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672" r:id="rId3"/>
  </p:sldMasterIdLst>
  <p:notesMasterIdLst>
    <p:notesMasterId r:id="rId24"/>
  </p:notesMasterIdLst>
  <p:sldIdLst>
    <p:sldId id="280" r:id="rId4"/>
    <p:sldId id="257" r:id="rId5"/>
    <p:sldId id="260" r:id="rId6"/>
    <p:sldId id="277" r:id="rId7"/>
    <p:sldId id="265" r:id="rId8"/>
    <p:sldId id="264" r:id="rId9"/>
    <p:sldId id="263" r:id="rId10"/>
    <p:sldId id="261" r:id="rId11"/>
    <p:sldId id="266" r:id="rId12"/>
    <p:sldId id="267" r:id="rId13"/>
    <p:sldId id="268" r:id="rId14"/>
    <p:sldId id="269" r:id="rId15"/>
    <p:sldId id="259" r:id="rId16"/>
    <p:sldId id="271" r:id="rId17"/>
    <p:sldId id="272" r:id="rId18"/>
    <p:sldId id="273" r:id="rId19"/>
    <p:sldId id="274" r:id="rId20"/>
    <p:sldId id="275" r:id="rId21"/>
    <p:sldId id="258" r:id="rId22"/>
    <p:sldId id="281" r:id="rId23"/>
  </p:sldIdLst>
  <p:sldSz cx="12192000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738A"/>
    <a:srgbClr val="FFC557"/>
    <a:srgbClr val="F57B3D"/>
    <a:srgbClr val="E241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8" d="100"/>
          <a:sy n="58" d="100"/>
        </p:scale>
        <p:origin x="-84" y="-14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页眉占位符 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5" name="日期占位符 2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A1576B10-8F34-4D54-A32E-8692C7B034C8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23556" name="幻灯片图像占位符 3"/>
          <p:cNvSpPr>
            <a:spLocks noGrp="1" noRot="1" noChangeAspect="1" noChangeArrowheads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3078" name="页脚占位符 5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9" name="灯片编号占位符 6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5A85DD0-AFF0-4499-A1AF-D91136582FE0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379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24579" name="Notes Placeholder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t"/>
          <a:lstStyle/>
          <a:p>
            <a:pPr eaLnBrk="1" hangingPunct="1">
              <a:spcBef>
                <a:spcPct val="0"/>
              </a:spcBef>
            </a:pPr>
            <a:endParaRPr lang="bg-BG" altLang="en-US" dirty="0" smtClean="0"/>
          </a:p>
        </p:txBody>
      </p:sp>
      <p:sp>
        <p:nvSpPr>
          <p:cNvPr id="24580" name="Slide Number Placeholder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fld id="{F493F77D-06F4-4438-8DC8-C0642E7EC146}" type="slidenum">
              <a:rPr lang="bg-BG" altLang="en-US" sz="1200">
                <a:solidFill>
                  <a:srgbClr val="000000"/>
                </a:solidFill>
              </a:rPr>
              <a:t>4</a:t>
            </a:fld>
            <a:endParaRPr lang="bg-BG" altLang="en-US" sz="12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26664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AFF1D3-8F08-4F68-B3A8-DD7EF4BB1DB0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326230-13B0-44DA-A84A-ED9DDD491AC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8C9B2-B3DC-48D5-A5EC-7C5A15EDC12A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F5B891-9A91-48CE-BDF9-BB64128EC307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DCC51-D1F5-4BA2-B7F7-EBE79686E755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A1102-BC2D-4C2A-BB5A-CDE388285FC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A18E2-6F33-4D86-86AC-01AFA945B274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F7992-2B69-4788-9B25-D9E135F6840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930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23118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71007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241366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3228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8712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74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2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A839B0-33F9-4DFA-8A26-D8BD3F3C546C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5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A7A38-3198-4E81-88AD-1E158599A341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552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5365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2093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5886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FCABC-9AA7-4A0E-96FA-AEBCD83BB5CE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337BF-7D46-46A3-A14A-3DD978329F3A}" type="slidenum">
              <a:rPr lang="zh-CN" altLang="en-US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7937660" y="1064392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1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7" y="1535113"/>
            <a:ext cx="538956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7" y="2174875"/>
            <a:ext cx="538956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E450BD-CC3F-43FE-ACDC-D5DE1D508D6C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8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267E-2C8A-4FB2-96EB-0A331AE45638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ED6F61-C1BA-44A1-9690-DBCE577A0BC1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4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A30BE8-CF57-4FF3-91C1-BFDDFE034FAE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12389-31A9-4819-A1B2-D0F3ABF202DC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3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A724F-C266-4F04-97B3-8B5398E9C344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5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BB282-B1E1-41AF-AB1D-514BECF28C41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FA17A-8BFA-4A9F-8796-E0F8702C8180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414B64-05B1-4273-81B5-9F7AD8694893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6" name="页脚占位符 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CFCDB-6703-4FE4-8F53-66628A1017FD}" type="slidenum">
              <a:rPr lang="zh-CN" altLang="en-US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日期占位符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0062049-1B8C-4BEA-AF67-51930006FEF6}" type="datetimeFigureOut">
              <a:rPr lang="zh-CN" altLang="en-US"/>
              <a:t>2018/8/3</a:t>
            </a:fld>
            <a:endParaRPr lang="zh-CN" altLang="en-US"/>
          </a:p>
        </p:txBody>
      </p:sp>
      <p:sp>
        <p:nvSpPr>
          <p:cNvPr id="1029" name="页脚占位符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2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2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0D17EC1D-5573-48D7-99FA-A4D8F4958FA6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7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2018/8/3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250246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2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1" y="0"/>
            <a:ext cx="12193588" cy="53848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grpSp>
        <p:nvGrpSpPr>
          <p:cNvPr id="3075" name="组合 4"/>
          <p:cNvGrpSpPr/>
          <p:nvPr/>
        </p:nvGrpSpPr>
        <p:grpSpPr bwMode="auto">
          <a:xfrm>
            <a:off x="6299200" y="1458915"/>
            <a:ext cx="5780088" cy="3925887"/>
            <a:chOff x="0" y="0"/>
            <a:chExt cx="5623072" cy="3649932"/>
          </a:xfrm>
        </p:grpSpPr>
        <p:sp>
          <p:nvSpPr>
            <p:cNvPr id="3089" name="Rectangle 6"/>
            <p:cNvSpPr>
              <a:spLocks noChangeArrowheads="1"/>
            </p:cNvSpPr>
            <p:nvPr/>
          </p:nvSpPr>
          <p:spPr bwMode="auto">
            <a:xfrm>
              <a:off x="1781863" y="154881"/>
              <a:ext cx="2190251" cy="3135610"/>
            </a:xfrm>
            <a:prstGeom prst="rect">
              <a:avLst/>
            </a:prstGeom>
            <a:solidFill>
              <a:srgbClr val="7F4A2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0" name="Rectangle 7"/>
            <p:cNvSpPr>
              <a:spLocks noChangeArrowheads="1"/>
            </p:cNvSpPr>
            <p:nvPr/>
          </p:nvSpPr>
          <p:spPr bwMode="auto">
            <a:xfrm>
              <a:off x="1935283" y="412042"/>
              <a:ext cx="1883411" cy="26724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1" name="Rectangle 8"/>
            <p:cNvSpPr>
              <a:spLocks noChangeArrowheads="1"/>
            </p:cNvSpPr>
            <p:nvPr/>
          </p:nvSpPr>
          <p:spPr bwMode="auto">
            <a:xfrm>
              <a:off x="2036102" y="616602"/>
              <a:ext cx="815317" cy="720343"/>
            </a:xfrm>
            <a:prstGeom prst="rect">
              <a:avLst/>
            </a:prstGeom>
            <a:solidFill>
              <a:srgbClr val="F89C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2" name="Rectangle 9"/>
            <p:cNvSpPr>
              <a:spLocks noChangeArrowheads="1"/>
            </p:cNvSpPr>
            <p:nvPr/>
          </p:nvSpPr>
          <p:spPr bwMode="auto">
            <a:xfrm>
              <a:off x="2443760" y="1645246"/>
              <a:ext cx="1272654" cy="463182"/>
            </a:xfrm>
            <a:prstGeom prst="rect">
              <a:avLst/>
            </a:prstGeom>
            <a:solidFill>
              <a:srgbClr val="95D6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3" name="Rectangle 10"/>
            <p:cNvSpPr>
              <a:spLocks noChangeArrowheads="1"/>
            </p:cNvSpPr>
            <p:nvPr/>
          </p:nvSpPr>
          <p:spPr bwMode="auto">
            <a:xfrm>
              <a:off x="2953699" y="616602"/>
              <a:ext cx="762716" cy="5260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4" name="Rectangle 11"/>
            <p:cNvSpPr>
              <a:spLocks noChangeArrowheads="1"/>
            </p:cNvSpPr>
            <p:nvPr/>
          </p:nvSpPr>
          <p:spPr bwMode="auto">
            <a:xfrm>
              <a:off x="2953699" y="771483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5" name="Rectangle 12"/>
            <p:cNvSpPr>
              <a:spLocks noChangeArrowheads="1"/>
            </p:cNvSpPr>
            <p:nvPr/>
          </p:nvSpPr>
          <p:spPr bwMode="auto">
            <a:xfrm>
              <a:off x="2953699" y="873763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6" name="Rectangle 13"/>
            <p:cNvSpPr>
              <a:spLocks noChangeArrowheads="1"/>
            </p:cNvSpPr>
            <p:nvPr/>
          </p:nvSpPr>
          <p:spPr bwMode="auto">
            <a:xfrm>
              <a:off x="2953699" y="1028644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7" name="Rectangle 14"/>
            <p:cNvSpPr>
              <a:spLocks noChangeArrowheads="1"/>
            </p:cNvSpPr>
            <p:nvPr/>
          </p:nvSpPr>
          <p:spPr bwMode="auto">
            <a:xfrm>
              <a:off x="2953699" y="1130924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8" name="Rectangle 15"/>
            <p:cNvSpPr>
              <a:spLocks noChangeArrowheads="1"/>
            </p:cNvSpPr>
            <p:nvPr/>
          </p:nvSpPr>
          <p:spPr bwMode="auto">
            <a:xfrm>
              <a:off x="2953699" y="1285805"/>
              <a:ext cx="762716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099" name="Rectangle 16"/>
            <p:cNvSpPr>
              <a:spLocks noChangeArrowheads="1"/>
            </p:cNvSpPr>
            <p:nvPr/>
          </p:nvSpPr>
          <p:spPr bwMode="auto">
            <a:xfrm>
              <a:off x="2036102" y="1388085"/>
              <a:ext cx="1680313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0" name="Rectangle 17"/>
            <p:cNvSpPr>
              <a:spLocks noChangeArrowheads="1"/>
            </p:cNvSpPr>
            <p:nvPr/>
          </p:nvSpPr>
          <p:spPr bwMode="auto">
            <a:xfrm>
              <a:off x="2036102" y="1542966"/>
              <a:ext cx="815317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1" name="Rectangle 18"/>
            <p:cNvSpPr>
              <a:spLocks noChangeArrowheads="1"/>
            </p:cNvSpPr>
            <p:nvPr/>
          </p:nvSpPr>
          <p:spPr bwMode="auto">
            <a:xfrm>
              <a:off x="2443760" y="2210707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2" name="Rectangle 19"/>
            <p:cNvSpPr>
              <a:spLocks noChangeArrowheads="1"/>
            </p:cNvSpPr>
            <p:nvPr/>
          </p:nvSpPr>
          <p:spPr bwMode="auto">
            <a:xfrm>
              <a:off x="2443760" y="2312987"/>
              <a:ext cx="1272654" cy="52601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3" name="Rectangle 20"/>
            <p:cNvSpPr>
              <a:spLocks noChangeArrowheads="1"/>
            </p:cNvSpPr>
            <p:nvPr/>
          </p:nvSpPr>
          <p:spPr bwMode="auto">
            <a:xfrm>
              <a:off x="2443760" y="2467868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4" name="Rectangle 21"/>
            <p:cNvSpPr>
              <a:spLocks noChangeArrowheads="1"/>
            </p:cNvSpPr>
            <p:nvPr/>
          </p:nvSpPr>
          <p:spPr bwMode="auto">
            <a:xfrm>
              <a:off x="2443760" y="2570148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5" name="Rectangle 22"/>
            <p:cNvSpPr>
              <a:spLocks noChangeArrowheads="1"/>
            </p:cNvSpPr>
            <p:nvPr/>
          </p:nvSpPr>
          <p:spPr bwMode="auto">
            <a:xfrm>
              <a:off x="2443760" y="2725029"/>
              <a:ext cx="1272654" cy="51140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6" name="Rectangle 23"/>
            <p:cNvSpPr>
              <a:spLocks noChangeArrowheads="1"/>
            </p:cNvSpPr>
            <p:nvPr/>
          </p:nvSpPr>
          <p:spPr bwMode="auto">
            <a:xfrm>
              <a:off x="2443760" y="2878449"/>
              <a:ext cx="713037" cy="1462"/>
            </a:xfrm>
            <a:prstGeom prst="rect">
              <a:avLst/>
            </a:prstGeom>
            <a:solidFill>
              <a:srgbClr val="E6E6E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7" name="Rectangle 24"/>
            <p:cNvSpPr>
              <a:spLocks noChangeArrowheads="1"/>
            </p:cNvSpPr>
            <p:nvPr/>
          </p:nvSpPr>
          <p:spPr bwMode="auto">
            <a:xfrm>
              <a:off x="2189521" y="206020"/>
              <a:ext cx="1374934" cy="206021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8" name="Rectangle 25"/>
            <p:cNvSpPr>
              <a:spLocks noChangeArrowheads="1"/>
            </p:cNvSpPr>
            <p:nvPr/>
          </p:nvSpPr>
          <p:spPr bwMode="auto">
            <a:xfrm>
              <a:off x="2189521" y="412042"/>
              <a:ext cx="1374934" cy="51140"/>
            </a:xfrm>
            <a:prstGeom prst="rect">
              <a:avLst/>
            </a:pr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3109" name="Freeform 26"/>
            <p:cNvSpPr/>
            <p:nvPr/>
          </p:nvSpPr>
          <p:spPr bwMode="auto">
            <a:xfrm>
              <a:off x="2494900" y="0"/>
              <a:ext cx="764177" cy="463182"/>
            </a:xfrm>
            <a:custGeom>
              <a:avLst/>
              <a:gdLst>
                <a:gd name="T0" fmla="*/ 2147483647 w 15"/>
                <a:gd name="T1" fmla="*/ 2147483647 h 9"/>
                <a:gd name="T2" fmla="*/ 0 w 15"/>
                <a:gd name="T3" fmla="*/ 2147483647 h 9"/>
                <a:gd name="T4" fmla="*/ 0 w 15"/>
                <a:gd name="T5" fmla="*/ 2147483647 h 9"/>
                <a:gd name="T6" fmla="*/ 2147483647 w 15"/>
                <a:gd name="T7" fmla="*/ 2147483647 h 9"/>
                <a:gd name="T8" fmla="*/ 2147483647 w 15"/>
                <a:gd name="T9" fmla="*/ 2147483647 h 9"/>
                <a:gd name="T10" fmla="*/ 2147483647 w 15"/>
                <a:gd name="T11" fmla="*/ 2147483647 h 9"/>
                <a:gd name="T12" fmla="*/ 2147483647 w 15"/>
                <a:gd name="T13" fmla="*/ 0 h 9"/>
                <a:gd name="T14" fmla="*/ 2147483647 w 15"/>
                <a:gd name="T15" fmla="*/ 0 h 9"/>
                <a:gd name="T16" fmla="*/ 2147483647 w 15"/>
                <a:gd name="T17" fmla="*/ 0 h 9"/>
                <a:gd name="T18" fmla="*/ 2147483647 w 15"/>
                <a:gd name="T19" fmla="*/ 0 h 9"/>
                <a:gd name="T20" fmla="*/ 2147483647 w 15"/>
                <a:gd name="T21" fmla="*/ 2147483647 h 9"/>
                <a:gd name="T22" fmla="*/ 2147483647 w 15"/>
                <a:gd name="T23" fmla="*/ 2147483647 h 9"/>
                <a:gd name="T24" fmla="*/ 2147483647 w 15"/>
                <a:gd name="T25" fmla="*/ 2147483647 h 9"/>
                <a:gd name="T26" fmla="*/ 2147483647 w 15"/>
                <a:gd name="T27" fmla="*/ 2147483647 h 9"/>
                <a:gd name="T28" fmla="*/ 2147483647 w 15"/>
                <a:gd name="T29" fmla="*/ 2147483647 h 9"/>
                <a:gd name="T30" fmla="*/ 2147483647 w 15"/>
                <a:gd name="T31" fmla="*/ 2147483647 h 9"/>
                <a:gd name="T32" fmla="*/ 2147483647 w 15"/>
                <a:gd name="T33" fmla="*/ 2147483647 h 9"/>
                <a:gd name="T34" fmla="*/ 2147483647 w 15"/>
                <a:gd name="T35" fmla="*/ 0 h 9"/>
                <a:gd name="T36" fmla="*/ 2147483647 w 15"/>
                <a:gd name="T37" fmla="*/ 0 h 9"/>
                <a:gd name="T38" fmla="*/ 2147483647 w 15"/>
                <a:gd name="T39" fmla="*/ 0 h 9"/>
                <a:gd name="T40" fmla="*/ 2147483647 w 15"/>
                <a:gd name="T41" fmla="*/ 0 h 9"/>
                <a:gd name="T42" fmla="*/ 0 w 15"/>
                <a:gd name="T43" fmla="*/ 2147483647 h 9"/>
                <a:gd name="T44" fmla="*/ 2147483647 w 15"/>
                <a:gd name="T45" fmla="*/ 2147483647 h 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15" h="9">
                  <a:moveTo>
                    <a:pt x="2" y="3"/>
                  </a:moveTo>
                  <a:cubicBezTo>
                    <a:pt x="0" y="9"/>
                    <a:pt x="0" y="9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1"/>
                  </a:cubicBezTo>
                  <a:cubicBezTo>
                    <a:pt x="1" y="1"/>
                    <a:pt x="1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1"/>
                    <a:pt x="14" y="1"/>
                  </a:cubicBezTo>
                  <a:cubicBezTo>
                    <a:pt x="14" y="2"/>
                    <a:pt x="13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2"/>
                    <a:pt x="15" y="2"/>
                    <a:pt x="15" y="1"/>
                  </a:cubicBezTo>
                  <a:cubicBezTo>
                    <a:pt x="15" y="1"/>
                    <a:pt x="14" y="0"/>
                    <a:pt x="1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1" y="2"/>
                    <a:pt x="2" y="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0" name="Freeform 27"/>
            <p:cNvSpPr/>
            <p:nvPr/>
          </p:nvSpPr>
          <p:spPr bwMode="auto">
            <a:xfrm>
              <a:off x="1986423" y="1234664"/>
              <a:ext cx="406197" cy="512861"/>
            </a:xfrm>
            <a:custGeom>
              <a:avLst/>
              <a:gdLst>
                <a:gd name="T0" fmla="*/ 2147483647 w 278"/>
                <a:gd name="T1" fmla="*/ 2147483647 h 351"/>
                <a:gd name="T2" fmla="*/ 2147483647 w 278"/>
                <a:gd name="T3" fmla="*/ 2147483647 h 351"/>
                <a:gd name="T4" fmla="*/ 2147483647 w 278"/>
                <a:gd name="T5" fmla="*/ 0 h 351"/>
                <a:gd name="T6" fmla="*/ 0 w 278"/>
                <a:gd name="T7" fmla="*/ 2147483647 h 351"/>
                <a:gd name="T8" fmla="*/ 2147483647 w 278"/>
                <a:gd name="T9" fmla="*/ 2147483647 h 351"/>
                <a:gd name="T10" fmla="*/ 2147483647 w 278"/>
                <a:gd name="T11" fmla="*/ 2147483647 h 351"/>
                <a:gd name="T12" fmla="*/ 2147483647 w 278"/>
                <a:gd name="T13" fmla="*/ 2147483647 h 35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8" h="351">
                  <a:moveTo>
                    <a:pt x="278" y="35"/>
                  </a:moveTo>
                  <a:lnTo>
                    <a:pt x="209" y="35"/>
                  </a:lnTo>
                  <a:lnTo>
                    <a:pt x="104" y="0"/>
                  </a:lnTo>
                  <a:lnTo>
                    <a:pt x="0" y="140"/>
                  </a:lnTo>
                  <a:lnTo>
                    <a:pt x="34" y="351"/>
                  </a:lnTo>
                  <a:lnTo>
                    <a:pt x="174" y="246"/>
                  </a:lnTo>
                  <a:lnTo>
                    <a:pt x="278" y="35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1" name="Freeform 28"/>
            <p:cNvSpPr/>
            <p:nvPr/>
          </p:nvSpPr>
          <p:spPr bwMode="auto">
            <a:xfrm>
              <a:off x="916867" y="1285805"/>
              <a:ext cx="1578033" cy="1849806"/>
            </a:xfrm>
            <a:custGeom>
              <a:avLst/>
              <a:gdLst>
                <a:gd name="T0" fmla="*/ 2147483647 w 1080"/>
                <a:gd name="T1" fmla="*/ 2147483647 h 1266"/>
                <a:gd name="T2" fmla="*/ 2147483647 w 1080"/>
                <a:gd name="T3" fmla="*/ 2147483647 h 1266"/>
                <a:gd name="T4" fmla="*/ 2147483647 w 1080"/>
                <a:gd name="T5" fmla="*/ 2147483647 h 1266"/>
                <a:gd name="T6" fmla="*/ 2147483647 w 1080"/>
                <a:gd name="T7" fmla="*/ 2147483647 h 1266"/>
                <a:gd name="T8" fmla="*/ 2147483647 w 1080"/>
                <a:gd name="T9" fmla="*/ 2147483647 h 1266"/>
                <a:gd name="T10" fmla="*/ 2147483647 w 1080"/>
                <a:gd name="T11" fmla="*/ 2147483647 h 1266"/>
                <a:gd name="T12" fmla="*/ 2147483647 w 1080"/>
                <a:gd name="T13" fmla="*/ 0 h 1266"/>
                <a:gd name="T14" fmla="*/ 2147483647 w 1080"/>
                <a:gd name="T15" fmla="*/ 2147483647 h 1266"/>
                <a:gd name="T16" fmla="*/ 2147483647 w 1080"/>
                <a:gd name="T17" fmla="*/ 2147483647 h 1266"/>
                <a:gd name="T18" fmla="*/ 2147483647 w 1080"/>
                <a:gd name="T19" fmla="*/ 2147483647 h 1266"/>
                <a:gd name="T20" fmla="*/ 2147483647 w 1080"/>
                <a:gd name="T21" fmla="*/ 2147483647 h 1266"/>
                <a:gd name="T22" fmla="*/ 2147483647 w 1080"/>
                <a:gd name="T23" fmla="*/ 0 h 1266"/>
                <a:gd name="T24" fmla="*/ 2147483647 w 1080"/>
                <a:gd name="T25" fmla="*/ 0 h 1266"/>
                <a:gd name="T26" fmla="*/ 2147483647 w 1080"/>
                <a:gd name="T27" fmla="*/ 2147483647 h 1266"/>
                <a:gd name="T28" fmla="*/ 0 w 1080"/>
                <a:gd name="T29" fmla="*/ 2147483647 h 1266"/>
                <a:gd name="T30" fmla="*/ 2147483647 w 1080"/>
                <a:gd name="T31" fmla="*/ 2147483647 h 126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080" h="1266">
                  <a:moveTo>
                    <a:pt x="313" y="1266"/>
                  </a:moveTo>
                  <a:lnTo>
                    <a:pt x="627" y="703"/>
                  </a:lnTo>
                  <a:lnTo>
                    <a:pt x="906" y="492"/>
                  </a:lnTo>
                  <a:lnTo>
                    <a:pt x="1010" y="176"/>
                  </a:lnTo>
                  <a:lnTo>
                    <a:pt x="1080" y="105"/>
                  </a:lnTo>
                  <a:lnTo>
                    <a:pt x="1045" y="35"/>
                  </a:lnTo>
                  <a:lnTo>
                    <a:pt x="1010" y="0"/>
                  </a:lnTo>
                  <a:lnTo>
                    <a:pt x="871" y="140"/>
                  </a:lnTo>
                  <a:lnTo>
                    <a:pt x="836" y="246"/>
                  </a:lnTo>
                  <a:lnTo>
                    <a:pt x="801" y="281"/>
                  </a:lnTo>
                  <a:lnTo>
                    <a:pt x="836" y="140"/>
                  </a:lnTo>
                  <a:lnTo>
                    <a:pt x="976" y="0"/>
                  </a:lnTo>
                  <a:lnTo>
                    <a:pt x="836" y="0"/>
                  </a:lnTo>
                  <a:lnTo>
                    <a:pt x="627" y="211"/>
                  </a:lnTo>
                  <a:lnTo>
                    <a:pt x="0" y="1126"/>
                  </a:lnTo>
                  <a:lnTo>
                    <a:pt x="313" y="1266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2" name="Freeform 29"/>
            <p:cNvSpPr/>
            <p:nvPr/>
          </p:nvSpPr>
          <p:spPr bwMode="auto">
            <a:xfrm>
              <a:off x="2597180" y="771483"/>
              <a:ext cx="151959" cy="206021"/>
            </a:xfrm>
            <a:custGeom>
              <a:avLst/>
              <a:gdLst>
                <a:gd name="T0" fmla="*/ 2147483647 w 104"/>
                <a:gd name="T1" fmla="*/ 0 h 141"/>
                <a:gd name="T2" fmla="*/ 2147483647 w 104"/>
                <a:gd name="T3" fmla="*/ 0 h 141"/>
                <a:gd name="T4" fmla="*/ 2147483647 w 104"/>
                <a:gd name="T5" fmla="*/ 0 h 141"/>
                <a:gd name="T6" fmla="*/ 0 w 104"/>
                <a:gd name="T7" fmla="*/ 2147483647 h 141"/>
                <a:gd name="T8" fmla="*/ 2147483647 w 104"/>
                <a:gd name="T9" fmla="*/ 2147483647 h 141"/>
                <a:gd name="T10" fmla="*/ 2147483647 w 104"/>
                <a:gd name="T11" fmla="*/ 0 h 14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04" h="141">
                  <a:moveTo>
                    <a:pt x="104" y="0"/>
                  </a:moveTo>
                  <a:lnTo>
                    <a:pt x="104" y="0"/>
                  </a:lnTo>
                  <a:lnTo>
                    <a:pt x="0" y="70"/>
                  </a:lnTo>
                  <a:lnTo>
                    <a:pt x="35" y="141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F0E5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3" name="Freeform 30"/>
            <p:cNvSpPr/>
            <p:nvPr/>
          </p:nvSpPr>
          <p:spPr bwMode="auto">
            <a:xfrm>
              <a:off x="1781863" y="873763"/>
              <a:ext cx="866457" cy="977504"/>
            </a:xfrm>
            <a:custGeom>
              <a:avLst/>
              <a:gdLst>
                <a:gd name="T0" fmla="*/ 2147483647 w 593"/>
                <a:gd name="T1" fmla="*/ 2147483647 h 669"/>
                <a:gd name="T2" fmla="*/ 2147483647 w 593"/>
                <a:gd name="T3" fmla="*/ 0 h 669"/>
                <a:gd name="T4" fmla="*/ 0 w 593"/>
                <a:gd name="T5" fmla="*/ 2147483647 h 669"/>
                <a:gd name="T6" fmla="*/ 2147483647 w 593"/>
                <a:gd name="T7" fmla="*/ 2147483647 h 669"/>
                <a:gd name="T8" fmla="*/ 2147483647 w 593"/>
                <a:gd name="T9" fmla="*/ 2147483647 h 66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93" h="669">
                  <a:moveTo>
                    <a:pt x="593" y="35"/>
                  </a:moveTo>
                  <a:lnTo>
                    <a:pt x="558" y="0"/>
                  </a:lnTo>
                  <a:lnTo>
                    <a:pt x="0" y="634"/>
                  </a:lnTo>
                  <a:lnTo>
                    <a:pt x="35" y="669"/>
                  </a:lnTo>
                  <a:lnTo>
                    <a:pt x="593" y="35"/>
                  </a:lnTo>
                  <a:close/>
                </a:path>
              </a:pathLst>
            </a:custGeom>
            <a:solidFill>
              <a:srgbClr val="1A1A1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4" name="Freeform 31"/>
            <p:cNvSpPr/>
            <p:nvPr/>
          </p:nvSpPr>
          <p:spPr bwMode="auto">
            <a:xfrm>
              <a:off x="1781863" y="873763"/>
              <a:ext cx="815317" cy="926364"/>
            </a:xfrm>
            <a:custGeom>
              <a:avLst/>
              <a:gdLst>
                <a:gd name="T0" fmla="*/ 2147483647 w 558"/>
                <a:gd name="T1" fmla="*/ 0 h 634"/>
                <a:gd name="T2" fmla="*/ 2147483647 w 558"/>
                <a:gd name="T3" fmla="*/ 0 h 634"/>
                <a:gd name="T4" fmla="*/ 0 w 558"/>
                <a:gd name="T5" fmla="*/ 2147483647 h 634"/>
                <a:gd name="T6" fmla="*/ 0 w 558"/>
                <a:gd name="T7" fmla="*/ 2147483647 h 634"/>
                <a:gd name="T8" fmla="*/ 2147483647 w 558"/>
                <a:gd name="T9" fmla="*/ 0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" h="634">
                  <a:moveTo>
                    <a:pt x="558" y="0"/>
                  </a:moveTo>
                  <a:lnTo>
                    <a:pt x="558" y="0"/>
                  </a:lnTo>
                  <a:lnTo>
                    <a:pt x="0" y="634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DB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5" name="Freeform 32"/>
            <p:cNvSpPr/>
            <p:nvPr/>
          </p:nvSpPr>
          <p:spPr bwMode="auto">
            <a:xfrm>
              <a:off x="1833003" y="924902"/>
              <a:ext cx="815317" cy="926364"/>
            </a:xfrm>
            <a:custGeom>
              <a:avLst/>
              <a:gdLst>
                <a:gd name="T0" fmla="*/ 2147483647 w 558"/>
                <a:gd name="T1" fmla="*/ 0 h 634"/>
                <a:gd name="T2" fmla="*/ 2147483647 w 558"/>
                <a:gd name="T3" fmla="*/ 2147483647 h 634"/>
                <a:gd name="T4" fmla="*/ 0 w 558"/>
                <a:gd name="T5" fmla="*/ 2147483647 h 634"/>
                <a:gd name="T6" fmla="*/ 0 w 558"/>
                <a:gd name="T7" fmla="*/ 2147483647 h 634"/>
                <a:gd name="T8" fmla="*/ 2147483647 w 558"/>
                <a:gd name="T9" fmla="*/ 0 h 6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8" h="634">
                  <a:moveTo>
                    <a:pt x="558" y="0"/>
                  </a:moveTo>
                  <a:lnTo>
                    <a:pt x="558" y="36"/>
                  </a:lnTo>
                  <a:lnTo>
                    <a:pt x="0" y="634"/>
                  </a:lnTo>
                  <a:lnTo>
                    <a:pt x="558" y="0"/>
                  </a:lnTo>
                  <a:close/>
                </a:path>
              </a:pathLst>
            </a:custGeom>
            <a:solidFill>
              <a:srgbClr val="DB27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6" name="Freeform 33"/>
            <p:cNvSpPr/>
            <p:nvPr/>
          </p:nvSpPr>
          <p:spPr bwMode="auto">
            <a:xfrm>
              <a:off x="1730723" y="1800127"/>
              <a:ext cx="102280" cy="102280"/>
            </a:xfrm>
            <a:custGeom>
              <a:avLst/>
              <a:gdLst>
                <a:gd name="T0" fmla="*/ 2147483647 w 70"/>
                <a:gd name="T1" fmla="*/ 2147483647 h 70"/>
                <a:gd name="T2" fmla="*/ 2147483647 w 70"/>
                <a:gd name="T3" fmla="*/ 0 h 70"/>
                <a:gd name="T4" fmla="*/ 0 w 70"/>
                <a:gd name="T5" fmla="*/ 2147483647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70" y="35"/>
                  </a:moveTo>
                  <a:lnTo>
                    <a:pt x="35" y="0"/>
                  </a:lnTo>
                  <a:lnTo>
                    <a:pt x="0" y="35"/>
                  </a:lnTo>
                  <a:lnTo>
                    <a:pt x="35" y="70"/>
                  </a:lnTo>
                  <a:lnTo>
                    <a:pt x="70" y="35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7" name="Freeform 34"/>
            <p:cNvSpPr/>
            <p:nvPr/>
          </p:nvSpPr>
          <p:spPr bwMode="auto">
            <a:xfrm>
              <a:off x="1679583" y="1851266"/>
              <a:ext cx="102280" cy="102280"/>
            </a:xfrm>
            <a:custGeom>
              <a:avLst/>
              <a:gdLst>
                <a:gd name="T0" fmla="*/ 2147483647 w 70"/>
                <a:gd name="T1" fmla="*/ 2147483647 h 70"/>
                <a:gd name="T2" fmla="*/ 0 w 70"/>
                <a:gd name="T3" fmla="*/ 2147483647 h 70"/>
                <a:gd name="T4" fmla="*/ 2147483647 w 70"/>
                <a:gd name="T5" fmla="*/ 0 h 70"/>
                <a:gd name="T6" fmla="*/ 2147483647 w 70"/>
                <a:gd name="T7" fmla="*/ 2147483647 h 70"/>
                <a:gd name="T8" fmla="*/ 2147483647 w 70"/>
                <a:gd name="T9" fmla="*/ 2147483647 h 7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0" h="70">
                  <a:moveTo>
                    <a:pt x="35" y="70"/>
                  </a:moveTo>
                  <a:lnTo>
                    <a:pt x="0" y="35"/>
                  </a:lnTo>
                  <a:lnTo>
                    <a:pt x="35" y="0"/>
                  </a:lnTo>
                  <a:lnTo>
                    <a:pt x="70" y="35"/>
                  </a:lnTo>
                  <a:lnTo>
                    <a:pt x="35" y="70"/>
                  </a:lnTo>
                  <a:close/>
                </a:path>
              </a:pathLst>
            </a:custGeom>
            <a:solidFill>
              <a:srgbClr val="8080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8" name="Freeform 35"/>
            <p:cNvSpPr/>
            <p:nvPr/>
          </p:nvSpPr>
          <p:spPr bwMode="auto">
            <a:xfrm>
              <a:off x="2697999" y="771483"/>
              <a:ext cx="51140" cy="51140"/>
            </a:xfrm>
            <a:custGeom>
              <a:avLst/>
              <a:gdLst>
                <a:gd name="T0" fmla="*/ 0 w 35"/>
                <a:gd name="T1" fmla="*/ 2147483647 h 35"/>
                <a:gd name="T2" fmla="*/ 2147483647 w 35"/>
                <a:gd name="T3" fmla="*/ 0 h 35"/>
                <a:gd name="T4" fmla="*/ 2147483647 w 35"/>
                <a:gd name="T5" fmla="*/ 0 h 35"/>
                <a:gd name="T6" fmla="*/ 2147483647 w 35"/>
                <a:gd name="T7" fmla="*/ 0 h 35"/>
                <a:gd name="T8" fmla="*/ 2147483647 w 35"/>
                <a:gd name="T9" fmla="*/ 2147483647 h 35"/>
                <a:gd name="T10" fmla="*/ 0 w 35"/>
                <a:gd name="T11" fmla="*/ 2147483647 h 3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5" h="35">
                  <a:moveTo>
                    <a:pt x="0" y="35"/>
                  </a:moveTo>
                  <a:lnTo>
                    <a:pt x="35" y="0"/>
                  </a:lnTo>
                  <a:lnTo>
                    <a:pt x="35" y="35"/>
                  </a:lnTo>
                  <a:lnTo>
                    <a:pt x="0" y="35"/>
                  </a:lnTo>
                  <a:close/>
                </a:path>
              </a:pathLst>
            </a:custGeom>
            <a:solidFill>
              <a:srgbClr val="1C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19" name="Freeform 36"/>
            <p:cNvSpPr/>
            <p:nvPr/>
          </p:nvSpPr>
          <p:spPr bwMode="auto">
            <a:xfrm>
              <a:off x="916867" y="1130924"/>
              <a:ext cx="1526893" cy="1800127"/>
            </a:xfrm>
            <a:custGeom>
              <a:avLst/>
              <a:gdLst>
                <a:gd name="T0" fmla="*/ 0 w 1045"/>
                <a:gd name="T1" fmla="*/ 2147483647 h 1232"/>
                <a:gd name="T2" fmla="*/ 2147483647 w 1045"/>
                <a:gd name="T3" fmla="*/ 2147483647 h 1232"/>
                <a:gd name="T4" fmla="*/ 2147483647 w 1045"/>
                <a:gd name="T5" fmla="*/ 2147483647 h 1232"/>
                <a:gd name="T6" fmla="*/ 2147483647 w 1045"/>
                <a:gd name="T7" fmla="*/ 2147483647 h 1232"/>
                <a:gd name="T8" fmla="*/ 2147483647 w 1045"/>
                <a:gd name="T9" fmla="*/ 0 h 1232"/>
                <a:gd name="T10" fmla="*/ 2147483647 w 1045"/>
                <a:gd name="T11" fmla="*/ 0 h 1232"/>
                <a:gd name="T12" fmla="*/ 2147483647 w 1045"/>
                <a:gd name="T13" fmla="*/ 0 h 1232"/>
                <a:gd name="T14" fmla="*/ 2147483647 w 1045"/>
                <a:gd name="T15" fmla="*/ 0 h 1232"/>
                <a:gd name="T16" fmla="*/ 2147483647 w 1045"/>
                <a:gd name="T17" fmla="*/ 0 h 1232"/>
                <a:gd name="T18" fmla="*/ 2147483647 w 1045"/>
                <a:gd name="T19" fmla="*/ 2147483647 h 1232"/>
                <a:gd name="T20" fmla="*/ 2147483647 w 1045"/>
                <a:gd name="T21" fmla="*/ 2147483647 h 1232"/>
                <a:gd name="T22" fmla="*/ 2147483647 w 1045"/>
                <a:gd name="T23" fmla="*/ 2147483647 h 1232"/>
                <a:gd name="T24" fmla="*/ 2147483647 w 1045"/>
                <a:gd name="T25" fmla="*/ 2147483647 h 1232"/>
                <a:gd name="T26" fmla="*/ 2147483647 w 1045"/>
                <a:gd name="T27" fmla="*/ 2147483647 h 1232"/>
                <a:gd name="T28" fmla="*/ 0 w 1045"/>
                <a:gd name="T29" fmla="*/ 2147483647 h 12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045" h="1232">
                  <a:moveTo>
                    <a:pt x="0" y="1232"/>
                  </a:moveTo>
                  <a:lnTo>
                    <a:pt x="418" y="493"/>
                  </a:lnTo>
                  <a:lnTo>
                    <a:pt x="453" y="211"/>
                  </a:lnTo>
                  <a:lnTo>
                    <a:pt x="522" y="106"/>
                  </a:lnTo>
                  <a:lnTo>
                    <a:pt x="627" y="0"/>
                  </a:lnTo>
                  <a:lnTo>
                    <a:pt x="732" y="0"/>
                  </a:lnTo>
                  <a:lnTo>
                    <a:pt x="801" y="0"/>
                  </a:lnTo>
                  <a:lnTo>
                    <a:pt x="1010" y="0"/>
                  </a:lnTo>
                  <a:lnTo>
                    <a:pt x="1045" y="0"/>
                  </a:lnTo>
                  <a:lnTo>
                    <a:pt x="1010" y="71"/>
                  </a:lnTo>
                  <a:lnTo>
                    <a:pt x="941" y="106"/>
                  </a:lnTo>
                  <a:lnTo>
                    <a:pt x="906" y="106"/>
                  </a:lnTo>
                  <a:lnTo>
                    <a:pt x="766" y="211"/>
                  </a:lnTo>
                  <a:lnTo>
                    <a:pt x="557" y="422"/>
                  </a:lnTo>
                  <a:lnTo>
                    <a:pt x="0" y="1232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0" name="Freeform 37"/>
            <p:cNvSpPr/>
            <p:nvPr/>
          </p:nvSpPr>
          <p:spPr bwMode="auto">
            <a:xfrm>
              <a:off x="2291801" y="1336944"/>
              <a:ext cx="151959" cy="206021"/>
            </a:xfrm>
            <a:custGeom>
              <a:avLst/>
              <a:gdLst>
                <a:gd name="T0" fmla="*/ 2147483647 w 104"/>
                <a:gd name="T1" fmla="*/ 0 h 141"/>
                <a:gd name="T2" fmla="*/ 2147483647 w 104"/>
                <a:gd name="T3" fmla="*/ 0 h 141"/>
                <a:gd name="T4" fmla="*/ 2147483647 w 104"/>
                <a:gd name="T5" fmla="*/ 2147483647 h 141"/>
                <a:gd name="T6" fmla="*/ 2147483647 w 104"/>
                <a:gd name="T7" fmla="*/ 2147483647 h 141"/>
                <a:gd name="T8" fmla="*/ 0 w 104"/>
                <a:gd name="T9" fmla="*/ 2147483647 h 141"/>
                <a:gd name="T10" fmla="*/ 2147483647 w 104"/>
                <a:gd name="T11" fmla="*/ 2147483647 h 141"/>
                <a:gd name="T12" fmla="*/ 2147483647 w 104"/>
                <a:gd name="T13" fmla="*/ 0 h 14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04" h="141">
                  <a:moveTo>
                    <a:pt x="35" y="0"/>
                  </a:moveTo>
                  <a:lnTo>
                    <a:pt x="104" y="0"/>
                  </a:lnTo>
                  <a:lnTo>
                    <a:pt x="104" y="70"/>
                  </a:lnTo>
                  <a:lnTo>
                    <a:pt x="69" y="141"/>
                  </a:lnTo>
                  <a:lnTo>
                    <a:pt x="0" y="105"/>
                  </a:lnTo>
                  <a:lnTo>
                    <a:pt x="35" y="35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1" name="Freeform 38"/>
            <p:cNvSpPr/>
            <p:nvPr/>
          </p:nvSpPr>
          <p:spPr bwMode="auto">
            <a:xfrm>
              <a:off x="2240662" y="1130924"/>
              <a:ext cx="203098" cy="51140"/>
            </a:xfrm>
            <a:custGeom>
              <a:avLst/>
              <a:gdLst>
                <a:gd name="T0" fmla="*/ 0 w 139"/>
                <a:gd name="T1" fmla="*/ 0 h 35"/>
                <a:gd name="T2" fmla="*/ 0 w 139"/>
                <a:gd name="T3" fmla="*/ 2147483647 h 35"/>
                <a:gd name="T4" fmla="*/ 2147483647 w 139"/>
                <a:gd name="T5" fmla="*/ 2147483647 h 35"/>
                <a:gd name="T6" fmla="*/ 2147483647 w 139"/>
                <a:gd name="T7" fmla="*/ 2147483647 h 35"/>
                <a:gd name="T8" fmla="*/ 2147483647 w 139"/>
                <a:gd name="T9" fmla="*/ 0 h 35"/>
                <a:gd name="T10" fmla="*/ 2147483647 w 139"/>
                <a:gd name="T11" fmla="*/ 0 h 35"/>
                <a:gd name="T12" fmla="*/ 0 w 139"/>
                <a:gd name="T13" fmla="*/ 0 h 3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9" h="35">
                  <a:moveTo>
                    <a:pt x="0" y="0"/>
                  </a:moveTo>
                  <a:lnTo>
                    <a:pt x="0" y="35"/>
                  </a:lnTo>
                  <a:lnTo>
                    <a:pt x="70" y="35"/>
                  </a:lnTo>
                  <a:lnTo>
                    <a:pt x="104" y="35"/>
                  </a:lnTo>
                  <a:lnTo>
                    <a:pt x="139" y="0"/>
                  </a:lnTo>
                  <a:lnTo>
                    <a:pt x="10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2" name="Freeform 39"/>
            <p:cNvSpPr/>
            <p:nvPr/>
          </p:nvSpPr>
          <p:spPr bwMode="auto">
            <a:xfrm>
              <a:off x="1833003" y="1285805"/>
              <a:ext cx="407658" cy="410581"/>
            </a:xfrm>
            <a:custGeom>
              <a:avLst/>
              <a:gdLst>
                <a:gd name="T0" fmla="*/ 0 w 279"/>
                <a:gd name="T1" fmla="*/ 2147483647 h 281"/>
                <a:gd name="T2" fmla="*/ 2147483647 w 279"/>
                <a:gd name="T3" fmla="*/ 2147483647 h 281"/>
                <a:gd name="T4" fmla="*/ 2147483647 w 279"/>
                <a:gd name="T5" fmla="*/ 0 h 281"/>
                <a:gd name="T6" fmla="*/ 2147483647 w 279"/>
                <a:gd name="T7" fmla="*/ 0 h 281"/>
                <a:gd name="T8" fmla="*/ 0 w 279"/>
                <a:gd name="T9" fmla="*/ 2147483647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9" h="281">
                  <a:moveTo>
                    <a:pt x="0" y="281"/>
                  </a:moveTo>
                  <a:lnTo>
                    <a:pt x="139" y="35"/>
                  </a:lnTo>
                  <a:lnTo>
                    <a:pt x="174" y="0"/>
                  </a:lnTo>
                  <a:lnTo>
                    <a:pt x="279" y="0"/>
                  </a:lnTo>
                  <a:lnTo>
                    <a:pt x="0" y="281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3" name="Freeform 40"/>
            <p:cNvSpPr/>
            <p:nvPr/>
          </p:nvSpPr>
          <p:spPr bwMode="auto">
            <a:xfrm>
              <a:off x="1833003" y="1542966"/>
              <a:ext cx="305378" cy="359441"/>
            </a:xfrm>
            <a:custGeom>
              <a:avLst/>
              <a:gdLst>
                <a:gd name="T0" fmla="*/ 2147483647 w 209"/>
                <a:gd name="T1" fmla="*/ 2147483647 h 246"/>
                <a:gd name="T2" fmla="*/ 2147483647 w 209"/>
                <a:gd name="T3" fmla="*/ 2147483647 h 246"/>
                <a:gd name="T4" fmla="*/ 2147483647 w 209"/>
                <a:gd name="T5" fmla="*/ 0 h 246"/>
                <a:gd name="T6" fmla="*/ 0 w 209"/>
                <a:gd name="T7" fmla="*/ 2147483647 h 246"/>
                <a:gd name="T8" fmla="*/ 2147483647 w 209"/>
                <a:gd name="T9" fmla="*/ 2147483647 h 24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9" h="246">
                  <a:moveTo>
                    <a:pt x="105" y="211"/>
                  </a:moveTo>
                  <a:lnTo>
                    <a:pt x="209" y="105"/>
                  </a:lnTo>
                  <a:lnTo>
                    <a:pt x="209" y="0"/>
                  </a:lnTo>
                  <a:lnTo>
                    <a:pt x="0" y="246"/>
                  </a:lnTo>
                  <a:lnTo>
                    <a:pt x="105" y="211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4" name="Freeform 41"/>
            <p:cNvSpPr/>
            <p:nvPr/>
          </p:nvSpPr>
          <p:spPr bwMode="auto">
            <a:xfrm>
              <a:off x="916867" y="1439224"/>
              <a:ext cx="713037" cy="1542966"/>
            </a:xfrm>
            <a:custGeom>
              <a:avLst/>
              <a:gdLst>
                <a:gd name="T0" fmla="*/ 2147483647 w 488"/>
                <a:gd name="T1" fmla="*/ 0 h 1056"/>
                <a:gd name="T2" fmla="*/ 2147483647 w 488"/>
                <a:gd name="T3" fmla="*/ 2147483647 h 1056"/>
                <a:gd name="T4" fmla="*/ 2147483647 w 488"/>
                <a:gd name="T5" fmla="*/ 2147483647 h 1056"/>
                <a:gd name="T6" fmla="*/ 0 w 488"/>
                <a:gd name="T7" fmla="*/ 2147483647 h 1056"/>
                <a:gd name="T8" fmla="*/ 2147483647 w 488"/>
                <a:gd name="T9" fmla="*/ 2147483647 h 1056"/>
                <a:gd name="T10" fmla="*/ 2147483647 w 488"/>
                <a:gd name="T11" fmla="*/ 0 h 105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88" h="1056">
                  <a:moveTo>
                    <a:pt x="453" y="0"/>
                  </a:moveTo>
                  <a:lnTo>
                    <a:pt x="488" y="387"/>
                  </a:lnTo>
                  <a:lnTo>
                    <a:pt x="104" y="1056"/>
                  </a:lnTo>
                  <a:lnTo>
                    <a:pt x="0" y="1021"/>
                  </a:lnTo>
                  <a:lnTo>
                    <a:pt x="418" y="282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5" name="Freeform 42"/>
            <p:cNvSpPr/>
            <p:nvPr/>
          </p:nvSpPr>
          <p:spPr bwMode="auto">
            <a:xfrm>
              <a:off x="1781863" y="1594105"/>
              <a:ext cx="610757" cy="822623"/>
            </a:xfrm>
            <a:custGeom>
              <a:avLst/>
              <a:gdLst>
                <a:gd name="T0" fmla="*/ 2147483647 w 418"/>
                <a:gd name="T1" fmla="*/ 0 h 563"/>
                <a:gd name="T2" fmla="*/ 2147483647 w 418"/>
                <a:gd name="T3" fmla="*/ 2147483647 h 563"/>
                <a:gd name="T4" fmla="*/ 2147483647 w 418"/>
                <a:gd name="T5" fmla="*/ 2147483647 h 563"/>
                <a:gd name="T6" fmla="*/ 0 w 418"/>
                <a:gd name="T7" fmla="*/ 2147483647 h 563"/>
                <a:gd name="T8" fmla="*/ 2147483647 w 418"/>
                <a:gd name="T9" fmla="*/ 2147483647 h 563"/>
                <a:gd name="T10" fmla="*/ 2147483647 w 418"/>
                <a:gd name="T11" fmla="*/ 2147483647 h 563"/>
                <a:gd name="T12" fmla="*/ 2147483647 w 418"/>
                <a:gd name="T13" fmla="*/ 0 h 56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8" h="563">
                  <a:moveTo>
                    <a:pt x="418" y="0"/>
                  </a:moveTo>
                  <a:lnTo>
                    <a:pt x="279" y="281"/>
                  </a:lnTo>
                  <a:lnTo>
                    <a:pt x="35" y="492"/>
                  </a:lnTo>
                  <a:lnTo>
                    <a:pt x="0" y="563"/>
                  </a:lnTo>
                  <a:lnTo>
                    <a:pt x="35" y="492"/>
                  </a:lnTo>
                  <a:lnTo>
                    <a:pt x="314" y="281"/>
                  </a:lnTo>
                  <a:lnTo>
                    <a:pt x="418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6" name="Freeform 43"/>
            <p:cNvSpPr/>
            <p:nvPr/>
          </p:nvSpPr>
          <p:spPr bwMode="auto">
            <a:xfrm>
              <a:off x="1986423" y="1182063"/>
              <a:ext cx="49679" cy="154881"/>
            </a:xfrm>
            <a:custGeom>
              <a:avLst/>
              <a:gdLst>
                <a:gd name="T0" fmla="*/ 2147483647 w 34"/>
                <a:gd name="T1" fmla="*/ 2147483647 h 106"/>
                <a:gd name="T2" fmla="*/ 0 w 34"/>
                <a:gd name="T3" fmla="*/ 0 h 106"/>
                <a:gd name="T4" fmla="*/ 2147483647 w 34"/>
                <a:gd name="T5" fmla="*/ 2147483647 h 106"/>
                <a:gd name="T6" fmla="*/ 2147483647 w 34"/>
                <a:gd name="T7" fmla="*/ 2147483647 h 10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4" h="106">
                  <a:moveTo>
                    <a:pt x="34" y="106"/>
                  </a:moveTo>
                  <a:lnTo>
                    <a:pt x="0" y="0"/>
                  </a:lnTo>
                  <a:lnTo>
                    <a:pt x="34" y="106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7" name="Freeform 44"/>
            <p:cNvSpPr/>
            <p:nvPr/>
          </p:nvSpPr>
          <p:spPr bwMode="auto">
            <a:xfrm>
              <a:off x="1986423" y="1800127"/>
              <a:ext cx="0" cy="153420"/>
            </a:xfrm>
            <a:custGeom>
              <a:avLst/>
              <a:gdLst>
                <a:gd name="T0" fmla="*/ 0 h 105"/>
                <a:gd name="T1" fmla="*/ 2147483647 h 105"/>
                <a:gd name="T2" fmla="*/ 2147483647 h 105"/>
                <a:gd name="T3" fmla="*/ 0 h 105"/>
                <a:gd name="T4" fmla="*/ 0 60000 65536"/>
                <a:gd name="T5" fmla="*/ 0 60000 65536"/>
                <a:gd name="T6" fmla="*/ 0 60000 65536"/>
                <a:gd name="T7" fmla="*/ 0 60000 65536"/>
              </a:gdLst>
              <a:ahLst/>
              <a:cxnLst>
                <a:cxn ang="T4">
                  <a:pos x="0" y="T0"/>
                </a:cxn>
                <a:cxn ang="T5">
                  <a:pos x="0" y="T1"/>
                </a:cxn>
                <a:cxn ang="T6">
                  <a:pos x="0" y="T2"/>
                </a:cxn>
                <a:cxn ang="T7">
                  <a:pos x="0" y="T3"/>
                </a:cxn>
              </a:cxnLst>
              <a:rect l="0" t="0" r="r" b="b"/>
              <a:pathLst>
                <a:path h="105">
                  <a:moveTo>
                    <a:pt x="0" y="0"/>
                  </a:moveTo>
                  <a:lnTo>
                    <a:pt x="0" y="105"/>
                  </a:lnTo>
                  <a:lnTo>
                    <a:pt x="0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8" name="Freeform 45"/>
            <p:cNvSpPr/>
            <p:nvPr/>
          </p:nvSpPr>
          <p:spPr bwMode="auto">
            <a:xfrm>
              <a:off x="3666736" y="1079783"/>
              <a:ext cx="1221515" cy="1953547"/>
            </a:xfrm>
            <a:custGeom>
              <a:avLst/>
              <a:gdLst>
                <a:gd name="T0" fmla="*/ 2147483647 w 836"/>
                <a:gd name="T1" fmla="*/ 2147483647 h 1337"/>
                <a:gd name="T2" fmla="*/ 2147483647 w 836"/>
                <a:gd name="T3" fmla="*/ 2147483647 h 1337"/>
                <a:gd name="T4" fmla="*/ 2147483647 w 836"/>
                <a:gd name="T5" fmla="*/ 2147483647 h 1337"/>
                <a:gd name="T6" fmla="*/ 2147483647 w 836"/>
                <a:gd name="T7" fmla="*/ 2147483647 h 1337"/>
                <a:gd name="T8" fmla="*/ 2147483647 w 836"/>
                <a:gd name="T9" fmla="*/ 2147483647 h 1337"/>
                <a:gd name="T10" fmla="*/ 2147483647 w 836"/>
                <a:gd name="T11" fmla="*/ 2147483647 h 1337"/>
                <a:gd name="T12" fmla="*/ 2147483647 w 836"/>
                <a:gd name="T13" fmla="*/ 2147483647 h 1337"/>
                <a:gd name="T14" fmla="*/ 2147483647 w 836"/>
                <a:gd name="T15" fmla="*/ 2147483647 h 1337"/>
                <a:gd name="T16" fmla="*/ 2147483647 w 836"/>
                <a:gd name="T17" fmla="*/ 2147483647 h 1337"/>
                <a:gd name="T18" fmla="*/ 2147483647 w 836"/>
                <a:gd name="T19" fmla="*/ 0 h 1337"/>
                <a:gd name="T20" fmla="*/ 2147483647 w 836"/>
                <a:gd name="T21" fmla="*/ 2147483647 h 1337"/>
                <a:gd name="T22" fmla="*/ 2147483647 w 836"/>
                <a:gd name="T23" fmla="*/ 2147483647 h 1337"/>
                <a:gd name="T24" fmla="*/ 2147483647 w 836"/>
                <a:gd name="T25" fmla="*/ 2147483647 h 1337"/>
                <a:gd name="T26" fmla="*/ 2147483647 w 836"/>
                <a:gd name="T27" fmla="*/ 2147483647 h 1337"/>
                <a:gd name="T28" fmla="*/ 2147483647 w 836"/>
                <a:gd name="T29" fmla="*/ 2147483647 h 1337"/>
                <a:gd name="T30" fmla="*/ 2147483647 w 836"/>
                <a:gd name="T31" fmla="*/ 2147483647 h 1337"/>
                <a:gd name="T32" fmla="*/ 0 w 836"/>
                <a:gd name="T33" fmla="*/ 2147483647 h 1337"/>
                <a:gd name="T34" fmla="*/ 2147483647 w 836"/>
                <a:gd name="T35" fmla="*/ 2147483647 h 1337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836" h="1337">
                  <a:moveTo>
                    <a:pt x="34" y="317"/>
                  </a:moveTo>
                  <a:lnTo>
                    <a:pt x="69" y="563"/>
                  </a:lnTo>
                  <a:lnTo>
                    <a:pt x="104" y="704"/>
                  </a:lnTo>
                  <a:lnTo>
                    <a:pt x="244" y="809"/>
                  </a:lnTo>
                  <a:lnTo>
                    <a:pt x="522" y="1337"/>
                  </a:lnTo>
                  <a:lnTo>
                    <a:pt x="836" y="1196"/>
                  </a:lnTo>
                  <a:lnTo>
                    <a:pt x="522" y="704"/>
                  </a:lnTo>
                  <a:lnTo>
                    <a:pt x="487" y="246"/>
                  </a:lnTo>
                  <a:lnTo>
                    <a:pt x="453" y="176"/>
                  </a:lnTo>
                  <a:lnTo>
                    <a:pt x="209" y="0"/>
                  </a:lnTo>
                  <a:lnTo>
                    <a:pt x="209" y="352"/>
                  </a:lnTo>
                  <a:lnTo>
                    <a:pt x="209" y="387"/>
                  </a:lnTo>
                  <a:lnTo>
                    <a:pt x="174" y="176"/>
                  </a:lnTo>
                  <a:lnTo>
                    <a:pt x="69" y="35"/>
                  </a:lnTo>
                  <a:lnTo>
                    <a:pt x="34" y="70"/>
                  </a:lnTo>
                  <a:lnTo>
                    <a:pt x="0" y="211"/>
                  </a:lnTo>
                  <a:lnTo>
                    <a:pt x="34" y="317"/>
                  </a:lnTo>
                  <a:close/>
                </a:path>
              </a:pathLst>
            </a:custGeom>
            <a:solidFill>
              <a:srgbClr val="FDD2A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29" name="Freeform 46"/>
            <p:cNvSpPr/>
            <p:nvPr/>
          </p:nvSpPr>
          <p:spPr bwMode="auto">
            <a:xfrm>
              <a:off x="3716415" y="1182063"/>
              <a:ext cx="153419" cy="154881"/>
            </a:xfrm>
            <a:custGeom>
              <a:avLst/>
              <a:gdLst>
                <a:gd name="T0" fmla="*/ 0 w 105"/>
                <a:gd name="T1" fmla="*/ 2147483647 h 106"/>
                <a:gd name="T2" fmla="*/ 2147483647 w 105"/>
                <a:gd name="T3" fmla="*/ 2147483647 h 106"/>
                <a:gd name="T4" fmla="*/ 2147483647 w 105"/>
                <a:gd name="T5" fmla="*/ 0 h 106"/>
                <a:gd name="T6" fmla="*/ 0 w 105"/>
                <a:gd name="T7" fmla="*/ 0 h 106"/>
                <a:gd name="T8" fmla="*/ 0 w 105"/>
                <a:gd name="T9" fmla="*/ 2147483647 h 1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106">
                  <a:moveTo>
                    <a:pt x="0" y="106"/>
                  </a:moveTo>
                  <a:lnTo>
                    <a:pt x="105" y="71"/>
                  </a:lnTo>
                  <a:lnTo>
                    <a:pt x="35" y="0"/>
                  </a:lnTo>
                  <a:lnTo>
                    <a:pt x="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CF5D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0" name="Freeform 47"/>
            <p:cNvSpPr/>
            <p:nvPr/>
          </p:nvSpPr>
          <p:spPr bwMode="auto">
            <a:xfrm>
              <a:off x="4072934" y="1130924"/>
              <a:ext cx="815317" cy="1747526"/>
            </a:xfrm>
            <a:custGeom>
              <a:avLst/>
              <a:gdLst>
                <a:gd name="T0" fmla="*/ 2147483647 w 558"/>
                <a:gd name="T1" fmla="*/ 2147483647 h 1196"/>
                <a:gd name="T2" fmla="*/ 2147483647 w 558"/>
                <a:gd name="T3" fmla="*/ 2147483647 h 1196"/>
                <a:gd name="T4" fmla="*/ 2147483647 w 558"/>
                <a:gd name="T5" fmla="*/ 2147483647 h 1196"/>
                <a:gd name="T6" fmla="*/ 0 w 558"/>
                <a:gd name="T7" fmla="*/ 0 h 1196"/>
                <a:gd name="T8" fmla="*/ 2147483647 w 558"/>
                <a:gd name="T9" fmla="*/ 2147483647 h 1196"/>
                <a:gd name="T10" fmla="*/ 2147483647 w 558"/>
                <a:gd name="T11" fmla="*/ 2147483647 h 1196"/>
                <a:gd name="T12" fmla="*/ 2147483647 w 558"/>
                <a:gd name="T13" fmla="*/ 2147483647 h 1196"/>
                <a:gd name="T14" fmla="*/ 2147483647 w 558"/>
                <a:gd name="T15" fmla="*/ 2147483647 h 119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558" h="1196">
                  <a:moveTo>
                    <a:pt x="488" y="1196"/>
                  </a:moveTo>
                  <a:lnTo>
                    <a:pt x="140" y="633"/>
                  </a:lnTo>
                  <a:lnTo>
                    <a:pt x="105" y="211"/>
                  </a:lnTo>
                  <a:lnTo>
                    <a:pt x="0" y="0"/>
                  </a:lnTo>
                  <a:lnTo>
                    <a:pt x="140" y="211"/>
                  </a:lnTo>
                  <a:lnTo>
                    <a:pt x="244" y="669"/>
                  </a:lnTo>
                  <a:lnTo>
                    <a:pt x="558" y="1161"/>
                  </a:lnTo>
                  <a:lnTo>
                    <a:pt x="488" y="1196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1" name="Freeform 48"/>
            <p:cNvSpPr/>
            <p:nvPr/>
          </p:nvSpPr>
          <p:spPr bwMode="auto">
            <a:xfrm>
              <a:off x="3972114" y="1542966"/>
              <a:ext cx="51140" cy="359441"/>
            </a:xfrm>
            <a:custGeom>
              <a:avLst/>
              <a:gdLst>
                <a:gd name="T0" fmla="*/ 0 w 35"/>
                <a:gd name="T1" fmla="*/ 0 h 246"/>
                <a:gd name="T2" fmla="*/ 2147483647 w 35"/>
                <a:gd name="T3" fmla="*/ 2147483647 h 246"/>
                <a:gd name="T4" fmla="*/ 2147483647 w 35"/>
                <a:gd name="T5" fmla="*/ 2147483647 h 246"/>
                <a:gd name="T6" fmla="*/ 0 w 35"/>
                <a:gd name="T7" fmla="*/ 0 h 24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" h="246">
                  <a:moveTo>
                    <a:pt x="0" y="0"/>
                  </a:moveTo>
                  <a:lnTo>
                    <a:pt x="35" y="246"/>
                  </a:lnTo>
                  <a:lnTo>
                    <a:pt x="35" y="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B79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2" name="Freeform 49"/>
            <p:cNvSpPr/>
            <p:nvPr/>
          </p:nvSpPr>
          <p:spPr bwMode="auto">
            <a:xfrm>
              <a:off x="4023255" y="2108427"/>
              <a:ext cx="661897" cy="616602"/>
            </a:xfrm>
            <a:custGeom>
              <a:avLst/>
              <a:gdLst>
                <a:gd name="T0" fmla="*/ 2147483647 w 453"/>
                <a:gd name="T1" fmla="*/ 2147483647 h 422"/>
                <a:gd name="T2" fmla="*/ 2147483647 w 453"/>
                <a:gd name="T3" fmla="*/ 0 h 422"/>
                <a:gd name="T4" fmla="*/ 0 w 453"/>
                <a:gd name="T5" fmla="*/ 2147483647 h 422"/>
                <a:gd name="T6" fmla="*/ 2147483647 w 453"/>
                <a:gd name="T7" fmla="*/ 2147483647 h 422"/>
                <a:gd name="T8" fmla="*/ 2147483647 w 453"/>
                <a:gd name="T9" fmla="*/ 2147483647 h 42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3" h="422">
                  <a:moveTo>
                    <a:pt x="453" y="140"/>
                  </a:moveTo>
                  <a:lnTo>
                    <a:pt x="348" y="0"/>
                  </a:lnTo>
                  <a:lnTo>
                    <a:pt x="0" y="281"/>
                  </a:lnTo>
                  <a:lnTo>
                    <a:pt x="34" y="422"/>
                  </a:lnTo>
                  <a:lnTo>
                    <a:pt x="453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3" name="任意多边形 75"/>
            <p:cNvSpPr/>
            <p:nvPr/>
          </p:nvSpPr>
          <p:spPr bwMode="auto">
            <a:xfrm>
              <a:off x="4072934" y="2312987"/>
              <a:ext cx="1550138" cy="1336945"/>
            </a:xfrm>
            <a:custGeom>
              <a:avLst/>
              <a:gdLst>
                <a:gd name="T0" fmla="*/ 612218 w 1550138"/>
                <a:gd name="T1" fmla="*/ 0 h 1336945"/>
                <a:gd name="T2" fmla="*/ 1550138 w 1550138"/>
                <a:gd name="T3" fmla="*/ 1336945 h 1336945"/>
                <a:gd name="T4" fmla="*/ 435500 w 1550138"/>
                <a:gd name="T5" fmla="*/ 1336945 h 1336945"/>
                <a:gd name="T6" fmla="*/ 0 w 1550138"/>
                <a:gd name="T7" fmla="*/ 412042 h 1336945"/>
                <a:gd name="T8" fmla="*/ 612218 w 1550138"/>
                <a:gd name="T9" fmla="*/ 0 h 133694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50138" h="1336945">
                  <a:moveTo>
                    <a:pt x="612218" y="0"/>
                  </a:moveTo>
                  <a:lnTo>
                    <a:pt x="1550138" y="1336945"/>
                  </a:lnTo>
                  <a:lnTo>
                    <a:pt x="435500" y="1336945"/>
                  </a:lnTo>
                  <a:lnTo>
                    <a:pt x="0" y="412042"/>
                  </a:lnTo>
                  <a:lnTo>
                    <a:pt x="612218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4" name="Freeform 51"/>
            <p:cNvSpPr/>
            <p:nvPr/>
          </p:nvSpPr>
          <p:spPr bwMode="auto">
            <a:xfrm>
              <a:off x="1171106" y="2055826"/>
              <a:ext cx="610757" cy="618063"/>
            </a:xfrm>
            <a:custGeom>
              <a:avLst/>
              <a:gdLst>
                <a:gd name="T0" fmla="*/ 0 w 418"/>
                <a:gd name="T1" fmla="*/ 2147483647 h 423"/>
                <a:gd name="T2" fmla="*/ 2147483647 w 418"/>
                <a:gd name="T3" fmla="*/ 0 h 423"/>
                <a:gd name="T4" fmla="*/ 2147483647 w 418"/>
                <a:gd name="T5" fmla="*/ 2147483647 h 423"/>
                <a:gd name="T6" fmla="*/ 2147483647 w 418"/>
                <a:gd name="T7" fmla="*/ 2147483647 h 423"/>
                <a:gd name="T8" fmla="*/ 0 w 418"/>
                <a:gd name="T9" fmla="*/ 2147483647 h 4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18" h="423">
                  <a:moveTo>
                    <a:pt x="0" y="106"/>
                  </a:moveTo>
                  <a:lnTo>
                    <a:pt x="105" y="0"/>
                  </a:lnTo>
                  <a:lnTo>
                    <a:pt x="418" y="317"/>
                  </a:lnTo>
                  <a:lnTo>
                    <a:pt x="348" y="423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5" name="任意多边形 74"/>
            <p:cNvSpPr/>
            <p:nvPr/>
          </p:nvSpPr>
          <p:spPr bwMode="auto">
            <a:xfrm>
              <a:off x="0" y="2210707"/>
              <a:ext cx="1679582" cy="1439225"/>
            </a:xfrm>
            <a:custGeom>
              <a:avLst/>
              <a:gdLst>
                <a:gd name="T0" fmla="*/ 1171105 w 1679582"/>
                <a:gd name="T1" fmla="*/ 0 h 1439225"/>
                <a:gd name="T2" fmla="*/ 1679582 w 1679582"/>
                <a:gd name="T3" fmla="*/ 463182 h 1439225"/>
                <a:gd name="T4" fmla="*/ 1077401 w 1679582"/>
                <a:gd name="T5" fmla="*/ 1439225 h 1439225"/>
                <a:gd name="T6" fmla="*/ 0 w 1679582"/>
                <a:gd name="T7" fmla="*/ 1439225 h 1439225"/>
                <a:gd name="T8" fmla="*/ 1171105 w 1679582"/>
                <a:gd name="T9" fmla="*/ 0 h 14392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679582" h="1439225">
                  <a:moveTo>
                    <a:pt x="1171105" y="0"/>
                  </a:moveTo>
                  <a:lnTo>
                    <a:pt x="1679582" y="463182"/>
                  </a:lnTo>
                  <a:lnTo>
                    <a:pt x="1077401" y="1439225"/>
                  </a:lnTo>
                  <a:lnTo>
                    <a:pt x="0" y="1439225"/>
                  </a:lnTo>
                  <a:lnTo>
                    <a:pt x="1171105" y="0"/>
                  </a:lnTo>
                  <a:close/>
                </a:path>
              </a:pathLst>
            </a:custGeom>
            <a:solidFill>
              <a:srgbClr val="4040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36" name="文本框 76"/>
            <p:cNvSpPr txBox="1">
              <a:spLocks noChangeArrowheads="1"/>
            </p:cNvSpPr>
            <p:nvPr/>
          </p:nvSpPr>
          <p:spPr bwMode="auto">
            <a:xfrm>
              <a:off x="2525900" y="1717740"/>
              <a:ext cx="1096600" cy="343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REPORT</a:t>
              </a:r>
              <a:endParaRPr lang="zh-CN" altLang="en-US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076" name="文本框 55"/>
          <p:cNvSpPr txBox="1">
            <a:spLocks noChangeArrowheads="1"/>
          </p:cNvSpPr>
          <p:nvPr/>
        </p:nvSpPr>
        <p:spPr bwMode="auto">
          <a:xfrm>
            <a:off x="284163" y="1593852"/>
            <a:ext cx="53641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框架完整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】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7" name="文本框 56"/>
          <p:cNvSpPr txBox="1">
            <a:spLocks noChangeArrowheads="1"/>
          </p:cNvSpPr>
          <p:nvPr/>
        </p:nvSpPr>
        <p:spPr bwMode="auto">
          <a:xfrm>
            <a:off x="2200276" y="1609727"/>
            <a:ext cx="25193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【</a:t>
            </a:r>
            <a:r>
              <a:rPr lang="zh-CN" altLang="en-US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扁平化设计</a:t>
            </a:r>
            <a:r>
              <a:rPr lang="en-US" altLang="zh-CN" sz="2800" b="1">
                <a:latin typeface="微软雅黑" panose="020B0503020204020204" pitchFamily="34" charset="-122"/>
                <a:ea typeface="微软雅黑" panose="020B0503020204020204" pitchFamily="34" charset="-122"/>
              </a:rPr>
              <a:t>】 </a:t>
            </a:r>
            <a:endParaRPr lang="zh-CN" altLang="en-US" sz="28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78" name="矩形 3"/>
          <p:cNvSpPr>
            <a:spLocks noChangeArrowheads="1"/>
          </p:cNvSpPr>
          <p:nvPr/>
        </p:nvSpPr>
        <p:spPr bwMode="auto">
          <a:xfrm>
            <a:off x="525464" y="2185990"/>
            <a:ext cx="6370637" cy="1133475"/>
          </a:xfrm>
          <a:prstGeom prst="rect">
            <a:avLst/>
          </a:pr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079" name="文本框 1"/>
          <p:cNvSpPr txBox="1">
            <a:spLocks noChangeArrowheads="1"/>
          </p:cNvSpPr>
          <p:nvPr/>
        </p:nvSpPr>
        <p:spPr bwMode="auto">
          <a:xfrm>
            <a:off x="876301" y="2346326"/>
            <a:ext cx="5862639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4800" b="1">
                <a:solidFill>
                  <a:srgbClr val="FFC5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大学生社会实践报告</a:t>
            </a:r>
          </a:p>
        </p:txBody>
      </p:sp>
      <p:sp>
        <p:nvSpPr>
          <p:cNvPr id="3080" name="文本框 59"/>
          <p:cNvSpPr txBox="1">
            <a:spLocks noChangeArrowheads="1"/>
          </p:cNvSpPr>
          <p:nvPr/>
        </p:nvSpPr>
        <p:spPr bwMode="auto">
          <a:xfrm>
            <a:off x="525464" y="3371850"/>
            <a:ext cx="63706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dist" eaLnBrk="1" hangingPunct="1"/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——PPT</a:t>
            </a:r>
            <a:r>
              <a:rPr lang="zh-CN" altLang="en-US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专业定制培训</a:t>
            </a:r>
            <a:r>
              <a:rPr lang="en-US" altLang="zh-CN" sz="2000" b="1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endParaRPr lang="zh-CN" altLang="en-US" sz="20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81" name="Rectangle 5"/>
          <p:cNvSpPr>
            <a:spLocks noChangeArrowheads="1"/>
          </p:cNvSpPr>
          <p:nvPr/>
        </p:nvSpPr>
        <p:spPr bwMode="auto">
          <a:xfrm>
            <a:off x="1" y="5465765"/>
            <a:ext cx="12193588" cy="1392237"/>
          </a:xfrm>
          <a:prstGeom prst="rect">
            <a:avLst/>
          </a:pr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zh-CN" altLang="en-US"/>
          </a:p>
        </p:txBody>
      </p:sp>
      <p:cxnSp>
        <p:nvCxnSpPr>
          <p:cNvPr id="3082" name="直接连接符 5"/>
          <p:cNvCxnSpPr>
            <a:cxnSpLocks noChangeShapeType="1"/>
          </p:cNvCxnSpPr>
          <p:nvPr/>
        </p:nvCxnSpPr>
        <p:spPr bwMode="auto">
          <a:xfrm>
            <a:off x="1" y="5600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3" name="直接连接符 60"/>
          <p:cNvCxnSpPr>
            <a:cxnSpLocks noChangeShapeType="1"/>
          </p:cNvCxnSpPr>
          <p:nvPr/>
        </p:nvCxnSpPr>
        <p:spPr bwMode="auto">
          <a:xfrm>
            <a:off x="1" y="5791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4" name="直接连接符 61"/>
          <p:cNvCxnSpPr>
            <a:cxnSpLocks noChangeShapeType="1"/>
          </p:cNvCxnSpPr>
          <p:nvPr/>
        </p:nvCxnSpPr>
        <p:spPr bwMode="auto">
          <a:xfrm>
            <a:off x="1" y="5981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5" name="直接连接符 62"/>
          <p:cNvCxnSpPr>
            <a:cxnSpLocks noChangeShapeType="1"/>
          </p:cNvCxnSpPr>
          <p:nvPr/>
        </p:nvCxnSpPr>
        <p:spPr bwMode="auto">
          <a:xfrm>
            <a:off x="1" y="6172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6" name="直接连接符 63"/>
          <p:cNvCxnSpPr>
            <a:cxnSpLocks noChangeShapeType="1"/>
          </p:cNvCxnSpPr>
          <p:nvPr/>
        </p:nvCxnSpPr>
        <p:spPr bwMode="auto">
          <a:xfrm>
            <a:off x="1" y="6362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7" name="直接连接符 64"/>
          <p:cNvCxnSpPr>
            <a:cxnSpLocks noChangeShapeType="1"/>
          </p:cNvCxnSpPr>
          <p:nvPr/>
        </p:nvCxnSpPr>
        <p:spPr bwMode="auto">
          <a:xfrm>
            <a:off x="1" y="65532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088" name="直接连接符 65"/>
          <p:cNvCxnSpPr>
            <a:cxnSpLocks noChangeShapeType="1"/>
          </p:cNvCxnSpPr>
          <p:nvPr/>
        </p:nvCxnSpPr>
        <p:spPr bwMode="auto">
          <a:xfrm>
            <a:off x="1" y="6743700"/>
            <a:ext cx="12193588" cy="0"/>
          </a:xfrm>
          <a:prstGeom prst="line">
            <a:avLst/>
          </a:prstGeom>
          <a:noFill/>
          <a:ln w="6350">
            <a:solidFill>
              <a:schemeClr val="bg1">
                <a:alpha val="18039"/>
              </a:schemeClr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3554413" y="3903663"/>
            <a:ext cx="2576512" cy="2576512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6" name="矩形 3"/>
          <p:cNvSpPr>
            <a:spLocks noChangeArrowheads="1"/>
          </p:cNvSpPr>
          <p:nvPr/>
        </p:nvSpPr>
        <p:spPr bwMode="auto">
          <a:xfrm>
            <a:off x="8710613" y="3903663"/>
            <a:ext cx="2576512" cy="2576512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7" name="矩形 4"/>
          <p:cNvSpPr>
            <a:spLocks noChangeArrowheads="1"/>
          </p:cNvSpPr>
          <p:nvPr/>
        </p:nvSpPr>
        <p:spPr bwMode="auto">
          <a:xfrm>
            <a:off x="976313" y="1328738"/>
            <a:ext cx="2576512" cy="2576512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8" name="矩形 5"/>
          <p:cNvSpPr>
            <a:spLocks noChangeArrowheads="1"/>
          </p:cNvSpPr>
          <p:nvPr/>
        </p:nvSpPr>
        <p:spPr bwMode="auto">
          <a:xfrm>
            <a:off x="6132513" y="1328738"/>
            <a:ext cx="2576512" cy="2576512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3319" name="矩形 6"/>
          <p:cNvSpPr>
            <a:spLocks noChangeArrowheads="1"/>
          </p:cNvSpPr>
          <p:nvPr/>
        </p:nvSpPr>
        <p:spPr bwMode="auto">
          <a:xfrm>
            <a:off x="1584325" y="1592264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0" name="矩形 7"/>
          <p:cNvSpPr>
            <a:spLocks noChangeArrowheads="1"/>
          </p:cNvSpPr>
          <p:nvPr/>
        </p:nvSpPr>
        <p:spPr bwMode="auto">
          <a:xfrm>
            <a:off x="1273175" y="2038351"/>
            <a:ext cx="19812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1" name="矩形 8"/>
          <p:cNvSpPr>
            <a:spLocks noChangeArrowheads="1"/>
          </p:cNvSpPr>
          <p:nvPr/>
        </p:nvSpPr>
        <p:spPr bwMode="auto">
          <a:xfrm>
            <a:off x="6738939" y="1592264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2" name="矩形 9"/>
          <p:cNvSpPr>
            <a:spLocks noChangeArrowheads="1"/>
          </p:cNvSpPr>
          <p:nvPr/>
        </p:nvSpPr>
        <p:spPr bwMode="auto">
          <a:xfrm>
            <a:off x="6427789" y="2038351"/>
            <a:ext cx="198278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3" name="矩形 10"/>
          <p:cNvSpPr>
            <a:spLocks noChangeArrowheads="1"/>
          </p:cNvSpPr>
          <p:nvPr/>
        </p:nvSpPr>
        <p:spPr bwMode="auto">
          <a:xfrm>
            <a:off x="4116389" y="4165600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4" name="矩形 11"/>
          <p:cNvSpPr>
            <a:spLocks noChangeArrowheads="1"/>
          </p:cNvSpPr>
          <p:nvPr/>
        </p:nvSpPr>
        <p:spPr bwMode="auto">
          <a:xfrm>
            <a:off x="3806825" y="4611689"/>
            <a:ext cx="19812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5" name="矩形 12"/>
          <p:cNvSpPr>
            <a:spLocks noChangeArrowheads="1"/>
          </p:cNvSpPr>
          <p:nvPr/>
        </p:nvSpPr>
        <p:spPr bwMode="auto">
          <a:xfrm>
            <a:off x="9272589" y="4165600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326" name="矩形 13"/>
          <p:cNvSpPr>
            <a:spLocks noChangeArrowheads="1"/>
          </p:cNvSpPr>
          <p:nvPr/>
        </p:nvSpPr>
        <p:spPr bwMode="auto">
          <a:xfrm>
            <a:off x="8961439" y="4611689"/>
            <a:ext cx="1982787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/>
            <a:r>
              <a:rPr lang="zh-CN" altLang="en-US" sz="1400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3327" name="图片 14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09026" y="1349375"/>
            <a:ext cx="2578100" cy="25527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8" name="图片 1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2825" y="1335090"/>
            <a:ext cx="2579688" cy="2566987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图片 16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30925" y="3902075"/>
            <a:ext cx="2579688" cy="25781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30" name="图片 1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6314" y="3902075"/>
            <a:ext cx="2578100" cy="2578100"/>
          </a:xfrm>
          <a:prstGeom prst="rect">
            <a:avLst/>
          </a:prstGeom>
          <a:noFill/>
          <a:ln>
            <a:noFill/>
          </a:ln>
          <a:effectLst>
            <a:outerShdw sx="102000" sy="102000" algn="ctr" rotWithShape="0">
              <a:srgbClr val="000000">
                <a:alpha val="39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4339" name="组合 2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1825" y="1993902"/>
            <a:ext cx="1633539" cy="156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组合 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9637" y="1450977"/>
            <a:ext cx="3371851" cy="322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组合 18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0175" y="3597275"/>
            <a:ext cx="1030288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2" name="Oval 18"/>
          <p:cNvSpPr>
            <a:spLocks noChangeArrowheads="1"/>
          </p:cNvSpPr>
          <p:nvPr/>
        </p:nvSpPr>
        <p:spPr bwMode="auto">
          <a:xfrm>
            <a:off x="1447801" y="1738313"/>
            <a:ext cx="585788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3" name="TextBox 19"/>
          <p:cNvSpPr txBox="1">
            <a:spLocks noChangeArrowheads="1"/>
          </p:cNvSpPr>
          <p:nvPr/>
        </p:nvSpPr>
        <p:spPr bwMode="auto">
          <a:xfrm>
            <a:off x="1504951" y="1838325"/>
            <a:ext cx="4539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GB" altLang="en-US">
              <a:solidFill>
                <a:srgbClr val="5C5C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4" name="Oval 21"/>
          <p:cNvSpPr>
            <a:spLocks noChangeArrowheads="1"/>
          </p:cNvSpPr>
          <p:nvPr/>
        </p:nvSpPr>
        <p:spPr bwMode="auto">
          <a:xfrm>
            <a:off x="1447801" y="2751138"/>
            <a:ext cx="585788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5" name="TextBox 22"/>
          <p:cNvSpPr txBox="1">
            <a:spLocks noChangeArrowheads="1"/>
          </p:cNvSpPr>
          <p:nvPr/>
        </p:nvSpPr>
        <p:spPr bwMode="auto">
          <a:xfrm>
            <a:off x="1504951" y="2852738"/>
            <a:ext cx="4539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GB" altLang="en-US">
              <a:solidFill>
                <a:srgbClr val="5C5C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46" name="Oval 24"/>
          <p:cNvSpPr>
            <a:spLocks noChangeArrowheads="1"/>
          </p:cNvSpPr>
          <p:nvPr/>
        </p:nvSpPr>
        <p:spPr bwMode="auto">
          <a:xfrm>
            <a:off x="1444625" y="3760788"/>
            <a:ext cx="584200" cy="584200"/>
          </a:xfrm>
          <a:prstGeom prst="ellipse">
            <a:avLst/>
          </a:prstGeom>
          <a:noFill/>
          <a:ln w="25400">
            <a:solidFill>
              <a:srgbClr val="262626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4347" name="TextBox 25"/>
          <p:cNvSpPr txBox="1">
            <a:spLocks noChangeArrowheads="1"/>
          </p:cNvSpPr>
          <p:nvPr/>
        </p:nvSpPr>
        <p:spPr bwMode="auto">
          <a:xfrm>
            <a:off x="1501776" y="3860800"/>
            <a:ext cx="4539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>
                <a:solidFill>
                  <a:srgbClr val="5C5C5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en-GB" altLang="en-US">
              <a:solidFill>
                <a:srgbClr val="5C5C5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4348" name="直接连接符 39"/>
          <p:cNvCxnSpPr>
            <a:cxnSpLocks noChangeShapeType="1"/>
          </p:cNvCxnSpPr>
          <p:nvPr/>
        </p:nvCxnSpPr>
        <p:spPr bwMode="auto">
          <a:xfrm>
            <a:off x="1509714" y="4876800"/>
            <a:ext cx="8591551" cy="0"/>
          </a:xfrm>
          <a:prstGeom prst="line">
            <a:avLst/>
          </a:prstGeom>
          <a:noFill/>
          <a:ln w="15875">
            <a:solidFill>
              <a:srgbClr val="8C8C8C"/>
            </a:solidFill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349" name="文本框 18"/>
          <p:cNvSpPr txBox="1">
            <a:spLocks noChangeArrowheads="1"/>
          </p:cNvSpPr>
          <p:nvPr/>
        </p:nvSpPr>
        <p:spPr bwMode="auto">
          <a:xfrm>
            <a:off x="2154239" y="1768476"/>
            <a:ext cx="30749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0" name="文本框 19"/>
          <p:cNvSpPr txBox="1">
            <a:spLocks noChangeArrowheads="1"/>
          </p:cNvSpPr>
          <p:nvPr/>
        </p:nvSpPr>
        <p:spPr bwMode="auto">
          <a:xfrm>
            <a:off x="2154239" y="2800351"/>
            <a:ext cx="30749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1" name="文本框 20"/>
          <p:cNvSpPr txBox="1">
            <a:spLocks noChangeArrowheads="1"/>
          </p:cNvSpPr>
          <p:nvPr/>
        </p:nvSpPr>
        <p:spPr bwMode="auto">
          <a:xfrm>
            <a:off x="2154239" y="3829051"/>
            <a:ext cx="30749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352" name="文本框 21"/>
          <p:cNvSpPr txBox="1">
            <a:spLocks noChangeArrowheads="1"/>
          </p:cNvSpPr>
          <p:nvPr/>
        </p:nvSpPr>
        <p:spPr bwMode="auto">
          <a:xfrm>
            <a:off x="1452563" y="5132071"/>
            <a:ext cx="87058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15363" name="Group 17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7376" y="1249365"/>
            <a:ext cx="3097213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Group 25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2401" y="3578227"/>
            <a:ext cx="530225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5" name="文本框 16"/>
          <p:cNvSpPr txBox="1">
            <a:spLocks noChangeArrowheads="1"/>
          </p:cNvSpPr>
          <p:nvPr/>
        </p:nvSpPr>
        <p:spPr bwMode="auto">
          <a:xfrm>
            <a:off x="8391526" y="4613276"/>
            <a:ext cx="114935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极致无岸向天而歌</a:t>
            </a:r>
            <a:endParaRPr lang="en-US" sz="16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6" name="文本框 17"/>
          <p:cNvSpPr txBox="1">
            <a:spLocks noChangeArrowheads="1"/>
          </p:cNvSpPr>
          <p:nvPr/>
        </p:nvSpPr>
        <p:spPr bwMode="auto">
          <a:xfrm>
            <a:off x="1304925" y="1863725"/>
            <a:ext cx="49466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7" name="矩形 18"/>
          <p:cNvSpPr>
            <a:spLocks noChangeArrowheads="1"/>
          </p:cNvSpPr>
          <p:nvPr/>
        </p:nvSpPr>
        <p:spPr bwMode="auto">
          <a:xfrm>
            <a:off x="5100639" y="1444625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8" name="文本框 19"/>
          <p:cNvSpPr txBox="1">
            <a:spLocks noChangeArrowheads="1"/>
          </p:cNvSpPr>
          <p:nvPr/>
        </p:nvSpPr>
        <p:spPr bwMode="auto">
          <a:xfrm>
            <a:off x="1365249" y="3278188"/>
            <a:ext cx="494665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9" name="矩形 20"/>
          <p:cNvSpPr>
            <a:spLocks noChangeArrowheads="1"/>
          </p:cNvSpPr>
          <p:nvPr/>
        </p:nvSpPr>
        <p:spPr bwMode="auto">
          <a:xfrm>
            <a:off x="5100639" y="2879725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0" name="文本框 21"/>
          <p:cNvSpPr txBox="1">
            <a:spLocks noChangeArrowheads="1"/>
          </p:cNvSpPr>
          <p:nvPr/>
        </p:nvSpPr>
        <p:spPr bwMode="auto">
          <a:xfrm>
            <a:off x="1260475" y="4735513"/>
            <a:ext cx="494823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</a:t>
            </a:r>
            <a:r>
              <a:rPr lang="zh-CN" altLang="en-US" sz="1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71" name="矩形 22"/>
          <p:cNvSpPr>
            <a:spLocks noChangeArrowheads="1"/>
          </p:cNvSpPr>
          <p:nvPr/>
        </p:nvSpPr>
        <p:spPr bwMode="auto">
          <a:xfrm>
            <a:off x="5100639" y="4316414"/>
            <a:ext cx="110799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 eaLnBrk="1" hangingPunct="1"/>
            <a:r>
              <a:rPr lang="zh-CN" altLang="en-US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23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6387" name="文本框 237"/>
          <p:cNvSpPr txBox="1">
            <a:spLocks noChangeArrowheads="1"/>
          </p:cNvSpPr>
          <p:nvPr/>
        </p:nvSpPr>
        <p:spPr bwMode="auto">
          <a:xfrm>
            <a:off x="3494089" y="4640263"/>
            <a:ext cx="485298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实践单位意见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388" name="组合 238"/>
          <p:cNvGrpSpPr/>
          <p:nvPr/>
        </p:nvGrpSpPr>
        <p:grpSpPr bwMode="auto">
          <a:xfrm>
            <a:off x="4573589" y="1449390"/>
            <a:ext cx="3044825" cy="3043237"/>
            <a:chOff x="0" y="0"/>
            <a:chExt cx="3044824" cy="3044824"/>
          </a:xfrm>
        </p:grpSpPr>
        <p:sp>
          <p:nvSpPr>
            <p:cNvPr id="16389" name="椭圆 239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6390" name="组合 240"/>
            <p:cNvGrpSpPr/>
            <p:nvPr/>
          </p:nvGrpSpPr>
          <p:grpSpPr bwMode="auto">
            <a:xfrm>
              <a:off x="272653" y="377783"/>
              <a:ext cx="2499519" cy="2289258"/>
              <a:chOff x="0" y="0"/>
              <a:chExt cx="3529013" cy="3232150"/>
            </a:xfrm>
          </p:grpSpPr>
          <p:grpSp>
            <p:nvGrpSpPr>
              <p:cNvPr id="16391" name="Group 334"/>
              <p:cNvGrpSpPr/>
              <p:nvPr/>
            </p:nvGrpSpPr>
            <p:grpSpPr bwMode="auto">
              <a:xfrm>
                <a:off x="0" y="0"/>
                <a:ext cx="3529013" cy="3232150"/>
                <a:chOff x="0" y="0"/>
                <a:chExt cx="2223" cy="2036"/>
              </a:xfrm>
            </p:grpSpPr>
            <p:sp>
              <p:nvSpPr>
                <p:cNvPr id="16419" name="Oval 134"/>
                <p:cNvSpPr>
                  <a:spLocks noChangeArrowheads="1"/>
                </p:cNvSpPr>
                <p:nvPr/>
              </p:nvSpPr>
              <p:spPr bwMode="auto">
                <a:xfrm>
                  <a:off x="592" y="494"/>
                  <a:ext cx="1036" cy="1036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0" name="Oval 135"/>
                <p:cNvSpPr>
                  <a:spLocks noChangeArrowheads="1"/>
                </p:cNvSpPr>
                <p:nvPr/>
              </p:nvSpPr>
              <p:spPr bwMode="auto">
                <a:xfrm>
                  <a:off x="179" y="126"/>
                  <a:ext cx="616" cy="61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1" name="Oval 136"/>
                <p:cNvSpPr>
                  <a:spLocks noChangeArrowheads="1"/>
                </p:cNvSpPr>
                <p:nvPr/>
              </p:nvSpPr>
              <p:spPr bwMode="auto">
                <a:xfrm>
                  <a:off x="1680" y="614"/>
                  <a:ext cx="543" cy="543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2" name="Oval 137"/>
                <p:cNvSpPr>
                  <a:spLocks noChangeArrowheads="1"/>
                </p:cNvSpPr>
                <p:nvPr/>
              </p:nvSpPr>
              <p:spPr bwMode="auto">
                <a:xfrm>
                  <a:off x="1489" y="1299"/>
                  <a:ext cx="481" cy="48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3" name="Oval 138"/>
                <p:cNvSpPr>
                  <a:spLocks noChangeArrowheads="1"/>
                </p:cNvSpPr>
                <p:nvPr/>
              </p:nvSpPr>
              <p:spPr bwMode="auto">
                <a:xfrm>
                  <a:off x="0" y="1009"/>
                  <a:ext cx="617" cy="61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4" name="Oval 139"/>
                <p:cNvSpPr>
                  <a:spLocks noChangeArrowheads="1"/>
                </p:cNvSpPr>
                <p:nvPr/>
              </p:nvSpPr>
              <p:spPr bwMode="auto">
                <a:xfrm>
                  <a:off x="592" y="1518"/>
                  <a:ext cx="518" cy="518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5" name="Oval 140"/>
                <p:cNvSpPr>
                  <a:spLocks noChangeArrowheads="1"/>
                </p:cNvSpPr>
                <p:nvPr/>
              </p:nvSpPr>
              <p:spPr bwMode="auto">
                <a:xfrm>
                  <a:off x="1905" y="1169"/>
                  <a:ext cx="173" cy="173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6" name="Oval 141"/>
                <p:cNvSpPr>
                  <a:spLocks noChangeArrowheads="1"/>
                </p:cNvSpPr>
                <p:nvPr/>
              </p:nvSpPr>
              <p:spPr bwMode="auto">
                <a:xfrm>
                  <a:off x="154" y="725"/>
                  <a:ext cx="197" cy="197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7" name="Oval 142"/>
                <p:cNvSpPr>
                  <a:spLocks noChangeArrowheads="1"/>
                </p:cNvSpPr>
                <p:nvPr/>
              </p:nvSpPr>
              <p:spPr bwMode="auto">
                <a:xfrm>
                  <a:off x="1147" y="1620"/>
                  <a:ext cx="111" cy="11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8" name="Oval 143"/>
                <p:cNvSpPr>
                  <a:spLocks noChangeArrowheads="1"/>
                </p:cNvSpPr>
                <p:nvPr/>
              </p:nvSpPr>
              <p:spPr bwMode="auto">
                <a:xfrm>
                  <a:off x="980" y="139"/>
                  <a:ext cx="272" cy="271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29" name="Oval 144"/>
                <p:cNvSpPr>
                  <a:spLocks noChangeArrowheads="1"/>
                </p:cNvSpPr>
                <p:nvPr/>
              </p:nvSpPr>
              <p:spPr bwMode="auto">
                <a:xfrm>
                  <a:off x="1341" y="0"/>
                  <a:ext cx="641" cy="642"/>
                </a:xfrm>
                <a:prstGeom prst="ellipse">
                  <a:avLst/>
                </a:pr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0" name="Freeform 145"/>
                <p:cNvSpPr/>
                <p:nvPr/>
              </p:nvSpPr>
              <p:spPr bwMode="auto">
                <a:xfrm>
                  <a:off x="1881" y="682"/>
                  <a:ext cx="234" cy="336"/>
                </a:xfrm>
                <a:custGeom>
                  <a:avLst/>
                  <a:gdLst>
                    <a:gd name="T0" fmla="*/ 2217 w 76"/>
                    <a:gd name="T1" fmla="*/ 3135 h 109"/>
                    <a:gd name="T2" fmla="*/ 2134 w 76"/>
                    <a:gd name="T3" fmla="*/ 3194 h 109"/>
                    <a:gd name="T4" fmla="*/ 86 w 76"/>
                    <a:gd name="T5" fmla="*/ 3194 h 109"/>
                    <a:gd name="T6" fmla="*/ 0 w 76"/>
                    <a:gd name="T7" fmla="*/ 3135 h 109"/>
                    <a:gd name="T8" fmla="*/ 0 w 76"/>
                    <a:gd name="T9" fmla="*/ 86 h 109"/>
                    <a:gd name="T10" fmla="*/ 86 w 76"/>
                    <a:gd name="T11" fmla="*/ 0 h 109"/>
                    <a:gd name="T12" fmla="*/ 2134 w 76"/>
                    <a:gd name="T13" fmla="*/ 0 h 109"/>
                    <a:gd name="T14" fmla="*/ 2217 w 76"/>
                    <a:gd name="T15" fmla="*/ 86 h 109"/>
                    <a:gd name="T16" fmla="*/ 2217 w 76"/>
                    <a:gd name="T17" fmla="*/ 3135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6" h="109">
                      <a:moveTo>
                        <a:pt x="76" y="107"/>
                      </a:moveTo>
                      <a:cubicBezTo>
                        <a:pt x="76" y="108"/>
                        <a:pt x="75" y="109"/>
                        <a:pt x="73" y="109"/>
                      </a:cubicBezTo>
                      <a:cubicBezTo>
                        <a:pt x="3" y="109"/>
                        <a:pt x="3" y="109"/>
                        <a:pt x="3" y="109"/>
                      </a:cubicBezTo>
                      <a:cubicBezTo>
                        <a:pt x="1" y="109"/>
                        <a:pt x="0" y="108"/>
                        <a:pt x="0" y="107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1"/>
                        <a:pt x="1" y="0"/>
                        <a:pt x="3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5" y="0"/>
                        <a:pt x="76" y="1"/>
                        <a:pt x="76" y="3"/>
                      </a:cubicBezTo>
                      <a:lnTo>
                        <a:pt x="76" y="107"/>
                      </a:lnTo>
                      <a:close/>
                    </a:path>
                  </a:pathLst>
                </a:custGeom>
                <a:solidFill>
                  <a:srgbClr val="DEDED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1" name="Freeform 146"/>
                <p:cNvSpPr/>
                <p:nvPr/>
              </p:nvSpPr>
              <p:spPr bwMode="auto">
                <a:xfrm>
                  <a:off x="1776" y="737"/>
                  <a:ext cx="250" cy="352"/>
                </a:xfrm>
                <a:custGeom>
                  <a:avLst/>
                  <a:gdLst>
                    <a:gd name="T0" fmla="*/ 142 w 81"/>
                    <a:gd name="T1" fmla="*/ 3356 h 114"/>
                    <a:gd name="T2" fmla="*/ 0 w 81"/>
                    <a:gd name="T3" fmla="*/ 3214 h 114"/>
                    <a:gd name="T4" fmla="*/ 0 w 81"/>
                    <a:gd name="T5" fmla="*/ 142 h 114"/>
                    <a:gd name="T6" fmla="*/ 142 w 81"/>
                    <a:gd name="T7" fmla="*/ 0 h 114"/>
                    <a:gd name="T8" fmla="*/ 2238 w 81"/>
                    <a:gd name="T9" fmla="*/ 0 h 114"/>
                    <a:gd name="T10" fmla="*/ 2383 w 81"/>
                    <a:gd name="T11" fmla="*/ 142 h 114"/>
                    <a:gd name="T12" fmla="*/ 2383 w 81"/>
                    <a:gd name="T13" fmla="*/ 3214 h 114"/>
                    <a:gd name="T14" fmla="*/ 2238 w 81"/>
                    <a:gd name="T15" fmla="*/ 3356 h 114"/>
                    <a:gd name="T16" fmla="*/ 142 w 81"/>
                    <a:gd name="T17" fmla="*/ 3356 h 11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1" h="114">
                      <a:moveTo>
                        <a:pt x="5" y="114"/>
                      </a:moveTo>
                      <a:cubicBezTo>
                        <a:pt x="2" y="114"/>
                        <a:pt x="0" y="112"/>
                        <a:pt x="0" y="109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3"/>
                        <a:pt x="2" y="0"/>
                        <a:pt x="5" y="0"/>
                      </a:cubicBezTo>
                      <a:cubicBezTo>
                        <a:pt x="76" y="0"/>
                        <a:pt x="76" y="0"/>
                        <a:pt x="76" y="0"/>
                      </a:cubicBezTo>
                      <a:cubicBezTo>
                        <a:pt x="79" y="0"/>
                        <a:pt x="81" y="3"/>
                        <a:pt x="81" y="5"/>
                      </a:cubicBezTo>
                      <a:cubicBezTo>
                        <a:pt x="81" y="109"/>
                        <a:pt x="81" y="109"/>
                        <a:pt x="81" y="109"/>
                      </a:cubicBezTo>
                      <a:cubicBezTo>
                        <a:pt x="81" y="112"/>
                        <a:pt x="79" y="114"/>
                        <a:pt x="76" y="114"/>
                      </a:cubicBezTo>
                      <a:lnTo>
                        <a:pt x="5" y="114"/>
                      </a:lnTo>
                      <a:close/>
                    </a:path>
                  </a:pathLst>
                </a:custGeom>
                <a:solidFill>
                  <a:srgbClr val="179E8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2" name="Freeform 147"/>
                <p:cNvSpPr/>
                <p:nvPr/>
              </p:nvSpPr>
              <p:spPr bwMode="auto">
                <a:xfrm>
                  <a:off x="1785" y="747"/>
                  <a:ext cx="234" cy="336"/>
                </a:xfrm>
                <a:custGeom>
                  <a:avLst/>
                  <a:gdLst>
                    <a:gd name="T0" fmla="*/ 2217 w 76"/>
                    <a:gd name="T1" fmla="*/ 3107 h 109"/>
                    <a:gd name="T2" fmla="*/ 2134 w 76"/>
                    <a:gd name="T3" fmla="*/ 3194 h 109"/>
                    <a:gd name="T4" fmla="*/ 55 w 76"/>
                    <a:gd name="T5" fmla="*/ 3194 h 109"/>
                    <a:gd name="T6" fmla="*/ 0 w 76"/>
                    <a:gd name="T7" fmla="*/ 3107 h 109"/>
                    <a:gd name="T8" fmla="*/ 0 w 76"/>
                    <a:gd name="T9" fmla="*/ 55 h 109"/>
                    <a:gd name="T10" fmla="*/ 55 w 76"/>
                    <a:gd name="T11" fmla="*/ 0 h 109"/>
                    <a:gd name="T12" fmla="*/ 2134 w 76"/>
                    <a:gd name="T13" fmla="*/ 0 h 109"/>
                    <a:gd name="T14" fmla="*/ 2217 w 76"/>
                    <a:gd name="T15" fmla="*/ 55 h 109"/>
                    <a:gd name="T16" fmla="*/ 2217 w 76"/>
                    <a:gd name="T17" fmla="*/ 3107 h 109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6" h="109">
                      <a:moveTo>
                        <a:pt x="76" y="106"/>
                      </a:moveTo>
                      <a:cubicBezTo>
                        <a:pt x="76" y="107"/>
                        <a:pt x="74" y="109"/>
                        <a:pt x="73" y="109"/>
                      </a:cubicBezTo>
                      <a:cubicBezTo>
                        <a:pt x="2" y="109"/>
                        <a:pt x="2" y="109"/>
                        <a:pt x="2" y="109"/>
                      </a:cubicBezTo>
                      <a:cubicBezTo>
                        <a:pt x="1" y="109"/>
                        <a:pt x="0" y="107"/>
                        <a:pt x="0" y="10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3" y="0"/>
                        <a:pt x="73" y="0"/>
                        <a:pt x="73" y="0"/>
                      </a:cubicBezTo>
                      <a:cubicBezTo>
                        <a:pt x="74" y="0"/>
                        <a:pt x="76" y="1"/>
                        <a:pt x="76" y="2"/>
                      </a:cubicBezTo>
                      <a:lnTo>
                        <a:pt x="76" y="10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3" name="Freeform 148"/>
                <p:cNvSpPr>
                  <a:spLocks noEditPoints="1"/>
                </p:cNvSpPr>
                <p:nvPr/>
              </p:nvSpPr>
              <p:spPr bwMode="auto">
                <a:xfrm>
                  <a:off x="1813" y="925"/>
                  <a:ext cx="37" cy="62"/>
                </a:xfrm>
                <a:custGeom>
                  <a:avLst/>
                  <a:gdLst>
                    <a:gd name="T0" fmla="*/ 0 w 12"/>
                    <a:gd name="T1" fmla="*/ 28 h 20"/>
                    <a:gd name="T2" fmla="*/ 142 w 12"/>
                    <a:gd name="T3" fmla="*/ 0 h 20"/>
                    <a:gd name="T4" fmla="*/ 324 w 12"/>
                    <a:gd name="T5" fmla="*/ 59 h 20"/>
                    <a:gd name="T6" fmla="*/ 352 w 12"/>
                    <a:gd name="T7" fmla="*/ 183 h 20"/>
                    <a:gd name="T8" fmla="*/ 324 w 12"/>
                    <a:gd name="T9" fmla="*/ 298 h 20"/>
                    <a:gd name="T10" fmla="*/ 142 w 12"/>
                    <a:gd name="T11" fmla="*/ 357 h 20"/>
                    <a:gd name="T12" fmla="*/ 86 w 12"/>
                    <a:gd name="T13" fmla="*/ 357 h 20"/>
                    <a:gd name="T14" fmla="*/ 86 w 12"/>
                    <a:gd name="T15" fmla="*/ 595 h 20"/>
                    <a:gd name="T16" fmla="*/ 0 w 12"/>
                    <a:gd name="T17" fmla="*/ 595 h 20"/>
                    <a:gd name="T18" fmla="*/ 0 w 12"/>
                    <a:gd name="T19" fmla="*/ 28 h 20"/>
                    <a:gd name="T20" fmla="*/ 86 w 12"/>
                    <a:gd name="T21" fmla="*/ 298 h 20"/>
                    <a:gd name="T22" fmla="*/ 142 w 12"/>
                    <a:gd name="T23" fmla="*/ 298 h 20"/>
                    <a:gd name="T24" fmla="*/ 296 w 12"/>
                    <a:gd name="T25" fmla="*/ 183 h 20"/>
                    <a:gd name="T26" fmla="*/ 142 w 12"/>
                    <a:gd name="T27" fmla="*/ 59 h 20"/>
                    <a:gd name="T28" fmla="*/ 86 w 12"/>
                    <a:gd name="T29" fmla="*/ 59 h 20"/>
                    <a:gd name="T30" fmla="*/ 86 w 12"/>
                    <a:gd name="T31" fmla="*/ 298 h 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2" h="20">
                      <a:moveTo>
                        <a:pt x="0" y="1"/>
                      </a:moveTo>
                      <a:cubicBezTo>
                        <a:pt x="1" y="0"/>
                        <a:pt x="3" y="0"/>
                        <a:pt x="5" y="0"/>
                      </a:cubicBezTo>
                      <a:cubicBezTo>
                        <a:pt x="8" y="0"/>
                        <a:pt x="10" y="1"/>
                        <a:pt x="11" y="2"/>
                      </a:cubicBezTo>
                      <a:cubicBezTo>
                        <a:pt x="12" y="3"/>
                        <a:pt x="12" y="4"/>
                        <a:pt x="12" y="6"/>
                      </a:cubicBezTo>
                      <a:cubicBezTo>
                        <a:pt x="12" y="8"/>
                        <a:pt x="12" y="9"/>
                        <a:pt x="11" y="10"/>
                      </a:cubicBezTo>
                      <a:cubicBezTo>
                        <a:pt x="10" y="12"/>
                        <a:pt x="7" y="12"/>
                        <a:pt x="5" y="12"/>
                      </a:cubicBezTo>
                      <a:cubicBezTo>
                        <a:pt x="4" y="12"/>
                        <a:pt x="3" y="12"/>
                        <a:pt x="3" y="12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lnTo>
                        <a:pt x="0" y="1"/>
                      </a:lnTo>
                      <a:close/>
                      <a:moveTo>
                        <a:pt x="3" y="10"/>
                      </a:moveTo>
                      <a:cubicBezTo>
                        <a:pt x="3" y="10"/>
                        <a:pt x="4" y="10"/>
                        <a:pt x="5" y="10"/>
                      </a:cubicBezTo>
                      <a:cubicBezTo>
                        <a:pt x="8" y="10"/>
                        <a:pt x="10" y="9"/>
                        <a:pt x="10" y="6"/>
                      </a:cubicBezTo>
                      <a:cubicBezTo>
                        <a:pt x="10" y="3"/>
                        <a:pt x="8" y="2"/>
                        <a:pt x="5" y="2"/>
                      </a:cubicBezTo>
                      <a:cubicBezTo>
                        <a:pt x="4" y="2"/>
                        <a:pt x="3" y="2"/>
                        <a:pt x="3" y="2"/>
                      </a:cubicBezTo>
                      <a:lnTo>
                        <a:pt x="3" y="1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4" name="Freeform 149"/>
                <p:cNvSpPr>
                  <a:spLocks noEditPoints="1"/>
                </p:cNvSpPr>
                <p:nvPr/>
              </p:nvSpPr>
              <p:spPr bwMode="auto">
                <a:xfrm>
                  <a:off x="1850" y="925"/>
                  <a:ext cx="52" cy="62"/>
                </a:xfrm>
                <a:custGeom>
                  <a:avLst/>
                  <a:gdLst>
                    <a:gd name="T0" fmla="*/ 141 w 17"/>
                    <a:gd name="T1" fmla="*/ 412 h 20"/>
                    <a:gd name="T2" fmla="*/ 86 w 17"/>
                    <a:gd name="T3" fmla="*/ 595 h 20"/>
                    <a:gd name="T4" fmla="*/ 0 w 17"/>
                    <a:gd name="T5" fmla="*/ 595 h 20"/>
                    <a:gd name="T6" fmla="*/ 196 w 17"/>
                    <a:gd name="T7" fmla="*/ 0 h 20"/>
                    <a:gd name="T8" fmla="*/ 291 w 17"/>
                    <a:gd name="T9" fmla="*/ 0 h 20"/>
                    <a:gd name="T10" fmla="*/ 486 w 17"/>
                    <a:gd name="T11" fmla="*/ 595 h 20"/>
                    <a:gd name="T12" fmla="*/ 404 w 17"/>
                    <a:gd name="T13" fmla="*/ 595 h 20"/>
                    <a:gd name="T14" fmla="*/ 346 w 17"/>
                    <a:gd name="T15" fmla="*/ 412 h 20"/>
                    <a:gd name="T16" fmla="*/ 141 w 17"/>
                    <a:gd name="T17" fmla="*/ 412 h 20"/>
                    <a:gd name="T18" fmla="*/ 318 w 17"/>
                    <a:gd name="T19" fmla="*/ 357 h 20"/>
                    <a:gd name="T20" fmla="*/ 263 w 17"/>
                    <a:gd name="T21" fmla="*/ 183 h 20"/>
                    <a:gd name="T22" fmla="*/ 223 w 17"/>
                    <a:gd name="T23" fmla="*/ 87 h 20"/>
                    <a:gd name="T24" fmla="*/ 223 w 17"/>
                    <a:gd name="T25" fmla="*/ 87 h 20"/>
                    <a:gd name="T26" fmla="*/ 196 w 17"/>
                    <a:gd name="T27" fmla="*/ 183 h 20"/>
                    <a:gd name="T28" fmla="*/ 141 w 17"/>
                    <a:gd name="T29" fmla="*/ 357 h 20"/>
                    <a:gd name="T30" fmla="*/ 318 w 17"/>
                    <a:gd name="T31" fmla="*/ 357 h 2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7" h="20">
                      <a:moveTo>
                        <a:pt x="5" y="14"/>
                      </a:move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0" y="20"/>
                        <a:pt x="0" y="20"/>
                        <a:pt x="0" y="2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7" y="20"/>
                        <a:pt x="17" y="20"/>
                        <a:pt x="17" y="20"/>
                      </a:cubicBezTo>
                      <a:cubicBezTo>
                        <a:pt x="14" y="20"/>
                        <a:pt x="14" y="20"/>
                        <a:pt x="14" y="20"/>
                      </a:cubicBezTo>
                      <a:cubicBezTo>
                        <a:pt x="12" y="14"/>
                        <a:pt x="12" y="14"/>
                        <a:pt x="12" y="14"/>
                      </a:cubicBezTo>
                      <a:lnTo>
                        <a:pt x="5" y="14"/>
                      </a:lnTo>
                      <a:close/>
                      <a:moveTo>
                        <a:pt x="11" y="12"/>
                      </a:move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5"/>
                        <a:pt x="8" y="4"/>
                        <a:pt x="8" y="3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4"/>
                        <a:pt x="7" y="5"/>
                        <a:pt x="7" y="6"/>
                      </a:cubicBezTo>
                      <a:cubicBezTo>
                        <a:pt x="5" y="12"/>
                        <a:pt x="5" y="12"/>
                        <a:pt x="5" y="12"/>
                      </a:cubicBezTo>
                      <a:lnTo>
                        <a:pt x="11" y="1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5" name="Freeform 150"/>
                <p:cNvSpPr/>
                <p:nvPr/>
              </p:nvSpPr>
              <p:spPr bwMode="auto">
                <a:xfrm>
                  <a:off x="1905" y="925"/>
                  <a:ext cx="37" cy="62"/>
                </a:xfrm>
                <a:custGeom>
                  <a:avLst/>
                  <a:gdLst>
                    <a:gd name="T0" fmla="*/ 28 w 12"/>
                    <a:gd name="T1" fmla="*/ 508 h 20"/>
                    <a:gd name="T2" fmla="*/ 182 w 12"/>
                    <a:gd name="T3" fmla="*/ 539 h 20"/>
                    <a:gd name="T4" fmla="*/ 296 w 12"/>
                    <a:gd name="T5" fmla="*/ 453 h 20"/>
                    <a:gd name="T6" fmla="*/ 182 w 12"/>
                    <a:gd name="T7" fmla="*/ 326 h 20"/>
                    <a:gd name="T8" fmla="*/ 28 w 12"/>
                    <a:gd name="T9" fmla="*/ 155 h 20"/>
                    <a:gd name="T10" fmla="*/ 210 w 12"/>
                    <a:gd name="T11" fmla="*/ 0 h 20"/>
                    <a:gd name="T12" fmla="*/ 352 w 12"/>
                    <a:gd name="T13" fmla="*/ 28 h 20"/>
                    <a:gd name="T14" fmla="*/ 324 w 12"/>
                    <a:gd name="T15" fmla="*/ 87 h 20"/>
                    <a:gd name="T16" fmla="*/ 210 w 12"/>
                    <a:gd name="T17" fmla="*/ 59 h 20"/>
                    <a:gd name="T18" fmla="*/ 86 w 12"/>
                    <a:gd name="T19" fmla="*/ 155 h 20"/>
                    <a:gd name="T20" fmla="*/ 210 w 12"/>
                    <a:gd name="T21" fmla="*/ 270 h 20"/>
                    <a:gd name="T22" fmla="*/ 352 w 12"/>
                    <a:gd name="T23" fmla="*/ 453 h 20"/>
                    <a:gd name="T24" fmla="*/ 182 w 12"/>
                    <a:gd name="T25" fmla="*/ 595 h 20"/>
                    <a:gd name="T26" fmla="*/ 0 w 12"/>
                    <a:gd name="T27" fmla="*/ 567 h 20"/>
                    <a:gd name="T28" fmla="*/ 28 w 12"/>
                    <a:gd name="T29" fmla="*/ 508 h 2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20">
                      <a:moveTo>
                        <a:pt x="1" y="17"/>
                      </a:moveTo>
                      <a:cubicBezTo>
                        <a:pt x="2" y="18"/>
                        <a:pt x="4" y="18"/>
                        <a:pt x="6" y="18"/>
                      </a:cubicBezTo>
                      <a:cubicBezTo>
                        <a:pt x="8" y="18"/>
                        <a:pt x="10" y="17"/>
                        <a:pt x="10" y="15"/>
                      </a:cubicBezTo>
                      <a:cubicBezTo>
                        <a:pt x="10" y="13"/>
                        <a:pt x="9" y="12"/>
                        <a:pt x="6" y="11"/>
                      </a:cubicBezTo>
                      <a:cubicBezTo>
                        <a:pt x="3" y="10"/>
                        <a:pt x="1" y="8"/>
                        <a:pt x="1" y="5"/>
                      </a:cubicBezTo>
                      <a:cubicBezTo>
                        <a:pt x="1" y="2"/>
                        <a:pt x="3" y="0"/>
                        <a:pt x="7" y="0"/>
                      </a:cubicBezTo>
                      <a:cubicBezTo>
                        <a:pt x="9" y="0"/>
                        <a:pt x="11" y="0"/>
                        <a:pt x="12" y="1"/>
                      </a:cubicBezTo>
                      <a:cubicBezTo>
                        <a:pt x="11" y="3"/>
                        <a:pt x="11" y="3"/>
                        <a:pt x="11" y="3"/>
                      </a:cubicBezTo>
                      <a:cubicBezTo>
                        <a:pt x="10" y="3"/>
                        <a:pt x="9" y="2"/>
                        <a:pt x="7" y="2"/>
                      </a:cubicBezTo>
                      <a:cubicBezTo>
                        <a:pt x="4" y="2"/>
                        <a:pt x="3" y="4"/>
                        <a:pt x="3" y="5"/>
                      </a:cubicBezTo>
                      <a:cubicBezTo>
                        <a:pt x="3" y="7"/>
                        <a:pt x="5" y="8"/>
                        <a:pt x="7" y="9"/>
                      </a:cubicBezTo>
                      <a:cubicBezTo>
                        <a:pt x="11" y="10"/>
                        <a:pt x="12" y="12"/>
                        <a:pt x="12" y="15"/>
                      </a:cubicBezTo>
                      <a:cubicBezTo>
                        <a:pt x="12" y="18"/>
                        <a:pt x="10" y="20"/>
                        <a:pt x="6" y="20"/>
                      </a:cubicBezTo>
                      <a:cubicBezTo>
                        <a:pt x="4" y="20"/>
                        <a:pt x="2" y="20"/>
                        <a:pt x="0" y="19"/>
                      </a:cubicBezTo>
                      <a:lnTo>
                        <a:pt x="1" y="17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6" name="Freeform 151"/>
                <p:cNvSpPr/>
                <p:nvPr/>
              </p:nvSpPr>
              <p:spPr bwMode="auto">
                <a:xfrm>
                  <a:off x="1952" y="925"/>
                  <a:ext cx="37" cy="62"/>
                </a:xfrm>
                <a:custGeom>
                  <a:avLst/>
                  <a:gdLst>
                    <a:gd name="T0" fmla="*/ 28 w 12"/>
                    <a:gd name="T1" fmla="*/ 508 h 20"/>
                    <a:gd name="T2" fmla="*/ 142 w 12"/>
                    <a:gd name="T3" fmla="*/ 539 h 20"/>
                    <a:gd name="T4" fmla="*/ 265 w 12"/>
                    <a:gd name="T5" fmla="*/ 453 h 20"/>
                    <a:gd name="T6" fmla="*/ 182 w 12"/>
                    <a:gd name="T7" fmla="*/ 326 h 20"/>
                    <a:gd name="T8" fmla="*/ 0 w 12"/>
                    <a:gd name="T9" fmla="*/ 155 h 20"/>
                    <a:gd name="T10" fmla="*/ 210 w 12"/>
                    <a:gd name="T11" fmla="*/ 0 h 20"/>
                    <a:gd name="T12" fmla="*/ 324 w 12"/>
                    <a:gd name="T13" fmla="*/ 28 h 20"/>
                    <a:gd name="T14" fmla="*/ 296 w 12"/>
                    <a:gd name="T15" fmla="*/ 87 h 20"/>
                    <a:gd name="T16" fmla="*/ 210 w 12"/>
                    <a:gd name="T17" fmla="*/ 59 h 20"/>
                    <a:gd name="T18" fmla="*/ 86 w 12"/>
                    <a:gd name="T19" fmla="*/ 155 h 20"/>
                    <a:gd name="T20" fmla="*/ 210 w 12"/>
                    <a:gd name="T21" fmla="*/ 270 h 20"/>
                    <a:gd name="T22" fmla="*/ 352 w 12"/>
                    <a:gd name="T23" fmla="*/ 453 h 20"/>
                    <a:gd name="T24" fmla="*/ 142 w 12"/>
                    <a:gd name="T25" fmla="*/ 595 h 20"/>
                    <a:gd name="T26" fmla="*/ 0 w 12"/>
                    <a:gd name="T27" fmla="*/ 567 h 20"/>
                    <a:gd name="T28" fmla="*/ 28 w 12"/>
                    <a:gd name="T29" fmla="*/ 508 h 2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20">
                      <a:moveTo>
                        <a:pt x="1" y="17"/>
                      </a:moveTo>
                      <a:cubicBezTo>
                        <a:pt x="2" y="18"/>
                        <a:pt x="3" y="18"/>
                        <a:pt x="5" y="18"/>
                      </a:cubicBezTo>
                      <a:cubicBezTo>
                        <a:pt x="8" y="18"/>
                        <a:pt x="9" y="17"/>
                        <a:pt x="9" y="15"/>
                      </a:cubicBezTo>
                      <a:cubicBezTo>
                        <a:pt x="9" y="13"/>
                        <a:pt x="8" y="12"/>
                        <a:pt x="6" y="11"/>
                      </a:cubicBezTo>
                      <a:cubicBezTo>
                        <a:pt x="2" y="10"/>
                        <a:pt x="0" y="8"/>
                        <a:pt x="0" y="5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9" y="0"/>
                        <a:pt x="10" y="0"/>
                        <a:pt x="11" y="1"/>
                      </a:cubicBezTo>
                      <a:cubicBezTo>
                        <a:pt x="10" y="3"/>
                        <a:pt x="10" y="3"/>
                        <a:pt x="10" y="3"/>
                      </a:cubicBezTo>
                      <a:cubicBezTo>
                        <a:pt x="10" y="3"/>
                        <a:pt x="9" y="2"/>
                        <a:pt x="7" y="2"/>
                      </a:cubicBezTo>
                      <a:cubicBezTo>
                        <a:pt x="4" y="2"/>
                        <a:pt x="3" y="4"/>
                        <a:pt x="3" y="5"/>
                      </a:cubicBezTo>
                      <a:cubicBezTo>
                        <a:pt x="3" y="7"/>
                        <a:pt x="4" y="8"/>
                        <a:pt x="7" y="9"/>
                      </a:cubicBezTo>
                      <a:cubicBezTo>
                        <a:pt x="10" y="10"/>
                        <a:pt x="12" y="12"/>
                        <a:pt x="12" y="15"/>
                      </a:cubicBezTo>
                      <a:cubicBezTo>
                        <a:pt x="12" y="18"/>
                        <a:pt x="10" y="20"/>
                        <a:pt x="5" y="20"/>
                      </a:cubicBezTo>
                      <a:cubicBezTo>
                        <a:pt x="3" y="20"/>
                        <a:pt x="1" y="20"/>
                        <a:pt x="0" y="19"/>
                      </a:cubicBezTo>
                      <a:lnTo>
                        <a:pt x="1" y="17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37" name="Rectangle 152"/>
                <p:cNvSpPr>
                  <a:spLocks noChangeArrowheads="1"/>
                </p:cNvSpPr>
                <p:nvPr/>
              </p:nvSpPr>
              <p:spPr bwMode="auto">
                <a:xfrm>
                  <a:off x="1844" y="808"/>
                  <a:ext cx="117" cy="9"/>
                </a:xfrm>
                <a:prstGeom prst="rect">
                  <a:avLst/>
                </a:pr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8" name="Rectangle 153"/>
                <p:cNvSpPr>
                  <a:spLocks noChangeArrowheads="1"/>
                </p:cNvSpPr>
                <p:nvPr/>
              </p:nvSpPr>
              <p:spPr bwMode="auto">
                <a:xfrm>
                  <a:off x="1844" y="836"/>
                  <a:ext cx="117" cy="6"/>
                </a:xfrm>
                <a:prstGeom prst="rect">
                  <a:avLst/>
                </a:pr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39" name="Oval 154"/>
                <p:cNvSpPr>
                  <a:spLocks noChangeArrowheads="1"/>
                </p:cNvSpPr>
                <p:nvPr/>
              </p:nvSpPr>
              <p:spPr bwMode="auto">
                <a:xfrm>
                  <a:off x="629" y="1558"/>
                  <a:ext cx="441" cy="441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40" name="Oval 155"/>
                <p:cNvSpPr>
                  <a:spLocks noChangeArrowheads="1"/>
                </p:cNvSpPr>
                <p:nvPr/>
              </p:nvSpPr>
              <p:spPr bwMode="auto">
                <a:xfrm>
                  <a:off x="654" y="1583"/>
                  <a:ext cx="391" cy="391"/>
                </a:xfrm>
                <a:prstGeom prst="ellipse">
                  <a:avLst/>
                </a:prstGeom>
                <a:solidFill>
                  <a:srgbClr val="FFF5E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441" name="Freeform 156"/>
                <p:cNvSpPr/>
                <p:nvPr/>
              </p:nvSpPr>
              <p:spPr bwMode="auto">
                <a:xfrm>
                  <a:off x="1042" y="1805"/>
                  <a:ext cx="0" cy="6"/>
                </a:xfrm>
                <a:custGeom>
                  <a:avLst/>
                  <a:gdLst>
                    <a:gd name="T0" fmla="*/ 27 h 2"/>
                    <a:gd name="T1" fmla="*/ 54 h 2"/>
                    <a:gd name="T2" fmla="*/ 0 h 2"/>
                    <a:gd name="T3" fmla="*/ 27 h 2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2">
                      <a:moveTo>
                        <a:pt x="0" y="1"/>
                      </a:move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2" name="Freeform 157"/>
                <p:cNvSpPr/>
                <p:nvPr/>
              </p:nvSpPr>
              <p:spPr bwMode="auto">
                <a:xfrm>
                  <a:off x="1045" y="1765"/>
                  <a:ext cx="0" cy="21"/>
                </a:xfrm>
                <a:custGeom>
                  <a:avLst/>
                  <a:gdLst>
                    <a:gd name="T0" fmla="*/ 81 h 7"/>
                    <a:gd name="T1" fmla="*/ 189 h 7"/>
                    <a:gd name="T2" fmla="*/ 135 h 7"/>
                    <a:gd name="T3" fmla="*/ 0 h 7"/>
                    <a:gd name="T4" fmla="*/ 81 h 7"/>
                    <a:gd name="T5" fmla="*/ 0 60000 65536"/>
                    <a:gd name="T6" fmla="*/ 0 60000 65536"/>
                    <a:gd name="T7" fmla="*/ 0 60000 65536"/>
                    <a:gd name="T8" fmla="*/ 0 60000 65536"/>
                    <a:gd name="T9" fmla="*/ 0 60000 65536"/>
                  </a:gdLst>
                  <a:ahLst/>
                  <a:cxnLst>
                    <a:cxn ang="T5">
                      <a:pos x="0" y="T0"/>
                    </a:cxn>
                    <a:cxn ang="T6">
                      <a:pos x="0" y="T1"/>
                    </a:cxn>
                    <a:cxn ang="T7">
                      <a:pos x="0" y="T2"/>
                    </a:cxn>
                    <a:cxn ang="T8">
                      <a:pos x="0" y="T3"/>
                    </a:cxn>
                    <a:cxn ang="T9">
                      <a:pos x="0" y="T4"/>
                    </a:cxn>
                  </a:cxnLst>
                  <a:rect l="0" t="0" r="r" b="b"/>
                  <a:pathLst>
                    <a:path h="7">
                      <a:moveTo>
                        <a:pt x="0" y="3"/>
                      </a:moveTo>
                      <a:cubicBezTo>
                        <a:pt x="0" y="4"/>
                        <a:pt x="0" y="5"/>
                        <a:pt x="0" y="7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3"/>
                        <a:pt x="0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3" name="Freeform 158"/>
                <p:cNvSpPr/>
                <p:nvPr/>
              </p:nvSpPr>
              <p:spPr bwMode="auto">
                <a:xfrm>
                  <a:off x="1024" y="1690"/>
                  <a:ext cx="18" cy="56"/>
                </a:xfrm>
                <a:custGeom>
                  <a:avLst/>
                  <a:gdLst>
                    <a:gd name="T0" fmla="*/ 0 w 6"/>
                    <a:gd name="T1" fmla="*/ 0 h 18"/>
                    <a:gd name="T2" fmla="*/ 54 w 6"/>
                    <a:gd name="T3" fmla="*/ 156 h 18"/>
                    <a:gd name="T4" fmla="*/ 81 w 6"/>
                    <a:gd name="T5" fmla="*/ 184 h 18"/>
                    <a:gd name="T6" fmla="*/ 135 w 6"/>
                    <a:gd name="T7" fmla="*/ 386 h 18"/>
                    <a:gd name="T8" fmla="*/ 162 w 6"/>
                    <a:gd name="T9" fmla="*/ 541 h 18"/>
                    <a:gd name="T10" fmla="*/ 81 w 6"/>
                    <a:gd name="T11" fmla="*/ 243 h 18"/>
                    <a:gd name="T12" fmla="*/ 0 w 6"/>
                    <a:gd name="T13" fmla="*/ 0 h 18"/>
                    <a:gd name="T14" fmla="*/ 0 w 6"/>
                    <a:gd name="T15" fmla="*/ 0 h 18"/>
                    <a:gd name="T16" fmla="*/ 0 w 6"/>
                    <a:gd name="T17" fmla="*/ 0 h 18"/>
                    <a:gd name="T18" fmla="*/ 0 w 6"/>
                    <a:gd name="T19" fmla="*/ 0 h 18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6" h="18">
                      <a:moveTo>
                        <a:pt x="0" y="0"/>
                      </a:moveTo>
                      <a:cubicBezTo>
                        <a:pt x="2" y="3"/>
                        <a:pt x="2" y="3"/>
                        <a:pt x="2" y="5"/>
                      </a:cubicBezTo>
                      <a:cubicBezTo>
                        <a:pt x="2" y="6"/>
                        <a:pt x="3" y="6"/>
                        <a:pt x="3" y="6"/>
                      </a:cubicBezTo>
                      <a:cubicBezTo>
                        <a:pt x="3" y="9"/>
                        <a:pt x="4" y="11"/>
                        <a:pt x="5" y="13"/>
                      </a:cubicBezTo>
                      <a:cubicBezTo>
                        <a:pt x="5" y="15"/>
                        <a:pt x="6" y="16"/>
                        <a:pt x="6" y="18"/>
                      </a:cubicBezTo>
                      <a:cubicBezTo>
                        <a:pt x="5" y="11"/>
                        <a:pt x="5" y="11"/>
                        <a:pt x="3" y="8"/>
                      </a:cubicBezTo>
                      <a:cubicBezTo>
                        <a:pt x="3" y="5"/>
                        <a:pt x="1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4" name="Freeform 159"/>
                <p:cNvSpPr/>
                <p:nvPr/>
              </p:nvSpPr>
              <p:spPr bwMode="auto">
                <a:xfrm>
                  <a:off x="946" y="1607"/>
                  <a:ext cx="78" cy="87"/>
                </a:xfrm>
                <a:custGeom>
                  <a:avLst/>
                  <a:gdLst>
                    <a:gd name="T0" fmla="*/ 184 w 25"/>
                    <a:gd name="T1" fmla="*/ 155 h 28"/>
                    <a:gd name="T2" fmla="*/ 359 w 25"/>
                    <a:gd name="T3" fmla="*/ 298 h 28"/>
                    <a:gd name="T4" fmla="*/ 359 w 25"/>
                    <a:gd name="T5" fmla="*/ 270 h 28"/>
                    <a:gd name="T6" fmla="*/ 602 w 25"/>
                    <a:gd name="T7" fmla="*/ 600 h 28"/>
                    <a:gd name="T8" fmla="*/ 602 w 25"/>
                    <a:gd name="T9" fmla="*/ 600 h 28"/>
                    <a:gd name="T10" fmla="*/ 702 w 25"/>
                    <a:gd name="T11" fmla="*/ 752 h 28"/>
                    <a:gd name="T12" fmla="*/ 758 w 25"/>
                    <a:gd name="T13" fmla="*/ 839 h 28"/>
                    <a:gd name="T14" fmla="*/ 730 w 25"/>
                    <a:gd name="T15" fmla="*/ 783 h 28"/>
                    <a:gd name="T16" fmla="*/ 730 w 25"/>
                    <a:gd name="T17" fmla="*/ 752 h 28"/>
                    <a:gd name="T18" fmla="*/ 730 w 25"/>
                    <a:gd name="T19" fmla="*/ 752 h 28"/>
                    <a:gd name="T20" fmla="*/ 730 w 25"/>
                    <a:gd name="T21" fmla="*/ 724 h 28"/>
                    <a:gd name="T22" fmla="*/ 730 w 25"/>
                    <a:gd name="T23" fmla="*/ 783 h 28"/>
                    <a:gd name="T24" fmla="*/ 730 w 25"/>
                    <a:gd name="T25" fmla="*/ 752 h 28"/>
                    <a:gd name="T26" fmla="*/ 574 w 25"/>
                    <a:gd name="T27" fmla="*/ 513 h 28"/>
                    <a:gd name="T28" fmla="*/ 359 w 25"/>
                    <a:gd name="T29" fmla="*/ 270 h 28"/>
                    <a:gd name="T30" fmla="*/ 0 w 25"/>
                    <a:gd name="T31" fmla="*/ 0 h 28"/>
                    <a:gd name="T32" fmla="*/ 184 w 25"/>
                    <a:gd name="T33" fmla="*/ 155 h 28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25" h="28">
                      <a:moveTo>
                        <a:pt x="6" y="5"/>
                      </a:moveTo>
                      <a:cubicBezTo>
                        <a:pt x="6" y="5"/>
                        <a:pt x="12" y="9"/>
                        <a:pt x="12" y="10"/>
                      </a:cubicBezTo>
                      <a:cubicBezTo>
                        <a:pt x="12" y="9"/>
                        <a:pt x="12" y="9"/>
                        <a:pt x="12" y="9"/>
                      </a:cubicBezTo>
                      <a:cubicBezTo>
                        <a:pt x="12" y="10"/>
                        <a:pt x="20" y="20"/>
                        <a:pt x="20" y="20"/>
                      </a:cubicBezTo>
                      <a:cubicBezTo>
                        <a:pt x="20" y="20"/>
                        <a:pt x="20" y="20"/>
                        <a:pt x="20" y="20"/>
                      </a:cubicBezTo>
                      <a:cubicBezTo>
                        <a:pt x="20" y="20"/>
                        <a:pt x="23" y="23"/>
                        <a:pt x="23" y="25"/>
                      </a:cubicBezTo>
                      <a:cubicBezTo>
                        <a:pt x="23" y="25"/>
                        <a:pt x="24" y="27"/>
                        <a:pt x="25" y="28"/>
                      </a:cubicBezTo>
                      <a:cubicBezTo>
                        <a:pt x="25" y="28"/>
                        <a:pt x="25" y="28"/>
                        <a:pt x="24" y="26"/>
                      </a:cubicBezTo>
                      <a:cubicBezTo>
                        <a:pt x="24" y="26"/>
                        <a:pt x="24" y="26"/>
                        <a:pt x="24" y="25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4" y="25"/>
                        <a:pt x="24" y="25"/>
                        <a:pt x="24" y="24"/>
                      </a:cubicBezTo>
                      <a:cubicBezTo>
                        <a:pt x="24" y="25"/>
                        <a:pt x="24" y="25"/>
                        <a:pt x="24" y="26"/>
                      </a:cubicBezTo>
                      <a:cubicBezTo>
                        <a:pt x="24" y="25"/>
                        <a:pt x="24" y="25"/>
                        <a:pt x="24" y="25"/>
                      </a:cubicBezTo>
                      <a:cubicBezTo>
                        <a:pt x="21" y="20"/>
                        <a:pt x="21" y="20"/>
                        <a:pt x="19" y="17"/>
                      </a:cubicBezTo>
                      <a:cubicBezTo>
                        <a:pt x="15" y="12"/>
                        <a:pt x="14" y="12"/>
                        <a:pt x="12" y="9"/>
                      </a:cubicBezTo>
                      <a:cubicBezTo>
                        <a:pt x="8" y="6"/>
                        <a:pt x="5" y="4"/>
                        <a:pt x="0" y="0"/>
                      </a:cubicBezTo>
                      <a:cubicBezTo>
                        <a:pt x="2" y="2"/>
                        <a:pt x="4" y="3"/>
                        <a:pt x="6" y="5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5" name="Freeform 160"/>
                <p:cNvSpPr/>
                <p:nvPr/>
              </p:nvSpPr>
              <p:spPr bwMode="auto">
                <a:xfrm>
                  <a:off x="715" y="1610"/>
                  <a:ext cx="37" cy="28"/>
                </a:xfrm>
                <a:custGeom>
                  <a:avLst/>
                  <a:gdLst>
                    <a:gd name="T0" fmla="*/ 28 w 12"/>
                    <a:gd name="T1" fmla="*/ 243 h 9"/>
                    <a:gd name="T2" fmla="*/ 0 w 12"/>
                    <a:gd name="T3" fmla="*/ 271 h 9"/>
                    <a:gd name="T4" fmla="*/ 0 w 12"/>
                    <a:gd name="T5" fmla="*/ 271 h 9"/>
                    <a:gd name="T6" fmla="*/ 0 w 12"/>
                    <a:gd name="T7" fmla="*/ 271 h 9"/>
                    <a:gd name="T8" fmla="*/ 0 w 12"/>
                    <a:gd name="T9" fmla="*/ 271 h 9"/>
                    <a:gd name="T10" fmla="*/ 28 w 12"/>
                    <a:gd name="T11" fmla="*/ 243 h 9"/>
                    <a:gd name="T12" fmla="*/ 114 w 12"/>
                    <a:gd name="T13" fmla="*/ 156 h 9"/>
                    <a:gd name="T14" fmla="*/ 142 w 12"/>
                    <a:gd name="T15" fmla="*/ 156 h 9"/>
                    <a:gd name="T16" fmla="*/ 142 w 12"/>
                    <a:gd name="T17" fmla="*/ 156 h 9"/>
                    <a:gd name="T18" fmla="*/ 237 w 12"/>
                    <a:gd name="T19" fmla="*/ 87 h 9"/>
                    <a:gd name="T20" fmla="*/ 296 w 12"/>
                    <a:gd name="T21" fmla="*/ 28 h 9"/>
                    <a:gd name="T22" fmla="*/ 296 w 12"/>
                    <a:gd name="T23" fmla="*/ 28 h 9"/>
                    <a:gd name="T24" fmla="*/ 352 w 12"/>
                    <a:gd name="T25" fmla="*/ 0 h 9"/>
                    <a:gd name="T26" fmla="*/ 296 w 12"/>
                    <a:gd name="T27" fmla="*/ 28 h 9"/>
                    <a:gd name="T28" fmla="*/ 28 w 12"/>
                    <a:gd name="T29" fmla="*/ 243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2" h="9">
                      <a:moveTo>
                        <a:pt x="1" y="8"/>
                      </a:move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9"/>
                        <a:pt x="1" y="9"/>
                        <a:pt x="1" y="8"/>
                      </a:cubicBezTo>
                      <a:cubicBezTo>
                        <a:pt x="1" y="8"/>
                        <a:pt x="2" y="7"/>
                        <a:pt x="4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6" y="4"/>
                        <a:pt x="8" y="3"/>
                      </a:cubicBezTo>
                      <a:cubicBezTo>
                        <a:pt x="9" y="2"/>
                        <a:pt x="9" y="1"/>
                        <a:pt x="10" y="1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0" y="1"/>
                        <a:pt x="10" y="1"/>
                        <a:pt x="10" y="1"/>
                      </a:cubicBezTo>
                      <a:cubicBezTo>
                        <a:pt x="5" y="5"/>
                        <a:pt x="4" y="5"/>
                        <a:pt x="1" y="8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6" name="Freeform 161"/>
                <p:cNvSpPr/>
                <p:nvPr/>
              </p:nvSpPr>
              <p:spPr bwMode="auto">
                <a:xfrm>
                  <a:off x="971" y="1823"/>
                  <a:ext cx="53" cy="77"/>
                </a:xfrm>
                <a:custGeom>
                  <a:avLst/>
                  <a:gdLst>
                    <a:gd name="T0" fmla="*/ 0 w 17"/>
                    <a:gd name="T1" fmla="*/ 702 h 25"/>
                    <a:gd name="T2" fmla="*/ 0 w 17"/>
                    <a:gd name="T3" fmla="*/ 702 h 25"/>
                    <a:gd name="T4" fmla="*/ 59 w 17"/>
                    <a:gd name="T5" fmla="*/ 644 h 25"/>
                    <a:gd name="T6" fmla="*/ 115 w 17"/>
                    <a:gd name="T7" fmla="*/ 616 h 25"/>
                    <a:gd name="T8" fmla="*/ 115 w 17"/>
                    <a:gd name="T9" fmla="*/ 644 h 25"/>
                    <a:gd name="T10" fmla="*/ 184 w 17"/>
                    <a:gd name="T11" fmla="*/ 588 h 25"/>
                    <a:gd name="T12" fmla="*/ 184 w 17"/>
                    <a:gd name="T13" fmla="*/ 616 h 25"/>
                    <a:gd name="T14" fmla="*/ 215 w 17"/>
                    <a:gd name="T15" fmla="*/ 675 h 25"/>
                    <a:gd name="T16" fmla="*/ 184 w 17"/>
                    <a:gd name="T17" fmla="*/ 675 h 25"/>
                    <a:gd name="T18" fmla="*/ 215 w 17"/>
                    <a:gd name="T19" fmla="*/ 702 h 25"/>
                    <a:gd name="T20" fmla="*/ 184 w 17"/>
                    <a:gd name="T21" fmla="*/ 730 h 25"/>
                    <a:gd name="T22" fmla="*/ 184 w 17"/>
                    <a:gd name="T23" fmla="*/ 730 h 25"/>
                    <a:gd name="T24" fmla="*/ 215 w 17"/>
                    <a:gd name="T25" fmla="*/ 730 h 25"/>
                    <a:gd name="T26" fmla="*/ 359 w 17"/>
                    <a:gd name="T27" fmla="*/ 561 h 25"/>
                    <a:gd name="T28" fmla="*/ 458 w 17"/>
                    <a:gd name="T29" fmla="*/ 437 h 25"/>
                    <a:gd name="T30" fmla="*/ 458 w 17"/>
                    <a:gd name="T31" fmla="*/ 351 h 25"/>
                    <a:gd name="T32" fmla="*/ 486 w 17"/>
                    <a:gd name="T33" fmla="*/ 265 h 25"/>
                    <a:gd name="T34" fmla="*/ 486 w 17"/>
                    <a:gd name="T35" fmla="*/ 265 h 25"/>
                    <a:gd name="T36" fmla="*/ 514 w 17"/>
                    <a:gd name="T37" fmla="*/ 169 h 25"/>
                    <a:gd name="T38" fmla="*/ 514 w 17"/>
                    <a:gd name="T39" fmla="*/ 169 h 25"/>
                    <a:gd name="T40" fmla="*/ 486 w 17"/>
                    <a:gd name="T41" fmla="*/ 209 h 25"/>
                    <a:gd name="T42" fmla="*/ 486 w 17"/>
                    <a:gd name="T43" fmla="*/ 142 h 25"/>
                    <a:gd name="T44" fmla="*/ 486 w 17"/>
                    <a:gd name="T45" fmla="*/ 86 h 25"/>
                    <a:gd name="T46" fmla="*/ 514 w 17"/>
                    <a:gd name="T47" fmla="*/ 55 h 25"/>
                    <a:gd name="T48" fmla="*/ 458 w 17"/>
                    <a:gd name="T49" fmla="*/ 114 h 25"/>
                    <a:gd name="T50" fmla="*/ 359 w 17"/>
                    <a:gd name="T51" fmla="*/ 169 h 25"/>
                    <a:gd name="T52" fmla="*/ 399 w 17"/>
                    <a:gd name="T53" fmla="*/ 86 h 25"/>
                    <a:gd name="T54" fmla="*/ 427 w 17"/>
                    <a:gd name="T55" fmla="*/ 0 h 25"/>
                    <a:gd name="T56" fmla="*/ 0 w 17"/>
                    <a:gd name="T57" fmla="*/ 702 h 2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7" h="25">
                      <a:moveTo>
                        <a:pt x="0" y="24"/>
                      </a:moveTo>
                      <a:cubicBezTo>
                        <a:pt x="0" y="24"/>
                        <a:pt x="0" y="24"/>
                        <a:pt x="0" y="24"/>
                      </a:cubicBezTo>
                      <a:cubicBezTo>
                        <a:pt x="0" y="24"/>
                        <a:pt x="0" y="24"/>
                        <a:pt x="2" y="22"/>
                      </a:cubicBezTo>
                      <a:cubicBezTo>
                        <a:pt x="2" y="23"/>
                        <a:pt x="2" y="23"/>
                        <a:pt x="4" y="21"/>
                      </a:cubicBezTo>
                      <a:cubicBezTo>
                        <a:pt x="4" y="22"/>
                        <a:pt x="4" y="22"/>
                        <a:pt x="4" y="22"/>
                      </a:cubicBezTo>
                      <a:cubicBezTo>
                        <a:pt x="4" y="22"/>
                        <a:pt x="5" y="21"/>
                        <a:pt x="6" y="20"/>
                      </a:cubicBezTo>
                      <a:cubicBezTo>
                        <a:pt x="6" y="21"/>
                        <a:pt x="6" y="21"/>
                        <a:pt x="6" y="21"/>
                      </a:cubicBezTo>
                      <a:cubicBezTo>
                        <a:pt x="7" y="21"/>
                        <a:pt x="7" y="21"/>
                        <a:pt x="7" y="23"/>
                      </a:cubicBezTo>
                      <a:cubicBezTo>
                        <a:pt x="6" y="23"/>
                        <a:pt x="6" y="23"/>
                        <a:pt x="6" y="23"/>
                      </a:cubicBezTo>
                      <a:cubicBezTo>
                        <a:pt x="7" y="24"/>
                        <a:pt x="7" y="24"/>
                        <a:pt x="7" y="24"/>
                      </a:cubicBezTo>
                      <a:cubicBezTo>
                        <a:pt x="7" y="24"/>
                        <a:pt x="6" y="25"/>
                        <a:pt x="6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7" y="25"/>
                        <a:pt x="7" y="25"/>
                        <a:pt x="7" y="25"/>
                      </a:cubicBezTo>
                      <a:cubicBezTo>
                        <a:pt x="7" y="25"/>
                        <a:pt x="11" y="21"/>
                        <a:pt x="12" y="19"/>
                      </a:cubicBezTo>
                      <a:cubicBezTo>
                        <a:pt x="13" y="18"/>
                        <a:pt x="14" y="17"/>
                        <a:pt x="15" y="15"/>
                      </a:cubicBezTo>
                      <a:cubicBezTo>
                        <a:pt x="15" y="14"/>
                        <a:pt x="15" y="13"/>
                        <a:pt x="15" y="12"/>
                      </a:cubicBezTo>
                      <a:cubicBezTo>
                        <a:pt x="16" y="11"/>
                        <a:pt x="16" y="10"/>
                        <a:pt x="16" y="9"/>
                      </a:cubicBezTo>
                      <a:cubicBezTo>
                        <a:pt x="16" y="9"/>
                        <a:pt x="16" y="9"/>
                        <a:pt x="16" y="9"/>
                      </a:cubicBezTo>
                      <a:cubicBezTo>
                        <a:pt x="16" y="9"/>
                        <a:pt x="17" y="7"/>
                        <a:pt x="17" y="6"/>
                      </a:cubicBezTo>
                      <a:cubicBezTo>
                        <a:pt x="17" y="6"/>
                        <a:pt x="17" y="6"/>
                        <a:pt x="17" y="6"/>
                      </a:cubicBezTo>
                      <a:cubicBezTo>
                        <a:pt x="16" y="6"/>
                        <a:pt x="16" y="6"/>
                        <a:pt x="16" y="7"/>
                      </a:cubicBezTo>
                      <a:cubicBezTo>
                        <a:pt x="16" y="6"/>
                        <a:pt x="16" y="5"/>
                        <a:pt x="16" y="5"/>
                      </a:cubicBezTo>
                      <a:cubicBezTo>
                        <a:pt x="17" y="4"/>
                        <a:pt x="17" y="4"/>
                        <a:pt x="16" y="3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5" y="1"/>
                        <a:pt x="15" y="3"/>
                        <a:pt x="15" y="4"/>
                      </a:cubicBezTo>
                      <a:cubicBezTo>
                        <a:pt x="14" y="6"/>
                        <a:pt x="12" y="6"/>
                        <a:pt x="12" y="6"/>
                      </a:cubicBezTo>
                      <a:cubicBezTo>
                        <a:pt x="12" y="6"/>
                        <a:pt x="12" y="6"/>
                        <a:pt x="13" y="3"/>
                      </a:cubicBezTo>
                      <a:cubicBezTo>
                        <a:pt x="13" y="2"/>
                        <a:pt x="13" y="1"/>
                        <a:pt x="14" y="0"/>
                      </a:cubicBezTo>
                      <a:cubicBezTo>
                        <a:pt x="10" y="9"/>
                        <a:pt x="6" y="17"/>
                        <a:pt x="0" y="2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7" name="Freeform 162"/>
                <p:cNvSpPr/>
                <p:nvPr/>
              </p:nvSpPr>
              <p:spPr bwMode="auto">
                <a:xfrm>
                  <a:off x="1014" y="1795"/>
                  <a:ext cx="13" cy="25"/>
                </a:xfrm>
                <a:custGeom>
                  <a:avLst/>
                  <a:gdLst>
                    <a:gd name="T0" fmla="*/ 0 w 4"/>
                    <a:gd name="T1" fmla="*/ 216 h 8"/>
                    <a:gd name="T2" fmla="*/ 75 w 4"/>
                    <a:gd name="T3" fmla="*/ 184 h 8"/>
                    <a:gd name="T4" fmla="*/ 107 w 4"/>
                    <a:gd name="T5" fmla="*/ 156 h 8"/>
                    <a:gd name="T6" fmla="*/ 137 w 4"/>
                    <a:gd name="T7" fmla="*/ 128 h 8"/>
                    <a:gd name="T8" fmla="*/ 137 w 4"/>
                    <a:gd name="T9" fmla="*/ 28 h 8"/>
                    <a:gd name="T10" fmla="*/ 107 w 4"/>
                    <a:gd name="T11" fmla="*/ 0 h 8"/>
                    <a:gd name="T12" fmla="*/ 75 w 4"/>
                    <a:gd name="T13" fmla="*/ 28 h 8"/>
                    <a:gd name="T14" fmla="*/ 0 w 4"/>
                    <a:gd name="T15" fmla="*/ 216 h 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4" h="8">
                      <a:moveTo>
                        <a:pt x="0" y="7"/>
                      </a:moveTo>
                      <a:cubicBezTo>
                        <a:pt x="1" y="8"/>
                        <a:pt x="2" y="6"/>
                        <a:pt x="2" y="6"/>
                      </a:cubicBez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3"/>
                        <a:pt x="1" y="5"/>
                        <a:pt x="0" y="7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8" name="Freeform 163"/>
                <p:cNvSpPr/>
                <p:nvPr/>
              </p:nvSpPr>
              <p:spPr bwMode="auto">
                <a:xfrm>
                  <a:off x="1039" y="1786"/>
                  <a:ext cx="6" cy="37"/>
                </a:xfrm>
                <a:custGeom>
                  <a:avLst/>
                  <a:gdLst>
                    <a:gd name="T0" fmla="*/ 27 w 2"/>
                    <a:gd name="T1" fmla="*/ 59 h 12"/>
                    <a:gd name="T2" fmla="*/ 0 w 2"/>
                    <a:gd name="T3" fmla="*/ 324 h 12"/>
                    <a:gd name="T4" fmla="*/ 0 w 2"/>
                    <a:gd name="T5" fmla="*/ 324 h 12"/>
                    <a:gd name="T6" fmla="*/ 0 w 2"/>
                    <a:gd name="T7" fmla="*/ 324 h 12"/>
                    <a:gd name="T8" fmla="*/ 0 w 2"/>
                    <a:gd name="T9" fmla="*/ 352 h 12"/>
                    <a:gd name="T10" fmla="*/ 27 w 2"/>
                    <a:gd name="T11" fmla="*/ 142 h 12"/>
                    <a:gd name="T12" fmla="*/ 27 w 2"/>
                    <a:gd name="T13" fmla="*/ 0 h 12"/>
                    <a:gd name="T14" fmla="*/ 27 w 2"/>
                    <a:gd name="T15" fmla="*/ 28 h 12"/>
                    <a:gd name="T16" fmla="*/ 27 w 2"/>
                    <a:gd name="T17" fmla="*/ 59 h 12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12">
                      <a:moveTo>
                        <a:pt x="1" y="2"/>
                      </a:moveTo>
                      <a:cubicBezTo>
                        <a:pt x="1" y="5"/>
                        <a:pt x="0" y="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1" y="11"/>
                        <a:pt x="1" y="5"/>
                      </a:cubicBezTo>
                      <a:cubicBezTo>
                        <a:pt x="1" y="4"/>
                        <a:pt x="2" y="2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49" name="Freeform 164"/>
                <p:cNvSpPr/>
                <p:nvPr/>
              </p:nvSpPr>
              <p:spPr bwMode="auto">
                <a:xfrm>
                  <a:off x="1036" y="1814"/>
                  <a:ext cx="6" cy="18"/>
                </a:xfrm>
                <a:custGeom>
                  <a:avLst/>
                  <a:gdLst>
                    <a:gd name="T0" fmla="*/ 27 w 2"/>
                    <a:gd name="T1" fmla="*/ 81 h 6"/>
                    <a:gd name="T2" fmla="*/ 0 w 2"/>
                    <a:gd name="T3" fmla="*/ 162 h 6"/>
                    <a:gd name="T4" fmla="*/ 27 w 2"/>
                    <a:gd name="T5" fmla="*/ 108 h 6"/>
                    <a:gd name="T6" fmla="*/ 54 w 2"/>
                    <a:gd name="T7" fmla="*/ 0 h 6"/>
                    <a:gd name="T8" fmla="*/ 27 w 2"/>
                    <a:gd name="T9" fmla="*/ 81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" h="6">
                      <a:moveTo>
                        <a:pt x="1" y="3"/>
                      </a:move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1" y="4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1" y="2"/>
                        <a:pt x="1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0" name="Freeform 165"/>
                <p:cNvSpPr/>
                <p:nvPr/>
              </p:nvSpPr>
              <p:spPr bwMode="auto">
                <a:xfrm>
                  <a:off x="1002" y="1666"/>
                  <a:ext cx="25" cy="37"/>
                </a:xfrm>
                <a:custGeom>
                  <a:avLst/>
                  <a:gdLst>
                    <a:gd name="T0" fmla="*/ 28 w 8"/>
                    <a:gd name="T1" fmla="*/ 59 h 12"/>
                    <a:gd name="T2" fmla="*/ 88 w 8"/>
                    <a:gd name="T3" fmla="*/ 142 h 12"/>
                    <a:gd name="T4" fmla="*/ 184 w 8"/>
                    <a:gd name="T5" fmla="*/ 265 h 12"/>
                    <a:gd name="T6" fmla="*/ 184 w 8"/>
                    <a:gd name="T7" fmla="*/ 237 h 12"/>
                    <a:gd name="T8" fmla="*/ 184 w 8"/>
                    <a:gd name="T9" fmla="*/ 237 h 12"/>
                    <a:gd name="T10" fmla="*/ 216 w 8"/>
                    <a:gd name="T11" fmla="*/ 296 h 12"/>
                    <a:gd name="T12" fmla="*/ 244 w 8"/>
                    <a:gd name="T13" fmla="*/ 352 h 12"/>
                    <a:gd name="T14" fmla="*/ 216 w 8"/>
                    <a:gd name="T15" fmla="*/ 265 h 12"/>
                    <a:gd name="T16" fmla="*/ 184 w 8"/>
                    <a:gd name="T17" fmla="*/ 265 h 12"/>
                    <a:gd name="T18" fmla="*/ 184 w 8"/>
                    <a:gd name="T19" fmla="*/ 237 h 12"/>
                    <a:gd name="T20" fmla="*/ 128 w 8"/>
                    <a:gd name="T21" fmla="*/ 142 h 12"/>
                    <a:gd name="T22" fmla="*/ 28 w 8"/>
                    <a:gd name="T23" fmla="*/ 28 h 12"/>
                    <a:gd name="T24" fmla="*/ 28 w 8"/>
                    <a:gd name="T25" fmla="*/ 0 h 12"/>
                    <a:gd name="T26" fmla="*/ 0 w 8"/>
                    <a:gd name="T27" fmla="*/ 0 h 12"/>
                    <a:gd name="T28" fmla="*/ 0 w 8"/>
                    <a:gd name="T29" fmla="*/ 28 h 12"/>
                    <a:gd name="T30" fmla="*/ 28 w 8"/>
                    <a:gd name="T31" fmla="*/ 59 h 1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8" h="12">
                      <a:moveTo>
                        <a:pt x="1" y="2"/>
                      </a:moveTo>
                      <a:cubicBezTo>
                        <a:pt x="2" y="3"/>
                        <a:pt x="2" y="4"/>
                        <a:pt x="3" y="5"/>
                      </a:cubicBezTo>
                      <a:cubicBezTo>
                        <a:pt x="3" y="6"/>
                        <a:pt x="6" y="8"/>
                        <a:pt x="6" y="9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9"/>
                        <a:pt x="6" y="9"/>
                        <a:pt x="7" y="10"/>
                      </a:cubicBezTo>
                      <a:cubicBezTo>
                        <a:pt x="8" y="12"/>
                        <a:pt x="8" y="12"/>
                        <a:pt x="8" y="12"/>
                      </a:cubicBezTo>
                      <a:cubicBezTo>
                        <a:pt x="8" y="12"/>
                        <a:pt x="7" y="10"/>
                        <a:pt x="7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5" y="7"/>
                        <a:pt x="4" y="6"/>
                        <a:pt x="4" y="5"/>
                      </a:cubicBezTo>
                      <a:cubicBezTo>
                        <a:pt x="3" y="4"/>
                        <a:pt x="2" y="2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2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1" name="Freeform 166"/>
                <p:cNvSpPr/>
                <p:nvPr/>
              </p:nvSpPr>
              <p:spPr bwMode="auto">
                <a:xfrm>
                  <a:off x="749" y="1604"/>
                  <a:ext cx="16" cy="9"/>
                </a:xfrm>
                <a:custGeom>
                  <a:avLst/>
                  <a:gdLst>
                    <a:gd name="T0" fmla="*/ 61 w 5"/>
                    <a:gd name="T1" fmla="*/ 27 h 3"/>
                    <a:gd name="T2" fmla="*/ 0 w 5"/>
                    <a:gd name="T3" fmla="*/ 54 h 3"/>
                    <a:gd name="T4" fmla="*/ 0 w 5"/>
                    <a:gd name="T5" fmla="*/ 54 h 3"/>
                    <a:gd name="T6" fmla="*/ 0 w 5"/>
                    <a:gd name="T7" fmla="*/ 81 h 3"/>
                    <a:gd name="T8" fmla="*/ 0 w 5"/>
                    <a:gd name="T9" fmla="*/ 81 h 3"/>
                    <a:gd name="T10" fmla="*/ 163 w 5"/>
                    <a:gd name="T11" fmla="*/ 0 h 3"/>
                    <a:gd name="T12" fmla="*/ 163 w 5"/>
                    <a:gd name="T13" fmla="*/ 0 h 3"/>
                    <a:gd name="T14" fmla="*/ 163 w 5"/>
                    <a:gd name="T15" fmla="*/ 0 h 3"/>
                    <a:gd name="T16" fmla="*/ 134 w 5"/>
                    <a:gd name="T17" fmla="*/ 0 h 3"/>
                    <a:gd name="T18" fmla="*/ 102 w 5"/>
                    <a:gd name="T19" fmla="*/ 27 h 3"/>
                    <a:gd name="T20" fmla="*/ 61 w 5"/>
                    <a:gd name="T21" fmla="*/ 27 h 3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" h="3">
                      <a:moveTo>
                        <a:pt x="2" y="1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3" y="1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2" name="Freeform 167"/>
                <p:cNvSpPr/>
                <p:nvPr/>
              </p:nvSpPr>
              <p:spPr bwMode="auto">
                <a:xfrm>
                  <a:off x="1033" y="1798"/>
                  <a:ext cx="6" cy="25"/>
                </a:xfrm>
                <a:custGeom>
                  <a:avLst/>
                  <a:gdLst>
                    <a:gd name="T0" fmla="*/ 27 w 2"/>
                    <a:gd name="T1" fmla="*/ 0 h 8"/>
                    <a:gd name="T2" fmla="*/ 54 w 2"/>
                    <a:gd name="T3" fmla="*/ 59 h 8"/>
                    <a:gd name="T4" fmla="*/ 27 w 2"/>
                    <a:gd name="T5" fmla="*/ 59 h 8"/>
                    <a:gd name="T6" fmla="*/ 27 w 2"/>
                    <a:gd name="T7" fmla="*/ 128 h 8"/>
                    <a:gd name="T8" fmla="*/ 0 w 2"/>
                    <a:gd name="T9" fmla="*/ 184 h 8"/>
                    <a:gd name="T10" fmla="*/ 0 w 2"/>
                    <a:gd name="T11" fmla="*/ 184 h 8"/>
                    <a:gd name="T12" fmla="*/ 27 w 2"/>
                    <a:gd name="T13" fmla="*/ 184 h 8"/>
                    <a:gd name="T14" fmla="*/ 27 w 2"/>
                    <a:gd name="T15" fmla="*/ 216 h 8"/>
                    <a:gd name="T16" fmla="*/ 27 w 2"/>
                    <a:gd name="T17" fmla="*/ 244 h 8"/>
                    <a:gd name="T18" fmla="*/ 54 w 2"/>
                    <a:gd name="T19" fmla="*/ 59 h 8"/>
                    <a:gd name="T20" fmla="*/ 54 w 2"/>
                    <a:gd name="T21" fmla="*/ 0 h 8"/>
                    <a:gd name="T22" fmla="*/ 54 w 2"/>
                    <a:gd name="T23" fmla="*/ 0 h 8"/>
                    <a:gd name="T24" fmla="*/ 54 w 2"/>
                    <a:gd name="T25" fmla="*/ 0 h 8"/>
                    <a:gd name="T26" fmla="*/ 27 w 2"/>
                    <a:gd name="T27" fmla="*/ 0 h 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8">
                      <a:moveTo>
                        <a:pt x="1" y="0"/>
                      </a:move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1" y="8"/>
                        <a:pt x="2" y="3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3" name="Freeform 168"/>
                <p:cNvSpPr/>
                <p:nvPr/>
              </p:nvSpPr>
              <p:spPr bwMode="auto">
                <a:xfrm>
                  <a:off x="980" y="1635"/>
                  <a:ext cx="16" cy="18"/>
                </a:xfrm>
                <a:custGeom>
                  <a:avLst/>
                  <a:gdLst>
                    <a:gd name="T0" fmla="*/ 163 w 5"/>
                    <a:gd name="T1" fmla="*/ 162 h 6"/>
                    <a:gd name="T2" fmla="*/ 163 w 5"/>
                    <a:gd name="T3" fmla="*/ 162 h 6"/>
                    <a:gd name="T4" fmla="*/ 163 w 5"/>
                    <a:gd name="T5" fmla="*/ 162 h 6"/>
                    <a:gd name="T6" fmla="*/ 0 w 5"/>
                    <a:gd name="T7" fmla="*/ 0 h 6"/>
                    <a:gd name="T8" fmla="*/ 163 w 5"/>
                    <a:gd name="T9" fmla="*/ 162 h 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" h="6">
                      <a:moveTo>
                        <a:pt x="5" y="6"/>
                      </a:move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6"/>
                        <a:pt x="1" y="1"/>
                        <a:pt x="0" y="0"/>
                      </a:cubicBezTo>
                      <a:cubicBezTo>
                        <a:pt x="2" y="2"/>
                        <a:pt x="3" y="4"/>
                        <a:pt x="5" y="6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4" name="Freeform 169"/>
                <p:cNvSpPr/>
                <p:nvPr/>
              </p:nvSpPr>
              <p:spPr bwMode="auto">
                <a:xfrm>
                  <a:off x="1039" y="1768"/>
                  <a:ext cx="3" cy="18"/>
                </a:xfrm>
                <a:custGeom>
                  <a:avLst/>
                  <a:gdLst>
                    <a:gd name="T0" fmla="*/ 0 w 1"/>
                    <a:gd name="T1" fmla="*/ 81 h 6"/>
                    <a:gd name="T2" fmla="*/ 0 w 1"/>
                    <a:gd name="T3" fmla="*/ 108 h 6"/>
                    <a:gd name="T4" fmla="*/ 0 w 1"/>
                    <a:gd name="T5" fmla="*/ 135 h 6"/>
                    <a:gd name="T6" fmla="*/ 0 w 1"/>
                    <a:gd name="T7" fmla="*/ 162 h 6"/>
                    <a:gd name="T8" fmla="*/ 27 w 1"/>
                    <a:gd name="T9" fmla="*/ 135 h 6"/>
                    <a:gd name="T10" fmla="*/ 27 w 1"/>
                    <a:gd name="T11" fmla="*/ 54 h 6"/>
                    <a:gd name="T12" fmla="*/ 27 w 1"/>
                    <a:gd name="T13" fmla="*/ 0 h 6"/>
                    <a:gd name="T14" fmla="*/ 27 w 1"/>
                    <a:gd name="T15" fmla="*/ 0 h 6"/>
                    <a:gd name="T16" fmla="*/ 0 w 1"/>
                    <a:gd name="T17" fmla="*/ 54 h 6"/>
                    <a:gd name="T18" fmla="*/ 0 w 1"/>
                    <a:gd name="T19" fmla="*/ 27 h 6"/>
                    <a:gd name="T20" fmla="*/ 0 w 1"/>
                    <a:gd name="T21" fmla="*/ 81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6">
                      <a:moveTo>
                        <a:pt x="0" y="3"/>
                      </a:move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1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5" name="Freeform 170"/>
                <p:cNvSpPr/>
                <p:nvPr/>
              </p:nvSpPr>
              <p:spPr bwMode="auto">
                <a:xfrm>
                  <a:off x="1039" y="1746"/>
                  <a:ext cx="3" cy="19"/>
                </a:xfrm>
                <a:custGeom>
                  <a:avLst/>
                  <a:gdLst>
                    <a:gd name="T0" fmla="*/ 27 w 1"/>
                    <a:gd name="T1" fmla="*/ 162 h 6"/>
                    <a:gd name="T2" fmla="*/ 27 w 1"/>
                    <a:gd name="T3" fmla="*/ 162 h 6"/>
                    <a:gd name="T4" fmla="*/ 27 w 1"/>
                    <a:gd name="T5" fmla="*/ 190 h 6"/>
                    <a:gd name="T6" fmla="*/ 27 w 1"/>
                    <a:gd name="T7" fmla="*/ 190 h 6"/>
                    <a:gd name="T8" fmla="*/ 27 w 1"/>
                    <a:gd name="T9" fmla="*/ 190 h 6"/>
                    <a:gd name="T10" fmla="*/ 27 w 1"/>
                    <a:gd name="T11" fmla="*/ 190 h 6"/>
                    <a:gd name="T12" fmla="*/ 27 w 1"/>
                    <a:gd name="T13" fmla="*/ 162 h 6"/>
                    <a:gd name="T14" fmla="*/ 27 w 1"/>
                    <a:gd name="T15" fmla="*/ 130 h 6"/>
                    <a:gd name="T16" fmla="*/ 0 w 1"/>
                    <a:gd name="T17" fmla="*/ 0 h 6"/>
                    <a:gd name="T18" fmla="*/ 0 w 1"/>
                    <a:gd name="T19" fmla="*/ 0 h 6"/>
                    <a:gd name="T20" fmla="*/ 0 w 1"/>
                    <a:gd name="T21" fmla="*/ 0 h 6"/>
                    <a:gd name="T22" fmla="*/ 0 w 1"/>
                    <a:gd name="T23" fmla="*/ 0 h 6"/>
                    <a:gd name="T24" fmla="*/ 0 w 1"/>
                    <a:gd name="T25" fmla="*/ 0 h 6"/>
                    <a:gd name="T26" fmla="*/ 0 w 1"/>
                    <a:gd name="T27" fmla="*/ 0 h 6"/>
                    <a:gd name="T28" fmla="*/ 0 w 1"/>
                    <a:gd name="T29" fmla="*/ 0 h 6"/>
                    <a:gd name="T30" fmla="*/ 0 w 1"/>
                    <a:gd name="T31" fmla="*/ 60 h 6"/>
                    <a:gd name="T32" fmla="*/ 27 w 1"/>
                    <a:gd name="T33" fmla="*/ 162 h 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0" t="0" r="r" b="b"/>
                  <a:pathLst>
                    <a:path w="1" h="6">
                      <a:moveTo>
                        <a:pt x="1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2"/>
                      </a:cubicBezTo>
                      <a:cubicBezTo>
                        <a:pt x="1" y="3"/>
                        <a:pt x="0" y="4"/>
                        <a:pt x="1" y="5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6" name="Freeform 171"/>
                <p:cNvSpPr/>
                <p:nvPr/>
              </p:nvSpPr>
              <p:spPr bwMode="auto">
                <a:xfrm>
                  <a:off x="1033" y="1829"/>
                  <a:ext cx="3" cy="6"/>
                </a:xfrm>
                <a:custGeom>
                  <a:avLst/>
                  <a:gdLst>
                    <a:gd name="T0" fmla="*/ 0 w 1"/>
                    <a:gd name="T1" fmla="*/ 27 h 2"/>
                    <a:gd name="T2" fmla="*/ 0 w 1"/>
                    <a:gd name="T3" fmla="*/ 54 h 2"/>
                    <a:gd name="T4" fmla="*/ 0 w 1"/>
                    <a:gd name="T5" fmla="*/ 54 h 2"/>
                    <a:gd name="T6" fmla="*/ 27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54 h 2"/>
                    <a:gd name="T16" fmla="*/ 27 w 1"/>
                    <a:gd name="T17" fmla="*/ 54 h 2"/>
                    <a:gd name="T18" fmla="*/ 27 w 1"/>
                    <a:gd name="T19" fmla="*/ 54 h 2"/>
                    <a:gd name="T20" fmla="*/ 27 w 1"/>
                    <a:gd name="T21" fmla="*/ 27 h 2"/>
                    <a:gd name="T22" fmla="*/ 27 w 1"/>
                    <a:gd name="T23" fmla="*/ 27 h 2"/>
                    <a:gd name="T24" fmla="*/ 27 w 1"/>
                    <a:gd name="T25" fmla="*/ 27 h 2"/>
                    <a:gd name="T26" fmla="*/ 27 w 1"/>
                    <a:gd name="T27" fmla="*/ 0 h 2"/>
                    <a:gd name="T28" fmla="*/ 27 w 1"/>
                    <a:gd name="T29" fmla="*/ 0 h 2"/>
                    <a:gd name="T30" fmla="*/ 0 w 1"/>
                    <a:gd name="T31" fmla="*/ 27 h 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" h="2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7" name="Freeform 172"/>
                <p:cNvSpPr/>
                <p:nvPr/>
              </p:nvSpPr>
              <p:spPr bwMode="auto">
                <a:xfrm>
                  <a:off x="1027" y="1795"/>
                  <a:ext cx="6" cy="13"/>
                </a:xfrm>
                <a:custGeom>
                  <a:avLst/>
                  <a:gdLst>
                    <a:gd name="T0" fmla="*/ 0 w 2"/>
                    <a:gd name="T1" fmla="*/ 75 h 4"/>
                    <a:gd name="T2" fmla="*/ 0 w 2"/>
                    <a:gd name="T3" fmla="*/ 137 h 4"/>
                    <a:gd name="T4" fmla="*/ 27 w 2"/>
                    <a:gd name="T5" fmla="*/ 137 h 4"/>
                    <a:gd name="T6" fmla="*/ 27 w 2"/>
                    <a:gd name="T7" fmla="*/ 137 h 4"/>
                    <a:gd name="T8" fmla="*/ 27 w 2"/>
                    <a:gd name="T9" fmla="*/ 107 h 4"/>
                    <a:gd name="T10" fmla="*/ 27 w 2"/>
                    <a:gd name="T11" fmla="*/ 107 h 4"/>
                    <a:gd name="T12" fmla="*/ 54 w 2"/>
                    <a:gd name="T13" fmla="*/ 75 h 4"/>
                    <a:gd name="T14" fmla="*/ 27 w 2"/>
                    <a:gd name="T15" fmla="*/ 0 h 4"/>
                    <a:gd name="T16" fmla="*/ 0 w 2"/>
                    <a:gd name="T17" fmla="*/ 75 h 4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4">
                      <a:moveTo>
                        <a:pt x="0" y="2"/>
                      </a:moveTo>
                      <a:cubicBezTo>
                        <a:pt x="0" y="3"/>
                        <a:pt x="0" y="3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2" y="2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1"/>
                        <a:pt x="0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8" name="Freeform 173"/>
                <p:cNvSpPr/>
                <p:nvPr/>
              </p:nvSpPr>
              <p:spPr bwMode="auto">
                <a:xfrm>
                  <a:off x="996" y="1657"/>
                  <a:ext cx="9" cy="9"/>
                </a:xfrm>
                <a:custGeom>
                  <a:avLst/>
                  <a:gdLst>
                    <a:gd name="T0" fmla="*/ 54 w 3"/>
                    <a:gd name="T1" fmla="*/ 54 h 3"/>
                    <a:gd name="T2" fmla="*/ 81 w 3"/>
                    <a:gd name="T3" fmla="*/ 81 h 3"/>
                    <a:gd name="T4" fmla="*/ 54 w 3"/>
                    <a:gd name="T5" fmla="*/ 54 h 3"/>
                    <a:gd name="T6" fmla="*/ 27 w 3"/>
                    <a:gd name="T7" fmla="*/ 27 h 3"/>
                    <a:gd name="T8" fmla="*/ 27 w 3"/>
                    <a:gd name="T9" fmla="*/ 0 h 3"/>
                    <a:gd name="T10" fmla="*/ 0 w 3"/>
                    <a:gd name="T11" fmla="*/ 0 h 3"/>
                    <a:gd name="T12" fmla="*/ 0 w 3"/>
                    <a:gd name="T13" fmla="*/ 0 h 3"/>
                    <a:gd name="T14" fmla="*/ 54 w 3"/>
                    <a:gd name="T15" fmla="*/ 54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2" y="3"/>
                        <a:pt x="3" y="3"/>
                        <a:pt x="3" y="3"/>
                      </a:cubicBezTo>
                      <a:cubicBezTo>
                        <a:pt x="3" y="3"/>
                        <a:pt x="2" y="3"/>
                        <a:pt x="2" y="2"/>
                      </a:cubicBezTo>
                      <a:cubicBezTo>
                        <a:pt x="2" y="2"/>
                        <a:pt x="2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2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59" name="Freeform 174"/>
                <p:cNvSpPr/>
                <p:nvPr/>
              </p:nvSpPr>
              <p:spPr bwMode="auto">
                <a:xfrm>
                  <a:off x="1042" y="1774"/>
                  <a:ext cx="0" cy="9"/>
                </a:xfrm>
                <a:custGeom>
                  <a:avLst/>
                  <a:gdLst>
                    <a:gd name="T0" fmla="*/ 0 h 3"/>
                    <a:gd name="T1" fmla="*/ 81 h 3"/>
                    <a:gd name="T2" fmla="*/ 81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0" name="Freeform 175"/>
                <p:cNvSpPr/>
                <p:nvPr/>
              </p:nvSpPr>
              <p:spPr bwMode="auto">
                <a:xfrm>
                  <a:off x="1033" y="1792"/>
                  <a:ext cx="3" cy="10"/>
                </a:xfrm>
                <a:custGeom>
                  <a:avLst/>
                  <a:gdLst>
                    <a:gd name="T0" fmla="*/ 0 w 1"/>
                    <a:gd name="T1" fmla="*/ 77 h 3"/>
                    <a:gd name="T2" fmla="*/ 0 w 1"/>
                    <a:gd name="T3" fmla="*/ 110 h 3"/>
                    <a:gd name="T4" fmla="*/ 0 w 1"/>
                    <a:gd name="T5" fmla="*/ 110 h 3"/>
                    <a:gd name="T6" fmla="*/ 0 w 1"/>
                    <a:gd name="T7" fmla="*/ 110 h 3"/>
                    <a:gd name="T8" fmla="*/ 0 w 1"/>
                    <a:gd name="T9" fmla="*/ 110 h 3"/>
                    <a:gd name="T10" fmla="*/ 0 w 1"/>
                    <a:gd name="T11" fmla="*/ 110 h 3"/>
                    <a:gd name="T12" fmla="*/ 27 w 1"/>
                    <a:gd name="T13" fmla="*/ 110 h 3"/>
                    <a:gd name="T14" fmla="*/ 27 w 1"/>
                    <a:gd name="T15" fmla="*/ 110 h 3"/>
                    <a:gd name="T16" fmla="*/ 27 w 1"/>
                    <a:gd name="T17" fmla="*/ 77 h 3"/>
                    <a:gd name="T18" fmla="*/ 27 w 1"/>
                    <a:gd name="T19" fmla="*/ 77 h 3"/>
                    <a:gd name="T20" fmla="*/ 27 w 1"/>
                    <a:gd name="T21" fmla="*/ 33 h 3"/>
                    <a:gd name="T22" fmla="*/ 27 w 1"/>
                    <a:gd name="T23" fmla="*/ 33 h 3"/>
                    <a:gd name="T24" fmla="*/ 27 w 1"/>
                    <a:gd name="T25" fmla="*/ 0 h 3"/>
                    <a:gd name="T26" fmla="*/ 27 w 1"/>
                    <a:gd name="T27" fmla="*/ 0 h 3"/>
                    <a:gd name="T28" fmla="*/ 0 w 1"/>
                    <a:gd name="T29" fmla="*/ 77 h 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3">
                      <a:moveTo>
                        <a:pt x="0" y="2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1" name="Freeform 176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3 h 6"/>
                    <a:gd name="T1" fmla="*/ 3 h 6"/>
                    <a:gd name="T2" fmla="*/ 3 h 6"/>
                    <a:gd name="T3" fmla="*/ 3 h 6"/>
                    <a:gd name="T4" fmla="*/ 3 h 6"/>
                    <a:gd name="T5" fmla="*/ 6 h 6"/>
                    <a:gd name="T6" fmla="*/ 6 h 6"/>
                    <a:gd name="T7" fmla="*/ 3 h 6"/>
                    <a:gd name="T8" fmla="*/ 0 h 6"/>
                    <a:gd name="T9" fmla="*/ 3 h 6"/>
                    <a:gd name="T10" fmla="*/ 0 h 6"/>
                    <a:gd name="T11" fmla="*/ 0 h 6"/>
                    <a:gd name="T12" fmla="*/ 3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2" name="Freeform 177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3 h 6"/>
                    <a:gd name="T1" fmla="*/ 3 h 6"/>
                    <a:gd name="T2" fmla="*/ 3 h 6"/>
                    <a:gd name="T3" fmla="*/ 3 h 6"/>
                    <a:gd name="T4" fmla="*/ 3 h 6"/>
                    <a:gd name="T5" fmla="*/ 6 h 6"/>
                    <a:gd name="T6" fmla="*/ 6 h 6"/>
                    <a:gd name="T7" fmla="*/ 3 h 6"/>
                    <a:gd name="T8" fmla="*/ 0 h 6"/>
                    <a:gd name="T9" fmla="*/ 3 h 6"/>
                    <a:gd name="T10" fmla="*/ 0 h 6"/>
                    <a:gd name="T11" fmla="*/ 0 h 6"/>
                    <a:gd name="T12" fmla="*/ 3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3" name="Freeform 178"/>
                <p:cNvSpPr/>
                <p:nvPr/>
              </p:nvSpPr>
              <p:spPr bwMode="auto">
                <a:xfrm>
                  <a:off x="1036" y="1727"/>
                  <a:ext cx="3" cy="10"/>
                </a:xfrm>
                <a:custGeom>
                  <a:avLst/>
                  <a:gdLst>
                    <a:gd name="T0" fmla="*/ 27 w 1"/>
                    <a:gd name="T1" fmla="*/ 33 h 3"/>
                    <a:gd name="T2" fmla="*/ 27 w 1"/>
                    <a:gd name="T3" fmla="*/ 110 h 3"/>
                    <a:gd name="T4" fmla="*/ 27 w 1"/>
                    <a:gd name="T5" fmla="*/ 110 h 3"/>
                    <a:gd name="T6" fmla="*/ 27 w 1"/>
                    <a:gd name="T7" fmla="*/ 110 h 3"/>
                    <a:gd name="T8" fmla="*/ 0 w 1"/>
                    <a:gd name="T9" fmla="*/ 0 h 3"/>
                    <a:gd name="T10" fmla="*/ 0 w 1"/>
                    <a:gd name="T11" fmla="*/ 0 h 3"/>
                    <a:gd name="T12" fmla="*/ 27 w 1"/>
                    <a:gd name="T13" fmla="*/ 33 h 3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3">
                      <a:moveTo>
                        <a:pt x="1" y="1"/>
                      </a:moveTo>
                      <a:cubicBezTo>
                        <a:pt x="1" y="1"/>
                        <a:pt x="1" y="2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4" name="Freeform 179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3 h 6"/>
                    <a:gd name="T4" fmla="*/ 0 w 3"/>
                    <a:gd name="T5" fmla="*/ 3 h 6"/>
                    <a:gd name="T6" fmla="*/ 0 w 3"/>
                    <a:gd name="T7" fmla="*/ 6 h 6"/>
                    <a:gd name="T8" fmla="*/ 0 w 3"/>
                    <a:gd name="T9" fmla="*/ 6 h 6"/>
                    <a:gd name="T10" fmla="*/ 3 w 3"/>
                    <a:gd name="T11" fmla="*/ 3 h 6"/>
                    <a:gd name="T12" fmla="*/ 3 w 3"/>
                    <a:gd name="T13" fmla="*/ 0 h 6"/>
                    <a:gd name="T14" fmla="*/ 3 w 3"/>
                    <a:gd name="T15" fmla="*/ 0 h 6"/>
                    <a:gd name="T16" fmla="*/ 0 w 3"/>
                    <a:gd name="T17" fmla="*/ 0 h 6"/>
                    <a:gd name="T18" fmla="*/ 0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5" name="Freeform 180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0 w 3"/>
                    <a:gd name="T1" fmla="*/ 0 h 6"/>
                    <a:gd name="T2" fmla="*/ 3 w 3"/>
                    <a:gd name="T3" fmla="*/ 3 h 6"/>
                    <a:gd name="T4" fmla="*/ 0 w 3"/>
                    <a:gd name="T5" fmla="*/ 3 h 6"/>
                    <a:gd name="T6" fmla="*/ 0 w 3"/>
                    <a:gd name="T7" fmla="*/ 6 h 6"/>
                    <a:gd name="T8" fmla="*/ 0 w 3"/>
                    <a:gd name="T9" fmla="*/ 6 h 6"/>
                    <a:gd name="T10" fmla="*/ 3 w 3"/>
                    <a:gd name="T11" fmla="*/ 3 h 6"/>
                    <a:gd name="T12" fmla="*/ 3 w 3"/>
                    <a:gd name="T13" fmla="*/ 0 h 6"/>
                    <a:gd name="T14" fmla="*/ 3 w 3"/>
                    <a:gd name="T15" fmla="*/ 0 h 6"/>
                    <a:gd name="T16" fmla="*/ 0 w 3"/>
                    <a:gd name="T17" fmla="*/ 0 h 6"/>
                    <a:gd name="T18" fmla="*/ 0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0" y="0"/>
                      </a:move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6" name="Freeform 181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0 h 6"/>
                    <a:gd name="T3" fmla="*/ 3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7" name="Freeform 182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0 h 6"/>
                    <a:gd name="T3" fmla="*/ 3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8" name="Freeform 183"/>
                <p:cNvSpPr/>
                <p:nvPr/>
              </p:nvSpPr>
              <p:spPr bwMode="auto">
                <a:xfrm>
                  <a:off x="1030" y="1808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27 h 1"/>
                    <a:gd name="T4" fmla="*/ 0 w 1"/>
                    <a:gd name="T5" fmla="*/ 27 h 1"/>
                    <a:gd name="T6" fmla="*/ 27 w 1"/>
                    <a:gd name="T7" fmla="*/ 27 h 1"/>
                    <a:gd name="T8" fmla="*/ 27 w 1"/>
                    <a:gd name="T9" fmla="*/ 0 h 1"/>
                    <a:gd name="T10" fmla="*/ 0 w 1"/>
                    <a:gd name="T11" fmla="*/ 0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69" name="Freeform 184"/>
                <p:cNvSpPr/>
                <p:nvPr/>
              </p:nvSpPr>
              <p:spPr bwMode="auto">
                <a:xfrm>
                  <a:off x="1027" y="1826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54 h 2"/>
                    <a:gd name="T4" fmla="*/ 27 w 1"/>
                    <a:gd name="T5" fmla="*/ 54 h 2"/>
                    <a:gd name="T6" fmla="*/ 27 w 1"/>
                    <a:gd name="T7" fmla="*/ 54 h 2"/>
                    <a:gd name="T8" fmla="*/ 27 w 1"/>
                    <a:gd name="T9" fmla="*/ 0 h 2"/>
                    <a:gd name="T10" fmla="*/ 27 w 1"/>
                    <a:gd name="T11" fmla="*/ 0 h 2"/>
                    <a:gd name="T12" fmla="*/ 27 w 1"/>
                    <a:gd name="T13" fmla="*/ 0 h 2"/>
                    <a:gd name="T14" fmla="*/ 27 w 1"/>
                    <a:gd name="T15" fmla="*/ 0 h 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0" name="Freeform 185"/>
                <p:cNvSpPr/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0 h 6"/>
                    <a:gd name="T8" fmla="*/ 0 h 6"/>
                    <a:gd name="T9" fmla="*/ 3 h 6"/>
                    <a:gd name="T10" fmla="*/ 3 h 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1" name="Freeform 186"/>
                <p:cNvSpPr/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3 h 6"/>
                    <a:gd name="T1" fmla="*/ 6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0 h 6"/>
                    <a:gd name="T8" fmla="*/ 0 h 6"/>
                    <a:gd name="T9" fmla="*/ 3 h 6"/>
                    <a:gd name="T10" fmla="*/ 3 h 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6">
                      <a:moveTo>
                        <a:pt x="0" y="3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2" name="Freeform 187"/>
                <p:cNvSpPr/>
                <p:nvPr/>
              </p:nvSpPr>
              <p:spPr bwMode="auto">
                <a:xfrm>
                  <a:off x="1039" y="1765"/>
                  <a:ext cx="0" cy="6"/>
                </a:xfrm>
                <a:custGeom>
                  <a:avLst/>
                  <a:gdLst>
                    <a:gd name="T0" fmla="*/ 27 h 2"/>
                    <a:gd name="T1" fmla="*/ 54 h 2"/>
                    <a:gd name="T2" fmla="*/ 27 h 2"/>
                    <a:gd name="T3" fmla="*/ 0 h 2"/>
                    <a:gd name="T4" fmla="*/ 0 h 2"/>
                    <a:gd name="T5" fmla="*/ 27 h 2"/>
                    <a:gd name="T6" fmla="*/ 27 h 2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</a:gdLst>
                  <a:ahLst/>
                  <a:cxnLst>
                    <a:cxn ang="T7">
                      <a:pos x="0" y="T0"/>
                    </a:cxn>
                    <a:cxn ang="T8">
                      <a:pos x="0" y="T1"/>
                    </a:cxn>
                    <a:cxn ang="T9">
                      <a:pos x="0" y="T2"/>
                    </a:cxn>
                    <a:cxn ang="T10">
                      <a:pos x="0" y="T3"/>
                    </a:cxn>
                    <a:cxn ang="T11">
                      <a:pos x="0" y="T4"/>
                    </a:cxn>
                    <a:cxn ang="T12">
                      <a:pos x="0" y="T5"/>
                    </a:cxn>
                    <a:cxn ang="T13">
                      <a:pos x="0" y="T6"/>
                    </a:cxn>
                  </a:cxnLst>
                  <a:rect l="0" t="0" r="r" b="b"/>
                  <a:pathLst>
                    <a:path h="2">
                      <a:moveTo>
                        <a:pt x="0" y="1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3" name="Freeform 188"/>
                <p:cNvSpPr/>
                <p:nvPr/>
              </p:nvSpPr>
              <p:spPr bwMode="auto">
                <a:xfrm>
                  <a:off x="1039" y="1820"/>
                  <a:ext cx="0" cy="3"/>
                </a:xfrm>
                <a:custGeom>
                  <a:avLst/>
                  <a:gdLst>
                    <a:gd name="T0" fmla="*/ 27 h 1"/>
                    <a:gd name="T1" fmla="*/ 27 h 1"/>
                    <a:gd name="T2" fmla="*/ 27 h 1"/>
                    <a:gd name="T3" fmla="*/ 0 h 1"/>
                    <a:gd name="T4" fmla="*/ 27 h 1"/>
                    <a:gd name="T5" fmla="*/ 27 h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4" name="Freeform 189"/>
                <p:cNvSpPr/>
                <p:nvPr/>
              </p:nvSpPr>
              <p:spPr bwMode="auto">
                <a:xfrm>
                  <a:off x="1033" y="1774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5" name="Freeform 190"/>
                <p:cNvSpPr/>
                <p:nvPr/>
              </p:nvSpPr>
              <p:spPr bwMode="auto">
                <a:xfrm>
                  <a:off x="1033" y="1774"/>
                  <a:ext cx="0" cy="3"/>
                </a:xfrm>
                <a:custGeom>
                  <a:avLst/>
                  <a:gdLst>
                    <a:gd name="T0" fmla="*/ 0 h 3"/>
                    <a:gd name="T1" fmla="*/ 3 h 3"/>
                    <a:gd name="T2" fmla="*/ 3 h 3"/>
                    <a:gd name="T3" fmla="*/ 0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6" name="Freeform 191"/>
                <p:cNvSpPr/>
                <p:nvPr/>
              </p:nvSpPr>
              <p:spPr bwMode="auto">
                <a:xfrm>
                  <a:off x="826" y="1595"/>
                  <a:ext cx="219" cy="348"/>
                </a:xfrm>
                <a:custGeom>
                  <a:avLst/>
                  <a:gdLst>
                    <a:gd name="T0" fmla="*/ 1703 w 71"/>
                    <a:gd name="T1" fmla="*/ 616 h 113"/>
                    <a:gd name="T2" fmla="*/ 1875 w 71"/>
                    <a:gd name="T3" fmla="*/ 902 h 113"/>
                    <a:gd name="T4" fmla="*/ 2054 w 71"/>
                    <a:gd name="T5" fmla="*/ 1518 h 113"/>
                    <a:gd name="T6" fmla="*/ 2085 w 71"/>
                    <a:gd name="T7" fmla="*/ 1811 h 113"/>
                    <a:gd name="T8" fmla="*/ 2054 w 71"/>
                    <a:gd name="T9" fmla="*/ 1983 h 113"/>
                    <a:gd name="T10" fmla="*/ 2054 w 71"/>
                    <a:gd name="T11" fmla="*/ 1669 h 113"/>
                    <a:gd name="T12" fmla="*/ 1999 w 71"/>
                    <a:gd name="T13" fmla="*/ 1697 h 113"/>
                    <a:gd name="T14" fmla="*/ 1845 w 71"/>
                    <a:gd name="T15" fmla="*/ 1632 h 113"/>
                    <a:gd name="T16" fmla="*/ 1761 w 71"/>
                    <a:gd name="T17" fmla="*/ 1601 h 113"/>
                    <a:gd name="T18" fmla="*/ 1647 w 71"/>
                    <a:gd name="T19" fmla="*/ 1601 h 113"/>
                    <a:gd name="T20" fmla="*/ 1552 w 71"/>
                    <a:gd name="T21" fmla="*/ 1601 h 113"/>
                    <a:gd name="T22" fmla="*/ 1616 w 71"/>
                    <a:gd name="T23" fmla="*/ 1632 h 113"/>
                    <a:gd name="T24" fmla="*/ 1703 w 71"/>
                    <a:gd name="T25" fmla="*/ 1783 h 113"/>
                    <a:gd name="T26" fmla="*/ 1292 w 71"/>
                    <a:gd name="T27" fmla="*/ 1669 h 113"/>
                    <a:gd name="T28" fmla="*/ 1493 w 71"/>
                    <a:gd name="T29" fmla="*/ 2134 h 113"/>
                    <a:gd name="T30" fmla="*/ 1351 w 71"/>
                    <a:gd name="T31" fmla="*/ 2713 h 113"/>
                    <a:gd name="T32" fmla="*/ 762 w 71"/>
                    <a:gd name="T33" fmla="*/ 3301 h 113"/>
                    <a:gd name="T34" fmla="*/ 734 w 71"/>
                    <a:gd name="T35" fmla="*/ 2655 h 113"/>
                    <a:gd name="T36" fmla="*/ 676 w 71"/>
                    <a:gd name="T37" fmla="*/ 2458 h 113"/>
                    <a:gd name="T38" fmla="*/ 238 w 71"/>
                    <a:gd name="T39" fmla="*/ 2399 h 113"/>
                    <a:gd name="T40" fmla="*/ 561 w 71"/>
                    <a:gd name="T41" fmla="*/ 1491 h 113"/>
                    <a:gd name="T42" fmla="*/ 762 w 71"/>
                    <a:gd name="T43" fmla="*/ 1546 h 113"/>
                    <a:gd name="T44" fmla="*/ 1237 w 71"/>
                    <a:gd name="T45" fmla="*/ 1574 h 113"/>
                    <a:gd name="T46" fmla="*/ 1027 w 71"/>
                    <a:gd name="T47" fmla="*/ 1318 h 113"/>
                    <a:gd name="T48" fmla="*/ 972 w 71"/>
                    <a:gd name="T49" fmla="*/ 1377 h 113"/>
                    <a:gd name="T50" fmla="*/ 762 w 71"/>
                    <a:gd name="T51" fmla="*/ 1223 h 113"/>
                    <a:gd name="T52" fmla="*/ 817 w 71"/>
                    <a:gd name="T53" fmla="*/ 1377 h 113"/>
                    <a:gd name="T54" fmla="*/ 438 w 71"/>
                    <a:gd name="T55" fmla="*/ 1491 h 113"/>
                    <a:gd name="T56" fmla="*/ 438 w 71"/>
                    <a:gd name="T57" fmla="*/ 1491 h 113"/>
                    <a:gd name="T58" fmla="*/ 324 w 71"/>
                    <a:gd name="T59" fmla="*/ 1377 h 113"/>
                    <a:gd name="T60" fmla="*/ 379 w 71"/>
                    <a:gd name="T61" fmla="*/ 1253 h 113"/>
                    <a:gd name="T62" fmla="*/ 379 w 71"/>
                    <a:gd name="T63" fmla="*/ 1253 h 113"/>
                    <a:gd name="T64" fmla="*/ 379 w 71"/>
                    <a:gd name="T65" fmla="*/ 1253 h 113"/>
                    <a:gd name="T66" fmla="*/ 438 w 71"/>
                    <a:gd name="T67" fmla="*/ 1195 h 113"/>
                    <a:gd name="T68" fmla="*/ 534 w 71"/>
                    <a:gd name="T69" fmla="*/ 1026 h 113"/>
                    <a:gd name="T70" fmla="*/ 648 w 71"/>
                    <a:gd name="T71" fmla="*/ 902 h 113"/>
                    <a:gd name="T72" fmla="*/ 817 w 71"/>
                    <a:gd name="T73" fmla="*/ 758 h 113"/>
                    <a:gd name="T74" fmla="*/ 734 w 71"/>
                    <a:gd name="T75" fmla="*/ 730 h 113"/>
                    <a:gd name="T76" fmla="*/ 589 w 71"/>
                    <a:gd name="T77" fmla="*/ 758 h 113"/>
                    <a:gd name="T78" fmla="*/ 703 w 71"/>
                    <a:gd name="T79" fmla="*/ 351 h 113"/>
                    <a:gd name="T80" fmla="*/ 885 w 71"/>
                    <a:gd name="T81" fmla="*/ 437 h 113"/>
                    <a:gd name="T82" fmla="*/ 885 w 71"/>
                    <a:gd name="T83" fmla="*/ 379 h 113"/>
                    <a:gd name="T84" fmla="*/ 848 w 71"/>
                    <a:gd name="T85" fmla="*/ 351 h 113"/>
                    <a:gd name="T86" fmla="*/ 941 w 71"/>
                    <a:gd name="T87" fmla="*/ 351 h 113"/>
                    <a:gd name="T88" fmla="*/ 762 w 71"/>
                    <a:gd name="T89" fmla="*/ 209 h 113"/>
                    <a:gd name="T90" fmla="*/ 999 w 71"/>
                    <a:gd name="T91" fmla="*/ 323 h 113"/>
                    <a:gd name="T92" fmla="*/ 1055 w 71"/>
                    <a:gd name="T93" fmla="*/ 293 h 113"/>
                    <a:gd name="T94" fmla="*/ 1055 w 71"/>
                    <a:gd name="T95" fmla="*/ 293 h 113"/>
                    <a:gd name="T96" fmla="*/ 972 w 71"/>
                    <a:gd name="T97" fmla="*/ 237 h 113"/>
                    <a:gd name="T98" fmla="*/ 913 w 71"/>
                    <a:gd name="T99" fmla="*/ 169 h 113"/>
                    <a:gd name="T100" fmla="*/ 848 w 71"/>
                    <a:gd name="T101" fmla="*/ 114 h 113"/>
                    <a:gd name="T102" fmla="*/ 762 w 71"/>
                    <a:gd name="T103" fmla="*/ 55 h 113"/>
                    <a:gd name="T104" fmla="*/ 762 w 71"/>
                    <a:gd name="T105" fmla="*/ 55 h 113"/>
                    <a:gd name="T106" fmla="*/ 762 w 71"/>
                    <a:gd name="T107" fmla="*/ 55 h 113"/>
                    <a:gd name="T108" fmla="*/ 561 w 71"/>
                    <a:gd name="T109" fmla="*/ 0 h 113"/>
                    <a:gd name="T110" fmla="*/ 913 w 71"/>
                    <a:gd name="T111" fmla="*/ 55 h 113"/>
                    <a:gd name="T112" fmla="*/ 913 w 71"/>
                    <a:gd name="T113" fmla="*/ 55 h 113"/>
                    <a:gd name="T114" fmla="*/ 885 w 71"/>
                    <a:gd name="T115" fmla="*/ 28 h 113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</a:gdLst>
                  <a:ahLst/>
                  <a:cxnLst>
                    <a:cxn ang="T116">
                      <a:pos x="T0" y="T1"/>
                    </a:cxn>
                    <a:cxn ang="T117">
                      <a:pos x="T2" y="T3"/>
                    </a:cxn>
                    <a:cxn ang="T118">
                      <a:pos x="T4" y="T5"/>
                    </a:cxn>
                    <a:cxn ang="T119">
                      <a:pos x="T6" y="T7"/>
                    </a:cxn>
                    <a:cxn ang="T120">
                      <a:pos x="T8" y="T9"/>
                    </a:cxn>
                    <a:cxn ang="T121">
                      <a:pos x="T10" y="T11"/>
                    </a:cxn>
                    <a:cxn ang="T122">
                      <a:pos x="T12" y="T13"/>
                    </a:cxn>
                    <a:cxn ang="T123">
                      <a:pos x="T14" y="T15"/>
                    </a:cxn>
                    <a:cxn ang="T124">
                      <a:pos x="T16" y="T17"/>
                    </a:cxn>
                    <a:cxn ang="T125">
                      <a:pos x="T18" y="T19"/>
                    </a:cxn>
                    <a:cxn ang="T126">
                      <a:pos x="T20" y="T21"/>
                    </a:cxn>
                    <a:cxn ang="T127">
                      <a:pos x="T22" y="T23"/>
                    </a:cxn>
                    <a:cxn ang="T128">
                      <a:pos x="T24" y="T25"/>
                    </a:cxn>
                    <a:cxn ang="T129">
                      <a:pos x="T26" y="T27"/>
                    </a:cxn>
                    <a:cxn ang="T130">
                      <a:pos x="T28" y="T29"/>
                    </a:cxn>
                    <a:cxn ang="T131">
                      <a:pos x="T30" y="T31"/>
                    </a:cxn>
                    <a:cxn ang="T132">
                      <a:pos x="T32" y="T33"/>
                    </a:cxn>
                    <a:cxn ang="T133">
                      <a:pos x="T34" y="T35"/>
                    </a:cxn>
                    <a:cxn ang="T134">
                      <a:pos x="T36" y="T37"/>
                    </a:cxn>
                    <a:cxn ang="T135">
                      <a:pos x="T38" y="T39"/>
                    </a:cxn>
                    <a:cxn ang="T136">
                      <a:pos x="T40" y="T41"/>
                    </a:cxn>
                    <a:cxn ang="T137">
                      <a:pos x="T42" y="T43"/>
                    </a:cxn>
                    <a:cxn ang="T138">
                      <a:pos x="T44" y="T45"/>
                    </a:cxn>
                    <a:cxn ang="T139">
                      <a:pos x="T46" y="T47"/>
                    </a:cxn>
                    <a:cxn ang="T140">
                      <a:pos x="T48" y="T49"/>
                    </a:cxn>
                    <a:cxn ang="T141">
                      <a:pos x="T50" y="T51"/>
                    </a:cxn>
                    <a:cxn ang="T142">
                      <a:pos x="T52" y="T53"/>
                    </a:cxn>
                    <a:cxn ang="T143">
                      <a:pos x="T54" y="T55"/>
                    </a:cxn>
                    <a:cxn ang="T144">
                      <a:pos x="T56" y="T57"/>
                    </a:cxn>
                    <a:cxn ang="T145">
                      <a:pos x="T58" y="T59"/>
                    </a:cxn>
                    <a:cxn ang="T146">
                      <a:pos x="T60" y="T61"/>
                    </a:cxn>
                    <a:cxn ang="T147">
                      <a:pos x="T62" y="T63"/>
                    </a:cxn>
                    <a:cxn ang="T148">
                      <a:pos x="T64" y="T65"/>
                    </a:cxn>
                    <a:cxn ang="T149">
                      <a:pos x="T66" y="T67"/>
                    </a:cxn>
                    <a:cxn ang="T150">
                      <a:pos x="T68" y="T69"/>
                    </a:cxn>
                    <a:cxn ang="T151">
                      <a:pos x="T70" y="T71"/>
                    </a:cxn>
                    <a:cxn ang="T152">
                      <a:pos x="T72" y="T73"/>
                    </a:cxn>
                    <a:cxn ang="T153">
                      <a:pos x="T74" y="T75"/>
                    </a:cxn>
                    <a:cxn ang="T154">
                      <a:pos x="T76" y="T77"/>
                    </a:cxn>
                    <a:cxn ang="T155">
                      <a:pos x="T78" y="T79"/>
                    </a:cxn>
                    <a:cxn ang="T156">
                      <a:pos x="T80" y="T81"/>
                    </a:cxn>
                    <a:cxn ang="T157">
                      <a:pos x="T82" y="T83"/>
                    </a:cxn>
                    <a:cxn ang="T158">
                      <a:pos x="T84" y="T85"/>
                    </a:cxn>
                    <a:cxn ang="T159">
                      <a:pos x="T86" y="T87"/>
                    </a:cxn>
                    <a:cxn ang="T160">
                      <a:pos x="T88" y="T89"/>
                    </a:cxn>
                    <a:cxn ang="T161">
                      <a:pos x="T90" y="T91"/>
                    </a:cxn>
                    <a:cxn ang="T162">
                      <a:pos x="T92" y="T93"/>
                    </a:cxn>
                    <a:cxn ang="T163">
                      <a:pos x="T94" y="T95"/>
                    </a:cxn>
                    <a:cxn ang="T164">
                      <a:pos x="T96" y="T97"/>
                    </a:cxn>
                    <a:cxn ang="T165">
                      <a:pos x="T98" y="T99"/>
                    </a:cxn>
                    <a:cxn ang="T166">
                      <a:pos x="T100" y="T101"/>
                    </a:cxn>
                    <a:cxn ang="T167">
                      <a:pos x="T102" y="T103"/>
                    </a:cxn>
                    <a:cxn ang="T168">
                      <a:pos x="T104" y="T105"/>
                    </a:cxn>
                    <a:cxn ang="T169">
                      <a:pos x="T106" y="T107"/>
                    </a:cxn>
                    <a:cxn ang="T170">
                      <a:pos x="T108" y="T109"/>
                    </a:cxn>
                    <a:cxn ang="T171">
                      <a:pos x="T110" y="T111"/>
                    </a:cxn>
                    <a:cxn ang="T172">
                      <a:pos x="T112" y="T113"/>
                    </a:cxn>
                    <a:cxn ang="T173">
                      <a:pos x="T114" y="T115"/>
                    </a:cxn>
                  </a:cxnLst>
                  <a:rect l="0" t="0" r="r" b="b"/>
                  <a:pathLst>
                    <a:path w="71" h="113">
                      <a:moveTo>
                        <a:pt x="39" y="4"/>
                      </a:moveTo>
                      <a:cubicBezTo>
                        <a:pt x="43" y="7"/>
                        <a:pt x="46" y="9"/>
                        <a:pt x="51" y="13"/>
                      </a:cubicBezTo>
                      <a:cubicBezTo>
                        <a:pt x="55" y="17"/>
                        <a:pt x="55" y="18"/>
                        <a:pt x="58" y="21"/>
                      </a:cubicBezTo>
                      <a:cubicBezTo>
                        <a:pt x="61" y="26"/>
                        <a:pt x="61" y="26"/>
                        <a:pt x="63" y="29"/>
                      </a:cubicBezTo>
                      <a:cubicBezTo>
                        <a:pt x="63" y="30"/>
                        <a:pt x="63" y="30"/>
                        <a:pt x="63" y="30"/>
                      </a:cubicBezTo>
                      <a:cubicBezTo>
                        <a:pt x="64" y="30"/>
                        <a:pt x="64" y="31"/>
                        <a:pt x="64" y="31"/>
                      </a:cubicBezTo>
                      <a:cubicBezTo>
                        <a:pt x="65" y="33"/>
                        <a:pt x="67" y="36"/>
                        <a:pt x="67" y="39"/>
                      </a:cubicBezTo>
                      <a:cubicBezTo>
                        <a:pt x="69" y="45"/>
                        <a:pt x="69" y="45"/>
                        <a:pt x="70" y="49"/>
                      </a:cubicBezTo>
                      <a:cubicBezTo>
                        <a:pt x="70" y="50"/>
                        <a:pt x="70" y="50"/>
                        <a:pt x="70" y="52"/>
                      </a:cubicBezTo>
                      <a:cubicBezTo>
                        <a:pt x="71" y="54"/>
                        <a:pt x="71" y="54"/>
                        <a:pt x="71" y="55"/>
                      </a:cubicBezTo>
                      <a:cubicBezTo>
                        <a:pt x="71" y="60"/>
                        <a:pt x="71" y="60"/>
                        <a:pt x="71" y="60"/>
                      </a:cubicBezTo>
                      <a:cubicBezTo>
                        <a:pt x="71" y="62"/>
                        <a:pt x="71" y="62"/>
                        <a:pt x="71" y="62"/>
                      </a:cubicBezTo>
                      <a:cubicBezTo>
                        <a:pt x="71" y="62"/>
                        <a:pt x="71" y="62"/>
                        <a:pt x="71" y="62"/>
                      </a:cubicBezTo>
                      <a:cubicBezTo>
                        <a:pt x="71" y="62"/>
                        <a:pt x="71" y="62"/>
                        <a:pt x="71" y="60"/>
                      </a:cubicBezTo>
                      <a:cubicBezTo>
                        <a:pt x="70" y="63"/>
                        <a:pt x="71" y="66"/>
                        <a:pt x="70" y="68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70" y="70"/>
                        <a:pt x="70" y="70"/>
                        <a:pt x="70" y="70"/>
                      </a:cubicBezTo>
                      <a:cubicBezTo>
                        <a:pt x="70" y="70"/>
                        <a:pt x="71" y="63"/>
                        <a:pt x="70" y="57"/>
                      </a:cubicBezTo>
                      <a:cubicBezTo>
                        <a:pt x="70" y="58"/>
                        <a:pt x="70" y="58"/>
                        <a:pt x="70" y="58"/>
                      </a:cubicBezTo>
                      <a:cubicBezTo>
                        <a:pt x="69" y="56"/>
                        <a:pt x="70" y="55"/>
                        <a:pt x="69" y="53"/>
                      </a:cubicBezTo>
                      <a:cubicBezTo>
                        <a:pt x="68" y="54"/>
                        <a:pt x="68" y="54"/>
                        <a:pt x="68" y="58"/>
                      </a:cubicBezTo>
                      <a:cubicBezTo>
                        <a:pt x="67" y="62"/>
                        <a:pt x="68" y="66"/>
                        <a:pt x="66" y="70"/>
                      </a:cubicBezTo>
                      <a:cubicBezTo>
                        <a:pt x="65" y="67"/>
                        <a:pt x="65" y="66"/>
                        <a:pt x="64" y="58"/>
                      </a:cubicBezTo>
                      <a:cubicBezTo>
                        <a:pt x="63" y="57"/>
                        <a:pt x="63" y="57"/>
                        <a:pt x="63" y="56"/>
                      </a:cubicBezTo>
                      <a:cubicBezTo>
                        <a:pt x="62" y="56"/>
                        <a:pt x="62" y="56"/>
                        <a:pt x="62" y="56"/>
                      </a:cubicBezTo>
                      <a:cubicBezTo>
                        <a:pt x="61" y="55"/>
                        <a:pt x="61" y="55"/>
                        <a:pt x="61" y="54"/>
                      </a:cubicBezTo>
                      <a:cubicBezTo>
                        <a:pt x="60" y="55"/>
                        <a:pt x="60" y="55"/>
                        <a:pt x="60" y="55"/>
                      </a:cubicBezTo>
                      <a:cubicBezTo>
                        <a:pt x="59" y="55"/>
                        <a:pt x="59" y="55"/>
                        <a:pt x="59" y="55"/>
                      </a:cubicBezTo>
                      <a:cubicBezTo>
                        <a:pt x="59" y="56"/>
                        <a:pt x="59" y="56"/>
                        <a:pt x="59" y="56"/>
                      </a:cubicBezTo>
                      <a:cubicBezTo>
                        <a:pt x="58" y="56"/>
                        <a:pt x="58" y="56"/>
                        <a:pt x="56" y="55"/>
                      </a:cubicBezTo>
                      <a:cubicBezTo>
                        <a:pt x="55" y="55"/>
                        <a:pt x="55" y="55"/>
                        <a:pt x="52" y="52"/>
                      </a:cubicBezTo>
                      <a:cubicBezTo>
                        <a:pt x="52" y="53"/>
                        <a:pt x="52" y="53"/>
                        <a:pt x="52" y="53"/>
                      </a:cubicBezTo>
                      <a:cubicBezTo>
                        <a:pt x="52" y="54"/>
                        <a:pt x="52" y="54"/>
                        <a:pt x="53" y="55"/>
                      </a:cubicBezTo>
                      <a:cubicBezTo>
                        <a:pt x="54" y="57"/>
                        <a:pt x="54" y="57"/>
                        <a:pt x="55" y="57"/>
                      </a:cubicBezTo>
                      <a:cubicBezTo>
                        <a:pt x="55" y="57"/>
                        <a:pt x="55" y="57"/>
                        <a:pt x="55" y="57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6" y="56"/>
                        <a:pt x="56" y="56"/>
                        <a:pt x="56" y="56"/>
                      </a:cubicBezTo>
                      <a:cubicBezTo>
                        <a:pt x="57" y="56"/>
                        <a:pt x="57" y="56"/>
                        <a:pt x="58" y="58"/>
                      </a:cubicBezTo>
                      <a:cubicBezTo>
                        <a:pt x="59" y="59"/>
                        <a:pt x="59" y="59"/>
                        <a:pt x="58" y="61"/>
                      </a:cubicBezTo>
                      <a:cubicBezTo>
                        <a:pt x="58" y="64"/>
                        <a:pt x="55" y="68"/>
                        <a:pt x="55" y="68"/>
                      </a:cubicBezTo>
                      <a:cubicBezTo>
                        <a:pt x="53" y="71"/>
                        <a:pt x="52" y="71"/>
                        <a:pt x="51" y="71"/>
                      </a:cubicBezTo>
                      <a:cubicBezTo>
                        <a:pt x="49" y="67"/>
                        <a:pt x="49" y="61"/>
                        <a:pt x="44" y="57"/>
                      </a:cubicBezTo>
                      <a:cubicBezTo>
                        <a:pt x="43" y="57"/>
                        <a:pt x="43" y="57"/>
                        <a:pt x="43" y="57"/>
                      </a:cubicBezTo>
                      <a:cubicBezTo>
                        <a:pt x="43" y="63"/>
                        <a:pt x="49" y="67"/>
                        <a:pt x="50" y="72"/>
                      </a:cubicBezTo>
                      <a:cubicBezTo>
                        <a:pt x="51" y="73"/>
                        <a:pt x="51" y="73"/>
                        <a:pt x="51" y="73"/>
                      </a:cubicBezTo>
                      <a:cubicBezTo>
                        <a:pt x="52" y="73"/>
                        <a:pt x="53" y="71"/>
                        <a:pt x="55" y="71"/>
                      </a:cubicBezTo>
                      <a:cubicBezTo>
                        <a:pt x="55" y="72"/>
                        <a:pt x="54" y="79"/>
                        <a:pt x="51" y="83"/>
                      </a:cubicBezTo>
                      <a:cubicBezTo>
                        <a:pt x="48" y="86"/>
                        <a:pt x="46" y="88"/>
                        <a:pt x="46" y="93"/>
                      </a:cubicBezTo>
                      <a:cubicBezTo>
                        <a:pt x="47" y="95"/>
                        <a:pt x="46" y="97"/>
                        <a:pt x="46" y="97"/>
                      </a:cubicBezTo>
                      <a:cubicBezTo>
                        <a:pt x="45" y="98"/>
                        <a:pt x="39" y="106"/>
                        <a:pt x="36" y="108"/>
                      </a:cubicBezTo>
                      <a:cubicBezTo>
                        <a:pt x="32" y="112"/>
                        <a:pt x="29" y="113"/>
                        <a:pt x="26" y="113"/>
                      </a:cubicBezTo>
                      <a:cubicBezTo>
                        <a:pt x="26" y="109"/>
                        <a:pt x="29" y="106"/>
                        <a:pt x="25" y="103"/>
                      </a:cubicBezTo>
                      <a:cubicBezTo>
                        <a:pt x="26" y="100"/>
                        <a:pt x="28" y="98"/>
                        <a:pt x="28" y="96"/>
                      </a:cubicBezTo>
                      <a:cubicBezTo>
                        <a:pt x="28" y="94"/>
                        <a:pt x="26" y="92"/>
                        <a:pt x="25" y="91"/>
                      </a:cubicBezTo>
                      <a:cubicBezTo>
                        <a:pt x="25" y="88"/>
                        <a:pt x="27" y="87"/>
                        <a:pt x="26" y="84"/>
                      </a:cubicBezTo>
                      <a:cubicBezTo>
                        <a:pt x="25" y="84"/>
                        <a:pt x="25" y="84"/>
                        <a:pt x="24" y="84"/>
                      </a:cubicBezTo>
                      <a:cubicBezTo>
                        <a:pt x="24" y="84"/>
                        <a:pt x="23" y="84"/>
                        <a:pt x="23" y="84"/>
                      </a:cubicBezTo>
                      <a:cubicBezTo>
                        <a:pt x="22" y="82"/>
                        <a:pt x="20" y="83"/>
                        <a:pt x="18" y="83"/>
                      </a:cubicBezTo>
                      <a:cubicBezTo>
                        <a:pt x="17" y="84"/>
                        <a:pt x="16" y="84"/>
                        <a:pt x="15" y="84"/>
                      </a:cubicBezTo>
                      <a:cubicBezTo>
                        <a:pt x="11" y="84"/>
                        <a:pt x="11" y="84"/>
                        <a:pt x="8" y="82"/>
                      </a:cubicBezTo>
                      <a:cubicBezTo>
                        <a:pt x="0" y="77"/>
                        <a:pt x="6" y="64"/>
                        <a:pt x="6" y="64"/>
                      </a:cubicBezTo>
                      <a:cubicBezTo>
                        <a:pt x="13" y="52"/>
                        <a:pt x="13" y="52"/>
                        <a:pt x="13" y="52"/>
                      </a:cubicBezTo>
                      <a:cubicBezTo>
                        <a:pt x="13" y="52"/>
                        <a:pt x="13" y="52"/>
                        <a:pt x="19" y="51"/>
                      </a:cubicBezTo>
                      <a:cubicBezTo>
                        <a:pt x="20" y="51"/>
                        <a:pt x="21" y="50"/>
                        <a:pt x="22" y="50"/>
                      </a:cubicBezTo>
                      <a:cubicBezTo>
                        <a:pt x="23" y="50"/>
                        <a:pt x="24" y="50"/>
                        <a:pt x="25" y="50"/>
                      </a:cubicBezTo>
                      <a:cubicBezTo>
                        <a:pt x="26" y="51"/>
                        <a:pt x="25" y="52"/>
                        <a:pt x="26" y="53"/>
                      </a:cubicBezTo>
                      <a:cubicBezTo>
                        <a:pt x="26" y="53"/>
                        <a:pt x="32" y="56"/>
                        <a:pt x="32" y="55"/>
                      </a:cubicBezTo>
                      <a:cubicBezTo>
                        <a:pt x="33" y="53"/>
                        <a:pt x="33" y="52"/>
                        <a:pt x="40" y="54"/>
                      </a:cubicBezTo>
                      <a:cubicBezTo>
                        <a:pt x="40" y="53"/>
                        <a:pt x="40" y="53"/>
                        <a:pt x="42" y="54"/>
                      </a:cubicBezTo>
                      <a:cubicBezTo>
                        <a:pt x="43" y="52"/>
                        <a:pt x="43" y="50"/>
                        <a:pt x="42" y="48"/>
                      </a:cubicBezTo>
                      <a:cubicBezTo>
                        <a:pt x="42" y="48"/>
                        <a:pt x="42" y="48"/>
                        <a:pt x="42" y="48"/>
                      </a:cubicBezTo>
                      <a:cubicBezTo>
                        <a:pt x="39" y="49"/>
                        <a:pt x="39" y="49"/>
                        <a:pt x="35" y="45"/>
                      </a:cubicBezTo>
                      <a:cubicBezTo>
                        <a:pt x="35" y="45"/>
                        <a:pt x="35" y="45"/>
                        <a:pt x="35" y="45"/>
                      </a:cubicBezTo>
                      <a:cubicBezTo>
                        <a:pt x="35" y="48"/>
                        <a:pt x="34" y="49"/>
                        <a:pt x="33" y="48"/>
                      </a:cubicBezTo>
                      <a:cubicBezTo>
                        <a:pt x="33" y="48"/>
                        <a:pt x="33" y="47"/>
                        <a:pt x="33" y="47"/>
                      </a:cubicBezTo>
                      <a:cubicBezTo>
                        <a:pt x="32" y="46"/>
                        <a:pt x="32" y="46"/>
                        <a:pt x="27" y="41"/>
                      </a:cubicBezTo>
                      <a:cubicBezTo>
                        <a:pt x="26" y="41"/>
                        <a:pt x="26" y="41"/>
                        <a:pt x="26" y="41"/>
                      </a:cubicBezTo>
                      <a:cubicBezTo>
                        <a:pt x="26" y="42"/>
                        <a:pt x="26" y="42"/>
                        <a:pt x="26" y="42"/>
                      </a:cubicBezTo>
                      <a:cubicBezTo>
                        <a:pt x="27" y="44"/>
                        <a:pt x="30" y="44"/>
                        <a:pt x="30" y="46"/>
                      </a:cubicBezTo>
                      <a:cubicBezTo>
                        <a:pt x="30" y="48"/>
                        <a:pt x="30" y="48"/>
                        <a:pt x="29" y="48"/>
                      </a:cubicBezTo>
                      <a:cubicBezTo>
                        <a:pt x="29" y="48"/>
                        <a:pt x="29" y="48"/>
                        <a:pt x="28" y="47"/>
                      </a:cubicBezTo>
                      <a:cubicBezTo>
                        <a:pt x="23" y="43"/>
                        <a:pt x="23" y="43"/>
                        <a:pt x="23" y="43"/>
                      </a:cubicBezTo>
                      <a:cubicBezTo>
                        <a:pt x="22" y="43"/>
                        <a:pt x="22" y="43"/>
                        <a:pt x="19" y="44"/>
                      </a:cubicBezTo>
                      <a:cubicBezTo>
                        <a:pt x="19" y="44"/>
                        <a:pt x="17" y="50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1" y="53"/>
                        <a:pt x="11" y="48"/>
                        <a:pt x="11" y="48"/>
                      </a:cubicBezTo>
                      <a:cubicBezTo>
                        <a:pt x="11" y="47"/>
                        <a:pt x="11" y="47"/>
                        <a:pt x="11" y="47"/>
                      </a:cubicBezTo>
                      <a:cubicBezTo>
                        <a:pt x="11" y="46"/>
                        <a:pt x="11" y="44"/>
                        <a:pt x="11" y="44"/>
                      </a:cubicBezTo>
                      <a:cubicBezTo>
                        <a:pt x="11" y="43"/>
                        <a:pt x="11" y="43"/>
                        <a:pt x="12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3" y="43"/>
                        <a:pt x="13" y="43"/>
                        <a:pt x="13" y="43"/>
                      </a:cubicBezTo>
                      <a:cubicBezTo>
                        <a:pt x="14" y="43"/>
                        <a:pt x="15" y="43"/>
                        <a:pt x="16" y="43"/>
                      </a:cubicBezTo>
                      <a:cubicBezTo>
                        <a:pt x="16" y="42"/>
                        <a:pt x="16" y="42"/>
                        <a:pt x="15" y="41"/>
                      </a:cubicBezTo>
                      <a:cubicBezTo>
                        <a:pt x="14" y="40"/>
                        <a:pt x="13" y="38"/>
                        <a:pt x="13" y="38"/>
                      </a:cubicBezTo>
                      <a:cubicBezTo>
                        <a:pt x="14" y="37"/>
                        <a:pt x="14" y="37"/>
                        <a:pt x="14" y="37"/>
                      </a:cubicBezTo>
                      <a:cubicBezTo>
                        <a:pt x="16" y="37"/>
                        <a:pt x="16" y="35"/>
                        <a:pt x="18" y="35"/>
                      </a:cubicBezTo>
                      <a:cubicBezTo>
                        <a:pt x="18" y="33"/>
                        <a:pt x="19" y="32"/>
                        <a:pt x="20" y="32"/>
                      </a:cubicBezTo>
                      <a:cubicBezTo>
                        <a:pt x="20" y="30"/>
                        <a:pt x="19" y="29"/>
                        <a:pt x="20" y="28"/>
                      </a:cubicBezTo>
                      <a:cubicBezTo>
                        <a:pt x="21" y="28"/>
                        <a:pt x="21" y="28"/>
                        <a:pt x="22" y="31"/>
                      </a:cubicBezTo>
                      <a:cubicBezTo>
                        <a:pt x="23" y="31"/>
                        <a:pt x="23" y="31"/>
                        <a:pt x="26" y="30"/>
                      </a:cubicBezTo>
                      <a:cubicBezTo>
                        <a:pt x="26" y="30"/>
                        <a:pt x="26" y="30"/>
                        <a:pt x="26" y="30"/>
                      </a:cubicBezTo>
                      <a:cubicBezTo>
                        <a:pt x="27" y="29"/>
                        <a:pt x="27" y="27"/>
                        <a:pt x="28" y="26"/>
                      </a:cubicBezTo>
                      <a:cubicBezTo>
                        <a:pt x="27" y="25"/>
                        <a:pt x="24" y="20"/>
                        <a:pt x="24" y="20"/>
                      </a:cubicBezTo>
                      <a:cubicBezTo>
                        <a:pt x="23" y="21"/>
                        <a:pt x="23" y="21"/>
                        <a:pt x="23" y="21"/>
                      </a:cubicBezTo>
                      <a:cubicBezTo>
                        <a:pt x="24" y="22"/>
                        <a:pt x="25" y="23"/>
                        <a:pt x="25" y="25"/>
                      </a:cubicBezTo>
                      <a:cubicBezTo>
                        <a:pt x="25" y="27"/>
                        <a:pt x="24" y="30"/>
                        <a:pt x="23" y="29"/>
                      </a:cubicBezTo>
                      <a:cubicBezTo>
                        <a:pt x="21" y="29"/>
                        <a:pt x="21" y="27"/>
                        <a:pt x="20" y="26"/>
                      </a:cubicBezTo>
                      <a:cubicBezTo>
                        <a:pt x="20" y="26"/>
                        <a:pt x="20" y="26"/>
                        <a:pt x="20" y="26"/>
                      </a:cubicBezTo>
                      <a:cubicBezTo>
                        <a:pt x="18" y="29"/>
                        <a:pt x="17" y="26"/>
                        <a:pt x="17" y="23"/>
                      </a:cubicBezTo>
                      <a:cubicBezTo>
                        <a:pt x="17" y="19"/>
                        <a:pt x="20" y="16"/>
                        <a:pt x="21" y="12"/>
                      </a:cubicBezTo>
                      <a:cubicBezTo>
                        <a:pt x="23" y="12"/>
                        <a:pt x="23" y="12"/>
                        <a:pt x="24" y="12"/>
                      </a:cubicBezTo>
                      <a:cubicBezTo>
                        <a:pt x="27" y="13"/>
                        <a:pt x="27" y="13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5"/>
                        <a:pt x="30" y="15"/>
                        <a:pt x="30" y="15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30" y="13"/>
                        <a:pt x="30" y="13"/>
                        <a:pt x="30" y="13"/>
                      </a:cubicBezTo>
                      <a:cubicBezTo>
                        <a:pt x="30" y="14"/>
                        <a:pt x="30" y="14"/>
                        <a:pt x="30" y="14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0" y="12"/>
                        <a:pt x="30" y="12"/>
                        <a:pt x="29" y="12"/>
                      </a:cubicBezTo>
                      <a:cubicBezTo>
                        <a:pt x="30" y="12"/>
                        <a:pt x="30" y="12"/>
                        <a:pt x="30" y="12"/>
                      </a:cubicBezTo>
                      <a:cubicBezTo>
                        <a:pt x="31" y="13"/>
                        <a:pt x="31" y="13"/>
                        <a:pt x="31" y="13"/>
                      </a:cubicBezTo>
                      <a:cubicBezTo>
                        <a:pt x="31" y="12"/>
                        <a:pt x="32" y="12"/>
                        <a:pt x="32" y="12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2" y="11"/>
                        <a:pt x="32" y="11"/>
                        <a:pt x="31" y="11"/>
                      </a:cubicBezTo>
                      <a:cubicBezTo>
                        <a:pt x="29" y="11"/>
                        <a:pt x="28" y="9"/>
                        <a:pt x="26" y="7"/>
                      </a:cubicBezTo>
                      <a:cubicBezTo>
                        <a:pt x="25" y="6"/>
                        <a:pt x="24" y="5"/>
                        <a:pt x="24" y="5"/>
                      </a:cubicBezTo>
                      <a:cubicBezTo>
                        <a:pt x="28" y="4"/>
                        <a:pt x="27" y="8"/>
                        <a:pt x="29" y="9"/>
                      </a:cubicBezTo>
                      <a:cubicBezTo>
                        <a:pt x="30" y="10"/>
                        <a:pt x="32" y="11"/>
                        <a:pt x="34" y="11"/>
                      </a:cubicBezTo>
                      <a:cubicBezTo>
                        <a:pt x="33" y="9"/>
                        <a:pt x="31" y="9"/>
                        <a:pt x="30" y="7"/>
                      </a:cubicBezTo>
                      <a:cubicBezTo>
                        <a:pt x="31" y="7"/>
                        <a:pt x="31" y="7"/>
                        <a:pt x="37" y="11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7" y="10"/>
                        <a:pt x="37" y="10"/>
                        <a:pt x="37" y="10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6" y="10"/>
                      </a:cubicBezTo>
                      <a:cubicBezTo>
                        <a:pt x="36" y="10"/>
                        <a:pt x="36" y="10"/>
                        <a:pt x="31" y="7"/>
                      </a:cubicBezTo>
                      <a:cubicBezTo>
                        <a:pt x="32" y="7"/>
                        <a:pt x="32" y="7"/>
                        <a:pt x="33" y="8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3" y="7"/>
                        <a:pt x="33" y="7"/>
                        <a:pt x="33" y="7"/>
                      </a:cubicBezTo>
                      <a:cubicBezTo>
                        <a:pt x="32" y="7"/>
                        <a:pt x="31" y="6"/>
                        <a:pt x="31" y="6"/>
                      </a:cubicBezTo>
                      <a:cubicBezTo>
                        <a:pt x="31" y="5"/>
                        <a:pt x="31" y="5"/>
                        <a:pt x="31" y="5"/>
                      </a:cubicBezTo>
                      <a:cubicBezTo>
                        <a:pt x="31" y="5"/>
                        <a:pt x="30" y="5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9" y="4"/>
                        <a:pt x="29" y="4"/>
                        <a:pt x="29" y="4"/>
                      </a:cubicBezTo>
                      <a:cubicBezTo>
                        <a:pt x="27" y="2"/>
                        <a:pt x="27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6" y="2"/>
                        <a:pt x="26" y="2"/>
                        <a:pt x="26" y="2"/>
                      </a:cubicBezTo>
                      <a:cubicBezTo>
                        <a:pt x="24" y="2"/>
                        <a:pt x="19" y="0"/>
                        <a:pt x="19" y="0"/>
                      </a:cubicBezTo>
                      <a:cubicBezTo>
                        <a:pt x="21" y="0"/>
                        <a:pt x="26" y="1"/>
                        <a:pt x="26" y="1"/>
                      </a:cubicBezTo>
                      <a:cubicBezTo>
                        <a:pt x="27" y="2"/>
                        <a:pt x="27" y="2"/>
                        <a:pt x="33" y="3"/>
                      </a:cubicBezTo>
                      <a:cubicBezTo>
                        <a:pt x="32" y="2"/>
                        <a:pt x="32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2" y="2"/>
                        <a:pt x="32" y="2"/>
                        <a:pt x="34" y="2"/>
                      </a:cubicBezTo>
                      <a:cubicBezTo>
                        <a:pt x="33" y="2"/>
                        <a:pt x="33" y="2"/>
                        <a:pt x="29" y="0"/>
                      </a:cubicBezTo>
                      <a:cubicBezTo>
                        <a:pt x="30" y="0"/>
                        <a:pt x="30" y="1"/>
                        <a:pt x="30" y="1"/>
                      </a:cubicBezTo>
                      <a:cubicBezTo>
                        <a:pt x="33" y="2"/>
                        <a:pt x="36" y="3"/>
                        <a:pt x="39" y="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7" name="Freeform 192"/>
                <p:cNvSpPr/>
                <p:nvPr/>
              </p:nvSpPr>
              <p:spPr bwMode="auto">
                <a:xfrm>
                  <a:off x="657" y="1604"/>
                  <a:ext cx="141" cy="361"/>
                </a:xfrm>
                <a:custGeom>
                  <a:avLst/>
                  <a:gdLst>
                    <a:gd name="T0" fmla="*/ 1269 w 46"/>
                    <a:gd name="T1" fmla="*/ 2999 h 117"/>
                    <a:gd name="T2" fmla="*/ 1156 w 46"/>
                    <a:gd name="T3" fmla="*/ 3169 h 117"/>
                    <a:gd name="T4" fmla="*/ 1091 w 46"/>
                    <a:gd name="T5" fmla="*/ 3200 h 117"/>
                    <a:gd name="T6" fmla="*/ 1297 w 46"/>
                    <a:gd name="T7" fmla="*/ 3437 h 117"/>
                    <a:gd name="T8" fmla="*/ 1156 w 46"/>
                    <a:gd name="T9" fmla="*/ 3379 h 117"/>
                    <a:gd name="T10" fmla="*/ 432 w 46"/>
                    <a:gd name="T11" fmla="*/ 2493 h 117"/>
                    <a:gd name="T12" fmla="*/ 196 w 46"/>
                    <a:gd name="T13" fmla="*/ 1817 h 117"/>
                    <a:gd name="T14" fmla="*/ 113 w 46"/>
                    <a:gd name="T15" fmla="*/ 1265 h 117"/>
                    <a:gd name="T16" fmla="*/ 377 w 46"/>
                    <a:gd name="T17" fmla="*/ 562 h 117"/>
                    <a:gd name="T18" fmla="*/ 573 w 46"/>
                    <a:gd name="T19" fmla="*/ 296 h 117"/>
                    <a:gd name="T20" fmla="*/ 892 w 46"/>
                    <a:gd name="T21" fmla="*/ 59 h 117"/>
                    <a:gd name="T22" fmla="*/ 920 w 46"/>
                    <a:gd name="T23" fmla="*/ 28 h 117"/>
                    <a:gd name="T24" fmla="*/ 1005 w 46"/>
                    <a:gd name="T25" fmla="*/ 0 h 117"/>
                    <a:gd name="T26" fmla="*/ 950 w 46"/>
                    <a:gd name="T27" fmla="*/ 59 h 117"/>
                    <a:gd name="T28" fmla="*/ 950 w 46"/>
                    <a:gd name="T29" fmla="*/ 86 h 117"/>
                    <a:gd name="T30" fmla="*/ 892 w 46"/>
                    <a:gd name="T31" fmla="*/ 210 h 117"/>
                    <a:gd name="T32" fmla="*/ 920 w 46"/>
                    <a:gd name="T33" fmla="*/ 210 h 117"/>
                    <a:gd name="T34" fmla="*/ 950 w 46"/>
                    <a:gd name="T35" fmla="*/ 238 h 117"/>
                    <a:gd name="T36" fmla="*/ 1005 w 46"/>
                    <a:gd name="T37" fmla="*/ 238 h 117"/>
                    <a:gd name="T38" fmla="*/ 1033 w 46"/>
                    <a:gd name="T39" fmla="*/ 238 h 117"/>
                    <a:gd name="T40" fmla="*/ 1091 w 46"/>
                    <a:gd name="T41" fmla="*/ 238 h 117"/>
                    <a:gd name="T42" fmla="*/ 1091 w 46"/>
                    <a:gd name="T43" fmla="*/ 238 h 117"/>
                    <a:gd name="T44" fmla="*/ 1091 w 46"/>
                    <a:gd name="T45" fmla="*/ 238 h 117"/>
                    <a:gd name="T46" fmla="*/ 1091 w 46"/>
                    <a:gd name="T47" fmla="*/ 238 h 117"/>
                    <a:gd name="T48" fmla="*/ 1091 w 46"/>
                    <a:gd name="T49" fmla="*/ 238 h 117"/>
                    <a:gd name="T50" fmla="*/ 809 w 46"/>
                    <a:gd name="T51" fmla="*/ 438 h 117"/>
                    <a:gd name="T52" fmla="*/ 751 w 46"/>
                    <a:gd name="T53" fmla="*/ 676 h 117"/>
                    <a:gd name="T54" fmla="*/ 1005 w 46"/>
                    <a:gd name="T55" fmla="*/ 466 h 117"/>
                    <a:gd name="T56" fmla="*/ 1033 w 46"/>
                    <a:gd name="T57" fmla="*/ 589 h 117"/>
                    <a:gd name="T58" fmla="*/ 1033 w 46"/>
                    <a:gd name="T59" fmla="*/ 886 h 117"/>
                    <a:gd name="T60" fmla="*/ 864 w 46"/>
                    <a:gd name="T61" fmla="*/ 1000 h 117"/>
                    <a:gd name="T62" fmla="*/ 920 w 46"/>
                    <a:gd name="T63" fmla="*/ 1027 h 117"/>
                    <a:gd name="T64" fmla="*/ 779 w 46"/>
                    <a:gd name="T65" fmla="*/ 1086 h 117"/>
                    <a:gd name="T66" fmla="*/ 668 w 46"/>
                    <a:gd name="T67" fmla="*/ 1142 h 117"/>
                    <a:gd name="T68" fmla="*/ 573 w 46"/>
                    <a:gd name="T69" fmla="*/ 1296 h 117"/>
                    <a:gd name="T70" fmla="*/ 405 w 46"/>
                    <a:gd name="T71" fmla="*/ 1620 h 117"/>
                    <a:gd name="T72" fmla="*/ 377 w 46"/>
                    <a:gd name="T73" fmla="*/ 1620 h 117"/>
                    <a:gd name="T74" fmla="*/ 291 w 46"/>
                    <a:gd name="T75" fmla="*/ 1438 h 117"/>
                    <a:gd name="T76" fmla="*/ 264 w 46"/>
                    <a:gd name="T77" fmla="*/ 1410 h 117"/>
                    <a:gd name="T78" fmla="*/ 236 w 46"/>
                    <a:gd name="T79" fmla="*/ 1734 h 117"/>
                    <a:gd name="T80" fmla="*/ 291 w 46"/>
                    <a:gd name="T81" fmla="*/ 1675 h 117"/>
                    <a:gd name="T82" fmla="*/ 432 w 46"/>
                    <a:gd name="T83" fmla="*/ 2086 h 117"/>
                    <a:gd name="T84" fmla="*/ 518 w 46"/>
                    <a:gd name="T85" fmla="*/ 2027 h 117"/>
                    <a:gd name="T86" fmla="*/ 696 w 46"/>
                    <a:gd name="T87" fmla="*/ 2114 h 117"/>
                    <a:gd name="T88" fmla="*/ 978 w 46"/>
                    <a:gd name="T89" fmla="*/ 2438 h 117"/>
                    <a:gd name="T90" fmla="*/ 978 w 46"/>
                    <a:gd name="T91" fmla="*/ 2465 h 117"/>
                    <a:gd name="T92" fmla="*/ 1324 w 46"/>
                    <a:gd name="T93" fmla="*/ 2703 h 117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46" h="117">
                      <a:moveTo>
                        <a:pt x="46" y="92"/>
                      </a:moveTo>
                      <a:cubicBezTo>
                        <a:pt x="46" y="93"/>
                        <a:pt x="44" y="102"/>
                        <a:pt x="44" y="102"/>
                      </a:cubicBezTo>
                      <a:cubicBezTo>
                        <a:pt x="43" y="104"/>
                        <a:pt x="41" y="103"/>
                        <a:pt x="40" y="104"/>
                      </a:cubicBezTo>
                      <a:cubicBezTo>
                        <a:pt x="41" y="108"/>
                        <a:pt x="41" y="108"/>
                        <a:pt x="40" y="108"/>
                      </a:cubicBezTo>
                      <a:cubicBezTo>
                        <a:pt x="39" y="109"/>
                        <a:pt x="39" y="109"/>
                        <a:pt x="39" y="109"/>
                      </a:cubicBezTo>
                      <a:cubicBezTo>
                        <a:pt x="38" y="109"/>
                        <a:pt x="38" y="109"/>
                        <a:pt x="38" y="109"/>
                      </a:cubicBezTo>
                      <a:cubicBezTo>
                        <a:pt x="38" y="110"/>
                        <a:pt x="39" y="110"/>
                        <a:pt x="39" y="111"/>
                      </a:cubicBezTo>
                      <a:cubicBezTo>
                        <a:pt x="37" y="114"/>
                        <a:pt x="44" y="117"/>
                        <a:pt x="45" y="117"/>
                      </a:cubicBezTo>
                      <a:cubicBezTo>
                        <a:pt x="45" y="117"/>
                        <a:pt x="45" y="117"/>
                        <a:pt x="45" y="117"/>
                      </a:cubicBezTo>
                      <a:cubicBezTo>
                        <a:pt x="44" y="117"/>
                        <a:pt x="41" y="116"/>
                        <a:pt x="40" y="115"/>
                      </a:cubicBezTo>
                      <a:cubicBezTo>
                        <a:pt x="36" y="114"/>
                        <a:pt x="31" y="110"/>
                        <a:pt x="27" y="102"/>
                      </a:cubicBezTo>
                      <a:cubicBezTo>
                        <a:pt x="23" y="96"/>
                        <a:pt x="18" y="91"/>
                        <a:pt x="15" y="85"/>
                      </a:cubicBezTo>
                      <a:cubicBezTo>
                        <a:pt x="13" y="81"/>
                        <a:pt x="16" y="77"/>
                        <a:pt x="14" y="73"/>
                      </a:cubicBezTo>
                      <a:cubicBezTo>
                        <a:pt x="13" y="73"/>
                        <a:pt x="13" y="73"/>
                        <a:pt x="7" y="62"/>
                      </a:cubicBezTo>
                      <a:cubicBezTo>
                        <a:pt x="5" y="62"/>
                        <a:pt x="2" y="56"/>
                        <a:pt x="3" y="48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4" y="43"/>
                        <a:pt x="3" y="46"/>
                        <a:pt x="3" y="51"/>
                      </a:cubicBezTo>
                      <a:cubicBezTo>
                        <a:pt x="1" y="48"/>
                        <a:pt x="0" y="41"/>
                        <a:pt x="13" y="19"/>
                      </a:cubicBezTo>
                      <a:cubicBezTo>
                        <a:pt x="15" y="17"/>
                        <a:pt x="18" y="12"/>
                        <a:pt x="22" y="8"/>
                      </a:cubicBezTo>
                      <a:cubicBezTo>
                        <a:pt x="21" y="9"/>
                        <a:pt x="20" y="10"/>
                        <a:pt x="20" y="10"/>
                      </a:cubicBezTo>
                      <a:cubicBezTo>
                        <a:pt x="24" y="6"/>
                        <a:pt x="25" y="6"/>
                        <a:pt x="29" y="3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1" y="2"/>
                        <a:pt x="31" y="2"/>
                        <a:pt x="31" y="2"/>
                      </a:cubicBezTo>
                      <a:cubicBezTo>
                        <a:pt x="32" y="1"/>
                        <a:pt x="32" y="1"/>
                        <a:pt x="32" y="1"/>
                      </a:cubicBezTo>
                      <a:cubicBezTo>
                        <a:pt x="33" y="1"/>
                        <a:pt x="34" y="0"/>
                        <a:pt x="34" y="0"/>
                      </a:cubicBezTo>
                      <a:cubicBezTo>
                        <a:pt x="35" y="0"/>
                        <a:pt x="35" y="0"/>
                        <a:pt x="35" y="0"/>
                      </a:cubicBezTo>
                      <a:cubicBezTo>
                        <a:pt x="35" y="0"/>
                        <a:pt x="34" y="1"/>
                        <a:pt x="33" y="1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3" y="2"/>
                        <a:pt x="33" y="2"/>
                        <a:pt x="31" y="3"/>
                      </a:cubicBezTo>
                      <a:cubicBezTo>
                        <a:pt x="33" y="3"/>
                        <a:pt x="33" y="3"/>
                        <a:pt x="33" y="3"/>
                      </a:cubicBezTo>
                      <a:cubicBezTo>
                        <a:pt x="32" y="4"/>
                        <a:pt x="32" y="6"/>
                        <a:pt x="32" y="6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1" y="7"/>
                        <a:pt x="32" y="7"/>
                        <a:pt x="32" y="7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3" y="8"/>
                        <a:pt x="33" y="8"/>
                        <a:pt x="33" y="8"/>
                      </a:cubicBezTo>
                      <a:cubicBezTo>
                        <a:pt x="33" y="8"/>
                        <a:pt x="34" y="8"/>
                        <a:pt x="34" y="8"/>
                      </a:cubicBezTo>
                      <a:cubicBezTo>
                        <a:pt x="35" y="8"/>
                        <a:pt x="35" y="8"/>
                        <a:pt x="35" y="8"/>
                      </a:cubicBezTo>
                      <a:cubicBezTo>
                        <a:pt x="36" y="6"/>
                        <a:pt x="36" y="6"/>
                        <a:pt x="37" y="6"/>
                      </a:cubicBezTo>
                      <a:cubicBezTo>
                        <a:pt x="37" y="7"/>
                        <a:pt x="36" y="7"/>
                        <a:pt x="36" y="8"/>
                      </a:cubicBezTo>
                      <a:cubicBezTo>
                        <a:pt x="36" y="9"/>
                        <a:pt x="36" y="9"/>
                        <a:pt x="36" y="9"/>
                      </a:cubicBezTo>
                      <a:cubicBezTo>
                        <a:pt x="36" y="9"/>
                        <a:pt x="36" y="9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8"/>
                        <a:pt x="38" y="8"/>
                        <a:pt x="38" y="8"/>
                      </a:cubicBezTo>
                      <a:cubicBezTo>
                        <a:pt x="38" y="9"/>
                        <a:pt x="38" y="9"/>
                        <a:pt x="38" y="10"/>
                      </a:cubicBezTo>
                      <a:cubicBezTo>
                        <a:pt x="35" y="12"/>
                        <a:pt x="31" y="13"/>
                        <a:pt x="28" y="15"/>
                      </a:cubicBezTo>
                      <a:cubicBezTo>
                        <a:pt x="26" y="16"/>
                        <a:pt x="26" y="16"/>
                        <a:pt x="25" y="19"/>
                      </a:cubicBezTo>
                      <a:cubicBezTo>
                        <a:pt x="26" y="20"/>
                        <a:pt x="25" y="21"/>
                        <a:pt x="26" y="23"/>
                      </a:cubicBezTo>
                      <a:cubicBezTo>
                        <a:pt x="25" y="25"/>
                        <a:pt x="25" y="25"/>
                        <a:pt x="25" y="25"/>
                      </a:cubicBezTo>
                      <a:cubicBezTo>
                        <a:pt x="32" y="14"/>
                        <a:pt x="34" y="16"/>
                        <a:pt x="35" y="16"/>
                      </a:cubicBezTo>
                      <a:cubicBezTo>
                        <a:pt x="35" y="18"/>
                        <a:pt x="34" y="19"/>
                        <a:pt x="34" y="21"/>
                      </a:cubicBezTo>
                      <a:cubicBezTo>
                        <a:pt x="36" y="20"/>
                        <a:pt x="36" y="20"/>
                        <a:pt x="36" y="20"/>
                      </a:cubicBezTo>
                      <a:cubicBezTo>
                        <a:pt x="37" y="21"/>
                        <a:pt x="37" y="26"/>
                        <a:pt x="37" y="26"/>
                      </a:cubicBezTo>
                      <a:cubicBezTo>
                        <a:pt x="37" y="27"/>
                        <a:pt x="37" y="28"/>
                        <a:pt x="36" y="30"/>
                      </a:cubicBezTo>
                      <a:cubicBezTo>
                        <a:pt x="35" y="30"/>
                        <a:pt x="31" y="31"/>
                        <a:pt x="31" y="31"/>
                      </a:cubicBezTo>
                      <a:cubicBezTo>
                        <a:pt x="30" y="32"/>
                        <a:pt x="30" y="33"/>
                        <a:pt x="30" y="34"/>
                      </a:cubicBezTo>
                      <a:cubicBezTo>
                        <a:pt x="31" y="34"/>
                        <a:pt x="31" y="34"/>
                        <a:pt x="31" y="34"/>
                      </a:cubicBezTo>
                      <a:cubicBezTo>
                        <a:pt x="32" y="35"/>
                        <a:pt x="32" y="35"/>
                        <a:pt x="32" y="35"/>
                      </a:cubicBezTo>
                      <a:cubicBezTo>
                        <a:pt x="32" y="36"/>
                        <a:pt x="28" y="38"/>
                        <a:pt x="27" y="38"/>
                      </a:cubicBezTo>
                      <a:cubicBezTo>
                        <a:pt x="27" y="37"/>
                        <a:pt x="27" y="37"/>
                        <a:pt x="27" y="37"/>
                      </a:cubicBezTo>
                      <a:cubicBezTo>
                        <a:pt x="26" y="37"/>
                        <a:pt x="26" y="37"/>
                        <a:pt x="26" y="37"/>
                      </a:cubicBezTo>
                      <a:cubicBezTo>
                        <a:pt x="24" y="40"/>
                        <a:pt x="24" y="40"/>
                        <a:pt x="23" y="39"/>
                      </a:cubicBezTo>
                      <a:cubicBezTo>
                        <a:pt x="22" y="41"/>
                        <a:pt x="21" y="42"/>
                        <a:pt x="20" y="43"/>
                      </a:cubicBezTo>
                      <a:cubicBezTo>
                        <a:pt x="20" y="44"/>
                        <a:pt x="20" y="44"/>
                        <a:pt x="20" y="44"/>
                      </a:cubicBezTo>
                      <a:cubicBezTo>
                        <a:pt x="19" y="46"/>
                        <a:pt x="16" y="46"/>
                        <a:pt x="16" y="48"/>
                      </a:cubicBezTo>
                      <a:cubicBezTo>
                        <a:pt x="15" y="50"/>
                        <a:pt x="16" y="53"/>
                        <a:pt x="14" y="55"/>
                      </a:cubicBezTo>
                      <a:cubicBezTo>
                        <a:pt x="14" y="55"/>
                        <a:pt x="14" y="55"/>
                        <a:pt x="14" y="55"/>
                      </a:cubicBezTo>
                      <a:cubicBezTo>
                        <a:pt x="13" y="55"/>
                        <a:pt x="13" y="55"/>
                        <a:pt x="13" y="55"/>
                      </a:cubicBezTo>
                      <a:cubicBezTo>
                        <a:pt x="14" y="51"/>
                        <a:pt x="14" y="51"/>
                        <a:pt x="12" y="48"/>
                      </a:cubicBezTo>
                      <a:cubicBezTo>
                        <a:pt x="11" y="49"/>
                        <a:pt x="11" y="49"/>
                        <a:pt x="10" y="49"/>
                      </a:cubicBezTo>
                      <a:cubicBezTo>
                        <a:pt x="10" y="48"/>
                        <a:pt x="10" y="48"/>
                        <a:pt x="10" y="48"/>
                      </a:cubicBezTo>
                      <a:cubicBezTo>
                        <a:pt x="9" y="48"/>
                        <a:pt x="9" y="48"/>
                        <a:pt x="9" y="48"/>
                      </a:cubicBezTo>
                      <a:cubicBezTo>
                        <a:pt x="5" y="53"/>
                        <a:pt x="8" y="59"/>
                        <a:pt x="8" y="59"/>
                      </a:cubicBezTo>
                      <a:cubicBezTo>
                        <a:pt x="8" y="59"/>
                        <a:pt x="8" y="59"/>
                        <a:pt x="8" y="59"/>
                      </a:cubicBezTo>
                      <a:cubicBezTo>
                        <a:pt x="9" y="59"/>
                        <a:pt x="9" y="59"/>
                        <a:pt x="9" y="59"/>
                      </a:cubicBezTo>
                      <a:cubicBezTo>
                        <a:pt x="9" y="57"/>
                        <a:pt x="9" y="57"/>
                        <a:pt x="10" y="57"/>
                      </a:cubicBezTo>
                      <a:cubicBezTo>
                        <a:pt x="11" y="59"/>
                        <a:pt x="10" y="61"/>
                        <a:pt x="11" y="63"/>
                      </a:cubicBezTo>
                      <a:cubicBezTo>
                        <a:pt x="14" y="65"/>
                        <a:pt x="12" y="69"/>
                        <a:pt x="15" y="71"/>
                      </a:cubicBezTo>
                      <a:cubicBezTo>
                        <a:pt x="16" y="71"/>
                        <a:pt x="16" y="71"/>
                        <a:pt x="16" y="71"/>
                      </a:cubicBezTo>
                      <a:cubicBezTo>
                        <a:pt x="16" y="70"/>
                        <a:pt x="16" y="70"/>
                        <a:pt x="18" y="69"/>
                      </a:cubicBezTo>
                      <a:cubicBezTo>
                        <a:pt x="18" y="70"/>
                        <a:pt x="18" y="70"/>
                        <a:pt x="18" y="70"/>
                      </a:cubicBezTo>
                      <a:cubicBezTo>
                        <a:pt x="20" y="69"/>
                        <a:pt x="24" y="72"/>
                        <a:pt x="24" y="72"/>
                      </a:cubicBezTo>
                      <a:cubicBezTo>
                        <a:pt x="25" y="73"/>
                        <a:pt x="32" y="79"/>
                        <a:pt x="32" y="79"/>
                      </a:cubicBezTo>
                      <a:cubicBezTo>
                        <a:pt x="32" y="79"/>
                        <a:pt x="34" y="81"/>
                        <a:pt x="34" y="83"/>
                      </a:cubicBezTo>
                      <a:cubicBezTo>
                        <a:pt x="34" y="84"/>
                        <a:pt x="34" y="84"/>
                        <a:pt x="34" y="84"/>
                      </a:cubicBezTo>
                      <a:cubicBezTo>
                        <a:pt x="34" y="84"/>
                        <a:pt x="34" y="84"/>
                        <a:pt x="34" y="84"/>
                      </a:cubicBezTo>
                      <a:cubicBezTo>
                        <a:pt x="37" y="84"/>
                        <a:pt x="44" y="89"/>
                        <a:pt x="44" y="89"/>
                      </a:cubicBezTo>
                      <a:cubicBezTo>
                        <a:pt x="45" y="90"/>
                        <a:pt x="46" y="92"/>
                        <a:pt x="46" y="9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8" name="Freeform 193"/>
                <p:cNvSpPr/>
                <p:nvPr/>
              </p:nvSpPr>
              <p:spPr bwMode="auto">
                <a:xfrm>
                  <a:off x="792" y="1598"/>
                  <a:ext cx="59" cy="71"/>
                </a:xfrm>
                <a:custGeom>
                  <a:avLst/>
                  <a:gdLst>
                    <a:gd name="T0" fmla="*/ 540 w 19"/>
                    <a:gd name="T1" fmla="*/ 86 h 23"/>
                    <a:gd name="T2" fmla="*/ 512 w 19"/>
                    <a:gd name="T3" fmla="*/ 182 h 23"/>
                    <a:gd name="T4" fmla="*/ 453 w 19"/>
                    <a:gd name="T5" fmla="*/ 296 h 23"/>
                    <a:gd name="T6" fmla="*/ 416 w 19"/>
                    <a:gd name="T7" fmla="*/ 324 h 23"/>
                    <a:gd name="T8" fmla="*/ 385 w 19"/>
                    <a:gd name="T9" fmla="*/ 352 h 23"/>
                    <a:gd name="T10" fmla="*/ 357 w 19"/>
                    <a:gd name="T11" fmla="*/ 438 h 23"/>
                    <a:gd name="T12" fmla="*/ 211 w 19"/>
                    <a:gd name="T13" fmla="*/ 497 h 23"/>
                    <a:gd name="T14" fmla="*/ 115 w 19"/>
                    <a:gd name="T15" fmla="*/ 590 h 23"/>
                    <a:gd name="T16" fmla="*/ 87 w 19"/>
                    <a:gd name="T17" fmla="*/ 648 h 23"/>
                    <a:gd name="T18" fmla="*/ 59 w 19"/>
                    <a:gd name="T19" fmla="*/ 676 h 23"/>
                    <a:gd name="T20" fmla="*/ 0 w 19"/>
                    <a:gd name="T21" fmla="*/ 648 h 23"/>
                    <a:gd name="T22" fmla="*/ 0 w 19"/>
                    <a:gd name="T23" fmla="*/ 497 h 23"/>
                    <a:gd name="T24" fmla="*/ 87 w 19"/>
                    <a:gd name="T25" fmla="*/ 380 h 23"/>
                    <a:gd name="T26" fmla="*/ 115 w 19"/>
                    <a:gd name="T27" fmla="*/ 324 h 23"/>
                    <a:gd name="T28" fmla="*/ 183 w 19"/>
                    <a:gd name="T29" fmla="*/ 210 h 23"/>
                    <a:gd name="T30" fmla="*/ 87 w 19"/>
                    <a:gd name="T31" fmla="*/ 182 h 23"/>
                    <a:gd name="T32" fmla="*/ 211 w 19"/>
                    <a:gd name="T33" fmla="*/ 114 h 23"/>
                    <a:gd name="T34" fmla="*/ 357 w 19"/>
                    <a:gd name="T35" fmla="*/ 28 h 23"/>
                    <a:gd name="T36" fmla="*/ 357 w 19"/>
                    <a:gd name="T37" fmla="*/ 28 h 23"/>
                    <a:gd name="T38" fmla="*/ 357 w 19"/>
                    <a:gd name="T39" fmla="*/ 28 h 23"/>
                    <a:gd name="T40" fmla="*/ 357 w 19"/>
                    <a:gd name="T41" fmla="*/ 28 h 23"/>
                    <a:gd name="T42" fmla="*/ 357 w 19"/>
                    <a:gd name="T43" fmla="*/ 28 h 23"/>
                    <a:gd name="T44" fmla="*/ 385 w 19"/>
                    <a:gd name="T45" fmla="*/ 28 h 23"/>
                    <a:gd name="T46" fmla="*/ 357 w 19"/>
                    <a:gd name="T47" fmla="*/ 59 h 23"/>
                    <a:gd name="T48" fmla="*/ 385 w 19"/>
                    <a:gd name="T49" fmla="*/ 28 h 23"/>
                    <a:gd name="T50" fmla="*/ 385 w 19"/>
                    <a:gd name="T51" fmla="*/ 59 h 23"/>
                    <a:gd name="T52" fmla="*/ 453 w 19"/>
                    <a:gd name="T53" fmla="*/ 28 h 23"/>
                    <a:gd name="T54" fmla="*/ 453 w 19"/>
                    <a:gd name="T55" fmla="*/ 28 h 23"/>
                    <a:gd name="T56" fmla="*/ 453 w 19"/>
                    <a:gd name="T57" fmla="*/ 28 h 23"/>
                    <a:gd name="T58" fmla="*/ 512 w 19"/>
                    <a:gd name="T59" fmla="*/ 28 h 23"/>
                    <a:gd name="T60" fmla="*/ 512 w 19"/>
                    <a:gd name="T61" fmla="*/ 59 h 23"/>
                    <a:gd name="T62" fmla="*/ 481 w 19"/>
                    <a:gd name="T63" fmla="*/ 86 h 23"/>
                    <a:gd name="T64" fmla="*/ 512 w 19"/>
                    <a:gd name="T65" fmla="*/ 59 h 23"/>
                    <a:gd name="T66" fmla="*/ 540 w 19"/>
                    <a:gd name="T67" fmla="*/ 86 h 23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9" h="23">
                      <a:moveTo>
                        <a:pt x="18" y="3"/>
                      </a:move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7" y="4"/>
                        <a:pt x="17" y="4"/>
                        <a:pt x="17" y="4"/>
                      </a:cubicBezTo>
                      <a:cubicBezTo>
                        <a:pt x="17" y="5"/>
                        <a:pt x="17" y="5"/>
                        <a:pt x="17" y="6"/>
                      </a:cubicBezTo>
                      <a:cubicBezTo>
                        <a:pt x="17" y="7"/>
                        <a:pt x="16" y="7"/>
                        <a:pt x="16" y="8"/>
                      </a:cubicBezTo>
                      <a:cubicBezTo>
                        <a:pt x="16" y="10"/>
                        <a:pt x="15" y="11"/>
                        <a:pt x="15" y="10"/>
                      </a:cubicBezTo>
                      <a:cubicBezTo>
                        <a:pt x="14" y="10"/>
                        <a:pt x="14" y="10"/>
                        <a:pt x="14" y="10"/>
                      </a:cubicBezTo>
                      <a:cubicBezTo>
                        <a:pt x="14" y="10"/>
                        <a:pt x="14" y="11"/>
                        <a:pt x="14" y="11"/>
                      </a:cubicBezTo>
                      <a:cubicBezTo>
                        <a:pt x="14" y="12"/>
                        <a:pt x="13" y="11"/>
                        <a:pt x="13" y="11"/>
                      </a:cubicBezTo>
                      <a:cubicBezTo>
                        <a:pt x="13" y="12"/>
                        <a:pt x="13" y="12"/>
                        <a:pt x="13" y="12"/>
                      </a:cubicBezTo>
                      <a:cubicBezTo>
                        <a:pt x="15" y="12"/>
                        <a:pt x="14" y="14"/>
                        <a:pt x="14" y="14"/>
                      </a:cubicBezTo>
                      <a:cubicBezTo>
                        <a:pt x="14" y="14"/>
                        <a:pt x="13" y="15"/>
                        <a:pt x="12" y="15"/>
                      </a:cubicBezTo>
                      <a:cubicBezTo>
                        <a:pt x="11" y="15"/>
                        <a:pt x="10" y="15"/>
                        <a:pt x="9" y="16"/>
                      </a:cubicBezTo>
                      <a:cubicBezTo>
                        <a:pt x="8" y="17"/>
                        <a:pt x="8" y="17"/>
                        <a:pt x="7" y="17"/>
                      </a:cubicBezTo>
                      <a:cubicBezTo>
                        <a:pt x="7" y="17"/>
                        <a:pt x="6" y="17"/>
                        <a:pt x="5" y="18"/>
                      </a:cubicBezTo>
                      <a:cubicBezTo>
                        <a:pt x="5" y="19"/>
                        <a:pt x="4" y="19"/>
                        <a:pt x="4" y="20"/>
                      </a:cubicBezTo>
                      <a:cubicBezTo>
                        <a:pt x="4" y="20"/>
                        <a:pt x="4" y="21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3"/>
                        <a:pt x="2" y="23"/>
                        <a:pt x="2" y="23"/>
                      </a:cubicBezTo>
                      <a:cubicBezTo>
                        <a:pt x="2" y="23"/>
                        <a:pt x="2" y="23"/>
                        <a:pt x="2" y="23"/>
                      </a:cubicBezTo>
                      <a:cubicBezTo>
                        <a:pt x="1" y="23"/>
                        <a:pt x="1" y="23"/>
                        <a:pt x="1" y="22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1"/>
                        <a:pt x="0" y="21"/>
                        <a:pt x="0" y="17"/>
                      </a:cubicBezTo>
                      <a:cubicBezTo>
                        <a:pt x="0" y="17"/>
                        <a:pt x="0" y="17"/>
                        <a:pt x="0" y="17"/>
                      </a:cubicBezTo>
                      <a:cubicBezTo>
                        <a:pt x="0" y="16"/>
                        <a:pt x="1" y="15"/>
                        <a:pt x="1" y="15"/>
                      </a:cubicBezTo>
                      <a:cubicBezTo>
                        <a:pt x="1" y="15"/>
                        <a:pt x="2" y="13"/>
                        <a:pt x="3" y="13"/>
                      </a:cubicBezTo>
                      <a:cubicBezTo>
                        <a:pt x="3" y="12"/>
                        <a:pt x="3" y="12"/>
                        <a:pt x="4" y="11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3" y="11"/>
                        <a:pt x="4" y="10"/>
                        <a:pt x="5" y="9"/>
                      </a:cubicBezTo>
                      <a:cubicBezTo>
                        <a:pt x="5" y="9"/>
                        <a:pt x="5" y="8"/>
                        <a:pt x="6" y="7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5" y="6"/>
                        <a:pt x="4" y="7"/>
                        <a:pt x="3" y="6"/>
                      </a:cubicBezTo>
                      <a:cubicBezTo>
                        <a:pt x="3" y="6"/>
                        <a:pt x="3" y="6"/>
                        <a:pt x="5" y="5"/>
                      </a:cubicBezTo>
                      <a:cubicBezTo>
                        <a:pt x="5" y="3"/>
                        <a:pt x="7" y="4"/>
                        <a:pt x="7" y="4"/>
                      </a:cubicBezTo>
                      <a:cubicBezTo>
                        <a:pt x="7" y="4"/>
                        <a:pt x="8" y="4"/>
                        <a:pt x="9" y="2"/>
                      </a:cubicBezTo>
                      <a:cubicBezTo>
                        <a:pt x="11" y="2"/>
                        <a:pt x="11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3" y="1"/>
                        <a:pt x="13" y="1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13" y="1"/>
                        <a:pt x="13" y="1"/>
                        <a:pt x="13" y="1"/>
                      </a:cubicBezTo>
                      <a:cubicBezTo>
                        <a:pt x="14" y="1"/>
                        <a:pt x="14" y="1"/>
                        <a:pt x="14" y="1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3" y="2"/>
                        <a:pt x="13" y="2"/>
                        <a:pt x="13" y="2"/>
                      </a:cubicBezTo>
                      <a:cubicBezTo>
                        <a:pt x="14" y="2"/>
                        <a:pt x="14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6" y="0"/>
                        <a:pt x="16" y="0"/>
                        <a:pt x="16" y="0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1"/>
                      </a:cubicBezTo>
                      <a:cubicBezTo>
                        <a:pt x="17" y="1"/>
                        <a:pt x="17" y="1"/>
                        <a:pt x="17" y="2"/>
                      </a:cubicBezTo>
                      <a:cubicBezTo>
                        <a:pt x="17" y="2"/>
                        <a:pt x="17" y="2"/>
                        <a:pt x="17" y="2"/>
                      </a:cubicBezTo>
                      <a:cubicBezTo>
                        <a:pt x="17" y="2"/>
                        <a:pt x="17" y="2"/>
                        <a:pt x="16" y="3"/>
                      </a:cubicBezTo>
                      <a:cubicBezTo>
                        <a:pt x="16" y="3"/>
                        <a:pt x="16" y="3"/>
                        <a:pt x="16" y="3"/>
                      </a:cubicBezTo>
                      <a:cubicBezTo>
                        <a:pt x="17" y="3"/>
                        <a:pt x="17" y="3"/>
                        <a:pt x="17" y="2"/>
                      </a:cubicBezTo>
                      <a:cubicBezTo>
                        <a:pt x="17" y="2"/>
                        <a:pt x="18" y="2"/>
                        <a:pt x="18" y="2"/>
                      </a:cubicBezTo>
                      <a:cubicBezTo>
                        <a:pt x="18" y="2"/>
                        <a:pt x="19" y="2"/>
                        <a:pt x="18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79" name="Freeform 194"/>
                <p:cNvSpPr/>
                <p:nvPr/>
              </p:nvSpPr>
              <p:spPr bwMode="auto">
                <a:xfrm>
                  <a:off x="761" y="1616"/>
                  <a:ext cx="28" cy="44"/>
                </a:xfrm>
                <a:custGeom>
                  <a:avLst/>
                  <a:gdLst>
                    <a:gd name="T0" fmla="*/ 243 w 9"/>
                    <a:gd name="T1" fmla="*/ 277 h 14"/>
                    <a:gd name="T2" fmla="*/ 184 w 9"/>
                    <a:gd name="T3" fmla="*/ 305 h 14"/>
                    <a:gd name="T4" fmla="*/ 184 w 9"/>
                    <a:gd name="T5" fmla="*/ 277 h 14"/>
                    <a:gd name="T6" fmla="*/ 184 w 9"/>
                    <a:gd name="T7" fmla="*/ 277 h 14"/>
                    <a:gd name="T8" fmla="*/ 156 w 9"/>
                    <a:gd name="T9" fmla="*/ 305 h 14"/>
                    <a:gd name="T10" fmla="*/ 115 w 9"/>
                    <a:gd name="T11" fmla="*/ 405 h 14"/>
                    <a:gd name="T12" fmla="*/ 115 w 9"/>
                    <a:gd name="T13" fmla="*/ 405 h 14"/>
                    <a:gd name="T14" fmla="*/ 87 w 9"/>
                    <a:gd name="T15" fmla="*/ 405 h 14"/>
                    <a:gd name="T16" fmla="*/ 59 w 9"/>
                    <a:gd name="T17" fmla="*/ 434 h 14"/>
                    <a:gd name="T18" fmla="*/ 59 w 9"/>
                    <a:gd name="T19" fmla="*/ 405 h 14"/>
                    <a:gd name="T20" fmla="*/ 59 w 9"/>
                    <a:gd name="T21" fmla="*/ 346 h 14"/>
                    <a:gd name="T22" fmla="*/ 28 w 9"/>
                    <a:gd name="T23" fmla="*/ 305 h 14"/>
                    <a:gd name="T24" fmla="*/ 0 w 9"/>
                    <a:gd name="T25" fmla="*/ 305 h 14"/>
                    <a:gd name="T26" fmla="*/ 0 w 9"/>
                    <a:gd name="T27" fmla="*/ 277 h 14"/>
                    <a:gd name="T28" fmla="*/ 59 w 9"/>
                    <a:gd name="T29" fmla="*/ 277 h 14"/>
                    <a:gd name="T30" fmla="*/ 115 w 9"/>
                    <a:gd name="T31" fmla="*/ 277 h 14"/>
                    <a:gd name="T32" fmla="*/ 115 w 9"/>
                    <a:gd name="T33" fmla="*/ 277 h 14"/>
                    <a:gd name="T34" fmla="*/ 115 w 9"/>
                    <a:gd name="T35" fmla="*/ 248 h 14"/>
                    <a:gd name="T36" fmla="*/ 156 w 9"/>
                    <a:gd name="T37" fmla="*/ 217 h 14"/>
                    <a:gd name="T38" fmla="*/ 156 w 9"/>
                    <a:gd name="T39" fmla="*/ 189 h 14"/>
                    <a:gd name="T40" fmla="*/ 156 w 9"/>
                    <a:gd name="T41" fmla="*/ 157 h 14"/>
                    <a:gd name="T42" fmla="*/ 156 w 9"/>
                    <a:gd name="T43" fmla="*/ 157 h 14"/>
                    <a:gd name="T44" fmla="*/ 115 w 9"/>
                    <a:gd name="T45" fmla="*/ 157 h 14"/>
                    <a:gd name="T46" fmla="*/ 115 w 9"/>
                    <a:gd name="T47" fmla="*/ 129 h 14"/>
                    <a:gd name="T48" fmla="*/ 87 w 9"/>
                    <a:gd name="T49" fmla="*/ 129 h 14"/>
                    <a:gd name="T50" fmla="*/ 87 w 9"/>
                    <a:gd name="T51" fmla="*/ 88 h 14"/>
                    <a:gd name="T52" fmla="*/ 184 w 9"/>
                    <a:gd name="T53" fmla="*/ 28 h 14"/>
                    <a:gd name="T54" fmla="*/ 156 w 9"/>
                    <a:gd name="T55" fmla="*/ 60 h 14"/>
                    <a:gd name="T56" fmla="*/ 115 w 9"/>
                    <a:gd name="T57" fmla="*/ 60 h 14"/>
                    <a:gd name="T58" fmla="*/ 212 w 9"/>
                    <a:gd name="T59" fmla="*/ 0 h 14"/>
                    <a:gd name="T60" fmla="*/ 212 w 9"/>
                    <a:gd name="T61" fmla="*/ 28 h 14"/>
                    <a:gd name="T62" fmla="*/ 243 w 9"/>
                    <a:gd name="T63" fmla="*/ 0 h 14"/>
                    <a:gd name="T64" fmla="*/ 243 w 9"/>
                    <a:gd name="T65" fmla="*/ 0 h 14"/>
                    <a:gd name="T66" fmla="*/ 243 w 9"/>
                    <a:gd name="T67" fmla="*/ 28 h 14"/>
                    <a:gd name="T68" fmla="*/ 271 w 9"/>
                    <a:gd name="T69" fmla="*/ 28 h 14"/>
                    <a:gd name="T70" fmla="*/ 271 w 9"/>
                    <a:gd name="T71" fmla="*/ 28 h 14"/>
                    <a:gd name="T72" fmla="*/ 271 w 9"/>
                    <a:gd name="T73" fmla="*/ 28 h 14"/>
                    <a:gd name="T74" fmla="*/ 271 w 9"/>
                    <a:gd name="T75" fmla="*/ 60 h 14"/>
                    <a:gd name="T76" fmla="*/ 243 w 9"/>
                    <a:gd name="T77" fmla="*/ 88 h 14"/>
                    <a:gd name="T78" fmla="*/ 243 w 9"/>
                    <a:gd name="T79" fmla="*/ 129 h 14"/>
                    <a:gd name="T80" fmla="*/ 243 w 9"/>
                    <a:gd name="T81" fmla="*/ 189 h 14"/>
                    <a:gd name="T82" fmla="*/ 212 w 9"/>
                    <a:gd name="T83" fmla="*/ 217 h 14"/>
                    <a:gd name="T84" fmla="*/ 243 w 9"/>
                    <a:gd name="T85" fmla="*/ 248 h 14"/>
                    <a:gd name="T86" fmla="*/ 243 w 9"/>
                    <a:gd name="T87" fmla="*/ 277 h 14"/>
                    <a:gd name="T88" fmla="*/ 243 w 9"/>
                    <a:gd name="T89" fmla="*/ 277 h 14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</a:gdLst>
                  <a:ahLst/>
                  <a:cxnLst>
                    <a:cxn ang="T90">
                      <a:pos x="T0" y="T1"/>
                    </a:cxn>
                    <a:cxn ang="T91">
                      <a:pos x="T2" y="T3"/>
                    </a:cxn>
                    <a:cxn ang="T92">
                      <a:pos x="T4" y="T5"/>
                    </a:cxn>
                    <a:cxn ang="T93">
                      <a:pos x="T6" y="T7"/>
                    </a:cxn>
                    <a:cxn ang="T94">
                      <a:pos x="T8" y="T9"/>
                    </a:cxn>
                    <a:cxn ang="T95">
                      <a:pos x="T10" y="T11"/>
                    </a:cxn>
                    <a:cxn ang="T96">
                      <a:pos x="T12" y="T13"/>
                    </a:cxn>
                    <a:cxn ang="T97">
                      <a:pos x="T14" y="T15"/>
                    </a:cxn>
                    <a:cxn ang="T98">
                      <a:pos x="T16" y="T17"/>
                    </a:cxn>
                    <a:cxn ang="T99">
                      <a:pos x="T18" y="T19"/>
                    </a:cxn>
                    <a:cxn ang="T100">
                      <a:pos x="T20" y="T21"/>
                    </a:cxn>
                    <a:cxn ang="T101">
                      <a:pos x="T22" y="T23"/>
                    </a:cxn>
                    <a:cxn ang="T102">
                      <a:pos x="T24" y="T25"/>
                    </a:cxn>
                    <a:cxn ang="T103">
                      <a:pos x="T26" y="T27"/>
                    </a:cxn>
                    <a:cxn ang="T104">
                      <a:pos x="T28" y="T29"/>
                    </a:cxn>
                    <a:cxn ang="T105">
                      <a:pos x="T30" y="T31"/>
                    </a:cxn>
                    <a:cxn ang="T106">
                      <a:pos x="T32" y="T33"/>
                    </a:cxn>
                    <a:cxn ang="T107">
                      <a:pos x="T34" y="T35"/>
                    </a:cxn>
                    <a:cxn ang="T108">
                      <a:pos x="T36" y="T37"/>
                    </a:cxn>
                    <a:cxn ang="T109">
                      <a:pos x="T38" y="T39"/>
                    </a:cxn>
                    <a:cxn ang="T110">
                      <a:pos x="T40" y="T41"/>
                    </a:cxn>
                    <a:cxn ang="T111">
                      <a:pos x="T42" y="T43"/>
                    </a:cxn>
                    <a:cxn ang="T112">
                      <a:pos x="T44" y="T45"/>
                    </a:cxn>
                    <a:cxn ang="T113">
                      <a:pos x="T46" y="T47"/>
                    </a:cxn>
                    <a:cxn ang="T114">
                      <a:pos x="T48" y="T49"/>
                    </a:cxn>
                    <a:cxn ang="T115">
                      <a:pos x="T50" y="T51"/>
                    </a:cxn>
                    <a:cxn ang="T116">
                      <a:pos x="T52" y="T53"/>
                    </a:cxn>
                    <a:cxn ang="T117">
                      <a:pos x="T54" y="T55"/>
                    </a:cxn>
                    <a:cxn ang="T118">
                      <a:pos x="T56" y="T57"/>
                    </a:cxn>
                    <a:cxn ang="T119">
                      <a:pos x="T58" y="T59"/>
                    </a:cxn>
                    <a:cxn ang="T120">
                      <a:pos x="T60" y="T61"/>
                    </a:cxn>
                    <a:cxn ang="T121">
                      <a:pos x="T62" y="T63"/>
                    </a:cxn>
                    <a:cxn ang="T122">
                      <a:pos x="T64" y="T65"/>
                    </a:cxn>
                    <a:cxn ang="T123">
                      <a:pos x="T66" y="T67"/>
                    </a:cxn>
                    <a:cxn ang="T124">
                      <a:pos x="T68" y="T69"/>
                    </a:cxn>
                    <a:cxn ang="T125">
                      <a:pos x="T70" y="T71"/>
                    </a:cxn>
                    <a:cxn ang="T126">
                      <a:pos x="T72" y="T73"/>
                    </a:cxn>
                    <a:cxn ang="T127">
                      <a:pos x="T74" y="T75"/>
                    </a:cxn>
                    <a:cxn ang="T128">
                      <a:pos x="T76" y="T77"/>
                    </a:cxn>
                    <a:cxn ang="T129">
                      <a:pos x="T78" y="T79"/>
                    </a:cxn>
                    <a:cxn ang="T130">
                      <a:pos x="T80" y="T81"/>
                    </a:cxn>
                    <a:cxn ang="T131">
                      <a:pos x="T82" y="T83"/>
                    </a:cxn>
                    <a:cxn ang="T132">
                      <a:pos x="T84" y="T85"/>
                    </a:cxn>
                    <a:cxn ang="T133">
                      <a:pos x="T86" y="T87"/>
                    </a:cxn>
                    <a:cxn ang="T134">
                      <a:pos x="T88" y="T89"/>
                    </a:cxn>
                  </a:cxnLst>
                  <a:rect l="0" t="0" r="r" b="b"/>
                  <a:pathLst>
                    <a:path w="9" h="14">
                      <a:moveTo>
                        <a:pt x="8" y="9"/>
                      </a:moveTo>
                      <a:cubicBezTo>
                        <a:pt x="7" y="10"/>
                        <a:pt x="6" y="11"/>
                        <a:pt x="6" y="10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6" y="9"/>
                        <a:pt x="6" y="9"/>
                        <a:pt x="6" y="9"/>
                      </a:cubicBezTo>
                      <a:cubicBezTo>
                        <a:pt x="5" y="10"/>
                        <a:pt x="5" y="10"/>
                        <a:pt x="5" y="10"/>
                      </a:cubicBezTo>
                      <a:cubicBezTo>
                        <a:pt x="5" y="11"/>
                        <a:pt x="4" y="13"/>
                        <a:pt x="4" y="13"/>
                      </a:cubicBezTo>
                      <a:cubicBezTo>
                        <a:pt x="4" y="13"/>
                        <a:pt x="4" y="13"/>
                        <a:pt x="4" y="13"/>
                      </a:cubicBezTo>
                      <a:cubicBezTo>
                        <a:pt x="3" y="13"/>
                        <a:pt x="3" y="13"/>
                        <a:pt x="3" y="13"/>
                      </a:cubicBezTo>
                      <a:cubicBezTo>
                        <a:pt x="3" y="13"/>
                        <a:pt x="3" y="14"/>
                        <a:pt x="2" y="14"/>
                      </a:cubicBezTo>
                      <a:cubicBezTo>
                        <a:pt x="2" y="14"/>
                        <a:pt x="2" y="13"/>
                        <a:pt x="2" y="13"/>
                      </a:cubicBezTo>
                      <a:cubicBezTo>
                        <a:pt x="2" y="11"/>
                        <a:pt x="2" y="11"/>
                        <a:pt x="2" y="11"/>
                      </a:cubicBezTo>
                      <a:cubicBezTo>
                        <a:pt x="2" y="11"/>
                        <a:pt x="2" y="10"/>
                        <a:pt x="1" y="10"/>
                      </a:cubicBezTo>
                      <a:cubicBezTo>
                        <a:pt x="1" y="10"/>
                        <a:pt x="1" y="10"/>
                        <a:pt x="0" y="10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0" y="9"/>
                        <a:pt x="1" y="8"/>
                        <a:pt x="2" y="9"/>
                      </a:cubicBezTo>
                      <a:cubicBezTo>
                        <a:pt x="2" y="9"/>
                        <a:pt x="3" y="9"/>
                        <a:pt x="4" y="9"/>
                      </a:cubicBezTo>
                      <a:cubicBezTo>
                        <a:pt x="4" y="9"/>
                        <a:pt x="4" y="9"/>
                        <a:pt x="4" y="9"/>
                      </a:cubicBezTo>
                      <a:cubicBezTo>
                        <a:pt x="4" y="8"/>
                        <a:pt x="4" y="8"/>
                        <a:pt x="4" y="8"/>
                      </a:cubicBezTo>
                      <a:cubicBezTo>
                        <a:pt x="5" y="7"/>
                        <a:pt x="5" y="7"/>
                        <a:pt x="5" y="7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5" y="5"/>
                        <a:pt x="5" y="5"/>
                        <a:pt x="5" y="5"/>
                      </a:cubicBezTo>
                      <a:cubicBezTo>
                        <a:pt x="4" y="5"/>
                        <a:pt x="4" y="5"/>
                        <a:pt x="4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5" y="2"/>
                        <a:pt x="5" y="2"/>
                        <a:pt x="6" y="1"/>
                      </a:cubicBezTo>
                      <a:cubicBezTo>
                        <a:pt x="5" y="1"/>
                        <a:pt x="5" y="1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1"/>
                        <a:pt x="7" y="0"/>
                        <a:pt x="7" y="0"/>
                      </a:cubicBezTo>
                      <a:cubicBezTo>
                        <a:pt x="8" y="0"/>
                        <a:pt x="7" y="0"/>
                        <a:pt x="7" y="1"/>
                      </a:cubicBezTo>
                      <a:cubicBezTo>
                        <a:pt x="7" y="1"/>
                        <a:pt x="8" y="0"/>
                        <a:pt x="8" y="0"/>
                      </a:cubicBezTo>
                      <a:cubicBezTo>
                        <a:pt x="8" y="0"/>
                        <a:pt x="8" y="0"/>
                        <a:pt x="8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1"/>
                      </a:cubicBezTo>
                      <a:cubicBezTo>
                        <a:pt x="9" y="1"/>
                        <a:pt x="9" y="1"/>
                        <a:pt x="9" y="2"/>
                      </a:cubicBezTo>
                      <a:cubicBezTo>
                        <a:pt x="8" y="3"/>
                        <a:pt x="8" y="3"/>
                        <a:pt x="8" y="3"/>
                      </a:cubicBezTo>
                      <a:cubicBezTo>
                        <a:pt x="8" y="4"/>
                        <a:pt x="8" y="4"/>
                        <a:pt x="8" y="4"/>
                      </a:cubicBezTo>
                      <a:cubicBezTo>
                        <a:pt x="8" y="5"/>
                        <a:pt x="8" y="5"/>
                        <a:pt x="8" y="6"/>
                      </a:cubicBezTo>
                      <a:cubicBezTo>
                        <a:pt x="7" y="7"/>
                        <a:pt x="7" y="7"/>
                        <a:pt x="7" y="7"/>
                      </a:cubicBezTo>
                      <a:cubicBezTo>
                        <a:pt x="8" y="7"/>
                        <a:pt x="8" y="7"/>
                        <a:pt x="8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8" y="9"/>
                        <a:pt x="8" y="9"/>
                        <a:pt x="8" y="9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0" name="Freeform 195"/>
                <p:cNvSpPr/>
                <p:nvPr/>
              </p:nvSpPr>
              <p:spPr bwMode="auto">
                <a:xfrm>
                  <a:off x="795" y="1598"/>
                  <a:ext cx="37" cy="15"/>
                </a:xfrm>
                <a:custGeom>
                  <a:avLst/>
                  <a:gdLst>
                    <a:gd name="T0" fmla="*/ 324 w 12"/>
                    <a:gd name="T1" fmla="*/ 27 h 5"/>
                    <a:gd name="T2" fmla="*/ 210 w 12"/>
                    <a:gd name="T3" fmla="*/ 81 h 5"/>
                    <a:gd name="T4" fmla="*/ 142 w 12"/>
                    <a:gd name="T5" fmla="*/ 81 h 5"/>
                    <a:gd name="T6" fmla="*/ 114 w 12"/>
                    <a:gd name="T7" fmla="*/ 108 h 5"/>
                    <a:gd name="T8" fmla="*/ 59 w 12"/>
                    <a:gd name="T9" fmla="*/ 135 h 5"/>
                    <a:gd name="T10" fmla="*/ 28 w 12"/>
                    <a:gd name="T11" fmla="*/ 135 h 5"/>
                    <a:gd name="T12" fmla="*/ 0 w 12"/>
                    <a:gd name="T13" fmla="*/ 135 h 5"/>
                    <a:gd name="T14" fmla="*/ 0 w 12"/>
                    <a:gd name="T15" fmla="*/ 108 h 5"/>
                    <a:gd name="T16" fmla="*/ 0 w 12"/>
                    <a:gd name="T17" fmla="*/ 108 h 5"/>
                    <a:gd name="T18" fmla="*/ 28 w 12"/>
                    <a:gd name="T19" fmla="*/ 108 h 5"/>
                    <a:gd name="T20" fmla="*/ 86 w 12"/>
                    <a:gd name="T21" fmla="*/ 81 h 5"/>
                    <a:gd name="T22" fmla="*/ 142 w 12"/>
                    <a:gd name="T23" fmla="*/ 54 h 5"/>
                    <a:gd name="T24" fmla="*/ 142 w 12"/>
                    <a:gd name="T25" fmla="*/ 54 h 5"/>
                    <a:gd name="T26" fmla="*/ 114 w 12"/>
                    <a:gd name="T27" fmla="*/ 54 h 5"/>
                    <a:gd name="T28" fmla="*/ 142 w 12"/>
                    <a:gd name="T29" fmla="*/ 54 h 5"/>
                    <a:gd name="T30" fmla="*/ 182 w 12"/>
                    <a:gd name="T31" fmla="*/ 54 h 5"/>
                    <a:gd name="T32" fmla="*/ 182 w 12"/>
                    <a:gd name="T33" fmla="*/ 54 h 5"/>
                    <a:gd name="T34" fmla="*/ 182 w 12"/>
                    <a:gd name="T35" fmla="*/ 54 h 5"/>
                    <a:gd name="T36" fmla="*/ 142 w 12"/>
                    <a:gd name="T37" fmla="*/ 54 h 5"/>
                    <a:gd name="T38" fmla="*/ 265 w 12"/>
                    <a:gd name="T39" fmla="*/ 0 h 5"/>
                    <a:gd name="T40" fmla="*/ 237 w 12"/>
                    <a:gd name="T41" fmla="*/ 27 h 5"/>
                    <a:gd name="T42" fmla="*/ 296 w 12"/>
                    <a:gd name="T43" fmla="*/ 0 h 5"/>
                    <a:gd name="T44" fmla="*/ 296 w 12"/>
                    <a:gd name="T45" fmla="*/ 0 h 5"/>
                    <a:gd name="T46" fmla="*/ 296 w 12"/>
                    <a:gd name="T47" fmla="*/ 0 h 5"/>
                    <a:gd name="T48" fmla="*/ 296 w 12"/>
                    <a:gd name="T49" fmla="*/ 0 h 5"/>
                    <a:gd name="T50" fmla="*/ 296 w 12"/>
                    <a:gd name="T51" fmla="*/ 0 h 5"/>
                    <a:gd name="T52" fmla="*/ 296 w 12"/>
                    <a:gd name="T53" fmla="*/ 0 h 5"/>
                    <a:gd name="T54" fmla="*/ 324 w 12"/>
                    <a:gd name="T55" fmla="*/ 0 h 5"/>
                    <a:gd name="T56" fmla="*/ 324 w 12"/>
                    <a:gd name="T57" fmla="*/ 0 h 5"/>
                    <a:gd name="T58" fmla="*/ 352 w 12"/>
                    <a:gd name="T59" fmla="*/ 0 h 5"/>
                    <a:gd name="T60" fmla="*/ 352 w 12"/>
                    <a:gd name="T61" fmla="*/ 0 h 5"/>
                    <a:gd name="T62" fmla="*/ 324 w 12"/>
                    <a:gd name="T63" fmla="*/ 27 h 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12" h="5">
                      <a:moveTo>
                        <a:pt x="11" y="1"/>
                      </a:moveTo>
                      <a:cubicBezTo>
                        <a:pt x="11" y="1"/>
                        <a:pt x="8" y="3"/>
                        <a:pt x="7" y="3"/>
                      </a:cubicBezTo>
                      <a:cubicBezTo>
                        <a:pt x="6" y="3"/>
                        <a:pt x="6" y="3"/>
                        <a:pt x="5" y="3"/>
                      </a:cubicBezTo>
                      <a:cubicBezTo>
                        <a:pt x="5" y="3"/>
                        <a:pt x="5" y="4"/>
                        <a:pt x="4" y="4"/>
                      </a:cubicBezTo>
                      <a:cubicBezTo>
                        <a:pt x="3" y="4"/>
                        <a:pt x="3" y="4"/>
                        <a:pt x="2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1" y="4"/>
                        <a:pt x="1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2"/>
                        <a:pt x="4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6" y="2"/>
                        <a:pt x="6" y="2"/>
                        <a:pt x="6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6" y="1"/>
                        <a:pt x="9" y="0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9" y="0"/>
                        <a:pt x="9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cubicBezTo>
                        <a:pt x="12" y="0"/>
                        <a:pt x="12" y="0"/>
                        <a:pt x="12" y="0"/>
                      </a:cubicBezTo>
                      <a:lnTo>
                        <a:pt x="1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1" name="Freeform 196"/>
                <p:cNvSpPr/>
                <p:nvPr/>
              </p:nvSpPr>
              <p:spPr bwMode="auto">
                <a:xfrm>
                  <a:off x="752" y="1610"/>
                  <a:ext cx="25" cy="16"/>
                </a:xfrm>
                <a:custGeom>
                  <a:avLst/>
                  <a:gdLst>
                    <a:gd name="T0" fmla="*/ 88 w 8"/>
                    <a:gd name="T1" fmla="*/ 163 h 5"/>
                    <a:gd name="T2" fmla="*/ 59 w 8"/>
                    <a:gd name="T3" fmla="*/ 163 h 5"/>
                    <a:gd name="T4" fmla="*/ 59 w 8"/>
                    <a:gd name="T5" fmla="*/ 163 h 5"/>
                    <a:gd name="T6" fmla="*/ 59 w 8"/>
                    <a:gd name="T7" fmla="*/ 163 h 5"/>
                    <a:gd name="T8" fmla="*/ 59 w 8"/>
                    <a:gd name="T9" fmla="*/ 134 h 5"/>
                    <a:gd name="T10" fmla="*/ 28 w 8"/>
                    <a:gd name="T11" fmla="*/ 163 h 5"/>
                    <a:gd name="T12" fmla="*/ 0 w 8"/>
                    <a:gd name="T13" fmla="*/ 163 h 5"/>
                    <a:gd name="T14" fmla="*/ 28 w 8"/>
                    <a:gd name="T15" fmla="*/ 102 h 5"/>
                    <a:gd name="T16" fmla="*/ 59 w 8"/>
                    <a:gd name="T17" fmla="*/ 102 h 5"/>
                    <a:gd name="T18" fmla="*/ 59 w 8"/>
                    <a:gd name="T19" fmla="*/ 102 h 5"/>
                    <a:gd name="T20" fmla="*/ 59 w 8"/>
                    <a:gd name="T21" fmla="*/ 102 h 5"/>
                    <a:gd name="T22" fmla="*/ 59 w 8"/>
                    <a:gd name="T23" fmla="*/ 102 h 5"/>
                    <a:gd name="T24" fmla="*/ 59 w 8"/>
                    <a:gd name="T25" fmla="*/ 102 h 5"/>
                    <a:gd name="T26" fmla="*/ 59 w 8"/>
                    <a:gd name="T27" fmla="*/ 102 h 5"/>
                    <a:gd name="T28" fmla="*/ 59 w 8"/>
                    <a:gd name="T29" fmla="*/ 102 h 5"/>
                    <a:gd name="T30" fmla="*/ 59 w 8"/>
                    <a:gd name="T31" fmla="*/ 102 h 5"/>
                    <a:gd name="T32" fmla="*/ 59 w 8"/>
                    <a:gd name="T33" fmla="*/ 102 h 5"/>
                    <a:gd name="T34" fmla="*/ 59 w 8"/>
                    <a:gd name="T35" fmla="*/ 102 h 5"/>
                    <a:gd name="T36" fmla="*/ 184 w 8"/>
                    <a:gd name="T37" fmla="*/ 32 h 5"/>
                    <a:gd name="T38" fmla="*/ 184 w 8"/>
                    <a:gd name="T39" fmla="*/ 0 h 5"/>
                    <a:gd name="T40" fmla="*/ 184 w 8"/>
                    <a:gd name="T41" fmla="*/ 0 h 5"/>
                    <a:gd name="T42" fmla="*/ 216 w 8"/>
                    <a:gd name="T43" fmla="*/ 0 h 5"/>
                    <a:gd name="T44" fmla="*/ 216 w 8"/>
                    <a:gd name="T45" fmla="*/ 0 h 5"/>
                    <a:gd name="T46" fmla="*/ 184 w 8"/>
                    <a:gd name="T47" fmla="*/ 32 h 5"/>
                    <a:gd name="T48" fmla="*/ 184 w 8"/>
                    <a:gd name="T49" fmla="*/ 32 h 5"/>
                    <a:gd name="T50" fmla="*/ 184 w 8"/>
                    <a:gd name="T51" fmla="*/ 32 h 5"/>
                    <a:gd name="T52" fmla="*/ 244 w 8"/>
                    <a:gd name="T53" fmla="*/ 32 h 5"/>
                    <a:gd name="T54" fmla="*/ 244 w 8"/>
                    <a:gd name="T55" fmla="*/ 32 h 5"/>
                    <a:gd name="T56" fmla="*/ 216 w 8"/>
                    <a:gd name="T57" fmla="*/ 61 h 5"/>
                    <a:gd name="T58" fmla="*/ 184 w 8"/>
                    <a:gd name="T59" fmla="*/ 102 h 5"/>
                    <a:gd name="T60" fmla="*/ 128 w 8"/>
                    <a:gd name="T61" fmla="*/ 134 h 5"/>
                    <a:gd name="T62" fmla="*/ 88 w 8"/>
                    <a:gd name="T63" fmla="*/ 163 h 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8" h="5">
                      <a:moveTo>
                        <a:pt x="3" y="5"/>
                      </a:move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5"/>
                        <a:pt x="2" y="5"/>
                        <a:pt x="2" y="5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5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5"/>
                        <a:pt x="0" y="4"/>
                        <a:pt x="1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1" y="2"/>
                        <a:pt x="5" y="1"/>
                        <a:pt x="6" y="1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8" y="1"/>
                      </a:cubicBezTo>
                      <a:cubicBezTo>
                        <a:pt x="8" y="1"/>
                        <a:pt x="8" y="1"/>
                        <a:pt x="7" y="2"/>
                      </a:cubicBezTo>
                      <a:cubicBezTo>
                        <a:pt x="6" y="2"/>
                        <a:pt x="6" y="2"/>
                        <a:pt x="6" y="3"/>
                      </a:cubicBezTo>
                      <a:cubicBezTo>
                        <a:pt x="5" y="3"/>
                        <a:pt x="5" y="3"/>
                        <a:pt x="4" y="4"/>
                      </a:cubicBezTo>
                      <a:cubicBezTo>
                        <a:pt x="4" y="4"/>
                        <a:pt x="4" y="4"/>
                        <a:pt x="3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2" name="Freeform 197"/>
                <p:cNvSpPr/>
                <p:nvPr/>
              </p:nvSpPr>
              <p:spPr bwMode="auto">
                <a:xfrm>
                  <a:off x="866" y="1604"/>
                  <a:ext cx="13" cy="12"/>
                </a:xfrm>
                <a:custGeom>
                  <a:avLst/>
                  <a:gdLst>
                    <a:gd name="T0" fmla="*/ 75 w 4"/>
                    <a:gd name="T1" fmla="*/ 27 h 4"/>
                    <a:gd name="T2" fmla="*/ 107 w 4"/>
                    <a:gd name="T3" fmla="*/ 54 h 4"/>
                    <a:gd name="T4" fmla="*/ 75 w 4"/>
                    <a:gd name="T5" fmla="*/ 54 h 4"/>
                    <a:gd name="T6" fmla="*/ 75 w 4"/>
                    <a:gd name="T7" fmla="*/ 54 h 4"/>
                    <a:gd name="T8" fmla="*/ 107 w 4"/>
                    <a:gd name="T9" fmla="*/ 81 h 4"/>
                    <a:gd name="T10" fmla="*/ 137 w 4"/>
                    <a:gd name="T11" fmla="*/ 108 h 4"/>
                    <a:gd name="T12" fmla="*/ 107 w 4"/>
                    <a:gd name="T13" fmla="*/ 108 h 4"/>
                    <a:gd name="T14" fmla="*/ 107 w 4"/>
                    <a:gd name="T15" fmla="*/ 81 h 4"/>
                    <a:gd name="T16" fmla="*/ 75 w 4"/>
                    <a:gd name="T17" fmla="*/ 108 h 4"/>
                    <a:gd name="T18" fmla="*/ 75 w 4"/>
                    <a:gd name="T19" fmla="*/ 108 h 4"/>
                    <a:gd name="T20" fmla="*/ 33 w 4"/>
                    <a:gd name="T21" fmla="*/ 108 h 4"/>
                    <a:gd name="T22" fmla="*/ 33 w 4"/>
                    <a:gd name="T23" fmla="*/ 81 h 4"/>
                    <a:gd name="T24" fmla="*/ 33 w 4"/>
                    <a:gd name="T25" fmla="*/ 81 h 4"/>
                    <a:gd name="T26" fmla="*/ 0 w 4"/>
                    <a:gd name="T27" fmla="*/ 54 h 4"/>
                    <a:gd name="T28" fmla="*/ 0 w 4"/>
                    <a:gd name="T29" fmla="*/ 54 h 4"/>
                    <a:gd name="T30" fmla="*/ 0 w 4"/>
                    <a:gd name="T31" fmla="*/ 27 h 4"/>
                    <a:gd name="T32" fmla="*/ 0 w 4"/>
                    <a:gd name="T33" fmla="*/ 27 h 4"/>
                    <a:gd name="T34" fmla="*/ 0 w 4"/>
                    <a:gd name="T35" fmla="*/ 27 h 4"/>
                    <a:gd name="T36" fmla="*/ 0 w 4"/>
                    <a:gd name="T37" fmla="*/ 27 h 4"/>
                    <a:gd name="T38" fmla="*/ 33 w 4"/>
                    <a:gd name="T39" fmla="*/ 0 h 4"/>
                    <a:gd name="T40" fmla="*/ 33 w 4"/>
                    <a:gd name="T41" fmla="*/ 27 h 4"/>
                    <a:gd name="T42" fmla="*/ 33 w 4"/>
                    <a:gd name="T43" fmla="*/ 27 h 4"/>
                    <a:gd name="T44" fmla="*/ 75 w 4"/>
                    <a:gd name="T45" fmla="*/ 27 h 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" h="4">
                      <a:moveTo>
                        <a:pt x="2" y="1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3" name="Freeform 198"/>
                <p:cNvSpPr/>
                <p:nvPr/>
              </p:nvSpPr>
              <p:spPr bwMode="auto">
                <a:xfrm>
                  <a:off x="783" y="1601"/>
                  <a:ext cx="19" cy="15"/>
                </a:xfrm>
                <a:custGeom>
                  <a:avLst/>
                  <a:gdLst>
                    <a:gd name="T0" fmla="*/ 60 w 6"/>
                    <a:gd name="T1" fmla="*/ 135 h 5"/>
                    <a:gd name="T2" fmla="*/ 32 w 6"/>
                    <a:gd name="T3" fmla="*/ 135 h 5"/>
                    <a:gd name="T4" fmla="*/ 32 w 6"/>
                    <a:gd name="T5" fmla="*/ 135 h 5"/>
                    <a:gd name="T6" fmla="*/ 0 w 6"/>
                    <a:gd name="T7" fmla="*/ 108 h 5"/>
                    <a:gd name="T8" fmla="*/ 32 w 6"/>
                    <a:gd name="T9" fmla="*/ 108 h 5"/>
                    <a:gd name="T10" fmla="*/ 60 w 6"/>
                    <a:gd name="T11" fmla="*/ 81 h 5"/>
                    <a:gd name="T12" fmla="*/ 130 w 6"/>
                    <a:gd name="T13" fmla="*/ 54 h 5"/>
                    <a:gd name="T14" fmla="*/ 130 w 6"/>
                    <a:gd name="T15" fmla="*/ 54 h 5"/>
                    <a:gd name="T16" fmla="*/ 130 w 6"/>
                    <a:gd name="T17" fmla="*/ 54 h 5"/>
                    <a:gd name="T18" fmla="*/ 130 w 6"/>
                    <a:gd name="T19" fmla="*/ 54 h 5"/>
                    <a:gd name="T20" fmla="*/ 162 w 6"/>
                    <a:gd name="T21" fmla="*/ 27 h 5"/>
                    <a:gd name="T22" fmla="*/ 190 w 6"/>
                    <a:gd name="T23" fmla="*/ 0 h 5"/>
                    <a:gd name="T24" fmla="*/ 190 w 6"/>
                    <a:gd name="T25" fmla="*/ 0 h 5"/>
                    <a:gd name="T26" fmla="*/ 190 w 6"/>
                    <a:gd name="T27" fmla="*/ 27 h 5"/>
                    <a:gd name="T28" fmla="*/ 162 w 6"/>
                    <a:gd name="T29" fmla="*/ 27 h 5"/>
                    <a:gd name="T30" fmla="*/ 162 w 6"/>
                    <a:gd name="T31" fmla="*/ 27 h 5"/>
                    <a:gd name="T32" fmla="*/ 162 w 6"/>
                    <a:gd name="T33" fmla="*/ 27 h 5"/>
                    <a:gd name="T34" fmla="*/ 190 w 6"/>
                    <a:gd name="T35" fmla="*/ 27 h 5"/>
                    <a:gd name="T36" fmla="*/ 190 w 6"/>
                    <a:gd name="T37" fmla="*/ 27 h 5"/>
                    <a:gd name="T38" fmla="*/ 162 w 6"/>
                    <a:gd name="T39" fmla="*/ 54 h 5"/>
                    <a:gd name="T40" fmla="*/ 162 w 6"/>
                    <a:gd name="T41" fmla="*/ 54 h 5"/>
                    <a:gd name="T42" fmla="*/ 130 w 6"/>
                    <a:gd name="T43" fmla="*/ 81 h 5"/>
                    <a:gd name="T44" fmla="*/ 101 w 6"/>
                    <a:gd name="T45" fmla="*/ 108 h 5"/>
                    <a:gd name="T46" fmla="*/ 60 w 6"/>
                    <a:gd name="T47" fmla="*/ 135 h 5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6" h="5">
                      <a:moveTo>
                        <a:pt x="2" y="5"/>
                      </a:move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3"/>
                        <a:pt x="2" y="3"/>
                        <a:pt x="2" y="3"/>
                      </a:cubicBezTo>
                      <a:cubicBezTo>
                        <a:pt x="2" y="3"/>
                        <a:pt x="2" y="3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4" y="2"/>
                        <a:pt x="4" y="2"/>
                        <a:pt x="4" y="2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6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0"/>
                        <a:pt x="6" y="1"/>
                      </a:cubicBezTo>
                      <a:cubicBezTo>
                        <a:pt x="6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6" y="1"/>
                        <a:pt x="6" y="1"/>
                        <a:pt x="6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3" y="4"/>
                        <a:pt x="2" y="4"/>
                        <a:pt x="2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4" name="Freeform 199"/>
                <p:cNvSpPr/>
                <p:nvPr/>
              </p:nvSpPr>
              <p:spPr bwMode="auto">
                <a:xfrm>
                  <a:off x="962" y="1882"/>
                  <a:ext cx="21" cy="40"/>
                </a:xfrm>
                <a:custGeom>
                  <a:avLst/>
                  <a:gdLst>
                    <a:gd name="T0" fmla="*/ 189 w 7"/>
                    <a:gd name="T1" fmla="*/ 86 h 13"/>
                    <a:gd name="T2" fmla="*/ 0 w 7"/>
                    <a:gd name="T3" fmla="*/ 323 h 13"/>
                    <a:gd name="T4" fmla="*/ 0 w 7"/>
                    <a:gd name="T5" fmla="*/ 265 h 13"/>
                    <a:gd name="T6" fmla="*/ 54 w 7"/>
                    <a:gd name="T7" fmla="*/ 237 h 13"/>
                    <a:gd name="T8" fmla="*/ 54 w 7"/>
                    <a:gd name="T9" fmla="*/ 209 h 13"/>
                    <a:gd name="T10" fmla="*/ 81 w 7"/>
                    <a:gd name="T11" fmla="*/ 142 h 13"/>
                    <a:gd name="T12" fmla="*/ 108 w 7"/>
                    <a:gd name="T13" fmla="*/ 114 h 13"/>
                    <a:gd name="T14" fmla="*/ 135 w 7"/>
                    <a:gd name="T15" fmla="*/ 86 h 13"/>
                    <a:gd name="T16" fmla="*/ 135 w 7"/>
                    <a:gd name="T17" fmla="*/ 55 h 13"/>
                    <a:gd name="T18" fmla="*/ 162 w 7"/>
                    <a:gd name="T19" fmla="*/ 28 h 13"/>
                    <a:gd name="T20" fmla="*/ 189 w 7"/>
                    <a:gd name="T21" fmla="*/ 28 h 13"/>
                    <a:gd name="T22" fmla="*/ 189 w 7"/>
                    <a:gd name="T23" fmla="*/ 86 h 1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7" h="13">
                      <a:moveTo>
                        <a:pt x="7" y="3"/>
                      </a:moveTo>
                      <a:cubicBezTo>
                        <a:pt x="1" y="13"/>
                        <a:pt x="0" y="11"/>
                        <a:pt x="0" y="11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8"/>
                        <a:pt x="1" y="8"/>
                        <a:pt x="2" y="8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2" y="7"/>
                        <a:pt x="2" y="6"/>
                        <a:pt x="3" y="5"/>
                      </a:cubicBezTo>
                      <a:cubicBezTo>
                        <a:pt x="3" y="5"/>
                        <a:pt x="3" y="4"/>
                        <a:pt x="4" y="4"/>
                      </a:cubicBezTo>
                      <a:cubicBezTo>
                        <a:pt x="5" y="3"/>
                        <a:pt x="5" y="3"/>
                        <a:pt x="5" y="3"/>
                      </a:cubicBezTo>
                      <a:cubicBezTo>
                        <a:pt x="5" y="3"/>
                        <a:pt x="5" y="3"/>
                        <a:pt x="5" y="2"/>
                      </a:cubicBezTo>
                      <a:cubicBezTo>
                        <a:pt x="6" y="2"/>
                        <a:pt x="6" y="1"/>
                        <a:pt x="6" y="1"/>
                      </a:cubicBezTo>
                      <a:cubicBezTo>
                        <a:pt x="7" y="1"/>
                        <a:pt x="7" y="1"/>
                        <a:pt x="7" y="1"/>
                      </a:cubicBezTo>
                      <a:cubicBezTo>
                        <a:pt x="7" y="0"/>
                        <a:pt x="7" y="2"/>
                        <a:pt x="7" y="3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5" name="Freeform 200"/>
                <p:cNvSpPr/>
                <p:nvPr/>
              </p:nvSpPr>
              <p:spPr bwMode="auto">
                <a:xfrm>
                  <a:off x="863" y="1678"/>
                  <a:ext cx="16" cy="28"/>
                </a:xfrm>
                <a:custGeom>
                  <a:avLst/>
                  <a:gdLst>
                    <a:gd name="T0" fmla="*/ 163 w 5"/>
                    <a:gd name="T1" fmla="*/ 184 h 9"/>
                    <a:gd name="T2" fmla="*/ 102 w 5"/>
                    <a:gd name="T3" fmla="*/ 243 h 9"/>
                    <a:gd name="T4" fmla="*/ 61 w 5"/>
                    <a:gd name="T5" fmla="*/ 271 h 9"/>
                    <a:gd name="T6" fmla="*/ 32 w 5"/>
                    <a:gd name="T7" fmla="*/ 271 h 9"/>
                    <a:gd name="T8" fmla="*/ 32 w 5"/>
                    <a:gd name="T9" fmla="*/ 271 h 9"/>
                    <a:gd name="T10" fmla="*/ 0 w 5"/>
                    <a:gd name="T11" fmla="*/ 271 h 9"/>
                    <a:gd name="T12" fmla="*/ 32 w 5"/>
                    <a:gd name="T13" fmla="*/ 243 h 9"/>
                    <a:gd name="T14" fmla="*/ 0 w 5"/>
                    <a:gd name="T15" fmla="*/ 212 h 9"/>
                    <a:gd name="T16" fmla="*/ 0 w 5"/>
                    <a:gd name="T17" fmla="*/ 156 h 9"/>
                    <a:gd name="T18" fmla="*/ 0 w 5"/>
                    <a:gd name="T19" fmla="*/ 87 h 9"/>
                    <a:gd name="T20" fmla="*/ 0 w 5"/>
                    <a:gd name="T21" fmla="*/ 0 h 9"/>
                    <a:gd name="T22" fmla="*/ 0 w 5"/>
                    <a:gd name="T23" fmla="*/ 0 h 9"/>
                    <a:gd name="T24" fmla="*/ 61 w 5"/>
                    <a:gd name="T25" fmla="*/ 59 h 9"/>
                    <a:gd name="T26" fmla="*/ 102 w 5"/>
                    <a:gd name="T27" fmla="*/ 115 h 9"/>
                    <a:gd name="T28" fmla="*/ 163 w 5"/>
                    <a:gd name="T29" fmla="*/ 184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9">
                      <a:moveTo>
                        <a:pt x="5" y="6"/>
                      </a:moveTo>
                      <a:cubicBezTo>
                        <a:pt x="5" y="7"/>
                        <a:pt x="3" y="8"/>
                        <a:pt x="3" y="8"/>
                      </a:cubicBezTo>
                      <a:cubicBezTo>
                        <a:pt x="3" y="9"/>
                        <a:pt x="2" y="8"/>
                        <a:pt x="2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1" y="6"/>
                        <a:pt x="0" y="5"/>
                      </a:cubicBezTo>
                      <a:cubicBezTo>
                        <a:pt x="0" y="4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2" y="1"/>
                        <a:pt x="2" y="2"/>
                      </a:cubicBezTo>
                      <a:cubicBezTo>
                        <a:pt x="2" y="3"/>
                        <a:pt x="3" y="4"/>
                        <a:pt x="3" y="4"/>
                      </a:cubicBezTo>
                      <a:cubicBezTo>
                        <a:pt x="4" y="5"/>
                        <a:pt x="5" y="6"/>
                        <a:pt x="5" y="6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6" name="Freeform 201"/>
                <p:cNvSpPr/>
                <p:nvPr/>
              </p:nvSpPr>
              <p:spPr bwMode="auto">
                <a:xfrm>
                  <a:off x="1039" y="1805"/>
                  <a:ext cx="3" cy="21"/>
                </a:xfrm>
                <a:custGeom>
                  <a:avLst/>
                  <a:gdLst>
                    <a:gd name="T0" fmla="*/ 0 w 1"/>
                    <a:gd name="T1" fmla="*/ 189 h 7"/>
                    <a:gd name="T2" fmla="*/ 0 w 1"/>
                    <a:gd name="T3" fmla="*/ 108 h 7"/>
                    <a:gd name="T4" fmla="*/ 27 w 1"/>
                    <a:gd name="T5" fmla="*/ 0 h 7"/>
                    <a:gd name="T6" fmla="*/ 27 w 1"/>
                    <a:gd name="T7" fmla="*/ 0 h 7"/>
                    <a:gd name="T8" fmla="*/ 27 w 1"/>
                    <a:gd name="T9" fmla="*/ 81 h 7"/>
                    <a:gd name="T10" fmla="*/ 0 w 1"/>
                    <a:gd name="T11" fmla="*/ 189 h 7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7">
                      <a:moveTo>
                        <a:pt x="0" y="7"/>
                      </a:moveTo>
                      <a:cubicBezTo>
                        <a:pt x="0" y="6"/>
                        <a:pt x="0" y="5"/>
                        <a:pt x="0" y="4"/>
                      </a:cubicBezTo>
                      <a:cubicBezTo>
                        <a:pt x="1" y="3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2"/>
                        <a:pt x="1" y="3"/>
                      </a:cubicBezTo>
                      <a:cubicBezTo>
                        <a:pt x="0" y="7"/>
                        <a:pt x="0" y="7"/>
                        <a:pt x="0" y="7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7" name="Freeform 202"/>
                <p:cNvSpPr/>
                <p:nvPr/>
              </p:nvSpPr>
              <p:spPr bwMode="auto">
                <a:xfrm>
                  <a:off x="774" y="1604"/>
                  <a:ext cx="15" cy="6"/>
                </a:xfrm>
                <a:custGeom>
                  <a:avLst/>
                  <a:gdLst>
                    <a:gd name="T0" fmla="*/ 81 w 5"/>
                    <a:gd name="T1" fmla="*/ 54 h 2"/>
                    <a:gd name="T2" fmla="*/ 27 w 5"/>
                    <a:gd name="T3" fmla="*/ 54 h 2"/>
                    <a:gd name="T4" fmla="*/ 0 w 5"/>
                    <a:gd name="T5" fmla="*/ 54 h 2"/>
                    <a:gd name="T6" fmla="*/ 0 w 5"/>
                    <a:gd name="T7" fmla="*/ 54 h 2"/>
                    <a:gd name="T8" fmla="*/ 108 w 5"/>
                    <a:gd name="T9" fmla="*/ 0 h 2"/>
                    <a:gd name="T10" fmla="*/ 81 w 5"/>
                    <a:gd name="T11" fmla="*/ 27 h 2"/>
                    <a:gd name="T12" fmla="*/ 81 w 5"/>
                    <a:gd name="T13" fmla="*/ 27 h 2"/>
                    <a:gd name="T14" fmla="*/ 108 w 5"/>
                    <a:gd name="T15" fmla="*/ 27 h 2"/>
                    <a:gd name="T16" fmla="*/ 135 w 5"/>
                    <a:gd name="T17" fmla="*/ 27 h 2"/>
                    <a:gd name="T18" fmla="*/ 108 w 5"/>
                    <a:gd name="T19" fmla="*/ 27 h 2"/>
                    <a:gd name="T20" fmla="*/ 108 w 5"/>
                    <a:gd name="T21" fmla="*/ 27 h 2"/>
                    <a:gd name="T22" fmla="*/ 81 w 5"/>
                    <a:gd name="T23" fmla="*/ 54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5" h="2">
                      <a:moveTo>
                        <a:pt x="3" y="2"/>
                      </a:moveTo>
                      <a:cubicBezTo>
                        <a:pt x="2" y="2"/>
                        <a:pt x="2" y="2"/>
                        <a:pt x="1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4" y="0"/>
                        <a:pt x="4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4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2"/>
                        <a:pt x="3" y="2"/>
                        <a:pt x="3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8" name="Freeform 203"/>
                <p:cNvSpPr/>
                <p:nvPr/>
              </p:nvSpPr>
              <p:spPr bwMode="auto">
                <a:xfrm>
                  <a:off x="777" y="1601"/>
                  <a:ext cx="21" cy="6"/>
                </a:xfrm>
                <a:custGeom>
                  <a:avLst/>
                  <a:gdLst>
                    <a:gd name="T0" fmla="*/ 162 w 7"/>
                    <a:gd name="T1" fmla="*/ 27 h 2"/>
                    <a:gd name="T2" fmla="*/ 108 w 7"/>
                    <a:gd name="T3" fmla="*/ 27 h 2"/>
                    <a:gd name="T4" fmla="*/ 135 w 7"/>
                    <a:gd name="T5" fmla="*/ 27 h 2"/>
                    <a:gd name="T6" fmla="*/ 108 w 7"/>
                    <a:gd name="T7" fmla="*/ 27 h 2"/>
                    <a:gd name="T8" fmla="*/ 54 w 7"/>
                    <a:gd name="T9" fmla="*/ 54 h 2"/>
                    <a:gd name="T10" fmla="*/ 0 w 7"/>
                    <a:gd name="T11" fmla="*/ 54 h 2"/>
                    <a:gd name="T12" fmla="*/ 0 w 7"/>
                    <a:gd name="T13" fmla="*/ 54 h 2"/>
                    <a:gd name="T14" fmla="*/ 27 w 7"/>
                    <a:gd name="T15" fmla="*/ 54 h 2"/>
                    <a:gd name="T16" fmla="*/ 27 w 7"/>
                    <a:gd name="T17" fmla="*/ 54 h 2"/>
                    <a:gd name="T18" fmla="*/ 54 w 7"/>
                    <a:gd name="T19" fmla="*/ 27 h 2"/>
                    <a:gd name="T20" fmla="*/ 135 w 7"/>
                    <a:gd name="T21" fmla="*/ 27 h 2"/>
                    <a:gd name="T22" fmla="*/ 135 w 7"/>
                    <a:gd name="T23" fmla="*/ 27 h 2"/>
                    <a:gd name="T24" fmla="*/ 135 w 7"/>
                    <a:gd name="T25" fmla="*/ 27 h 2"/>
                    <a:gd name="T26" fmla="*/ 135 w 7"/>
                    <a:gd name="T27" fmla="*/ 0 h 2"/>
                    <a:gd name="T28" fmla="*/ 135 w 7"/>
                    <a:gd name="T29" fmla="*/ 0 h 2"/>
                    <a:gd name="T30" fmla="*/ 135 w 7"/>
                    <a:gd name="T31" fmla="*/ 27 h 2"/>
                    <a:gd name="T32" fmla="*/ 135 w 7"/>
                    <a:gd name="T33" fmla="*/ 27 h 2"/>
                    <a:gd name="T34" fmla="*/ 189 w 7"/>
                    <a:gd name="T35" fmla="*/ 0 h 2"/>
                    <a:gd name="T36" fmla="*/ 162 w 7"/>
                    <a:gd name="T37" fmla="*/ 27 h 2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7" h="2">
                      <a:moveTo>
                        <a:pt x="6" y="1"/>
                      </a:moveTo>
                      <a:cubicBezTo>
                        <a:pt x="5" y="1"/>
                        <a:pt x="4" y="1"/>
                        <a:pt x="4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1"/>
                        <a:pt x="2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6" y="0"/>
                        <a:pt x="7" y="0"/>
                        <a:pt x="7" y="0"/>
                      </a:cubicBezTo>
                      <a:cubicBezTo>
                        <a:pt x="7" y="0"/>
                        <a:pt x="7" y="0"/>
                        <a:pt x="6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89" name="Freeform 204"/>
                <p:cNvSpPr/>
                <p:nvPr/>
              </p:nvSpPr>
              <p:spPr bwMode="auto">
                <a:xfrm>
                  <a:off x="761" y="1607"/>
                  <a:ext cx="13" cy="9"/>
                </a:xfrm>
                <a:custGeom>
                  <a:avLst/>
                  <a:gdLst>
                    <a:gd name="T0" fmla="*/ 107 w 4"/>
                    <a:gd name="T1" fmla="*/ 27 h 3"/>
                    <a:gd name="T2" fmla="*/ 33 w 4"/>
                    <a:gd name="T3" fmla="*/ 54 h 3"/>
                    <a:gd name="T4" fmla="*/ 0 w 4"/>
                    <a:gd name="T5" fmla="*/ 81 h 3"/>
                    <a:gd name="T6" fmla="*/ 0 w 4"/>
                    <a:gd name="T7" fmla="*/ 54 h 3"/>
                    <a:gd name="T8" fmla="*/ 33 w 4"/>
                    <a:gd name="T9" fmla="*/ 27 h 3"/>
                    <a:gd name="T10" fmla="*/ 137 w 4"/>
                    <a:gd name="T11" fmla="*/ 0 h 3"/>
                    <a:gd name="T12" fmla="*/ 137 w 4"/>
                    <a:gd name="T13" fmla="*/ 0 h 3"/>
                    <a:gd name="T14" fmla="*/ 137 w 4"/>
                    <a:gd name="T15" fmla="*/ 27 h 3"/>
                    <a:gd name="T16" fmla="*/ 107 w 4"/>
                    <a:gd name="T17" fmla="*/ 27 h 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" h="3">
                      <a:moveTo>
                        <a:pt x="3" y="1"/>
                      </a:moveTo>
                      <a:cubicBezTo>
                        <a:pt x="2" y="2"/>
                        <a:pt x="1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1" y="2"/>
                        <a:pt x="1" y="1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1"/>
                        <a:pt x="4" y="1"/>
                        <a:pt x="4" y="1"/>
                      </a:cubicBezTo>
                      <a:cubicBezTo>
                        <a:pt x="4" y="1"/>
                        <a:pt x="3" y="1"/>
                        <a:pt x="3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0" name="Freeform 205"/>
                <p:cNvSpPr/>
                <p:nvPr/>
              </p:nvSpPr>
              <p:spPr bwMode="auto">
                <a:xfrm>
                  <a:off x="755" y="1700"/>
                  <a:ext cx="16" cy="12"/>
                </a:xfrm>
                <a:custGeom>
                  <a:avLst/>
                  <a:gdLst>
                    <a:gd name="T0" fmla="*/ 134 w 5"/>
                    <a:gd name="T1" fmla="*/ 81 h 4"/>
                    <a:gd name="T2" fmla="*/ 102 w 5"/>
                    <a:gd name="T3" fmla="*/ 108 h 4"/>
                    <a:gd name="T4" fmla="*/ 61 w 5"/>
                    <a:gd name="T5" fmla="*/ 108 h 4"/>
                    <a:gd name="T6" fmla="*/ 61 w 5"/>
                    <a:gd name="T7" fmla="*/ 108 h 4"/>
                    <a:gd name="T8" fmla="*/ 61 w 5"/>
                    <a:gd name="T9" fmla="*/ 108 h 4"/>
                    <a:gd name="T10" fmla="*/ 32 w 5"/>
                    <a:gd name="T11" fmla="*/ 81 h 4"/>
                    <a:gd name="T12" fmla="*/ 32 w 5"/>
                    <a:gd name="T13" fmla="*/ 81 h 4"/>
                    <a:gd name="T14" fmla="*/ 0 w 5"/>
                    <a:gd name="T15" fmla="*/ 54 h 4"/>
                    <a:gd name="T16" fmla="*/ 0 w 5"/>
                    <a:gd name="T17" fmla="*/ 54 h 4"/>
                    <a:gd name="T18" fmla="*/ 32 w 5"/>
                    <a:gd name="T19" fmla="*/ 27 h 4"/>
                    <a:gd name="T20" fmla="*/ 61 w 5"/>
                    <a:gd name="T21" fmla="*/ 0 h 4"/>
                    <a:gd name="T22" fmla="*/ 102 w 5"/>
                    <a:gd name="T23" fmla="*/ 0 h 4"/>
                    <a:gd name="T24" fmla="*/ 134 w 5"/>
                    <a:gd name="T25" fmla="*/ 0 h 4"/>
                    <a:gd name="T26" fmla="*/ 163 w 5"/>
                    <a:gd name="T27" fmla="*/ 27 h 4"/>
                    <a:gd name="T28" fmla="*/ 134 w 5"/>
                    <a:gd name="T29" fmla="*/ 81 h 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4">
                      <a:moveTo>
                        <a:pt x="4" y="3"/>
                      </a:moveTo>
                      <a:cubicBezTo>
                        <a:pt x="4" y="4"/>
                        <a:pt x="4" y="4"/>
                        <a:pt x="3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5" y="1"/>
                        <a:pt x="5" y="1"/>
                      </a:cubicBezTo>
                      <a:cubicBezTo>
                        <a:pt x="5" y="2"/>
                        <a:pt x="5" y="2"/>
                        <a:pt x="4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1" name="Freeform 206"/>
                <p:cNvSpPr/>
                <p:nvPr/>
              </p:nvSpPr>
              <p:spPr bwMode="auto">
                <a:xfrm>
                  <a:off x="768" y="1616"/>
                  <a:ext cx="12" cy="7"/>
                </a:xfrm>
                <a:custGeom>
                  <a:avLst/>
                  <a:gdLst>
                    <a:gd name="T0" fmla="*/ 54 w 4"/>
                    <a:gd name="T1" fmla="*/ 88 h 2"/>
                    <a:gd name="T2" fmla="*/ 0 w 4"/>
                    <a:gd name="T3" fmla="*/ 88 h 2"/>
                    <a:gd name="T4" fmla="*/ 0 w 4"/>
                    <a:gd name="T5" fmla="*/ 49 h 2"/>
                    <a:gd name="T6" fmla="*/ 27 w 4"/>
                    <a:gd name="T7" fmla="*/ 0 h 2"/>
                    <a:gd name="T8" fmla="*/ 54 w 4"/>
                    <a:gd name="T9" fmla="*/ 0 h 2"/>
                    <a:gd name="T10" fmla="*/ 54 w 4"/>
                    <a:gd name="T11" fmla="*/ 0 h 2"/>
                    <a:gd name="T12" fmla="*/ 81 w 4"/>
                    <a:gd name="T13" fmla="*/ 0 h 2"/>
                    <a:gd name="T14" fmla="*/ 81 w 4"/>
                    <a:gd name="T15" fmla="*/ 0 h 2"/>
                    <a:gd name="T16" fmla="*/ 81 w 4"/>
                    <a:gd name="T17" fmla="*/ 0 h 2"/>
                    <a:gd name="T18" fmla="*/ 108 w 4"/>
                    <a:gd name="T19" fmla="*/ 0 h 2"/>
                    <a:gd name="T20" fmla="*/ 108 w 4"/>
                    <a:gd name="T21" fmla="*/ 0 h 2"/>
                    <a:gd name="T22" fmla="*/ 54 w 4"/>
                    <a:gd name="T23" fmla="*/ 88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4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2" name="Freeform 207"/>
                <p:cNvSpPr/>
                <p:nvPr/>
              </p:nvSpPr>
              <p:spPr bwMode="auto">
                <a:xfrm>
                  <a:off x="798" y="1601"/>
                  <a:ext cx="16" cy="6"/>
                </a:xfrm>
                <a:custGeom>
                  <a:avLst/>
                  <a:gdLst>
                    <a:gd name="T0" fmla="*/ 61 w 5"/>
                    <a:gd name="T1" fmla="*/ 54 h 2"/>
                    <a:gd name="T2" fmla="*/ 0 w 5"/>
                    <a:gd name="T3" fmla="*/ 54 h 2"/>
                    <a:gd name="T4" fmla="*/ 163 w 5"/>
                    <a:gd name="T5" fmla="*/ 0 h 2"/>
                    <a:gd name="T6" fmla="*/ 163 w 5"/>
                    <a:gd name="T7" fmla="*/ 0 h 2"/>
                    <a:gd name="T8" fmla="*/ 61 w 5"/>
                    <a:gd name="T9" fmla="*/ 54 h 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5" h="2">
                      <a:moveTo>
                        <a:pt x="2" y="2"/>
                      </a:moveTo>
                      <a:cubicBezTo>
                        <a:pt x="2" y="2"/>
                        <a:pt x="1" y="2"/>
                        <a:pt x="0" y="2"/>
                      </a:cubicBezTo>
                      <a:cubicBezTo>
                        <a:pt x="0" y="2"/>
                        <a:pt x="4" y="0"/>
                        <a:pt x="5" y="0"/>
                      </a:cubicBezTo>
                      <a:cubicBezTo>
                        <a:pt x="5" y="0"/>
                        <a:pt x="5" y="0"/>
                        <a:pt x="5" y="0"/>
                      </a:cubicBezTo>
                      <a:cubicBezTo>
                        <a:pt x="5" y="0"/>
                        <a:pt x="3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3" name="Freeform 208"/>
                <p:cNvSpPr/>
                <p:nvPr/>
              </p:nvSpPr>
              <p:spPr bwMode="auto">
                <a:xfrm>
                  <a:off x="906" y="1592"/>
                  <a:ext cx="10" cy="3"/>
                </a:xfrm>
                <a:custGeom>
                  <a:avLst/>
                  <a:gdLst>
                    <a:gd name="T0" fmla="*/ 77 w 3"/>
                    <a:gd name="T1" fmla="*/ 27 h 1"/>
                    <a:gd name="T2" fmla="*/ 110 w 3"/>
                    <a:gd name="T3" fmla="*/ 27 h 1"/>
                    <a:gd name="T4" fmla="*/ 110 w 3"/>
                    <a:gd name="T5" fmla="*/ 27 h 1"/>
                    <a:gd name="T6" fmla="*/ 33 w 3"/>
                    <a:gd name="T7" fmla="*/ 27 h 1"/>
                    <a:gd name="T8" fmla="*/ 0 w 3"/>
                    <a:gd name="T9" fmla="*/ 27 h 1"/>
                    <a:gd name="T10" fmla="*/ 0 w 3"/>
                    <a:gd name="T11" fmla="*/ 27 h 1"/>
                    <a:gd name="T12" fmla="*/ 0 w 3"/>
                    <a:gd name="T13" fmla="*/ 27 h 1"/>
                    <a:gd name="T14" fmla="*/ 0 w 3"/>
                    <a:gd name="T15" fmla="*/ 27 h 1"/>
                    <a:gd name="T16" fmla="*/ 0 w 3"/>
                    <a:gd name="T17" fmla="*/ 0 h 1"/>
                    <a:gd name="T18" fmla="*/ 77 w 3"/>
                    <a:gd name="T19" fmla="*/ 27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1">
                      <a:moveTo>
                        <a:pt x="2" y="1"/>
                      </a:move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2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4" name="Freeform 209"/>
                <p:cNvSpPr/>
                <p:nvPr/>
              </p:nvSpPr>
              <p:spPr bwMode="auto">
                <a:xfrm>
                  <a:off x="879" y="1601"/>
                  <a:ext cx="6" cy="6"/>
                </a:xfrm>
                <a:custGeom>
                  <a:avLst/>
                  <a:gdLst>
                    <a:gd name="T0" fmla="*/ 27 w 2"/>
                    <a:gd name="T1" fmla="*/ 27 h 2"/>
                    <a:gd name="T2" fmla="*/ 54 w 2"/>
                    <a:gd name="T3" fmla="*/ 27 h 2"/>
                    <a:gd name="T4" fmla="*/ 54 w 2"/>
                    <a:gd name="T5" fmla="*/ 27 h 2"/>
                    <a:gd name="T6" fmla="*/ 54 w 2"/>
                    <a:gd name="T7" fmla="*/ 27 h 2"/>
                    <a:gd name="T8" fmla="*/ 54 w 2"/>
                    <a:gd name="T9" fmla="*/ 27 h 2"/>
                    <a:gd name="T10" fmla="*/ 54 w 2"/>
                    <a:gd name="T11" fmla="*/ 54 h 2"/>
                    <a:gd name="T12" fmla="*/ 27 w 2"/>
                    <a:gd name="T13" fmla="*/ 54 h 2"/>
                    <a:gd name="T14" fmla="*/ 27 w 2"/>
                    <a:gd name="T15" fmla="*/ 27 h 2"/>
                    <a:gd name="T16" fmla="*/ 0 w 2"/>
                    <a:gd name="T17" fmla="*/ 27 h 2"/>
                    <a:gd name="T18" fmla="*/ 0 w 2"/>
                    <a:gd name="T19" fmla="*/ 27 h 2"/>
                    <a:gd name="T20" fmla="*/ 0 w 2"/>
                    <a:gd name="T21" fmla="*/ 27 h 2"/>
                    <a:gd name="T22" fmla="*/ 0 w 2"/>
                    <a:gd name="T23" fmla="*/ 0 h 2"/>
                    <a:gd name="T24" fmla="*/ 0 w 2"/>
                    <a:gd name="T25" fmla="*/ 0 h 2"/>
                    <a:gd name="T26" fmla="*/ 27 w 2"/>
                    <a:gd name="T27" fmla="*/ 27 h 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5" name="Freeform 210"/>
                <p:cNvSpPr/>
                <p:nvPr/>
              </p:nvSpPr>
              <p:spPr bwMode="auto">
                <a:xfrm>
                  <a:off x="694" y="1777"/>
                  <a:ext cx="15" cy="18"/>
                </a:xfrm>
                <a:custGeom>
                  <a:avLst/>
                  <a:gdLst>
                    <a:gd name="T0" fmla="*/ 135 w 5"/>
                    <a:gd name="T1" fmla="*/ 135 h 6"/>
                    <a:gd name="T2" fmla="*/ 135 w 5"/>
                    <a:gd name="T3" fmla="*/ 162 h 6"/>
                    <a:gd name="T4" fmla="*/ 135 w 5"/>
                    <a:gd name="T5" fmla="*/ 162 h 6"/>
                    <a:gd name="T6" fmla="*/ 81 w 5"/>
                    <a:gd name="T7" fmla="*/ 135 h 6"/>
                    <a:gd name="T8" fmla="*/ 54 w 5"/>
                    <a:gd name="T9" fmla="*/ 54 h 6"/>
                    <a:gd name="T10" fmla="*/ 27 w 5"/>
                    <a:gd name="T11" fmla="*/ 27 h 6"/>
                    <a:gd name="T12" fmla="*/ 0 w 5"/>
                    <a:gd name="T13" fmla="*/ 27 h 6"/>
                    <a:gd name="T14" fmla="*/ 0 w 5"/>
                    <a:gd name="T15" fmla="*/ 27 h 6"/>
                    <a:gd name="T16" fmla="*/ 0 w 5"/>
                    <a:gd name="T17" fmla="*/ 27 h 6"/>
                    <a:gd name="T18" fmla="*/ 0 w 5"/>
                    <a:gd name="T19" fmla="*/ 27 h 6"/>
                    <a:gd name="T20" fmla="*/ 54 w 5"/>
                    <a:gd name="T21" fmla="*/ 0 h 6"/>
                    <a:gd name="T22" fmla="*/ 108 w 5"/>
                    <a:gd name="T23" fmla="*/ 81 h 6"/>
                    <a:gd name="T24" fmla="*/ 135 w 5"/>
                    <a:gd name="T25" fmla="*/ 135 h 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" h="6">
                      <a:moveTo>
                        <a:pt x="5" y="5"/>
                      </a:moveTo>
                      <a:cubicBezTo>
                        <a:pt x="5" y="5"/>
                        <a:pt x="5" y="6"/>
                        <a:pt x="5" y="6"/>
                      </a:cubicBezTo>
                      <a:cubicBezTo>
                        <a:pt x="5" y="6"/>
                        <a:pt x="5" y="6"/>
                        <a:pt x="5" y="6"/>
                      </a:cubicBezTo>
                      <a:cubicBezTo>
                        <a:pt x="3" y="5"/>
                        <a:pt x="3" y="5"/>
                        <a:pt x="3" y="5"/>
                      </a:cubicBezTo>
                      <a:cubicBezTo>
                        <a:pt x="3" y="4"/>
                        <a:pt x="2" y="3"/>
                        <a:pt x="2" y="2"/>
                      </a:cubicBezTo>
                      <a:cubicBezTo>
                        <a:pt x="1" y="2"/>
                        <a:pt x="2" y="2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0"/>
                        <a:pt x="2" y="0"/>
                      </a:cubicBezTo>
                      <a:cubicBezTo>
                        <a:pt x="3" y="1"/>
                        <a:pt x="4" y="2"/>
                        <a:pt x="4" y="3"/>
                      </a:cubicBezTo>
                      <a:cubicBezTo>
                        <a:pt x="5" y="3"/>
                        <a:pt x="5" y="4"/>
                        <a:pt x="5" y="5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6" name="Freeform 211"/>
                <p:cNvSpPr/>
                <p:nvPr/>
              </p:nvSpPr>
              <p:spPr bwMode="auto">
                <a:xfrm>
                  <a:off x="789" y="1613"/>
                  <a:ext cx="6" cy="7"/>
                </a:xfrm>
                <a:custGeom>
                  <a:avLst/>
                  <a:gdLst>
                    <a:gd name="T0" fmla="*/ 27 w 2"/>
                    <a:gd name="T1" fmla="*/ 49 h 2"/>
                    <a:gd name="T2" fmla="*/ 0 w 2"/>
                    <a:gd name="T3" fmla="*/ 88 h 2"/>
                    <a:gd name="T4" fmla="*/ 0 w 2"/>
                    <a:gd name="T5" fmla="*/ 49 h 2"/>
                    <a:gd name="T6" fmla="*/ 0 w 2"/>
                    <a:gd name="T7" fmla="*/ 49 h 2"/>
                    <a:gd name="T8" fmla="*/ 27 w 2"/>
                    <a:gd name="T9" fmla="*/ 0 h 2"/>
                    <a:gd name="T10" fmla="*/ 54 w 2"/>
                    <a:gd name="T11" fmla="*/ 0 h 2"/>
                    <a:gd name="T12" fmla="*/ 54 w 2"/>
                    <a:gd name="T13" fmla="*/ 0 h 2"/>
                    <a:gd name="T14" fmla="*/ 54 w 2"/>
                    <a:gd name="T15" fmla="*/ 0 h 2"/>
                    <a:gd name="T16" fmla="*/ 54 w 2"/>
                    <a:gd name="T17" fmla="*/ 0 h 2"/>
                    <a:gd name="T18" fmla="*/ 54 w 2"/>
                    <a:gd name="T19" fmla="*/ 49 h 2"/>
                    <a:gd name="T20" fmla="*/ 54 w 2"/>
                    <a:gd name="T21" fmla="*/ 49 h 2"/>
                    <a:gd name="T22" fmla="*/ 27 w 2"/>
                    <a:gd name="T23" fmla="*/ 49 h 2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" h="2">
                      <a:moveTo>
                        <a:pt x="1" y="1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7" name="Freeform 212"/>
                <p:cNvSpPr/>
                <p:nvPr/>
              </p:nvSpPr>
              <p:spPr bwMode="auto">
                <a:xfrm>
                  <a:off x="854" y="1690"/>
                  <a:ext cx="9" cy="13"/>
                </a:xfrm>
                <a:custGeom>
                  <a:avLst/>
                  <a:gdLst>
                    <a:gd name="T0" fmla="*/ 81 w 3"/>
                    <a:gd name="T1" fmla="*/ 33 h 4"/>
                    <a:gd name="T2" fmla="*/ 81 w 3"/>
                    <a:gd name="T3" fmla="*/ 75 h 4"/>
                    <a:gd name="T4" fmla="*/ 81 w 3"/>
                    <a:gd name="T5" fmla="*/ 107 h 4"/>
                    <a:gd name="T6" fmla="*/ 27 w 3"/>
                    <a:gd name="T7" fmla="*/ 137 h 4"/>
                    <a:gd name="T8" fmla="*/ 0 w 3"/>
                    <a:gd name="T9" fmla="*/ 107 h 4"/>
                    <a:gd name="T10" fmla="*/ 27 w 3"/>
                    <a:gd name="T11" fmla="*/ 75 h 4"/>
                    <a:gd name="T12" fmla="*/ 0 w 3"/>
                    <a:gd name="T13" fmla="*/ 33 h 4"/>
                    <a:gd name="T14" fmla="*/ 27 w 3"/>
                    <a:gd name="T15" fmla="*/ 33 h 4"/>
                    <a:gd name="T16" fmla="*/ 54 w 3"/>
                    <a:gd name="T17" fmla="*/ 0 h 4"/>
                    <a:gd name="T18" fmla="*/ 54 w 3"/>
                    <a:gd name="T19" fmla="*/ 0 h 4"/>
                    <a:gd name="T20" fmla="*/ 81 w 3"/>
                    <a:gd name="T21" fmla="*/ 33 h 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3" y="1"/>
                      </a:move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2"/>
                        <a:pt x="3" y="2"/>
                        <a:pt x="3" y="3"/>
                      </a:cubicBezTo>
                      <a:cubicBezTo>
                        <a:pt x="3" y="3"/>
                        <a:pt x="2" y="4"/>
                        <a:pt x="1" y="4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1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1"/>
                        <a:pt x="3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8" name="Freeform 213"/>
                <p:cNvSpPr/>
                <p:nvPr/>
              </p:nvSpPr>
              <p:spPr bwMode="auto">
                <a:xfrm>
                  <a:off x="752" y="1641"/>
                  <a:ext cx="9" cy="9"/>
                </a:xfrm>
                <a:custGeom>
                  <a:avLst/>
                  <a:gdLst>
                    <a:gd name="T0" fmla="*/ 54 w 3"/>
                    <a:gd name="T1" fmla="*/ 54 h 3"/>
                    <a:gd name="T2" fmla="*/ 27 w 3"/>
                    <a:gd name="T3" fmla="*/ 81 h 3"/>
                    <a:gd name="T4" fmla="*/ 27 w 3"/>
                    <a:gd name="T5" fmla="*/ 81 h 3"/>
                    <a:gd name="T6" fmla="*/ 0 w 3"/>
                    <a:gd name="T7" fmla="*/ 54 h 3"/>
                    <a:gd name="T8" fmla="*/ 54 w 3"/>
                    <a:gd name="T9" fmla="*/ 0 h 3"/>
                    <a:gd name="T10" fmla="*/ 54 w 3"/>
                    <a:gd name="T11" fmla="*/ 0 h 3"/>
                    <a:gd name="T12" fmla="*/ 81 w 3"/>
                    <a:gd name="T13" fmla="*/ 27 h 3"/>
                    <a:gd name="T14" fmla="*/ 54 w 3"/>
                    <a:gd name="T15" fmla="*/ 54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2" y="2"/>
                      </a:move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3"/>
                        <a:pt x="0" y="2"/>
                        <a:pt x="0" y="2"/>
                      </a:cubicBezTo>
                      <a:cubicBezTo>
                        <a:pt x="0" y="1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lnTo>
                        <a:pt x="2" y="2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499" name="Freeform 214"/>
                <p:cNvSpPr/>
                <p:nvPr/>
              </p:nvSpPr>
              <p:spPr bwMode="auto">
                <a:xfrm>
                  <a:off x="780" y="1607"/>
                  <a:ext cx="12" cy="6"/>
                </a:xfrm>
                <a:custGeom>
                  <a:avLst/>
                  <a:gdLst>
                    <a:gd name="T0" fmla="*/ 54 w 4"/>
                    <a:gd name="T1" fmla="*/ 54 h 2"/>
                    <a:gd name="T2" fmla="*/ 0 w 4"/>
                    <a:gd name="T3" fmla="*/ 54 h 2"/>
                    <a:gd name="T4" fmla="*/ 27 w 4"/>
                    <a:gd name="T5" fmla="*/ 54 h 2"/>
                    <a:gd name="T6" fmla="*/ 27 w 4"/>
                    <a:gd name="T7" fmla="*/ 27 h 2"/>
                    <a:gd name="T8" fmla="*/ 27 w 4"/>
                    <a:gd name="T9" fmla="*/ 27 h 2"/>
                    <a:gd name="T10" fmla="*/ 27 w 4"/>
                    <a:gd name="T11" fmla="*/ 27 h 2"/>
                    <a:gd name="T12" fmla="*/ 54 w 4"/>
                    <a:gd name="T13" fmla="*/ 0 h 2"/>
                    <a:gd name="T14" fmla="*/ 81 w 4"/>
                    <a:gd name="T15" fmla="*/ 0 h 2"/>
                    <a:gd name="T16" fmla="*/ 81 w 4"/>
                    <a:gd name="T17" fmla="*/ 0 h 2"/>
                    <a:gd name="T18" fmla="*/ 81 w 4"/>
                    <a:gd name="T19" fmla="*/ 27 h 2"/>
                    <a:gd name="T20" fmla="*/ 81 w 4"/>
                    <a:gd name="T21" fmla="*/ 27 h 2"/>
                    <a:gd name="T22" fmla="*/ 81 w 4"/>
                    <a:gd name="T23" fmla="*/ 27 h 2"/>
                    <a:gd name="T24" fmla="*/ 54 w 4"/>
                    <a:gd name="T25" fmla="*/ 54 h 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4" h="2">
                      <a:moveTo>
                        <a:pt x="2" y="2"/>
                      </a:moveTo>
                      <a:cubicBezTo>
                        <a:pt x="1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4" y="1"/>
                        <a:pt x="3" y="1"/>
                        <a:pt x="2" y="2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0" name="Freeform 215"/>
                <p:cNvSpPr/>
                <p:nvPr/>
              </p:nvSpPr>
              <p:spPr bwMode="auto">
                <a:xfrm>
                  <a:off x="709" y="1792"/>
                  <a:ext cx="12" cy="10"/>
                </a:xfrm>
                <a:custGeom>
                  <a:avLst/>
                  <a:gdLst>
                    <a:gd name="T0" fmla="*/ 108 w 4"/>
                    <a:gd name="T1" fmla="*/ 110 h 3"/>
                    <a:gd name="T2" fmla="*/ 81 w 4"/>
                    <a:gd name="T3" fmla="*/ 110 h 3"/>
                    <a:gd name="T4" fmla="*/ 27 w 4"/>
                    <a:gd name="T5" fmla="*/ 110 h 3"/>
                    <a:gd name="T6" fmla="*/ 27 w 4"/>
                    <a:gd name="T7" fmla="*/ 110 h 3"/>
                    <a:gd name="T8" fmla="*/ 27 w 4"/>
                    <a:gd name="T9" fmla="*/ 110 h 3"/>
                    <a:gd name="T10" fmla="*/ 0 w 4"/>
                    <a:gd name="T11" fmla="*/ 77 h 3"/>
                    <a:gd name="T12" fmla="*/ 0 w 4"/>
                    <a:gd name="T13" fmla="*/ 33 h 3"/>
                    <a:gd name="T14" fmla="*/ 27 w 4"/>
                    <a:gd name="T15" fmla="*/ 0 h 3"/>
                    <a:gd name="T16" fmla="*/ 108 w 4"/>
                    <a:gd name="T17" fmla="*/ 77 h 3"/>
                    <a:gd name="T18" fmla="*/ 108 w 4"/>
                    <a:gd name="T19" fmla="*/ 110 h 3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" h="3">
                      <a:moveTo>
                        <a:pt x="4" y="3"/>
                      </a:move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2" y="3"/>
                        <a:pt x="2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4" y="2"/>
                        <a:pt x="4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1" name="Freeform 216"/>
                <p:cNvSpPr/>
                <p:nvPr/>
              </p:nvSpPr>
              <p:spPr bwMode="auto">
                <a:xfrm>
                  <a:off x="879" y="1598"/>
                  <a:ext cx="6" cy="3"/>
                </a:xfrm>
                <a:custGeom>
                  <a:avLst/>
                  <a:gdLst>
                    <a:gd name="T0" fmla="*/ 27 w 2"/>
                    <a:gd name="T1" fmla="*/ 27 h 1"/>
                    <a:gd name="T2" fmla="*/ 54 w 2"/>
                    <a:gd name="T3" fmla="*/ 27 h 1"/>
                    <a:gd name="T4" fmla="*/ 54 w 2"/>
                    <a:gd name="T5" fmla="*/ 27 h 1"/>
                    <a:gd name="T6" fmla="*/ 54 w 2"/>
                    <a:gd name="T7" fmla="*/ 27 h 1"/>
                    <a:gd name="T8" fmla="*/ 27 w 2"/>
                    <a:gd name="T9" fmla="*/ 27 h 1"/>
                    <a:gd name="T10" fmla="*/ 27 w 2"/>
                    <a:gd name="T11" fmla="*/ 27 h 1"/>
                    <a:gd name="T12" fmla="*/ 27 w 2"/>
                    <a:gd name="T13" fmla="*/ 27 h 1"/>
                    <a:gd name="T14" fmla="*/ 27 w 2"/>
                    <a:gd name="T15" fmla="*/ 27 h 1"/>
                    <a:gd name="T16" fmla="*/ 0 w 2"/>
                    <a:gd name="T17" fmla="*/ 0 h 1"/>
                    <a:gd name="T18" fmla="*/ 0 w 2"/>
                    <a:gd name="T19" fmla="*/ 0 h 1"/>
                    <a:gd name="T20" fmla="*/ 27 w 2"/>
                    <a:gd name="T21" fmla="*/ 27 h 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2" name="Freeform 217"/>
                <p:cNvSpPr/>
                <p:nvPr/>
              </p:nvSpPr>
              <p:spPr bwMode="auto">
                <a:xfrm>
                  <a:off x="1030" y="1802"/>
                  <a:ext cx="3" cy="12"/>
                </a:xfrm>
                <a:custGeom>
                  <a:avLst/>
                  <a:gdLst>
                    <a:gd name="T0" fmla="*/ 27 w 1"/>
                    <a:gd name="T1" fmla="*/ 54 h 4"/>
                    <a:gd name="T2" fmla="*/ 27 w 1"/>
                    <a:gd name="T3" fmla="*/ 108 h 4"/>
                    <a:gd name="T4" fmla="*/ 27 w 1"/>
                    <a:gd name="T5" fmla="*/ 27 h 4"/>
                    <a:gd name="T6" fmla="*/ 27 w 1"/>
                    <a:gd name="T7" fmla="*/ 54 h 4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" h="4">
                      <a:moveTo>
                        <a:pt x="1" y="2"/>
                      </a:move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0" y="4"/>
                        <a:pt x="1" y="1"/>
                        <a:pt x="1" y="1"/>
                      </a:cubicBezTo>
                      <a:cubicBezTo>
                        <a:pt x="1" y="0"/>
                        <a:pt x="1" y="2"/>
                        <a:pt x="1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3" name="Freeform 218"/>
                <p:cNvSpPr/>
                <p:nvPr/>
              </p:nvSpPr>
              <p:spPr bwMode="auto">
                <a:xfrm>
                  <a:off x="768" y="1635"/>
                  <a:ext cx="6" cy="6"/>
                </a:xfrm>
                <a:custGeom>
                  <a:avLst/>
                  <a:gdLst>
                    <a:gd name="T0" fmla="*/ 54 w 2"/>
                    <a:gd name="T1" fmla="*/ 27 h 2"/>
                    <a:gd name="T2" fmla="*/ 27 w 2"/>
                    <a:gd name="T3" fmla="*/ 54 h 2"/>
                    <a:gd name="T4" fmla="*/ 27 w 2"/>
                    <a:gd name="T5" fmla="*/ 54 h 2"/>
                    <a:gd name="T6" fmla="*/ 27 w 2"/>
                    <a:gd name="T7" fmla="*/ 54 h 2"/>
                    <a:gd name="T8" fmla="*/ 54 w 2"/>
                    <a:gd name="T9" fmla="*/ 0 h 2"/>
                    <a:gd name="T10" fmla="*/ 54 w 2"/>
                    <a:gd name="T11" fmla="*/ 0 h 2"/>
                    <a:gd name="T12" fmla="*/ 54 w 2"/>
                    <a:gd name="T13" fmla="*/ 27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1"/>
                      </a:move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0" y="2"/>
                        <a:pt x="1" y="1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4" name="Freeform 219"/>
                <p:cNvSpPr/>
                <p:nvPr/>
              </p:nvSpPr>
              <p:spPr bwMode="auto">
                <a:xfrm>
                  <a:off x="795" y="1962"/>
                  <a:ext cx="3" cy="3"/>
                </a:xfrm>
                <a:custGeom>
                  <a:avLst/>
                  <a:gdLst>
                    <a:gd name="T0" fmla="*/ 27 w 1"/>
                    <a:gd name="T1" fmla="*/ 27 h 1"/>
                    <a:gd name="T2" fmla="*/ 27 w 1"/>
                    <a:gd name="T3" fmla="*/ 27 h 1"/>
                    <a:gd name="T4" fmla="*/ 27 w 1"/>
                    <a:gd name="T5" fmla="*/ 27 h 1"/>
                    <a:gd name="T6" fmla="*/ 27 w 1"/>
                    <a:gd name="T7" fmla="*/ 27 h 1"/>
                    <a:gd name="T8" fmla="*/ 27 w 1"/>
                    <a:gd name="T9" fmla="*/ 27 h 1"/>
                    <a:gd name="T10" fmla="*/ 0 w 1"/>
                    <a:gd name="T11" fmla="*/ 0 h 1"/>
                    <a:gd name="T12" fmla="*/ 0 w 1"/>
                    <a:gd name="T13" fmla="*/ 0 h 1"/>
                    <a:gd name="T14" fmla="*/ 0 w 1"/>
                    <a:gd name="T15" fmla="*/ 0 h 1"/>
                    <a:gd name="T16" fmla="*/ 0 w 1"/>
                    <a:gd name="T17" fmla="*/ 27 h 1"/>
                    <a:gd name="T18" fmla="*/ 27 w 1"/>
                    <a:gd name="T19" fmla="*/ 27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5" name="Freeform 220"/>
                <p:cNvSpPr/>
                <p:nvPr/>
              </p:nvSpPr>
              <p:spPr bwMode="auto">
                <a:xfrm>
                  <a:off x="906" y="1743"/>
                  <a:ext cx="10" cy="3"/>
                </a:xfrm>
                <a:custGeom>
                  <a:avLst/>
                  <a:gdLst>
                    <a:gd name="T0" fmla="*/ 110 w 3"/>
                    <a:gd name="T1" fmla="*/ 27 h 1"/>
                    <a:gd name="T2" fmla="*/ 77 w 3"/>
                    <a:gd name="T3" fmla="*/ 27 h 1"/>
                    <a:gd name="T4" fmla="*/ 33 w 3"/>
                    <a:gd name="T5" fmla="*/ 27 h 1"/>
                    <a:gd name="T6" fmla="*/ 0 w 3"/>
                    <a:gd name="T7" fmla="*/ 27 h 1"/>
                    <a:gd name="T8" fmla="*/ 33 w 3"/>
                    <a:gd name="T9" fmla="*/ 0 h 1"/>
                    <a:gd name="T10" fmla="*/ 110 w 3"/>
                    <a:gd name="T11" fmla="*/ 27 h 1"/>
                    <a:gd name="T12" fmla="*/ 110 w 3"/>
                    <a:gd name="T13" fmla="*/ 27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" h="1">
                      <a:moveTo>
                        <a:pt x="3" y="1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6" name="Freeform 221"/>
                <p:cNvSpPr/>
                <p:nvPr/>
              </p:nvSpPr>
              <p:spPr bwMode="auto">
                <a:xfrm>
                  <a:off x="1042" y="1749"/>
                  <a:ext cx="3" cy="9"/>
                </a:xfrm>
                <a:custGeom>
                  <a:avLst/>
                  <a:gdLst>
                    <a:gd name="T0" fmla="*/ 0 w 3"/>
                    <a:gd name="T1" fmla="*/ 6 h 9"/>
                    <a:gd name="T2" fmla="*/ 3 w 3"/>
                    <a:gd name="T3" fmla="*/ 9 h 9"/>
                    <a:gd name="T4" fmla="*/ 0 w 3"/>
                    <a:gd name="T5" fmla="*/ 0 h 9"/>
                    <a:gd name="T6" fmla="*/ 0 w 3"/>
                    <a:gd name="T7" fmla="*/ 0 h 9"/>
                    <a:gd name="T8" fmla="*/ 0 w 3"/>
                    <a:gd name="T9" fmla="*/ 0 h 9"/>
                    <a:gd name="T10" fmla="*/ 0 w 3"/>
                    <a:gd name="T11" fmla="*/ 6 h 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" h="9">
                      <a:moveTo>
                        <a:pt x="0" y="6"/>
                      </a:move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7" name="Freeform 222"/>
                <p:cNvSpPr/>
                <p:nvPr/>
              </p:nvSpPr>
              <p:spPr bwMode="auto">
                <a:xfrm>
                  <a:off x="1042" y="1749"/>
                  <a:ext cx="3" cy="9"/>
                </a:xfrm>
                <a:custGeom>
                  <a:avLst/>
                  <a:gdLst>
                    <a:gd name="T0" fmla="*/ 0 w 3"/>
                    <a:gd name="T1" fmla="*/ 6 h 9"/>
                    <a:gd name="T2" fmla="*/ 3 w 3"/>
                    <a:gd name="T3" fmla="*/ 9 h 9"/>
                    <a:gd name="T4" fmla="*/ 0 w 3"/>
                    <a:gd name="T5" fmla="*/ 0 h 9"/>
                    <a:gd name="T6" fmla="*/ 0 w 3"/>
                    <a:gd name="T7" fmla="*/ 0 h 9"/>
                    <a:gd name="T8" fmla="*/ 0 w 3"/>
                    <a:gd name="T9" fmla="*/ 0 h 9"/>
                    <a:gd name="T10" fmla="*/ 0 w 3"/>
                    <a:gd name="T11" fmla="*/ 6 h 9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3" h="9">
                      <a:moveTo>
                        <a:pt x="0" y="6"/>
                      </a:moveTo>
                      <a:lnTo>
                        <a:pt x="3" y="9"/>
                      </a:lnTo>
                      <a:lnTo>
                        <a:pt x="0" y="0"/>
                      </a:lnTo>
                      <a:lnTo>
                        <a:pt x="0" y="6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8" name="Freeform 223"/>
                <p:cNvSpPr/>
                <p:nvPr/>
              </p:nvSpPr>
              <p:spPr bwMode="auto">
                <a:xfrm>
                  <a:off x="876" y="1604"/>
                  <a:ext cx="3" cy="3"/>
                </a:xfrm>
                <a:custGeom>
                  <a:avLst/>
                  <a:gdLst>
                    <a:gd name="T0" fmla="*/ 0 w 1"/>
                    <a:gd name="T1" fmla="*/ 27 h 1"/>
                    <a:gd name="T2" fmla="*/ 27 w 1"/>
                    <a:gd name="T3" fmla="*/ 27 h 1"/>
                    <a:gd name="T4" fmla="*/ 0 w 1"/>
                    <a:gd name="T5" fmla="*/ 27 h 1"/>
                    <a:gd name="T6" fmla="*/ 0 w 1"/>
                    <a:gd name="T7" fmla="*/ 27 h 1"/>
                    <a:gd name="T8" fmla="*/ 0 w 1"/>
                    <a:gd name="T9" fmla="*/ 0 h 1"/>
                    <a:gd name="T10" fmla="*/ 0 w 1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09" name="Freeform 224"/>
                <p:cNvSpPr/>
                <p:nvPr/>
              </p:nvSpPr>
              <p:spPr bwMode="auto">
                <a:xfrm>
                  <a:off x="802" y="1601"/>
                  <a:ext cx="6" cy="3"/>
                </a:xfrm>
                <a:custGeom>
                  <a:avLst/>
                  <a:gdLst>
                    <a:gd name="T0" fmla="*/ 27 w 2"/>
                    <a:gd name="T1" fmla="*/ 27 h 1"/>
                    <a:gd name="T2" fmla="*/ 0 w 2"/>
                    <a:gd name="T3" fmla="*/ 27 h 1"/>
                    <a:gd name="T4" fmla="*/ 54 w 2"/>
                    <a:gd name="T5" fmla="*/ 0 h 1"/>
                    <a:gd name="T6" fmla="*/ 54 w 2"/>
                    <a:gd name="T7" fmla="*/ 0 h 1"/>
                    <a:gd name="T8" fmla="*/ 27 w 2"/>
                    <a:gd name="T9" fmla="*/ 27 h 1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" h="1">
                      <a:moveTo>
                        <a:pt x="1" y="1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0" name="Freeform 225"/>
                <p:cNvSpPr/>
                <p:nvPr/>
              </p:nvSpPr>
              <p:spPr bwMode="auto">
                <a:xfrm>
                  <a:off x="934" y="1746"/>
                  <a:ext cx="6" cy="6"/>
                </a:xfrm>
                <a:custGeom>
                  <a:avLst/>
                  <a:gdLst>
                    <a:gd name="T0" fmla="*/ 54 w 2"/>
                    <a:gd name="T1" fmla="*/ 54 h 2"/>
                    <a:gd name="T2" fmla="*/ 0 w 2"/>
                    <a:gd name="T3" fmla="*/ 54 h 2"/>
                    <a:gd name="T4" fmla="*/ 0 w 2"/>
                    <a:gd name="T5" fmla="*/ 27 h 2"/>
                    <a:gd name="T6" fmla="*/ 0 w 2"/>
                    <a:gd name="T7" fmla="*/ 27 h 2"/>
                    <a:gd name="T8" fmla="*/ 0 w 2"/>
                    <a:gd name="T9" fmla="*/ 27 h 2"/>
                    <a:gd name="T10" fmla="*/ 54 w 2"/>
                    <a:gd name="T11" fmla="*/ 54 h 2"/>
                    <a:gd name="T12" fmla="*/ 54 w 2"/>
                    <a:gd name="T13" fmla="*/ 54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" h="2">
                      <a:moveTo>
                        <a:pt x="2" y="2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0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1" name="Freeform 226"/>
                <p:cNvSpPr/>
                <p:nvPr/>
              </p:nvSpPr>
              <p:spPr bwMode="auto">
                <a:xfrm>
                  <a:off x="897" y="1737"/>
                  <a:ext cx="3" cy="6"/>
                </a:xfrm>
                <a:custGeom>
                  <a:avLst/>
                  <a:gdLst>
                    <a:gd name="T0" fmla="*/ 27 w 1"/>
                    <a:gd name="T1" fmla="*/ 27 h 2"/>
                    <a:gd name="T2" fmla="*/ 0 w 1"/>
                    <a:gd name="T3" fmla="*/ 54 h 2"/>
                    <a:gd name="T4" fmla="*/ 0 w 1"/>
                    <a:gd name="T5" fmla="*/ 54 h 2"/>
                    <a:gd name="T6" fmla="*/ 0 w 1"/>
                    <a:gd name="T7" fmla="*/ 27 h 2"/>
                    <a:gd name="T8" fmla="*/ 0 w 1"/>
                    <a:gd name="T9" fmla="*/ 27 h 2"/>
                    <a:gd name="T10" fmla="*/ 0 w 1"/>
                    <a:gd name="T11" fmla="*/ 0 h 2"/>
                    <a:gd name="T12" fmla="*/ 0 w 1"/>
                    <a:gd name="T13" fmla="*/ 0 h 2"/>
                    <a:gd name="T14" fmla="*/ 27 w 1"/>
                    <a:gd name="T15" fmla="*/ 0 h 2"/>
                    <a:gd name="T16" fmla="*/ 27 w 1"/>
                    <a:gd name="T17" fmla="*/ 0 h 2"/>
                    <a:gd name="T18" fmla="*/ 27 w 1"/>
                    <a:gd name="T19" fmla="*/ 27 h 2"/>
                    <a:gd name="T20" fmla="*/ 27 w 1"/>
                    <a:gd name="T21" fmla="*/ 27 h 2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2"/>
                        <a:pt x="1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2" name="Freeform 227"/>
                <p:cNvSpPr/>
                <p:nvPr/>
              </p:nvSpPr>
              <p:spPr bwMode="auto">
                <a:xfrm>
                  <a:off x="703" y="1795"/>
                  <a:ext cx="3" cy="7"/>
                </a:xfrm>
                <a:custGeom>
                  <a:avLst/>
                  <a:gdLst>
                    <a:gd name="T0" fmla="*/ 27 w 1"/>
                    <a:gd name="T1" fmla="*/ 49 h 2"/>
                    <a:gd name="T2" fmla="*/ 0 w 1"/>
                    <a:gd name="T3" fmla="*/ 49 h 2"/>
                    <a:gd name="T4" fmla="*/ 0 w 1"/>
                    <a:gd name="T5" fmla="*/ 0 h 2"/>
                    <a:gd name="T6" fmla="*/ 0 w 1"/>
                    <a:gd name="T7" fmla="*/ 0 h 2"/>
                    <a:gd name="T8" fmla="*/ 27 w 1"/>
                    <a:gd name="T9" fmla="*/ 0 h 2"/>
                    <a:gd name="T10" fmla="*/ 27 w 1"/>
                    <a:gd name="T11" fmla="*/ 0 h 2"/>
                    <a:gd name="T12" fmla="*/ 27 w 1"/>
                    <a:gd name="T13" fmla="*/ 49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1" y="1"/>
                      </a:moveTo>
                      <a:cubicBezTo>
                        <a:pt x="1" y="1"/>
                        <a:pt x="0" y="2"/>
                        <a:pt x="0" y="1"/>
                      </a:cubicBezTo>
                      <a:cubicBezTo>
                        <a:pt x="0" y="1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3" name="Freeform 228"/>
                <p:cNvSpPr/>
                <p:nvPr/>
              </p:nvSpPr>
              <p:spPr bwMode="auto">
                <a:xfrm>
                  <a:off x="752" y="1653"/>
                  <a:ext cx="3" cy="4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64 h 1"/>
                    <a:gd name="T4" fmla="*/ 27 w 1"/>
                    <a:gd name="T5" fmla="*/ 0 h 1"/>
                    <a:gd name="T6" fmla="*/ 27 w 1"/>
                    <a:gd name="T7" fmla="*/ 0 h 1"/>
                    <a:gd name="T8" fmla="*/ 27 w 1"/>
                    <a:gd name="T9" fmla="*/ 0 h 1"/>
                    <a:gd name="T10" fmla="*/ 27 w 1"/>
                    <a:gd name="T11" fmla="*/ 0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4" name="Freeform 229"/>
                <p:cNvSpPr/>
                <p:nvPr/>
              </p:nvSpPr>
              <p:spPr bwMode="auto">
                <a:xfrm>
                  <a:off x="885" y="1601"/>
                  <a:ext cx="3" cy="3"/>
                </a:xfrm>
                <a:custGeom>
                  <a:avLst/>
                  <a:gdLst>
                    <a:gd name="T0" fmla="*/ 0 w 1"/>
                    <a:gd name="T1" fmla="*/ 27 h 1"/>
                    <a:gd name="T2" fmla="*/ 27 w 1"/>
                    <a:gd name="T3" fmla="*/ 27 h 1"/>
                    <a:gd name="T4" fmla="*/ 27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1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5" name="Freeform 230"/>
                <p:cNvSpPr/>
                <p:nvPr/>
              </p:nvSpPr>
              <p:spPr bwMode="auto">
                <a:xfrm>
                  <a:off x="953" y="1746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27 h 1"/>
                    <a:gd name="T4" fmla="*/ 0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27 w 1"/>
                    <a:gd name="T11" fmla="*/ 0 h 1"/>
                    <a:gd name="T12" fmla="*/ 27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6" name="Freeform 231"/>
                <p:cNvSpPr/>
                <p:nvPr/>
              </p:nvSpPr>
              <p:spPr bwMode="auto">
                <a:xfrm>
                  <a:off x="783" y="1610"/>
                  <a:ext cx="3" cy="0"/>
                </a:xfrm>
                <a:custGeom>
                  <a:avLst/>
                  <a:gdLst>
                    <a:gd name="T0" fmla="*/ 0 w 1"/>
                    <a:gd name="T1" fmla="*/ 0 w 1"/>
                    <a:gd name="T2" fmla="*/ 0 w 1"/>
                    <a:gd name="T3" fmla="*/ 27 w 1"/>
                    <a:gd name="T4" fmla="*/ 0 w 1"/>
                    <a:gd name="T5" fmla="*/ 0 w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T0" y="0"/>
                    </a:cxn>
                    <a:cxn ang="T7">
                      <a:pos x="T1" y="0"/>
                    </a:cxn>
                    <a:cxn ang="T8">
                      <a:pos x="T2" y="0"/>
                    </a:cxn>
                    <a:cxn ang="T9">
                      <a:pos x="T3" y="0"/>
                    </a:cxn>
                    <a:cxn ang="T10">
                      <a:pos x="T4" y="0"/>
                    </a:cxn>
                    <a:cxn ang="T11">
                      <a:pos x="T5" y="0"/>
                    </a:cxn>
                  </a:cxnLst>
                  <a:rect l="0" t="0" r="r" b="b"/>
                  <a:pathLst>
                    <a:path w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7" name="Freeform 232"/>
                <p:cNvSpPr/>
                <p:nvPr/>
              </p:nvSpPr>
              <p:spPr bwMode="auto">
                <a:xfrm>
                  <a:off x="897" y="1731"/>
                  <a:ext cx="3" cy="3"/>
                </a:xfrm>
                <a:custGeom>
                  <a:avLst/>
                  <a:gdLst>
                    <a:gd name="T0" fmla="*/ 27 w 1"/>
                    <a:gd name="T1" fmla="*/ 27 h 1"/>
                    <a:gd name="T2" fmla="*/ 0 w 1"/>
                    <a:gd name="T3" fmla="*/ 27 h 1"/>
                    <a:gd name="T4" fmla="*/ 0 w 1"/>
                    <a:gd name="T5" fmla="*/ 27 h 1"/>
                    <a:gd name="T6" fmla="*/ 0 w 1"/>
                    <a:gd name="T7" fmla="*/ 27 h 1"/>
                    <a:gd name="T8" fmla="*/ 0 w 1"/>
                    <a:gd name="T9" fmla="*/ 0 h 1"/>
                    <a:gd name="T10" fmla="*/ 0 w 1"/>
                    <a:gd name="T11" fmla="*/ 0 h 1"/>
                    <a:gd name="T12" fmla="*/ 27 w 1"/>
                    <a:gd name="T13" fmla="*/ 0 h 1"/>
                    <a:gd name="T14" fmla="*/ 27 w 1"/>
                    <a:gd name="T15" fmla="*/ 27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8" name="Freeform 233"/>
                <p:cNvSpPr/>
                <p:nvPr/>
              </p:nvSpPr>
              <p:spPr bwMode="auto">
                <a:xfrm>
                  <a:off x="789" y="1604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3 w 3"/>
                    <a:gd name="T7" fmla="*/ 0 h 3"/>
                    <a:gd name="T8" fmla="*/ 3 w 3"/>
                    <a:gd name="T9" fmla="*/ 3 h 3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3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19" name="Freeform 234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3 w 3"/>
                    <a:gd name="T13" fmla="*/ 0 h 3"/>
                    <a:gd name="T14" fmla="*/ 3 w 3"/>
                    <a:gd name="T15" fmla="*/ 3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3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0" name="Freeform 235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3 w 3"/>
                    <a:gd name="T1" fmla="*/ 3 h 3"/>
                    <a:gd name="T2" fmla="*/ 0 w 3"/>
                    <a:gd name="T3" fmla="*/ 3 h 3"/>
                    <a:gd name="T4" fmla="*/ 0 w 3"/>
                    <a:gd name="T5" fmla="*/ 3 h 3"/>
                    <a:gd name="T6" fmla="*/ 0 w 3"/>
                    <a:gd name="T7" fmla="*/ 0 h 3"/>
                    <a:gd name="T8" fmla="*/ 0 w 3"/>
                    <a:gd name="T9" fmla="*/ 0 h 3"/>
                    <a:gd name="T10" fmla="*/ 0 w 3"/>
                    <a:gd name="T11" fmla="*/ 0 h 3"/>
                    <a:gd name="T12" fmla="*/ 3 w 3"/>
                    <a:gd name="T13" fmla="*/ 0 h 3"/>
                    <a:gd name="T14" fmla="*/ 3 w 3"/>
                    <a:gd name="T15" fmla="*/ 3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3" y="3"/>
                      </a:move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3" y="3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1" name="Freeform 236"/>
                <p:cNvSpPr/>
                <p:nvPr/>
              </p:nvSpPr>
              <p:spPr bwMode="auto">
                <a:xfrm>
                  <a:off x="718" y="1802"/>
                  <a:ext cx="6" cy="3"/>
                </a:xfrm>
                <a:custGeom>
                  <a:avLst/>
                  <a:gdLst>
                    <a:gd name="T0" fmla="*/ 54 w 2"/>
                    <a:gd name="T1" fmla="*/ 27 h 1"/>
                    <a:gd name="T2" fmla="*/ 27 w 2"/>
                    <a:gd name="T3" fmla="*/ 27 h 1"/>
                    <a:gd name="T4" fmla="*/ 0 w 2"/>
                    <a:gd name="T5" fmla="*/ 0 h 1"/>
                    <a:gd name="T6" fmla="*/ 27 w 2"/>
                    <a:gd name="T7" fmla="*/ 0 h 1"/>
                    <a:gd name="T8" fmla="*/ 54 w 2"/>
                    <a:gd name="T9" fmla="*/ 0 h 1"/>
                    <a:gd name="T10" fmla="*/ 54 w 2"/>
                    <a:gd name="T11" fmla="*/ 27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" h="1">
                      <a:moveTo>
                        <a:pt x="2" y="1"/>
                      </a:moveTo>
                      <a:cubicBezTo>
                        <a:pt x="2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2" y="0"/>
                        <a:pt x="2" y="0"/>
                        <a:pt x="2" y="0"/>
                      </a:cubicBezTo>
                      <a:lnTo>
                        <a:pt x="2" y="1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2" name="Freeform 237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3 w 3"/>
                    <a:gd name="T3" fmla="*/ 0 w 3"/>
                    <a:gd name="T4" fmla="*/ 0 w 3"/>
                    <a:gd name="T5" fmla="*/ 0 w 3"/>
                    <a:gd name="T6" fmla="*/ 3 w 3"/>
                    <a:gd name="T7" fmla="*/ 3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3" name="Freeform 238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3 w 3"/>
                    <a:gd name="T1" fmla="*/ 3 w 3"/>
                    <a:gd name="T2" fmla="*/ 3 w 3"/>
                    <a:gd name="T3" fmla="*/ 0 w 3"/>
                    <a:gd name="T4" fmla="*/ 0 w 3"/>
                    <a:gd name="T5" fmla="*/ 0 w 3"/>
                    <a:gd name="T6" fmla="*/ 3 w 3"/>
                    <a:gd name="T7" fmla="*/ 3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3" y="0"/>
                      </a:move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4" name="Freeform 239"/>
                <p:cNvSpPr>
                  <a:spLocks noEditPoints="1"/>
                </p:cNvSpPr>
                <p:nvPr/>
              </p:nvSpPr>
              <p:spPr bwMode="auto">
                <a:xfrm>
                  <a:off x="641" y="1570"/>
                  <a:ext cx="416" cy="417"/>
                </a:xfrm>
                <a:custGeom>
                  <a:avLst/>
                  <a:gdLst>
                    <a:gd name="T0" fmla="*/ 1994 w 135"/>
                    <a:gd name="T1" fmla="*/ 3978 h 135"/>
                    <a:gd name="T2" fmla="*/ 0 w 135"/>
                    <a:gd name="T3" fmla="*/ 1974 h 135"/>
                    <a:gd name="T4" fmla="*/ 1994 w 135"/>
                    <a:gd name="T5" fmla="*/ 0 h 135"/>
                    <a:gd name="T6" fmla="*/ 3950 w 135"/>
                    <a:gd name="T7" fmla="*/ 1974 h 135"/>
                    <a:gd name="T8" fmla="*/ 1994 w 135"/>
                    <a:gd name="T9" fmla="*/ 3978 h 135"/>
                    <a:gd name="T10" fmla="*/ 1994 w 135"/>
                    <a:gd name="T11" fmla="*/ 114 h 135"/>
                    <a:gd name="T12" fmla="*/ 114 w 135"/>
                    <a:gd name="T13" fmla="*/ 1974 h 135"/>
                    <a:gd name="T14" fmla="*/ 1994 w 135"/>
                    <a:gd name="T15" fmla="*/ 3864 h 135"/>
                    <a:gd name="T16" fmla="*/ 3836 w 135"/>
                    <a:gd name="T17" fmla="*/ 1974 h 135"/>
                    <a:gd name="T18" fmla="*/ 1994 w 135"/>
                    <a:gd name="T19" fmla="*/ 114 h 13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135" h="135">
                      <a:moveTo>
                        <a:pt x="68" y="135"/>
                      </a:moveTo>
                      <a:cubicBezTo>
                        <a:pt x="31" y="135"/>
                        <a:pt x="0" y="104"/>
                        <a:pt x="0" y="67"/>
                      </a:cubicBezTo>
                      <a:cubicBezTo>
                        <a:pt x="0" y="30"/>
                        <a:pt x="31" y="0"/>
                        <a:pt x="68" y="0"/>
                      </a:cubicBezTo>
                      <a:cubicBezTo>
                        <a:pt x="105" y="0"/>
                        <a:pt x="135" y="30"/>
                        <a:pt x="135" y="67"/>
                      </a:cubicBezTo>
                      <a:cubicBezTo>
                        <a:pt x="135" y="104"/>
                        <a:pt x="105" y="135"/>
                        <a:pt x="68" y="135"/>
                      </a:cubicBezTo>
                      <a:moveTo>
                        <a:pt x="68" y="4"/>
                      </a:moveTo>
                      <a:cubicBezTo>
                        <a:pt x="33" y="4"/>
                        <a:pt x="4" y="33"/>
                        <a:pt x="4" y="67"/>
                      </a:cubicBezTo>
                      <a:cubicBezTo>
                        <a:pt x="4" y="102"/>
                        <a:pt x="33" y="131"/>
                        <a:pt x="68" y="131"/>
                      </a:cubicBezTo>
                      <a:cubicBezTo>
                        <a:pt x="103" y="131"/>
                        <a:pt x="131" y="102"/>
                        <a:pt x="131" y="67"/>
                      </a:cubicBezTo>
                      <a:cubicBezTo>
                        <a:pt x="131" y="33"/>
                        <a:pt x="103" y="4"/>
                        <a:pt x="68" y="4"/>
                      </a:cubicBezTo>
                    </a:path>
                  </a:pathLst>
                </a:custGeom>
                <a:solidFill>
                  <a:srgbClr val="39566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5" name="Freeform 240"/>
                <p:cNvSpPr/>
                <p:nvPr/>
              </p:nvSpPr>
              <p:spPr bwMode="auto">
                <a:xfrm>
                  <a:off x="851" y="1558"/>
                  <a:ext cx="219" cy="441"/>
                </a:xfrm>
                <a:custGeom>
                  <a:avLst/>
                  <a:gdLst>
                    <a:gd name="T0" fmla="*/ 0 w 71"/>
                    <a:gd name="T1" fmla="*/ 0 h 143"/>
                    <a:gd name="T2" fmla="*/ 0 w 71"/>
                    <a:gd name="T3" fmla="*/ 114 h 143"/>
                    <a:gd name="T4" fmla="*/ 1968 w 71"/>
                    <a:gd name="T5" fmla="*/ 2082 h 143"/>
                    <a:gd name="T6" fmla="*/ 0 w 71"/>
                    <a:gd name="T7" fmla="*/ 4080 h 143"/>
                    <a:gd name="T8" fmla="*/ 0 w 71"/>
                    <a:gd name="T9" fmla="*/ 4194 h 143"/>
                    <a:gd name="T10" fmla="*/ 2085 w 71"/>
                    <a:gd name="T11" fmla="*/ 2082 h 143"/>
                    <a:gd name="T12" fmla="*/ 2085 w 71"/>
                    <a:gd name="T13" fmla="*/ 2082 h 143"/>
                    <a:gd name="T14" fmla="*/ 28 w 71"/>
                    <a:gd name="T15" fmla="*/ 0 h 143"/>
                    <a:gd name="T16" fmla="*/ 0 w 71"/>
                    <a:gd name="T17" fmla="*/ 0 h 14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71" h="143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7" y="4"/>
                        <a:pt x="67" y="34"/>
                        <a:pt x="67" y="71"/>
                      </a:cubicBezTo>
                      <a:cubicBezTo>
                        <a:pt x="67" y="108"/>
                        <a:pt x="37" y="139"/>
                        <a:pt x="0" y="139"/>
                      </a:cubicBezTo>
                      <a:cubicBezTo>
                        <a:pt x="0" y="143"/>
                        <a:pt x="0" y="143"/>
                        <a:pt x="0" y="143"/>
                      </a:cubicBezTo>
                      <a:cubicBezTo>
                        <a:pt x="39" y="143"/>
                        <a:pt x="71" y="111"/>
                        <a:pt x="71" y="71"/>
                      </a:cubicBezTo>
                      <a:cubicBezTo>
                        <a:pt x="71" y="71"/>
                        <a:pt x="71" y="71"/>
                        <a:pt x="71" y="71"/>
                      </a:cubicBezTo>
                      <a:cubicBezTo>
                        <a:pt x="71" y="32"/>
                        <a:pt x="40" y="1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C4C4C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6" name="Freeform 241"/>
                <p:cNvSpPr>
                  <a:spLocks noEditPoints="1"/>
                </p:cNvSpPr>
                <p:nvPr/>
              </p:nvSpPr>
              <p:spPr bwMode="auto">
                <a:xfrm>
                  <a:off x="851" y="1583"/>
                  <a:ext cx="194" cy="391"/>
                </a:xfrm>
                <a:custGeom>
                  <a:avLst/>
                  <a:gdLst>
                    <a:gd name="T0" fmla="*/ 995 w 63"/>
                    <a:gd name="T1" fmla="*/ 323 h 127"/>
                    <a:gd name="T2" fmla="*/ 902 w 63"/>
                    <a:gd name="T3" fmla="*/ 237 h 127"/>
                    <a:gd name="T4" fmla="*/ 1724 w 63"/>
                    <a:gd name="T5" fmla="*/ 2389 h 127"/>
                    <a:gd name="T6" fmla="*/ 1755 w 63"/>
                    <a:gd name="T7" fmla="*/ 2331 h 127"/>
                    <a:gd name="T8" fmla="*/ 1697 w 63"/>
                    <a:gd name="T9" fmla="*/ 2361 h 127"/>
                    <a:gd name="T10" fmla="*/ 1697 w 63"/>
                    <a:gd name="T11" fmla="*/ 2361 h 127"/>
                    <a:gd name="T12" fmla="*/ 1487 w 63"/>
                    <a:gd name="T13" fmla="*/ 2454 h 127"/>
                    <a:gd name="T14" fmla="*/ 1601 w 63"/>
                    <a:gd name="T15" fmla="*/ 2540 h 127"/>
                    <a:gd name="T16" fmla="*/ 1318 w 63"/>
                    <a:gd name="T17" fmla="*/ 2863 h 127"/>
                    <a:gd name="T18" fmla="*/ 1783 w 63"/>
                    <a:gd name="T19" fmla="*/ 2247 h 127"/>
                    <a:gd name="T20" fmla="*/ 1783 w 63"/>
                    <a:gd name="T21" fmla="*/ 2103 h 127"/>
                    <a:gd name="T22" fmla="*/ 1546 w 63"/>
                    <a:gd name="T23" fmla="*/ 2217 h 127"/>
                    <a:gd name="T24" fmla="*/ 1755 w 63"/>
                    <a:gd name="T25" fmla="*/ 1980 h 127"/>
                    <a:gd name="T26" fmla="*/ 1724 w 63"/>
                    <a:gd name="T27" fmla="*/ 2075 h 127"/>
                    <a:gd name="T28" fmla="*/ 1811 w 63"/>
                    <a:gd name="T29" fmla="*/ 2189 h 127"/>
                    <a:gd name="T30" fmla="*/ 1783 w 63"/>
                    <a:gd name="T31" fmla="*/ 2217 h 127"/>
                    <a:gd name="T32" fmla="*/ 1783 w 63"/>
                    <a:gd name="T33" fmla="*/ 1783 h 127"/>
                    <a:gd name="T34" fmla="*/ 1811 w 63"/>
                    <a:gd name="T35" fmla="*/ 1632 h 127"/>
                    <a:gd name="T36" fmla="*/ 967 w 63"/>
                    <a:gd name="T37" fmla="*/ 1546 h 127"/>
                    <a:gd name="T38" fmla="*/ 616 w 63"/>
                    <a:gd name="T39" fmla="*/ 1546 h 127"/>
                    <a:gd name="T40" fmla="*/ 465 w 63"/>
                    <a:gd name="T41" fmla="*/ 1518 h 127"/>
                    <a:gd name="T42" fmla="*/ 465 w 63"/>
                    <a:gd name="T43" fmla="*/ 1487 h 127"/>
                    <a:gd name="T44" fmla="*/ 28 w 63"/>
                    <a:gd name="T45" fmla="*/ 1108 h 127"/>
                    <a:gd name="T46" fmla="*/ 142 w 63"/>
                    <a:gd name="T47" fmla="*/ 1167 h 127"/>
                    <a:gd name="T48" fmla="*/ 209 w 63"/>
                    <a:gd name="T49" fmla="*/ 1136 h 127"/>
                    <a:gd name="T50" fmla="*/ 209 w 63"/>
                    <a:gd name="T51" fmla="*/ 237 h 127"/>
                    <a:gd name="T52" fmla="*/ 169 w 63"/>
                    <a:gd name="T53" fmla="*/ 292 h 127"/>
                    <a:gd name="T54" fmla="*/ 323 w 63"/>
                    <a:gd name="T55" fmla="*/ 169 h 127"/>
                    <a:gd name="T56" fmla="*/ 265 w 63"/>
                    <a:gd name="T57" fmla="*/ 209 h 127"/>
                    <a:gd name="T58" fmla="*/ 265 w 63"/>
                    <a:gd name="T59" fmla="*/ 169 h 127"/>
                    <a:gd name="T60" fmla="*/ 265 w 63"/>
                    <a:gd name="T61" fmla="*/ 142 h 127"/>
                    <a:gd name="T62" fmla="*/ 520 w 63"/>
                    <a:gd name="T63" fmla="*/ 114 h 127"/>
                    <a:gd name="T64" fmla="*/ 406 w 63"/>
                    <a:gd name="T65" fmla="*/ 1573 h 127"/>
                    <a:gd name="T66" fmla="*/ 995 w 63"/>
                    <a:gd name="T67" fmla="*/ 1518 h 127"/>
                    <a:gd name="T68" fmla="*/ 616 w 63"/>
                    <a:gd name="T69" fmla="*/ 1518 h 127"/>
                    <a:gd name="T70" fmla="*/ 86 w 63"/>
                    <a:gd name="T71" fmla="*/ 1487 h 127"/>
                    <a:gd name="T72" fmla="*/ 237 w 63"/>
                    <a:gd name="T73" fmla="*/ 1373 h 127"/>
                    <a:gd name="T74" fmla="*/ 520 w 63"/>
                    <a:gd name="T75" fmla="*/ 994 h 127"/>
                    <a:gd name="T76" fmla="*/ 379 w 63"/>
                    <a:gd name="T77" fmla="*/ 465 h 127"/>
                    <a:gd name="T78" fmla="*/ 616 w 63"/>
                    <a:gd name="T79" fmla="*/ 465 h 127"/>
                    <a:gd name="T80" fmla="*/ 616 w 63"/>
                    <a:gd name="T81" fmla="*/ 379 h 127"/>
                    <a:gd name="T82" fmla="*/ 730 w 63"/>
                    <a:gd name="T83" fmla="*/ 351 h 127"/>
                    <a:gd name="T84" fmla="*/ 520 w 63"/>
                    <a:gd name="T85" fmla="*/ 169 h 127"/>
                    <a:gd name="T86" fmla="*/ 674 w 63"/>
                    <a:gd name="T87" fmla="*/ 169 h 127"/>
                    <a:gd name="T88" fmla="*/ 902 w 63"/>
                    <a:gd name="T89" fmla="*/ 237 h 127"/>
                    <a:gd name="T90" fmla="*/ 1250 w 63"/>
                    <a:gd name="T91" fmla="*/ 493 h 127"/>
                    <a:gd name="T92" fmla="*/ 1460 w 63"/>
                    <a:gd name="T93" fmla="*/ 730 h 127"/>
                    <a:gd name="T94" fmla="*/ 1632 w 63"/>
                    <a:gd name="T95" fmla="*/ 1025 h 127"/>
                    <a:gd name="T96" fmla="*/ 1811 w 63"/>
                    <a:gd name="T97" fmla="*/ 1546 h 127"/>
                    <a:gd name="T98" fmla="*/ 1838 w 63"/>
                    <a:gd name="T99" fmla="*/ 1869 h 127"/>
                    <a:gd name="T100" fmla="*/ 1811 w 63"/>
                    <a:gd name="T101" fmla="*/ 2161 h 127"/>
                    <a:gd name="T102" fmla="*/ 1783 w 63"/>
                    <a:gd name="T103" fmla="*/ 1783 h 127"/>
                    <a:gd name="T104" fmla="*/ 1724 w 63"/>
                    <a:gd name="T105" fmla="*/ 2161 h 127"/>
                    <a:gd name="T106" fmla="*/ 1697 w 63"/>
                    <a:gd name="T107" fmla="*/ 2161 h 127"/>
                    <a:gd name="T108" fmla="*/ 1574 w 63"/>
                    <a:gd name="T109" fmla="*/ 1755 h 127"/>
                    <a:gd name="T110" fmla="*/ 1376 w 63"/>
                    <a:gd name="T111" fmla="*/ 1783 h 127"/>
                    <a:gd name="T112" fmla="*/ 1250 w 63"/>
                    <a:gd name="T113" fmla="*/ 2247 h 127"/>
                    <a:gd name="T114" fmla="*/ 493 w 63"/>
                    <a:gd name="T115" fmla="*/ 2768 h 127"/>
                    <a:gd name="T116" fmla="*/ 0 w 63"/>
                    <a:gd name="T117" fmla="*/ 2512 h 127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</a:gdLst>
                  <a:ahLst/>
                  <a:cxnLst>
                    <a:cxn ang="T118">
                      <a:pos x="T0" y="T1"/>
                    </a:cxn>
                    <a:cxn ang="T119">
                      <a:pos x="T2" y="T3"/>
                    </a:cxn>
                    <a:cxn ang="T120">
                      <a:pos x="T4" y="T5"/>
                    </a:cxn>
                    <a:cxn ang="T121">
                      <a:pos x="T6" y="T7"/>
                    </a:cxn>
                    <a:cxn ang="T122">
                      <a:pos x="T8" y="T9"/>
                    </a:cxn>
                    <a:cxn ang="T123">
                      <a:pos x="T10" y="T11"/>
                    </a:cxn>
                    <a:cxn ang="T124">
                      <a:pos x="T12" y="T13"/>
                    </a:cxn>
                    <a:cxn ang="T125">
                      <a:pos x="T14" y="T15"/>
                    </a:cxn>
                    <a:cxn ang="T126">
                      <a:pos x="T16" y="T17"/>
                    </a:cxn>
                    <a:cxn ang="T127">
                      <a:pos x="T18" y="T19"/>
                    </a:cxn>
                    <a:cxn ang="T128">
                      <a:pos x="T20" y="T21"/>
                    </a:cxn>
                    <a:cxn ang="T129">
                      <a:pos x="T22" y="T23"/>
                    </a:cxn>
                    <a:cxn ang="T130">
                      <a:pos x="T24" y="T25"/>
                    </a:cxn>
                    <a:cxn ang="T131">
                      <a:pos x="T26" y="T27"/>
                    </a:cxn>
                    <a:cxn ang="T132">
                      <a:pos x="T28" y="T29"/>
                    </a:cxn>
                    <a:cxn ang="T133">
                      <a:pos x="T30" y="T31"/>
                    </a:cxn>
                    <a:cxn ang="T134">
                      <a:pos x="T32" y="T33"/>
                    </a:cxn>
                    <a:cxn ang="T135">
                      <a:pos x="T34" y="T35"/>
                    </a:cxn>
                    <a:cxn ang="T136">
                      <a:pos x="T36" y="T37"/>
                    </a:cxn>
                    <a:cxn ang="T137">
                      <a:pos x="T38" y="T39"/>
                    </a:cxn>
                    <a:cxn ang="T138">
                      <a:pos x="T40" y="T41"/>
                    </a:cxn>
                    <a:cxn ang="T139">
                      <a:pos x="T42" y="T43"/>
                    </a:cxn>
                    <a:cxn ang="T140">
                      <a:pos x="T44" y="T45"/>
                    </a:cxn>
                    <a:cxn ang="T141">
                      <a:pos x="T46" y="T47"/>
                    </a:cxn>
                    <a:cxn ang="T142">
                      <a:pos x="T48" y="T49"/>
                    </a:cxn>
                    <a:cxn ang="T143">
                      <a:pos x="T50" y="T51"/>
                    </a:cxn>
                    <a:cxn ang="T144">
                      <a:pos x="T52" y="T53"/>
                    </a:cxn>
                    <a:cxn ang="T145">
                      <a:pos x="T54" y="T55"/>
                    </a:cxn>
                    <a:cxn ang="T146">
                      <a:pos x="T56" y="T57"/>
                    </a:cxn>
                    <a:cxn ang="T147">
                      <a:pos x="T58" y="T59"/>
                    </a:cxn>
                    <a:cxn ang="T148">
                      <a:pos x="T60" y="T61"/>
                    </a:cxn>
                    <a:cxn ang="T149">
                      <a:pos x="T62" y="T63"/>
                    </a:cxn>
                    <a:cxn ang="T150">
                      <a:pos x="T64" y="T65"/>
                    </a:cxn>
                    <a:cxn ang="T151">
                      <a:pos x="T66" y="T67"/>
                    </a:cxn>
                    <a:cxn ang="T152">
                      <a:pos x="T68" y="T69"/>
                    </a:cxn>
                    <a:cxn ang="T153">
                      <a:pos x="T70" y="T71"/>
                    </a:cxn>
                    <a:cxn ang="T154">
                      <a:pos x="T72" y="T73"/>
                    </a:cxn>
                    <a:cxn ang="T155">
                      <a:pos x="T74" y="T75"/>
                    </a:cxn>
                    <a:cxn ang="T156">
                      <a:pos x="T76" y="T77"/>
                    </a:cxn>
                    <a:cxn ang="T157">
                      <a:pos x="T78" y="T79"/>
                    </a:cxn>
                    <a:cxn ang="T158">
                      <a:pos x="T80" y="T81"/>
                    </a:cxn>
                    <a:cxn ang="T159">
                      <a:pos x="T82" y="T83"/>
                    </a:cxn>
                    <a:cxn ang="T160">
                      <a:pos x="T84" y="T85"/>
                    </a:cxn>
                    <a:cxn ang="T161">
                      <a:pos x="T86" y="T87"/>
                    </a:cxn>
                    <a:cxn ang="T162">
                      <a:pos x="T88" y="T89"/>
                    </a:cxn>
                    <a:cxn ang="T163">
                      <a:pos x="T90" y="T91"/>
                    </a:cxn>
                    <a:cxn ang="T164">
                      <a:pos x="T92" y="T93"/>
                    </a:cxn>
                    <a:cxn ang="T165">
                      <a:pos x="T94" y="T95"/>
                    </a:cxn>
                    <a:cxn ang="T166">
                      <a:pos x="T96" y="T97"/>
                    </a:cxn>
                    <a:cxn ang="T167">
                      <a:pos x="T98" y="T99"/>
                    </a:cxn>
                    <a:cxn ang="T168">
                      <a:pos x="T100" y="T101"/>
                    </a:cxn>
                    <a:cxn ang="T169">
                      <a:pos x="T102" y="T103"/>
                    </a:cxn>
                    <a:cxn ang="T170">
                      <a:pos x="T104" y="T105"/>
                    </a:cxn>
                    <a:cxn ang="T171">
                      <a:pos x="T106" y="T107"/>
                    </a:cxn>
                    <a:cxn ang="T172">
                      <a:pos x="T108" y="T109"/>
                    </a:cxn>
                    <a:cxn ang="T173">
                      <a:pos x="T110" y="T111"/>
                    </a:cxn>
                    <a:cxn ang="T174">
                      <a:pos x="T112" y="T113"/>
                    </a:cxn>
                    <a:cxn ang="T175">
                      <a:pos x="T114" y="T115"/>
                    </a:cxn>
                    <a:cxn ang="T176">
                      <a:pos x="T116" y="T117"/>
                    </a:cxn>
                  </a:cxnLst>
                  <a:rect l="0" t="0" r="r" b="b"/>
                  <a:pathLst>
                    <a:path w="63" h="127">
                      <a:moveTo>
                        <a:pt x="59" y="72"/>
                      </a:move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2"/>
                      </a:cubicBezTo>
                      <a:moveTo>
                        <a:pt x="57" y="37"/>
                      </a:moveTo>
                      <a:cubicBezTo>
                        <a:pt x="57" y="37"/>
                        <a:pt x="57" y="38"/>
                        <a:pt x="58" y="39"/>
                      </a:cubicBezTo>
                      <a:cubicBezTo>
                        <a:pt x="58" y="38"/>
                        <a:pt x="57" y="37"/>
                        <a:pt x="57" y="37"/>
                      </a:cubicBezTo>
                      <a:cubicBezTo>
                        <a:pt x="57" y="37"/>
                        <a:pt x="57" y="37"/>
                        <a:pt x="57" y="37"/>
                      </a:cubicBezTo>
                      <a:moveTo>
                        <a:pt x="31" y="8"/>
                      </a:move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2" y="9"/>
                        <a:pt x="33" y="10"/>
                        <a:pt x="34" y="11"/>
                      </a:cubicBezTo>
                      <a:cubicBezTo>
                        <a:pt x="34" y="10"/>
                        <a:pt x="33" y="10"/>
                        <a:pt x="33" y="10"/>
                      </a:cubicBezTo>
                      <a:cubicBezTo>
                        <a:pt x="33" y="10"/>
                        <a:pt x="33" y="10"/>
                        <a:pt x="33" y="10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3" y="10"/>
                      </a:cubicBezTo>
                      <a:cubicBezTo>
                        <a:pt x="32" y="9"/>
                        <a:pt x="32" y="9"/>
                        <a:pt x="31" y="9"/>
                      </a:cubicBezTo>
                      <a:cubicBezTo>
                        <a:pt x="31" y="9"/>
                        <a:pt x="32" y="9"/>
                        <a:pt x="32" y="9"/>
                      </a:cubicBezTo>
                      <a:cubicBezTo>
                        <a:pt x="32" y="9"/>
                        <a:pt x="31" y="9"/>
                        <a:pt x="31" y="8"/>
                      </a:cubicBezTo>
                      <a:moveTo>
                        <a:pt x="29" y="8"/>
                      </a:moveTo>
                      <a:cubicBezTo>
                        <a:pt x="30" y="8"/>
                        <a:pt x="30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0" y="8"/>
                        <a:pt x="30" y="8"/>
                        <a:pt x="29" y="8"/>
                      </a:cubicBezTo>
                      <a:moveTo>
                        <a:pt x="59" y="81"/>
                      </a:move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moveTo>
                        <a:pt x="60" y="82"/>
                      </a:move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2"/>
                        <a:pt x="59" y="82"/>
                        <a:pt x="59" y="82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60" y="80"/>
                        <a:pt x="60" y="80"/>
                        <a:pt x="60" y="80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1"/>
                        <a:pt x="60" y="81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cubicBezTo>
                        <a:pt x="60" y="82"/>
                        <a:pt x="60" y="82"/>
                        <a:pt x="60" y="82"/>
                      </a:cubicBezTo>
                      <a:moveTo>
                        <a:pt x="58" y="82"/>
                      </a:moveTo>
                      <a:cubicBezTo>
                        <a:pt x="58" y="81"/>
                        <a:pt x="58" y="81"/>
                        <a:pt x="58" y="81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8" y="80"/>
                        <a:pt x="58" y="80"/>
                        <a:pt x="58" y="80"/>
                      </a:cubicBezTo>
                      <a:cubicBezTo>
                        <a:pt x="58" y="80"/>
                        <a:pt x="58" y="80"/>
                        <a:pt x="58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0"/>
                        <a:pt x="59" y="80"/>
                        <a:pt x="59" y="80"/>
                      </a:cubicBezTo>
                      <a:cubicBezTo>
                        <a:pt x="59" y="81"/>
                        <a:pt x="59" y="81"/>
                        <a:pt x="59" y="81"/>
                      </a:cubicBezTo>
                      <a:cubicBezTo>
                        <a:pt x="58" y="82"/>
                        <a:pt x="58" y="82"/>
                        <a:pt x="58" y="82"/>
                      </a:cubicBezTo>
                      <a:cubicBezTo>
                        <a:pt x="58" y="82"/>
                        <a:pt x="58" y="82"/>
                        <a:pt x="58" y="82"/>
                      </a:cubicBezTo>
                      <a:moveTo>
                        <a:pt x="58" y="79"/>
                      </a:move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80"/>
                        <a:pt x="58" y="80"/>
                        <a:pt x="58" y="81"/>
                      </a:cubicBezTo>
                      <a:cubicBezTo>
                        <a:pt x="58" y="81"/>
                        <a:pt x="58" y="81"/>
                        <a:pt x="58" y="81"/>
                      </a:cubicBezTo>
                      <a:cubicBezTo>
                        <a:pt x="57" y="81"/>
                        <a:pt x="57" y="81"/>
                        <a:pt x="57" y="81"/>
                      </a:cubicBezTo>
                      <a:cubicBezTo>
                        <a:pt x="58" y="81"/>
                        <a:pt x="58" y="80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cubicBezTo>
                        <a:pt x="58" y="79"/>
                        <a:pt x="58" y="79"/>
                        <a:pt x="58" y="79"/>
                      </a:cubicBezTo>
                      <a:moveTo>
                        <a:pt x="53" y="78"/>
                      </a:move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3" y="78"/>
                        <a:pt x="53" y="78"/>
                        <a:pt x="53" y="78"/>
                      </a:cubicBezTo>
                      <a:cubicBezTo>
                        <a:pt x="52" y="79"/>
                        <a:pt x="52" y="80"/>
                        <a:pt x="52" y="81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1" y="84"/>
                        <a:pt x="51" y="84"/>
                      </a:cubicBezTo>
                      <a:cubicBezTo>
                        <a:pt x="51" y="84"/>
                        <a:pt x="53" y="84"/>
                        <a:pt x="54" y="82"/>
                      </a:cubicBezTo>
                      <a:cubicBezTo>
                        <a:pt x="54" y="81"/>
                        <a:pt x="54" y="80"/>
                        <a:pt x="55" y="80"/>
                      </a:cubicBezTo>
                      <a:cubicBezTo>
                        <a:pt x="55" y="80"/>
                        <a:pt x="55" y="80"/>
                        <a:pt x="56" y="80"/>
                      </a:cubicBezTo>
                      <a:cubicBezTo>
                        <a:pt x="56" y="80"/>
                        <a:pt x="56" y="80"/>
                        <a:pt x="55" y="81"/>
                      </a:cubicBezTo>
                      <a:cubicBezTo>
                        <a:pt x="56" y="82"/>
                        <a:pt x="56" y="82"/>
                        <a:pt x="55" y="83"/>
                      </a:cubicBezTo>
                      <a:cubicBezTo>
                        <a:pt x="55" y="83"/>
                        <a:pt x="55" y="84"/>
                        <a:pt x="55" y="85"/>
                      </a:cubicBezTo>
                      <a:cubicBezTo>
                        <a:pt x="55" y="84"/>
                        <a:pt x="55" y="84"/>
                        <a:pt x="56" y="84"/>
                      </a:cubicBezTo>
                      <a:cubicBezTo>
                        <a:pt x="56" y="84"/>
                        <a:pt x="56" y="84"/>
                        <a:pt x="56" y="84"/>
                      </a:cubicBezTo>
                      <a:cubicBezTo>
                        <a:pt x="56" y="85"/>
                        <a:pt x="55" y="87"/>
                        <a:pt x="55" y="87"/>
                      </a:cubicBezTo>
                      <a:cubicBezTo>
                        <a:pt x="55" y="87"/>
                        <a:pt x="55" y="87"/>
                        <a:pt x="55" y="87"/>
                      </a:cubicBezTo>
                      <a:cubicBezTo>
                        <a:pt x="55" y="88"/>
                        <a:pt x="55" y="89"/>
                        <a:pt x="54" y="90"/>
                      </a:cubicBezTo>
                      <a:cubicBezTo>
                        <a:pt x="54" y="91"/>
                        <a:pt x="54" y="92"/>
                        <a:pt x="54" y="93"/>
                      </a:cubicBezTo>
                      <a:cubicBezTo>
                        <a:pt x="53" y="95"/>
                        <a:pt x="52" y="96"/>
                        <a:pt x="51" y="97"/>
                      </a:cubicBezTo>
                      <a:cubicBezTo>
                        <a:pt x="50" y="99"/>
                        <a:pt x="46" y="103"/>
                        <a:pt x="46" y="103"/>
                      </a:cubicBezTo>
                      <a:cubicBezTo>
                        <a:pt x="45" y="103"/>
                        <a:pt x="45" y="103"/>
                        <a:pt x="45" y="103"/>
                      </a:cubicBezTo>
                      <a:cubicBezTo>
                        <a:pt x="45" y="103"/>
                        <a:pt x="45" y="103"/>
                        <a:pt x="45" y="103"/>
                      </a:cubicBezTo>
                      <a:cubicBezTo>
                        <a:pt x="45" y="103"/>
                        <a:pt x="46" y="102"/>
                        <a:pt x="46" y="102"/>
                      </a:cubicBezTo>
                      <a:cubicBezTo>
                        <a:pt x="45" y="101"/>
                        <a:pt x="45" y="101"/>
                        <a:pt x="45" y="101"/>
                      </a:cubicBezTo>
                      <a:cubicBezTo>
                        <a:pt x="46" y="101"/>
                        <a:pt x="46" y="101"/>
                        <a:pt x="46" y="101"/>
                      </a:cubicBezTo>
                      <a:cubicBezTo>
                        <a:pt x="46" y="99"/>
                        <a:pt x="46" y="99"/>
                        <a:pt x="45" y="99"/>
                      </a:cubicBezTo>
                      <a:cubicBezTo>
                        <a:pt x="45" y="99"/>
                        <a:pt x="45" y="99"/>
                        <a:pt x="45" y="98"/>
                      </a:cubicBezTo>
                      <a:cubicBezTo>
                        <a:pt x="44" y="99"/>
                        <a:pt x="43" y="100"/>
                        <a:pt x="43" y="100"/>
                      </a:cubicBezTo>
                      <a:cubicBezTo>
                        <a:pt x="43" y="100"/>
                        <a:pt x="43" y="100"/>
                        <a:pt x="43" y="100"/>
                      </a:cubicBezTo>
                      <a:cubicBezTo>
                        <a:pt x="38" y="108"/>
                        <a:pt x="37" y="108"/>
                        <a:pt x="36" y="108"/>
                      </a:cubicBezTo>
                      <a:cubicBezTo>
                        <a:pt x="36" y="108"/>
                        <a:pt x="36" y="108"/>
                        <a:pt x="36" y="108"/>
                      </a:cubicBezTo>
                      <a:cubicBezTo>
                        <a:pt x="36" y="106"/>
                        <a:pt x="36" y="106"/>
                        <a:pt x="36" y="106"/>
                      </a:cubicBezTo>
                      <a:cubicBezTo>
                        <a:pt x="37" y="105"/>
                        <a:pt x="37" y="105"/>
                        <a:pt x="38" y="105"/>
                      </a:cubicBezTo>
                      <a:cubicBezTo>
                        <a:pt x="38" y="104"/>
                        <a:pt x="38" y="104"/>
                        <a:pt x="38" y="104"/>
                      </a:cubicBezTo>
                      <a:cubicBezTo>
                        <a:pt x="38" y="104"/>
                        <a:pt x="38" y="103"/>
                        <a:pt x="39" y="102"/>
                      </a:cubicBezTo>
                      <a:cubicBezTo>
                        <a:pt x="39" y="102"/>
                        <a:pt x="39" y="101"/>
                        <a:pt x="40" y="101"/>
                      </a:cubicBezTo>
                      <a:cubicBezTo>
                        <a:pt x="45" y="94"/>
                        <a:pt x="50" y="87"/>
                        <a:pt x="53" y="78"/>
                      </a:cubicBezTo>
                      <a:moveTo>
                        <a:pt x="61" y="77"/>
                      </a:move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moveTo>
                        <a:pt x="59" y="76"/>
                      </a:moveTo>
                      <a:cubicBezTo>
                        <a:pt x="59" y="76"/>
                        <a:pt x="59" y="76"/>
                        <a:pt x="59" y="76"/>
                      </a:cubicBezTo>
                      <a:cubicBezTo>
                        <a:pt x="60" y="75"/>
                        <a:pt x="60" y="75"/>
                        <a:pt x="60" y="74"/>
                      </a:cubicBezTo>
                      <a:cubicBezTo>
                        <a:pt x="60" y="74"/>
                        <a:pt x="60" y="73"/>
                        <a:pt x="60" y="72"/>
                      </a:cubicBezTo>
                      <a:cubicBezTo>
                        <a:pt x="61" y="72"/>
                        <a:pt x="61" y="72"/>
                        <a:pt x="61" y="72"/>
                      </a:cubicBezTo>
                      <a:cubicBezTo>
                        <a:pt x="61" y="71"/>
                        <a:pt x="60" y="71"/>
                        <a:pt x="60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0"/>
                        <a:pt x="61" y="70"/>
                      </a:cubicBezTo>
                      <a:cubicBezTo>
                        <a:pt x="61" y="70"/>
                        <a:pt x="61" y="71"/>
                        <a:pt x="61" y="72"/>
                      </a:cubicBezTo>
                      <a:cubicBezTo>
                        <a:pt x="61" y="73"/>
                        <a:pt x="60" y="78"/>
                        <a:pt x="60" y="78"/>
                      </a:cubicBezTo>
                      <a:cubicBezTo>
                        <a:pt x="60" y="78"/>
                        <a:pt x="59" y="78"/>
                        <a:pt x="60" y="77"/>
                      </a:cubicBezTo>
                      <a:cubicBezTo>
                        <a:pt x="60" y="77"/>
                        <a:pt x="60" y="77"/>
                        <a:pt x="60" y="76"/>
                      </a:cubicBezTo>
                      <a:cubicBezTo>
                        <a:pt x="59" y="76"/>
                        <a:pt x="59" y="76"/>
                        <a:pt x="59" y="76"/>
                      </a:cubicBezTo>
                      <a:moveTo>
                        <a:pt x="53" y="76"/>
                      </a:moveTo>
                      <a:cubicBezTo>
                        <a:pt x="53" y="76"/>
                        <a:pt x="53" y="76"/>
                        <a:pt x="53" y="76"/>
                      </a:cubicBezTo>
                      <a:cubicBezTo>
                        <a:pt x="54" y="74"/>
                        <a:pt x="54" y="72"/>
                        <a:pt x="55" y="70"/>
                      </a:cubicBezTo>
                      <a:cubicBezTo>
                        <a:pt x="56" y="69"/>
                        <a:pt x="56" y="69"/>
                        <a:pt x="56" y="69"/>
                      </a:cubicBezTo>
                      <a:cubicBezTo>
                        <a:pt x="56" y="69"/>
                        <a:pt x="56" y="69"/>
                        <a:pt x="56" y="69"/>
                      </a:cubicBezTo>
                      <a:cubicBezTo>
                        <a:pt x="57" y="70"/>
                        <a:pt x="57" y="70"/>
                        <a:pt x="57" y="70"/>
                      </a:cubicBezTo>
                      <a:cubicBezTo>
                        <a:pt x="57" y="71"/>
                        <a:pt x="57" y="72"/>
                        <a:pt x="57" y="73"/>
                      </a:cubicBezTo>
                      <a:cubicBezTo>
                        <a:pt x="57" y="73"/>
                        <a:pt x="57" y="73"/>
                        <a:pt x="56" y="74"/>
                      </a:cubicBezTo>
                      <a:cubicBezTo>
                        <a:pt x="55" y="74"/>
                        <a:pt x="55" y="75"/>
                        <a:pt x="55" y="75"/>
                      </a:cubicBezTo>
                      <a:cubicBezTo>
                        <a:pt x="55" y="75"/>
                        <a:pt x="54" y="76"/>
                        <a:pt x="53" y="76"/>
                      </a:cubicBezTo>
                      <a:moveTo>
                        <a:pt x="59" y="71"/>
                      </a:moveTo>
                      <a:cubicBezTo>
                        <a:pt x="59" y="71"/>
                        <a:pt x="59" y="71"/>
                        <a:pt x="59" y="70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8"/>
                        <a:pt x="60" y="68"/>
                        <a:pt x="60" y="68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69"/>
                        <a:pt x="60" y="69"/>
                        <a:pt x="60" y="69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0"/>
                        <a:pt x="60" y="70"/>
                        <a:pt x="60" y="70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60" y="71"/>
                        <a:pt x="60" y="71"/>
                        <a:pt x="60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cubicBezTo>
                        <a:pt x="59" y="71"/>
                        <a:pt x="59" y="71"/>
                        <a:pt x="59" y="71"/>
                      </a:cubicBezTo>
                      <a:moveTo>
                        <a:pt x="61" y="77"/>
                      </a:moveTo>
                      <a:cubicBezTo>
                        <a:pt x="61" y="74"/>
                        <a:pt x="62" y="71"/>
                        <a:pt x="62" y="68"/>
                      </a:cubicBezTo>
                      <a:cubicBezTo>
                        <a:pt x="62" y="67"/>
                        <a:pt x="62" y="67"/>
                        <a:pt x="62" y="67"/>
                      </a:cubicBezTo>
                      <a:cubicBezTo>
                        <a:pt x="62" y="66"/>
                        <a:pt x="62" y="66"/>
                        <a:pt x="62" y="66"/>
                      </a:cubicBezTo>
                      <a:cubicBezTo>
                        <a:pt x="63" y="68"/>
                        <a:pt x="62" y="70"/>
                        <a:pt x="62" y="71"/>
                      </a:cubicBezTo>
                      <a:cubicBezTo>
                        <a:pt x="62" y="72"/>
                        <a:pt x="62" y="72"/>
                        <a:pt x="62" y="72"/>
                      </a:cubicBezTo>
                      <a:cubicBezTo>
                        <a:pt x="62" y="73"/>
                        <a:pt x="62" y="74"/>
                        <a:pt x="62" y="75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2" y="75"/>
                        <a:pt x="62" y="75"/>
                        <a:pt x="62" y="75"/>
                      </a:cubicBezTo>
                      <a:cubicBezTo>
                        <a:pt x="62" y="75"/>
                        <a:pt x="62" y="75"/>
                        <a:pt x="62" y="76"/>
                      </a:cubicBezTo>
                      <a:cubicBezTo>
                        <a:pt x="62" y="76"/>
                        <a:pt x="62" y="76"/>
                        <a:pt x="62" y="76"/>
                      </a:cubicBezTo>
                      <a:cubicBezTo>
                        <a:pt x="61" y="78"/>
                        <a:pt x="61" y="78"/>
                        <a:pt x="61" y="78"/>
                      </a:cubicBezTo>
                      <a:cubicBezTo>
                        <a:pt x="61" y="78"/>
                        <a:pt x="61" y="79"/>
                        <a:pt x="61" y="79"/>
                      </a:cubicBezTo>
                      <a:cubicBezTo>
                        <a:pt x="61" y="79"/>
                        <a:pt x="61" y="79"/>
                        <a:pt x="61" y="79"/>
                      </a:cubicBezTo>
                      <a:cubicBezTo>
                        <a:pt x="61" y="80"/>
                        <a:pt x="61" y="80"/>
                        <a:pt x="61" y="80"/>
                      </a:cubicBezTo>
                      <a:cubicBezTo>
                        <a:pt x="60" y="81"/>
                        <a:pt x="60" y="81"/>
                        <a:pt x="60" y="81"/>
                      </a:cubicBezTo>
                      <a:cubicBezTo>
                        <a:pt x="60" y="80"/>
                        <a:pt x="61" y="79"/>
                        <a:pt x="61" y="78"/>
                      </a:cubicBezTo>
                      <a:cubicBezTo>
                        <a:pt x="61" y="78"/>
                        <a:pt x="61" y="77"/>
                        <a:pt x="61" y="77"/>
                      </a:cubicBezTo>
                      <a:cubicBezTo>
                        <a:pt x="61" y="77"/>
                        <a:pt x="61" y="76"/>
                        <a:pt x="61" y="76"/>
                      </a:cubicBezTo>
                      <a:cubicBezTo>
                        <a:pt x="61" y="76"/>
                        <a:pt x="61" y="76"/>
                        <a:pt x="61" y="76"/>
                      </a:cubicBezTo>
                      <a:cubicBezTo>
                        <a:pt x="61" y="77"/>
                        <a:pt x="61" y="78"/>
                        <a:pt x="61" y="78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cubicBezTo>
                        <a:pt x="61" y="77"/>
                        <a:pt x="61" y="77"/>
                        <a:pt x="61" y="77"/>
                      </a:cubicBezTo>
                      <a:moveTo>
                        <a:pt x="62" y="65"/>
                      </a:moveTo>
                      <a:cubicBezTo>
                        <a:pt x="62" y="65"/>
                        <a:pt x="62" y="65"/>
                        <a:pt x="62" y="65"/>
                      </a:cubicBezTo>
                      <a:cubicBezTo>
                        <a:pt x="62" y="65"/>
                        <a:pt x="62" y="64"/>
                        <a:pt x="62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5"/>
                        <a:pt x="62" y="65"/>
                        <a:pt x="62" y="65"/>
                      </a:cubicBezTo>
                      <a:moveTo>
                        <a:pt x="61" y="61"/>
                      </a:move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59"/>
                        <a:pt x="61" y="59"/>
                        <a:pt x="61" y="59"/>
                      </a:cubicBezTo>
                      <a:cubicBezTo>
                        <a:pt x="61" y="60"/>
                        <a:pt x="61" y="60"/>
                        <a:pt x="61" y="60"/>
                      </a:cubicBezTo>
                      <a:cubicBezTo>
                        <a:pt x="61" y="60"/>
                        <a:pt x="61" y="61"/>
                        <a:pt x="61" y="61"/>
                      </a:cubicBezTo>
                      <a:moveTo>
                        <a:pt x="62" y="56"/>
                      </a:moveTo>
                      <a:cubicBezTo>
                        <a:pt x="62" y="54"/>
                        <a:pt x="62" y="54"/>
                        <a:pt x="62" y="54"/>
                      </a:cubicBezTo>
                      <a:cubicBezTo>
                        <a:pt x="62" y="55"/>
                        <a:pt x="62" y="55"/>
                        <a:pt x="62" y="55"/>
                      </a:cubicBezTo>
                      <a:cubicBezTo>
                        <a:pt x="62" y="56"/>
                        <a:pt x="62" y="56"/>
                        <a:pt x="62" y="56"/>
                      </a:cubicBezTo>
                      <a:moveTo>
                        <a:pt x="27" y="55"/>
                      </a:moveTo>
                      <a:cubicBezTo>
                        <a:pt x="27" y="55"/>
                        <a:pt x="27" y="55"/>
                        <a:pt x="27" y="55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7" y="54"/>
                        <a:pt x="27" y="54"/>
                        <a:pt x="27" y="54"/>
                      </a:cubicBezTo>
                      <a:cubicBezTo>
                        <a:pt x="28" y="54"/>
                        <a:pt x="28" y="54"/>
                        <a:pt x="29" y="55"/>
                      </a:cubicBezTo>
                      <a:cubicBezTo>
                        <a:pt x="29" y="55"/>
                        <a:pt x="29" y="55"/>
                        <a:pt x="29" y="55"/>
                      </a:cubicBezTo>
                      <a:cubicBezTo>
                        <a:pt x="28" y="55"/>
                        <a:pt x="28" y="55"/>
                        <a:pt x="27" y="55"/>
                      </a:cubicBezTo>
                      <a:moveTo>
                        <a:pt x="33" y="54"/>
                      </a:moveTo>
                      <a:cubicBezTo>
                        <a:pt x="33" y="53"/>
                        <a:pt x="33" y="53"/>
                        <a:pt x="33" y="53"/>
                      </a:cubicBezTo>
                      <a:cubicBezTo>
                        <a:pt x="33" y="53"/>
                        <a:pt x="33" y="53"/>
                        <a:pt x="33" y="53"/>
                      </a:cubicBez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3"/>
                        <a:pt x="34" y="53"/>
                        <a:pt x="34" y="53"/>
                      </a:cubicBezTo>
                      <a:cubicBezTo>
                        <a:pt x="34" y="54"/>
                        <a:pt x="34" y="54"/>
                        <a:pt x="34" y="54"/>
                      </a:cubicBezTo>
                      <a:cubicBezTo>
                        <a:pt x="33" y="54"/>
                        <a:pt x="33" y="54"/>
                        <a:pt x="33" y="54"/>
                      </a:cubicBezTo>
                      <a:moveTo>
                        <a:pt x="20" y="53"/>
                      </a:moveTo>
                      <a:cubicBezTo>
                        <a:pt x="19" y="53"/>
                        <a:pt x="19" y="53"/>
                        <a:pt x="19" y="53"/>
                      </a:cubicBezTo>
                      <a:cubicBezTo>
                        <a:pt x="18" y="53"/>
                        <a:pt x="18" y="53"/>
                        <a:pt x="18" y="53"/>
                      </a:cubicBezTo>
                      <a:cubicBezTo>
                        <a:pt x="18" y="52"/>
                        <a:pt x="19" y="52"/>
                        <a:pt x="19" y="52"/>
                      </a:cubicBezTo>
                      <a:cubicBezTo>
                        <a:pt x="19" y="52"/>
                        <a:pt x="19" y="52"/>
                        <a:pt x="20" y="52"/>
                      </a:cubicBezTo>
                      <a:cubicBezTo>
                        <a:pt x="20" y="52"/>
                        <a:pt x="20" y="52"/>
                        <a:pt x="21" y="53"/>
                      </a:cubicBezTo>
                      <a:cubicBezTo>
                        <a:pt x="21" y="53"/>
                        <a:pt x="21" y="53"/>
                        <a:pt x="21" y="53"/>
                      </a:cubicBezTo>
                      <a:cubicBezTo>
                        <a:pt x="20" y="53"/>
                        <a:pt x="20" y="53"/>
                        <a:pt x="20" y="53"/>
                      </a:cubicBezTo>
                      <a:moveTo>
                        <a:pt x="11" y="52"/>
                      </a:move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1" y="51"/>
                        <a:pt x="11" y="51"/>
                        <a:pt x="11" y="51"/>
                      </a:cubicBezTo>
                      <a:cubicBezTo>
                        <a:pt x="12" y="51"/>
                        <a:pt x="12" y="51"/>
                        <a:pt x="12" y="51"/>
                      </a:cubicBezTo>
                      <a:cubicBezTo>
                        <a:pt x="12" y="52"/>
                        <a:pt x="12" y="52"/>
                        <a:pt x="12" y="52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cubicBezTo>
                        <a:pt x="11" y="52"/>
                        <a:pt x="11" y="52"/>
                        <a:pt x="11" y="52"/>
                      </a:cubicBezTo>
                      <a:moveTo>
                        <a:pt x="16" y="52"/>
                      </a:moveTo>
                      <a:cubicBezTo>
                        <a:pt x="16" y="52"/>
                        <a:pt x="16" y="52"/>
                        <a:pt x="15" y="52"/>
                      </a:cubicBezTo>
                      <a:cubicBezTo>
                        <a:pt x="15" y="52"/>
                        <a:pt x="15" y="52"/>
                        <a:pt x="15" y="52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1"/>
                        <a:pt x="15" y="51"/>
                        <a:pt x="15" y="51"/>
                      </a:cubicBezTo>
                      <a:cubicBezTo>
                        <a:pt x="15" y="50"/>
                        <a:pt x="15" y="50"/>
                        <a:pt x="15" y="50"/>
                      </a:cubicBezTo>
                      <a:cubicBezTo>
                        <a:pt x="15" y="50"/>
                        <a:pt x="15" y="50"/>
                        <a:pt x="15" y="50"/>
                      </a:cubicBezTo>
                      <a:cubicBezTo>
                        <a:pt x="15" y="50"/>
                        <a:pt x="16" y="50"/>
                        <a:pt x="16" y="50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0"/>
                        <a:pt x="16" y="50"/>
                        <a:pt x="16" y="50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1"/>
                        <a:pt x="16" y="51"/>
                        <a:pt x="16" y="51"/>
                      </a:cubicBezTo>
                      <a:cubicBezTo>
                        <a:pt x="16" y="52"/>
                        <a:pt x="16" y="52"/>
                        <a:pt x="16" y="52"/>
                      </a:cubicBezTo>
                      <a:moveTo>
                        <a:pt x="15" y="49"/>
                      </a:move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9"/>
                        <a:pt x="15" y="49"/>
                        <a:pt x="15" y="49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5" y="48"/>
                        <a:pt x="15" y="48"/>
                        <a:pt x="15" y="48"/>
                      </a:cubicBezTo>
                      <a:cubicBezTo>
                        <a:pt x="16" y="48"/>
                        <a:pt x="16" y="48"/>
                        <a:pt x="16" y="48"/>
                      </a:cubicBezTo>
                      <a:cubicBezTo>
                        <a:pt x="16" y="49"/>
                        <a:pt x="16" y="49"/>
                        <a:pt x="16" y="49"/>
                      </a:cubicBezTo>
                      <a:cubicBezTo>
                        <a:pt x="16" y="49"/>
                        <a:pt x="16" y="49"/>
                        <a:pt x="15" y="49"/>
                      </a:cubicBezTo>
                      <a:moveTo>
                        <a:pt x="2" y="39"/>
                      </a:move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1" y="38"/>
                        <a:pt x="1" y="38"/>
                        <a:pt x="2" y="37"/>
                      </a:cubicBezTo>
                      <a:cubicBezTo>
                        <a:pt x="1" y="37"/>
                        <a:pt x="1" y="36"/>
                        <a:pt x="1" y="36"/>
                      </a:cubicBezTo>
                      <a:cubicBezTo>
                        <a:pt x="2" y="36"/>
                        <a:pt x="2" y="36"/>
                        <a:pt x="2" y="36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3" y="35"/>
                        <a:pt x="3" y="35"/>
                        <a:pt x="3" y="35"/>
                      </a:cubicBezTo>
                      <a:cubicBezTo>
                        <a:pt x="4" y="35"/>
                        <a:pt x="4" y="36"/>
                        <a:pt x="4" y="36"/>
                      </a:cubicBezTo>
                      <a:cubicBezTo>
                        <a:pt x="4" y="37"/>
                        <a:pt x="4" y="37"/>
                        <a:pt x="4" y="37"/>
                      </a:cubicBezTo>
                      <a:cubicBezTo>
                        <a:pt x="4" y="37"/>
                        <a:pt x="4" y="37"/>
                        <a:pt x="4" y="38"/>
                      </a:cubicBezTo>
                      <a:cubicBezTo>
                        <a:pt x="4" y="38"/>
                        <a:pt x="3" y="39"/>
                        <a:pt x="2" y="39"/>
                      </a:cubicBezTo>
                      <a:moveTo>
                        <a:pt x="5" y="40"/>
                      </a:moveTo>
                      <a:cubicBezTo>
                        <a:pt x="5" y="40"/>
                        <a:pt x="5" y="40"/>
                        <a:pt x="5" y="40"/>
                      </a:cubicBezTo>
                      <a:cubicBezTo>
                        <a:pt x="4" y="40"/>
                        <a:pt x="4" y="40"/>
                        <a:pt x="4" y="40"/>
                      </a:cubicBezTo>
                      <a:cubicBezTo>
                        <a:pt x="5" y="39"/>
                        <a:pt x="5" y="39"/>
                        <a:pt x="5" y="39"/>
                      </a:cubicBezTo>
                      <a:cubicBezTo>
                        <a:pt x="4" y="38"/>
                        <a:pt x="4" y="38"/>
                        <a:pt x="4" y="38"/>
                      </a:cubicBezTo>
                      <a:cubicBezTo>
                        <a:pt x="4" y="37"/>
                        <a:pt x="5" y="37"/>
                        <a:pt x="4" y="36"/>
                      </a:cubicBezTo>
                      <a:cubicBezTo>
                        <a:pt x="4" y="35"/>
                        <a:pt x="4" y="34"/>
                        <a:pt x="4" y="34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4" y="31"/>
                        <a:pt x="4" y="31"/>
                        <a:pt x="4" y="31"/>
                      </a:cubicBezTo>
                      <a:cubicBezTo>
                        <a:pt x="5" y="31"/>
                        <a:pt x="6" y="32"/>
                        <a:pt x="6" y="33"/>
                      </a:cubicBezTo>
                      <a:cubicBezTo>
                        <a:pt x="6" y="34"/>
                        <a:pt x="7" y="35"/>
                        <a:pt x="7" y="35"/>
                      </a:cubicBezTo>
                      <a:cubicBezTo>
                        <a:pt x="8" y="36"/>
                        <a:pt x="9" y="37"/>
                        <a:pt x="9" y="37"/>
                      </a:cubicBezTo>
                      <a:cubicBezTo>
                        <a:pt x="9" y="38"/>
                        <a:pt x="7" y="39"/>
                        <a:pt x="7" y="39"/>
                      </a:cubicBezTo>
                      <a:cubicBezTo>
                        <a:pt x="7" y="40"/>
                        <a:pt x="6" y="39"/>
                        <a:pt x="6" y="40"/>
                      </a:cubicBezTo>
                      <a:cubicBezTo>
                        <a:pt x="5" y="40"/>
                        <a:pt x="5" y="40"/>
                        <a:pt x="5" y="40"/>
                      </a:cubicBezTo>
                      <a:moveTo>
                        <a:pt x="5" y="9"/>
                      </a:move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5" y="8"/>
                        <a:pt x="5" y="8"/>
                        <a:pt x="5" y="8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6" y="8"/>
                        <a:pt x="6" y="8"/>
                        <a:pt x="6" y="8"/>
                      </a:cubicBezTo>
                      <a:cubicBezTo>
                        <a:pt x="7" y="8"/>
                        <a:pt x="7" y="8"/>
                        <a:pt x="7" y="8"/>
                      </a:cubicBezTo>
                      <a:cubicBezTo>
                        <a:pt x="8" y="9"/>
                        <a:pt x="8" y="9"/>
                        <a:pt x="8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7" y="9"/>
                        <a:pt x="7" y="9"/>
                        <a:pt x="7" y="9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9" y="11"/>
                        <a:pt x="9" y="11"/>
                        <a:pt x="9" y="11"/>
                      </a:cubicBezTo>
                      <a:cubicBezTo>
                        <a:pt x="8" y="11"/>
                        <a:pt x="8" y="11"/>
                        <a:pt x="8" y="11"/>
                      </a:cubicBezTo>
                      <a:cubicBezTo>
                        <a:pt x="8" y="10"/>
                        <a:pt x="8" y="10"/>
                        <a:pt x="8" y="1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7" y="11"/>
                        <a:pt x="6" y="11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6" y="10"/>
                        <a:pt x="6" y="10"/>
                        <a:pt x="6" y="10"/>
                      </a:cubicBezTo>
                      <a:cubicBezTo>
                        <a:pt x="5" y="9"/>
                        <a:pt x="5" y="9"/>
                        <a:pt x="5" y="9"/>
                      </a:cubicBezTo>
                      <a:cubicBezTo>
                        <a:pt x="5" y="9"/>
                        <a:pt x="5" y="9"/>
                        <a:pt x="5" y="9"/>
                      </a:cubicBezTo>
                      <a:moveTo>
                        <a:pt x="9" y="8"/>
                      </a:move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8" y="7"/>
                        <a:pt x="8" y="7"/>
                        <a:pt x="8" y="7"/>
                      </a:cubicBezTo>
                      <a:cubicBezTo>
                        <a:pt x="8" y="8"/>
                        <a:pt x="8" y="8"/>
                        <a:pt x="8" y="8"/>
                      </a:cubicBezTo>
                      <a:cubicBezTo>
                        <a:pt x="9" y="8"/>
                        <a:pt x="9" y="8"/>
                        <a:pt x="9" y="8"/>
                      </a:cubicBezTo>
                      <a:moveTo>
                        <a:pt x="12" y="7"/>
                      </a:move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cubicBezTo>
                        <a:pt x="12" y="7"/>
                        <a:pt x="12" y="7"/>
                        <a:pt x="12" y="7"/>
                      </a:cubicBezTo>
                      <a:moveTo>
                        <a:pt x="11" y="8"/>
                      </a:moveTo>
                      <a:cubicBezTo>
                        <a:pt x="10" y="8"/>
                        <a:pt x="10" y="8"/>
                        <a:pt x="10" y="8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7"/>
                        <a:pt x="9" y="7"/>
                        <a:pt x="9" y="7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0" y="7"/>
                        <a:pt x="10" y="7"/>
                        <a:pt x="10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7"/>
                        <a:pt x="11" y="7"/>
                        <a:pt x="11" y="7"/>
                      </a:cubicBezTo>
                      <a:cubicBezTo>
                        <a:pt x="11" y="8"/>
                        <a:pt x="11" y="8"/>
                        <a:pt x="11" y="8"/>
                      </a:cubicBezTo>
                      <a:moveTo>
                        <a:pt x="10" y="6"/>
                      </a:move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9" y="6"/>
                        <a:pt x="9" y="6"/>
                        <a:pt x="9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moveTo>
                        <a:pt x="11" y="6"/>
                      </a:moveTo>
                      <a:cubicBezTo>
                        <a:pt x="11" y="6"/>
                        <a:pt x="11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9" y="5"/>
                        <a:pt x="9" y="5"/>
                        <a:pt x="9" y="5"/>
                      </a:cubicBezTo>
                      <a:cubicBezTo>
                        <a:pt x="10" y="6"/>
                        <a:pt x="10" y="6"/>
                        <a:pt x="10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moveTo>
                        <a:pt x="21" y="4"/>
                      </a:moveTo>
                      <a:cubicBezTo>
                        <a:pt x="21" y="4"/>
                        <a:pt x="21" y="4"/>
                        <a:pt x="19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4"/>
                        <a:pt x="18" y="4"/>
                        <a:pt x="18" y="4"/>
                      </a:cubicBezTo>
                      <a:cubicBezTo>
                        <a:pt x="18" y="3"/>
                        <a:pt x="18" y="3"/>
                        <a:pt x="18" y="3"/>
                      </a:cubicBezTo>
                      <a:cubicBezTo>
                        <a:pt x="18" y="4"/>
                        <a:pt x="19" y="4"/>
                        <a:pt x="20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moveTo>
                        <a:pt x="0" y="0"/>
                      </a:moveTo>
                      <a:cubicBezTo>
                        <a:pt x="0" y="65"/>
                        <a:pt x="0" y="65"/>
                        <a:pt x="0" y="65"/>
                      </a:cubicBezTo>
                      <a:cubicBezTo>
                        <a:pt x="5" y="56"/>
                        <a:pt x="5" y="56"/>
                        <a:pt x="5" y="56"/>
                      </a:cubicBezTo>
                      <a:cubicBezTo>
                        <a:pt x="5" y="56"/>
                        <a:pt x="5" y="56"/>
                        <a:pt x="11" y="55"/>
                      </a:cubicBezTo>
                      <a:cubicBezTo>
                        <a:pt x="11" y="55"/>
                        <a:pt x="12" y="55"/>
                        <a:pt x="12" y="55"/>
                      </a:cubicBezTo>
                      <a:cubicBezTo>
                        <a:pt x="13" y="55"/>
                        <a:pt x="13" y="54"/>
                        <a:pt x="14" y="54"/>
                      </a:cubicBezTo>
                      <a:cubicBezTo>
                        <a:pt x="15" y="54"/>
                        <a:pt x="16" y="54"/>
                        <a:pt x="17" y="54"/>
                      </a:cubicBezTo>
                      <a:cubicBezTo>
                        <a:pt x="17" y="54"/>
                        <a:pt x="17" y="54"/>
                        <a:pt x="17" y="54"/>
                      </a:cubicBezTo>
                      <a:cubicBezTo>
                        <a:pt x="18" y="55"/>
                        <a:pt x="17" y="56"/>
                        <a:pt x="18" y="57"/>
                      </a:cubicBezTo>
                      <a:cubicBezTo>
                        <a:pt x="18" y="57"/>
                        <a:pt x="23" y="59"/>
                        <a:pt x="24" y="59"/>
                      </a:cubicBezTo>
                      <a:cubicBezTo>
                        <a:pt x="24" y="59"/>
                        <a:pt x="24" y="59"/>
                        <a:pt x="24" y="59"/>
                      </a:cubicBezTo>
                      <a:cubicBezTo>
                        <a:pt x="25" y="58"/>
                        <a:pt x="25" y="57"/>
                        <a:pt x="26" y="57"/>
                      </a:cubicBezTo>
                      <a:cubicBezTo>
                        <a:pt x="27" y="57"/>
                        <a:pt x="29" y="58"/>
                        <a:pt x="32" y="58"/>
                      </a:cubicBezTo>
                      <a:cubicBezTo>
                        <a:pt x="32" y="58"/>
                        <a:pt x="32" y="57"/>
                        <a:pt x="33" y="57"/>
                      </a:cubicBezTo>
                      <a:cubicBezTo>
                        <a:pt x="33" y="57"/>
                        <a:pt x="33" y="58"/>
                        <a:pt x="34" y="58"/>
                      </a:cubicBezTo>
                      <a:cubicBezTo>
                        <a:pt x="35" y="56"/>
                        <a:pt x="35" y="54"/>
                        <a:pt x="34" y="52"/>
                      </a:cubicBezTo>
                      <a:cubicBezTo>
                        <a:pt x="34" y="52"/>
                        <a:pt x="34" y="52"/>
                        <a:pt x="34" y="52"/>
                      </a:cubicBezTo>
                      <a:cubicBezTo>
                        <a:pt x="33" y="52"/>
                        <a:pt x="32" y="52"/>
                        <a:pt x="32" y="52"/>
                      </a:cubicBezTo>
                      <a:cubicBezTo>
                        <a:pt x="31" y="52"/>
                        <a:pt x="30" y="52"/>
                        <a:pt x="27" y="49"/>
                      </a:cubicBezTo>
                      <a:cubicBezTo>
                        <a:pt x="27" y="49"/>
                        <a:pt x="27" y="49"/>
                        <a:pt x="27" y="49"/>
                      </a:cubicBezTo>
                      <a:cubicBezTo>
                        <a:pt x="27" y="51"/>
                        <a:pt x="27" y="52"/>
                        <a:pt x="26" y="52"/>
                      </a:cubicBezTo>
                      <a:cubicBezTo>
                        <a:pt x="26" y="52"/>
                        <a:pt x="25" y="52"/>
                        <a:pt x="25" y="52"/>
                      </a:cubicBezTo>
                      <a:cubicBezTo>
                        <a:pt x="25" y="52"/>
                        <a:pt x="25" y="51"/>
                        <a:pt x="25" y="51"/>
                      </a:cubicBezTo>
                      <a:cubicBezTo>
                        <a:pt x="24" y="50"/>
                        <a:pt x="24" y="50"/>
                        <a:pt x="19" y="45"/>
                      </a:cubicBezTo>
                      <a:cubicBezTo>
                        <a:pt x="18" y="45"/>
                        <a:pt x="18" y="45"/>
                        <a:pt x="18" y="45"/>
                      </a:cubicBezTo>
                      <a:cubicBezTo>
                        <a:pt x="18" y="46"/>
                        <a:pt x="18" y="46"/>
                        <a:pt x="18" y="46"/>
                      </a:cubicBezTo>
                      <a:cubicBezTo>
                        <a:pt x="19" y="48"/>
                        <a:pt x="22" y="48"/>
                        <a:pt x="22" y="50"/>
                      </a:cubicBezTo>
                      <a:cubicBezTo>
                        <a:pt x="22" y="52"/>
                        <a:pt x="22" y="52"/>
                        <a:pt x="21" y="52"/>
                      </a:cubicBezTo>
                      <a:cubicBezTo>
                        <a:pt x="21" y="52"/>
                        <a:pt x="21" y="52"/>
                        <a:pt x="20" y="51"/>
                      </a:cubicBezTo>
                      <a:cubicBezTo>
                        <a:pt x="15" y="47"/>
                        <a:pt x="15" y="47"/>
                        <a:pt x="15" y="47"/>
                      </a:cubicBezTo>
                      <a:cubicBezTo>
                        <a:pt x="14" y="47"/>
                        <a:pt x="14" y="47"/>
                        <a:pt x="11" y="48"/>
                      </a:cubicBezTo>
                      <a:cubicBezTo>
                        <a:pt x="11" y="48"/>
                        <a:pt x="9" y="54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7" y="55"/>
                        <a:pt x="7" y="55"/>
                        <a:pt x="7" y="55"/>
                      </a:cubicBezTo>
                      <a:cubicBezTo>
                        <a:pt x="6" y="55"/>
                        <a:pt x="6" y="55"/>
                        <a:pt x="5" y="55"/>
                      </a:cubicBezTo>
                      <a:cubicBezTo>
                        <a:pt x="3" y="55"/>
                        <a:pt x="3" y="52"/>
                        <a:pt x="3" y="52"/>
                      </a:cubicBezTo>
                      <a:cubicBezTo>
                        <a:pt x="3" y="51"/>
                        <a:pt x="3" y="51"/>
                        <a:pt x="3" y="51"/>
                      </a:cubicBezTo>
                      <a:cubicBezTo>
                        <a:pt x="3" y="50"/>
                        <a:pt x="3" y="48"/>
                        <a:pt x="3" y="48"/>
                      </a:cubicBezTo>
                      <a:cubicBezTo>
                        <a:pt x="3" y="47"/>
                        <a:pt x="3" y="47"/>
                        <a:pt x="4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5" y="47"/>
                        <a:pt x="5" y="47"/>
                        <a:pt x="5" y="47"/>
                      </a:cubicBezTo>
                      <a:cubicBezTo>
                        <a:pt x="6" y="47"/>
                        <a:pt x="7" y="47"/>
                        <a:pt x="8" y="47"/>
                      </a:cubicBezTo>
                      <a:cubicBezTo>
                        <a:pt x="8" y="46"/>
                        <a:pt x="8" y="46"/>
                        <a:pt x="7" y="45"/>
                      </a:cubicBezTo>
                      <a:cubicBezTo>
                        <a:pt x="6" y="44"/>
                        <a:pt x="5" y="42"/>
                        <a:pt x="5" y="42"/>
                      </a:cubicBezTo>
                      <a:cubicBezTo>
                        <a:pt x="6" y="41"/>
                        <a:pt x="6" y="41"/>
                        <a:pt x="6" y="41"/>
                      </a:cubicBezTo>
                      <a:cubicBezTo>
                        <a:pt x="8" y="41"/>
                        <a:pt x="8" y="39"/>
                        <a:pt x="10" y="39"/>
                      </a:cubicBezTo>
                      <a:cubicBezTo>
                        <a:pt x="10" y="37"/>
                        <a:pt x="11" y="36"/>
                        <a:pt x="12" y="36"/>
                      </a:cubicBezTo>
                      <a:cubicBezTo>
                        <a:pt x="12" y="34"/>
                        <a:pt x="11" y="33"/>
                        <a:pt x="12" y="32"/>
                      </a:cubicBezTo>
                      <a:cubicBezTo>
                        <a:pt x="12" y="32"/>
                        <a:pt x="12" y="32"/>
                        <a:pt x="12" y="32"/>
                      </a:cubicBezTo>
                      <a:cubicBezTo>
                        <a:pt x="13" y="32"/>
                        <a:pt x="13" y="32"/>
                        <a:pt x="14" y="35"/>
                      </a:cubicBezTo>
                      <a:cubicBezTo>
                        <a:pt x="14" y="35"/>
                        <a:pt x="14" y="35"/>
                        <a:pt x="15" y="35"/>
                      </a:cubicBezTo>
                      <a:cubicBezTo>
                        <a:pt x="15" y="35"/>
                        <a:pt x="16" y="35"/>
                        <a:pt x="18" y="34"/>
                      </a:cubicBezTo>
                      <a:cubicBezTo>
                        <a:pt x="18" y="34"/>
                        <a:pt x="18" y="34"/>
                        <a:pt x="18" y="34"/>
                      </a:cubicBezTo>
                      <a:cubicBezTo>
                        <a:pt x="19" y="33"/>
                        <a:pt x="19" y="31"/>
                        <a:pt x="20" y="30"/>
                      </a:cubicBezTo>
                      <a:cubicBezTo>
                        <a:pt x="19" y="29"/>
                        <a:pt x="16" y="24"/>
                        <a:pt x="16" y="24"/>
                      </a:cubicBezTo>
                      <a:cubicBezTo>
                        <a:pt x="15" y="25"/>
                        <a:pt x="15" y="25"/>
                        <a:pt x="15" y="25"/>
                      </a:cubicBezTo>
                      <a:cubicBezTo>
                        <a:pt x="16" y="26"/>
                        <a:pt x="17" y="27"/>
                        <a:pt x="17" y="29"/>
                      </a:cubicBezTo>
                      <a:cubicBezTo>
                        <a:pt x="17" y="30"/>
                        <a:pt x="17" y="33"/>
                        <a:pt x="15" y="33"/>
                      </a:cubicBez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3" y="33"/>
                        <a:pt x="13" y="31"/>
                        <a:pt x="12" y="30"/>
                      </a:cubicBezTo>
                      <a:cubicBezTo>
                        <a:pt x="12" y="30"/>
                        <a:pt x="12" y="30"/>
                        <a:pt x="12" y="30"/>
                      </a:cubicBezTo>
                      <a:cubicBezTo>
                        <a:pt x="11" y="31"/>
                        <a:pt x="11" y="31"/>
                        <a:pt x="11" y="31"/>
                      </a:cubicBezTo>
                      <a:cubicBezTo>
                        <a:pt x="10" y="31"/>
                        <a:pt x="9" y="29"/>
                        <a:pt x="9" y="27"/>
                      </a:cubicBezTo>
                      <a:cubicBezTo>
                        <a:pt x="9" y="23"/>
                        <a:pt x="12" y="20"/>
                        <a:pt x="13" y="16"/>
                      </a:cubicBezTo>
                      <a:cubicBezTo>
                        <a:pt x="14" y="16"/>
                        <a:pt x="14" y="16"/>
                        <a:pt x="15" y="16"/>
                      </a:cubicBezTo>
                      <a:cubicBezTo>
                        <a:pt x="15" y="16"/>
                        <a:pt x="15" y="16"/>
                        <a:pt x="16" y="16"/>
                      </a:cubicBezTo>
                      <a:cubicBezTo>
                        <a:pt x="19" y="17"/>
                        <a:pt x="19" y="17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9"/>
                        <a:pt x="22" y="19"/>
                        <a:pt x="22" y="19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1" y="18"/>
                        <a:pt x="21" y="18"/>
                        <a:pt x="21" y="18"/>
                      </a:cubicBezTo>
                      <a:cubicBezTo>
                        <a:pt x="22" y="17"/>
                        <a:pt x="22" y="17"/>
                        <a:pt x="22" y="17"/>
                      </a:cubicBezTo>
                      <a:cubicBezTo>
                        <a:pt x="22" y="18"/>
                        <a:pt x="22" y="18"/>
                        <a:pt x="22" y="18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2" y="16"/>
                        <a:pt x="22" y="16"/>
                        <a:pt x="21" y="16"/>
                      </a:cubicBezTo>
                      <a:cubicBezTo>
                        <a:pt x="22" y="16"/>
                        <a:pt x="22" y="16"/>
                        <a:pt x="22" y="16"/>
                      </a:cubicBezTo>
                      <a:cubicBezTo>
                        <a:pt x="23" y="17"/>
                        <a:pt x="23" y="17"/>
                        <a:pt x="23" y="17"/>
                      </a:cubicBezTo>
                      <a:cubicBezTo>
                        <a:pt x="23" y="16"/>
                        <a:pt x="24" y="16"/>
                        <a:pt x="24" y="16"/>
                      </a:cubicBezTo>
                      <a:cubicBezTo>
                        <a:pt x="25" y="15"/>
                        <a:pt x="25" y="15"/>
                        <a:pt x="25" y="15"/>
                      </a:cubicBezTo>
                      <a:cubicBezTo>
                        <a:pt x="25" y="15"/>
                        <a:pt x="24" y="15"/>
                        <a:pt x="24" y="15"/>
                      </a:cubicBezTo>
                      <a:cubicBezTo>
                        <a:pt x="24" y="15"/>
                        <a:pt x="24" y="15"/>
                        <a:pt x="23" y="15"/>
                      </a:cubicBezTo>
                      <a:cubicBezTo>
                        <a:pt x="23" y="15"/>
                        <a:pt x="23" y="15"/>
                        <a:pt x="23" y="15"/>
                      </a:cubicBezTo>
                      <a:cubicBezTo>
                        <a:pt x="21" y="15"/>
                        <a:pt x="20" y="13"/>
                        <a:pt x="18" y="11"/>
                      </a:cubicBezTo>
                      <a:cubicBezTo>
                        <a:pt x="17" y="10"/>
                        <a:pt x="16" y="9"/>
                        <a:pt x="16" y="9"/>
                      </a:cubicBezTo>
                      <a:cubicBezTo>
                        <a:pt x="17" y="8"/>
                        <a:pt x="17" y="8"/>
                        <a:pt x="17" y="8"/>
                      </a:cubicBezTo>
                      <a:cubicBezTo>
                        <a:pt x="20" y="8"/>
                        <a:pt x="20" y="12"/>
                        <a:pt x="21" y="13"/>
                      </a:cubicBezTo>
                      <a:cubicBezTo>
                        <a:pt x="22" y="14"/>
                        <a:pt x="24" y="15"/>
                        <a:pt x="26" y="15"/>
                      </a:cubicBezTo>
                      <a:cubicBezTo>
                        <a:pt x="25" y="13"/>
                        <a:pt x="23" y="13"/>
                        <a:pt x="22" y="11"/>
                      </a:cubicBezTo>
                      <a:cubicBezTo>
                        <a:pt x="22" y="11"/>
                        <a:pt x="22" y="11"/>
                        <a:pt x="22" y="11"/>
                      </a:cubicBezTo>
                      <a:cubicBezTo>
                        <a:pt x="23" y="11"/>
                        <a:pt x="24" y="11"/>
                        <a:pt x="29" y="15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9" y="14"/>
                        <a:pt x="29" y="14"/>
                        <a:pt x="29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8" y="14"/>
                      </a:cubicBezTo>
                      <a:cubicBezTo>
                        <a:pt x="28" y="14"/>
                        <a:pt x="28" y="14"/>
                        <a:pt x="23" y="11"/>
                      </a:cubicBezTo>
                      <a:cubicBezTo>
                        <a:pt x="24" y="11"/>
                        <a:pt x="24" y="11"/>
                        <a:pt x="25" y="12"/>
                      </a:cubicBezTo>
                      <a:cubicBezTo>
                        <a:pt x="24" y="11"/>
                        <a:pt x="24" y="11"/>
                        <a:pt x="24" y="11"/>
                      </a:cubicBezTo>
                      <a:cubicBezTo>
                        <a:pt x="25" y="11"/>
                        <a:pt x="25" y="11"/>
                        <a:pt x="25" y="11"/>
                      </a:cubicBezTo>
                      <a:cubicBezTo>
                        <a:pt x="24" y="11"/>
                        <a:pt x="23" y="10"/>
                        <a:pt x="23" y="10"/>
                      </a:cubicBezTo>
                      <a:cubicBezTo>
                        <a:pt x="23" y="9"/>
                        <a:pt x="23" y="9"/>
                        <a:pt x="23" y="9"/>
                      </a:cubicBezTo>
                      <a:cubicBezTo>
                        <a:pt x="23" y="9"/>
                        <a:pt x="22" y="9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21" y="8"/>
                        <a:pt x="21" y="8"/>
                        <a:pt x="21" y="8"/>
                      </a:cubicBezTo>
                      <a:cubicBezTo>
                        <a:pt x="19" y="6"/>
                        <a:pt x="19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8" y="6"/>
                        <a:pt x="18" y="6"/>
                        <a:pt x="18" y="6"/>
                      </a:cubicBezTo>
                      <a:cubicBezTo>
                        <a:pt x="16" y="6"/>
                        <a:pt x="11" y="4"/>
                        <a:pt x="11" y="4"/>
                      </a:cubicBezTo>
                      <a:cubicBezTo>
                        <a:pt x="11" y="4"/>
                        <a:pt x="11" y="4"/>
                        <a:pt x="11" y="4"/>
                      </a:cubicBezTo>
                      <a:cubicBezTo>
                        <a:pt x="13" y="4"/>
                        <a:pt x="18" y="5"/>
                        <a:pt x="18" y="5"/>
                      </a:cubicBezTo>
                      <a:cubicBezTo>
                        <a:pt x="19" y="6"/>
                        <a:pt x="19" y="6"/>
                        <a:pt x="25" y="7"/>
                      </a:cubicBezTo>
                      <a:cubicBezTo>
                        <a:pt x="24" y="6"/>
                        <a:pt x="24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4" y="6"/>
                        <a:pt x="24" y="6"/>
                        <a:pt x="26" y="6"/>
                      </a:cubicBezTo>
                      <a:cubicBezTo>
                        <a:pt x="25" y="6"/>
                        <a:pt x="25" y="6"/>
                        <a:pt x="21" y="4"/>
                      </a:cubicBezTo>
                      <a:cubicBezTo>
                        <a:pt x="22" y="4"/>
                        <a:pt x="22" y="5"/>
                        <a:pt x="22" y="5"/>
                      </a:cubicBezTo>
                      <a:cubicBezTo>
                        <a:pt x="25" y="5"/>
                        <a:pt x="27" y="6"/>
                        <a:pt x="29" y="7"/>
                      </a:cubicBezTo>
                      <a:cubicBezTo>
                        <a:pt x="29" y="8"/>
                        <a:pt x="29" y="8"/>
                        <a:pt x="29" y="8"/>
                      </a:cubicBezTo>
                      <a:cubicBezTo>
                        <a:pt x="30" y="8"/>
                        <a:pt x="30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8"/>
                        <a:pt x="31" y="8"/>
                        <a:pt x="31" y="8"/>
                      </a:cubicBezTo>
                      <a:cubicBezTo>
                        <a:pt x="31" y="9"/>
                        <a:pt x="32" y="9"/>
                        <a:pt x="32" y="9"/>
                      </a:cubicBezTo>
                      <a:cubicBezTo>
                        <a:pt x="32" y="9"/>
                        <a:pt x="32" y="9"/>
                        <a:pt x="32" y="9"/>
                      </a:cubicBezTo>
                      <a:cubicBezTo>
                        <a:pt x="32" y="9"/>
                        <a:pt x="33" y="10"/>
                        <a:pt x="33" y="10"/>
                      </a:cubicBezTo>
                      <a:cubicBezTo>
                        <a:pt x="34" y="11"/>
                        <a:pt x="35" y="11"/>
                        <a:pt x="36" y="12"/>
                      </a:cubicBezTo>
                      <a:cubicBezTo>
                        <a:pt x="36" y="12"/>
                        <a:pt x="37" y="12"/>
                        <a:pt x="37" y="12"/>
                      </a:cubicBezTo>
                      <a:cubicBezTo>
                        <a:pt x="37" y="13"/>
                        <a:pt x="38" y="13"/>
                        <a:pt x="38" y="14"/>
                      </a:cubicBezTo>
                      <a:cubicBezTo>
                        <a:pt x="39" y="14"/>
                        <a:pt x="41" y="15"/>
                        <a:pt x="42" y="16"/>
                      </a:cubicBezTo>
                      <a:cubicBezTo>
                        <a:pt x="42" y="16"/>
                        <a:pt x="42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7"/>
                        <a:pt x="43" y="17"/>
                      </a:cubicBezTo>
                      <a:cubicBezTo>
                        <a:pt x="43" y="17"/>
                        <a:pt x="43" y="18"/>
                        <a:pt x="43" y="18"/>
                      </a:cubicBezTo>
                      <a:cubicBezTo>
                        <a:pt x="44" y="19"/>
                        <a:pt x="45" y="20"/>
                        <a:pt x="46" y="20"/>
                      </a:cubicBezTo>
                      <a:cubicBezTo>
                        <a:pt x="46" y="21"/>
                        <a:pt x="46" y="21"/>
                        <a:pt x="46" y="21"/>
                      </a:cubicBezTo>
                      <a:cubicBezTo>
                        <a:pt x="46" y="21"/>
                        <a:pt x="46" y="21"/>
                        <a:pt x="46" y="21"/>
                      </a:cubicBezTo>
                      <a:cubicBezTo>
                        <a:pt x="47" y="22"/>
                        <a:pt x="49" y="23"/>
                        <a:pt x="49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0" y="25"/>
                        <a:pt x="50" y="25"/>
                        <a:pt x="50" y="25"/>
                      </a:cubicBezTo>
                      <a:cubicBezTo>
                        <a:pt x="51" y="26"/>
                        <a:pt x="52" y="28"/>
                        <a:pt x="52" y="29"/>
                      </a:cubicBezTo>
                      <a:cubicBezTo>
                        <a:pt x="52" y="29"/>
                        <a:pt x="53" y="29"/>
                        <a:pt x="53" y="29"/>
                      </a:cubicBezTo>
                      <a:cubicBezTo>
                        <a:pt x="53" y="29"/>
                        <a:pt x="53" y="29"/>
                        <a:pt x="53" y="29"/>
                      </a:cubicBezTo>
                      <a:cubicBezTo>
                        <a:pt x="54" y="31"/>
                        <a:pt x="55" y="32"/>
                        <a:pt x="55" y="33"/>
                      </a:cubicBezTo>
                      <a:cubicBezTo>
                        <a:pt x="55" y="33"/>
                        <a:pt x="55" y="33"/>
                        <a:pt x="55" y="33"/>
                      </a:cubicBezTo>
                      <a:cubicBezTo>
                        <a:pt x="55" y="34"/>
                        <a:pt x="55" y="34"/>
                        <a:pt x="55" y="34"/>
                      </a:cubicBezTo>
                      <a:cubicBezTo>
                        <a:pt x="55" y="34"/>
                        <a:pt x="56" y="34"/>
                        <a:pt x="56" y="34"/>
                      </a:cubicBezTo>
                      <a:cubicBezTo>
                        <a:pt x="56" y="34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6" y="35"/>
                        <a:pt x="56" y="35"/>
                        <a:pt x="56" y="35"/>
                      </a:cubicBezTo>
                      <a:cubicBezTo>
                        <a:pt x="57" y="36"/>
                        <a:pt x="57" y="36"/>
                        <a:pt x="57" y="37"/>
                      </a:cubicBezTo>
                      <a:cubicBezTo>
                        <a:pt x="57" y="38"/>
                        <a:pt x="58" y="38"/>
                        <a:pt x="58" y="39"/>
                      </a:cubicBezTo>
                      <a:cubicBezTo>
                        <a:pt x="58" y="40"/>
                        <a:pt x="59" y="42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59" y="43"/>
                        <a:pt x="59" y="43"/>
                        <a:pt x="59" y="43"/>
                      </a:cubicBezTo>
                      <a:cubicBezTo>
                        <a:pt x="60" y="43"/>
                        <a:pt x="60" y="43"/>
                        <a:pt x="60" y="44"/>
                      </a:cubicBezTo>
                      <a:cubicBezTo>
                        <a:pt x="60" y="45"/>
                        <a:pt x="60" y="46"/>
                        <a:pt x="61" y="47"/>
                      </a:cubicBezTo>
                      <a:cubicBezTo>
                        <a:pt x="61" y="49"/>
                        <a:pt x="62" y="50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3"/>
                        <a:pt x="62" y="53"/>
                        <a:pt x="62" y="53"/>
                      </a:cubicBezTo>
                      <a:cubicBezTo>
                        <a:pt x="62" y="54"/>
                        <a:pt x="62" y="54"/>
                        <a:pt x="62" y="56"/>
                      </a:cubicBezTo>
                      <a:cubicBezTo>
                        <a:pt x="63" y="58"/>
                        <a:pt x="63" y="58"/>
                        <a:pt x="63" y="59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61"/>
                        <a:pt x="63" y="62"/>
                        <a:pt x="63" y="63"/>
                      </a:cubicBezTo>
                      <a:cubicBezTo>
                        <a:pt x="63" y="63"/>
                        <a:pt x="63" y="63"/>
                        <a:pt x="63" y="63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5"/>
                        <a:pt x="63" y="65"/>
                        <a:pt x="63" y="66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4"/>
                        <a:pt x="63" y="64"/>
                        <a:pt x="63" y="64"/>
                      </a:cubicBezTo>
                      <a:cubicBezTo>
                        <a:pt x="63" y="65"/>
                        <a:pt x="63" y="65"/>
                        <a:pt x="63" y="65"/>
                      </a:cubicBezTo>
                      <a:cubicBezTo>
                        <a:pt x="63" y="65"/>
                        <a:pt x="63" y="66"/>
                        <a:pt x="63" y="66"/>
                      </a:cubicBezTo>
                      <a:cubicBezTo>
                        <a:pt x="63" y="66"/>
                        <a:pt x="63" y="66"/>
                        <a:pt x="63" y="64"/>
                      </a:cubicBezTo>
                      <a:cubicBezTo>
                        <a:pt x="62" y="66"/>
                        <a:pt x="63" y="69"/>
                        <a:pt x="62" y="71"/>
                      </a:cubicBezTo>
                      <a:cubicBezTo>
                        <a:pt x="62" y="72"/>
                        <a:pt x="62" y="73"/>
                        <a:pt x="62" y="73"/>
                      </a:cubicBezTo>
                      <a:cubicBezTo>
                        <a:pt x="62" y="74"/>
                        <a:pt x="62" y="74"/>
                        <a:pt x="62" y="74"/>
                      </a:cubicBezTo>
                      <a:cubicBezTo>
                        <a:pt x="62" y="74"/>
                        <a:pt x="62" y="74"/>
                        <a:pt x="62" y="74"/>
                      </a:cubicBezTo>
                      <a:cubicBezTo>
                        <a:pt x="62" y="74"/>
                        <a:pt x="63" y="67"/>
                        <a:pt x="62" y="61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2"/>
                        <a:pt x="62" y="61"/>
                        <a:pt x="62" y="61"/>
                      </a:cubicBezTo>
                      <a:cubicBezTo>
                        <a:pt x="62" y="62"/>
                        <a:pt x="62" y="62"/>
                        <a:pt x="62" y="62"/>
                      </a:cubicBezTo>
                      <a:cubicBezTo>
                        <a:pt x="62" y="64"/>
                        <a:pt x="62" y="64"/>
                        <a:pt x="62" y="65"/>
                      </a:cubicBezTo>
                      <a:cubicBezTo>
                        <a:pt x="61" y="66"/>
                        <a:pt x="61" y="66"/>
                        <a:pt x="61" y="66"/>
                      </a:cubicBezTo>
                      <a:cubicBezTo>
                        <a:pt x="61" y="65"/>
                        <a:pt x="61" y="65"/>
                        <a:pt x="61" y="65"/>
                      </a:cubicBezTo>
                      <a:cubicBezTo>
                        <a:pt x="61" y="65"/>
                        <a:pt x="61" y="65"/>
                        <a:pt x="61" y="64"/>
                      </a:cubicBezTo>
                      <a:cubicBezTo>
                        <a:pt x="61" y="64"/>
                        <a:pt x="61" y="63"/>
                        <a:pt x="61" y="63"/>
                      </a:cubicBezTo>
                      <a:cubicBezTo>
                        <a:pt x="61" y="61"/>
                        <a:pt x="61" y="61"/>
                        <a:pt x="61" y="61"/>
                      </a:cubicBezTo>
                      <a:cubicBezTo>
                        <a:pt x="61" y="62"/>
                        <a:pt x="61" y="62"/>
                        <a:pt x="61" y="62"/>
                      </a:cubicBezTo>
                      <a:cubicBezTo>
                        <a:pt x="62" y="61"/>
                        <a:pt x="62" y="61"/>
                        <a:pt x="62" y="60"/>
                      </a:cubicBezTo>
                      <a:cubicBezTo>
                        <a:pt x="61" y="59"/>
                        <a:pt x="61" y="58"/>
                        <a:pt x="61" y="57"/>
                      </a:cubicBezTo>
                      <a:cubicBezTo>
                        <a:pt x="60" y="58"/>
                        <a:pt x="60" y="58"/>
                        <a:pt x="60" y="62"/>
                      </a:cubicBezTo>
                      <a:cubicBezTo>
                        <a:pt x="59" y="65"/>
                        <a:pt x="60" y="68"/>
                        <a:pt x="59" y="72"/>
                      </a:cubicBezTo>
                      <a:cubicBezTo>
                        <a:pt x="59" y="72"/>
                        <a:pt x="59" y="72"/>
                        <a:pt x="59" y="72"/>
                      </a:cubicBezTo>
                      <a:cubicBezTo>
                        <a:pt x="59" y="72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3"/>
                        <a:pt x="59" y="73"/>
                        <a:pt x="59" y="73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4"/>
                        <a:pt x="59" y="74"/>
                        <a:pt x="59" y="74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5"/>
                        <a:pt x="59" y="75"/>
                        <a:pt x="59" y="75"/>
                      </a:cubicBezTo>
                      <a:cubicBezTo>
                        <a:pt x="59" y="75"/>
                        <a:pt x="58" y="74"/>
                        <a:pt x="59" y="74"/>
                      </a:cubicBezTo>
                      <a:cubicBezTo>
                        <a:pt x="58" y="74"/>
                        <a:pt x="58" y="74"/>
                        <a:pt x="58" y="74"/>
                      </a:cubicBezTo>
                      <a:cubicBezTo>
                        <a:pt x="58" y="74"/>
                        <a:pt x="58" y="74"/>
                        <a:pt x="58" y="74"/>
                      </a:cubicBezTo>
                      <a:cubicBezTo>
                        <a:pt x="58" y="74"/>
                        <a:pt x="58" y="74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8" y="73"/>
                        <a:pt x="58" y="73"/>
                        <a:pt x="58" y="73"/>
                      </a:cubicBezTo>
                      <a:cubicBezTo>
                        <a:pt x="57" y="73"/>
                        <a:pt x="57" y="73"/>
                        <a:pt x="57" y="73"/>
                      </a:cubicBezTo>
                      <a:cubicBezTo>
                        <a:pt x="57" y="72"/>
                        <a:pt x="57" y="72"/>
                        <a:pt x="57" y="71"/>
                      </a:cubicBezTo>
                      <a:cubicBezTo>
                        <a:pt x="57" y="71"/>
                        <a:pt x="57" y="71"/>
                        <a:pt x="57" y="71"/>
                      </a:cubicBezTo>
                      <a:cubicBezTo>
                        <a:pt x="57" y="69"/>
                        <a:pt x="57" y="67"/>
                        <a:pt x="56" y="62"/>
                      </a:cubicBezTo>
                      <a:cubicBezTo>
                        <a:pt x="55" y="61"/>
                        <a:pt x="55" y="61"/>
                        <a:pt x="55" y="60"/>
                      </a:cubicBezTo>
                      <a:cubicBezTo>
                        <a:pt x="54" y="60"/>
                        <a:pt x="54" y="60"/>
                        <a:pt x="54" y="60"/>
                      </a:cubicBezTo>
                      <a:cubicBezTo>
                        <a:pt x="53" y="59"/>
                        <a:pt x="53" y="59"/>
                        <a:pt x="53" y="58"/>
                      </a:cubicBezTo>
                      <a:cubicBezTo>
                        <a:pt x="52" y="59"/>
                        <a:pt x="52" y="59"/>
                        <a:pt x="52" y="59"/>
                      </a:cubicBezTo>
                      <a:cubicBezTo>
                        <a:pt x="51" y="59"/>
                        <a:pt x="51" y="59"/>
                        <a:pt x="51" y="59"/>
                      </a:cubicBezTo>
                      <a:cubicBezTo>
                        <a:pt x="51" y="60"/>
                        <a:pt x="51" y="60"/>
                        <a:pt x="51" y="60"/>
                      </a:cubicBezTo>
                      <a:cubicBezTo>
                        <a:pt x="51" y="60"/>
                        <a:pt x="50" y="60"/>
                        <a:pt x="50" y="60"/>
                      </a:cubicBezTo>
                      <a:cubicBezTo>
                        <a:pt x="50" y="60"/>
                        <a:pt x="49" y="59"/>
                        <a:pt x="48" y="59"/>
                      </a:cubicBezTo>
                      <a:cubicBezTo>
                        <a:pt x="48" y="59"/>
                        <a:pt x="48" y="59"/>
                        <a:pt x="47" y="59"/>
                      </a:cubicBezTo>
                      <a:cubicBezTo>
                        <a:pt x="47" y="59"/>
                        <a:pt x="46" y="58"/>
                        <a:pt x="44" y="56"/>
                      </a:cubicBezTo>
                      <a:cubicBezTo>
                        <a:pt x="44" y="57"/>
                        <a:pt x="44" y="57"/>
                        <a:pt x="44" y="57"/>
                      </a:cubicBezTo>
                      <a:cubicBezTo>
                        <a:pt x="44" y="58"/>
                        <a:pt x="44" y="58"/>
                        <a:pt x="45" y="59"/>
                      </a:cubicBezTo>
                      <a:cubicBezTo>
                        <a:pt x="46" y="61"/>
                        <a:pt x="46" y="61"/>
                        <a:pt x="47" y="61"/>
                      </a:cubicBezTo>
                      <a:cubicBezTo>
                        <a:pt x="47" y="61"/>
                        <a:pt x="47" y="61"/>
                        <a:pt x="47" y="61"/>
                      </a:cubicBezTo>
                      <a:cubicBezTo>
                        <a:pt x="47" y="60"/>
                        <a:pt x="47" y="60"/>
                        <a:pt x="47" y="60"/>
                      </a:cubicBezTo>
                      <a:cubicBezTo>
                        <a:pt x="48" y="60"/>
                        <a:pt x="48" y="60"/>
                        <a:pt x="48" y="60"/>
                      </a:cubicBezTo>
                      <a:cubicBezTo>
                        <a:pt x="49" y="60"/>
                        <a:pt x="49" y="60"/>
                        <a:pt x="50" y="62"/>
                      </a:cubicBezTo>
                      <a:cubicBezTo>
                        <a:pt x="51" y="63"/>
                        <a:pt x="51" y="63"/>
                        <a:pt x="50" y="65"/>
                      </a:cubicBezTo>
                      <a:cubicBezTo>
                        <a:pt x="50" y="68"/>
                        <a:pt x="47" y="72"/>
                        <a:pt x="47" y="72"/>
                      </a:cubicBezTo>
                      <a:cubicBezTo>
                        <a:pt x="45" y="75"/>
                        <a:pt x="44" y="75"/>
                        <a:pt x="43" y="75"/>
                      </a:cubicBezTo>
                      <a:cubicBezTo>
                        <a:pt x="41" y="71"/>
                        <a:pt x="41" y="65"/>
                        <a:pt x="36" y="61"/>
                      </a:cubicBezTo>
                      <a:cubicBezTo>
                        <a:pt x="35" y="61"/>
                        <a:pt x="35" y="61"/>
                        <a:pt x="35" y="61"/>
                      </a:cubicBezTo>
                      <a:cubicBezTo>
                        <a:pt x="35" y="67"/>
                        <a:pt x="41" y="71"/>
                        <a:pt x="42" y="76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ubicBezTo>
                        <a:pt x="43" y="77"/>
                        <a:pt x="43" y="77"/>
                        <a:pt x="43" y="77"/>
                      </a:cubicBezTo>
                      <a:cubicBezTo>
                        <a:pt x="45" y="77"/>
                        <a:pt x="46" y="75"/>
                        <a:pt x="47" y="75"/>
                      </a:cubicBezTo>
                      <a:cubicBezTo>
                        <a:pt x="47" y="76"/>
                        <a:pt x="46" y="83"/>
                        <a:pt x="43" y="87"/>
                      </a:cubicBezTo>
                      <a:cubicBezTo>
                        <a:pt x="40" y="90"/>
                        <a:pt x="38" y="92"/>
                        <a:pt x="38" y="97"/>
                      </a:cubicBezTo>
                      <a:cubicBezTo>
                        <a:pt x="39" y="99"/>
                        <a:pt x="38" y="101"/>
                        <a:pt x="38" y="101"/>
                      </a:cubicBezTo>
                      <a:cubicBezTo>
                        <a:pt x="37" y="102"/>
                        <a:pt x="31" y="110"/>
                        <a:pt x="28" y="112"/>
                      </a:cubicBezTo>
                      <a:cubicBezTo>
                        <a:pt x="25" y="115"/>
                        <a:pt x="22" y="117"/>
                        <a:pt x="20" y="117"/>
                      </a:cubicBezTo>
                      <a:cubicBezTo>
                        <a:pt x="19" y="117"/>
                        <a:pt x="19" y="117"/>
                        <a:pt x="18" y="117"/>
                      </a:cubicBezTo>
                      <a:cubicBezTo>
                        <a:pt x="18" y="113"/>
                        <a:pt x="21" y="110"/>
                        <a:pt x="17" y="107"/>
                      </a:cubicBezTo>
                      <a:cubicBezTo>
                        <a:pt x="18" y="104"/>
                        <a:pt x="20" y="102"/>
                        <a:pt x="20" y="100"/>
                      </a:cubicBezTo>
                      <a:cubicBezTo>
                        <a:pt x="20" y="98"/>
                        <a:pt x="18" y="96"/>
                        <a:pt x="17" y="95"/>
                      </a:cubicBezTo>
                      <a:cubicBezTo>
                        <a:pt x="17" y="92"/>
                        <a:pt x="19" y="91"/>
                        <a:pt x="18" y="88"/>
                      </a:cubicBezTo>
                      <a:cubicBezTo>
                        <a:pt x="18" y="88"/>
                        <a:pt x="17" y="88"/>
                        <a:pt x="17" y="88"/>
                      </a:cubicBezTo>
                      <a:cubicBezTo>
                        <a:pt x="17" y="88"/>
                        <a:pt x="16" y="88"/>
                        <a:pt x="16" y="88"/>
                      </a:cubicBezTo>
                      <a:cubicBezTo>
                        <a:pt x="16" y="88"/>
                        <a:pt x="16" y="88"/>
                        <a:pt x="15" y="88"/>
                      </a:cubicBezTo>
                      <a:cubicBezTo>
                        <a:pt x="15" y="88"/>
                        <a:pt x="15" y="88"/>
                        <a:pt x="15" y="88"/>
                      </a:cubicBezTo>
                      <a:cubicBezTo>
                        <a:pt x="14" y="87"/>
                        <a:pt x="13" y="87"/>
                        <a:pt x="13" y="87"/>
                      </a:cubicBezTo>
                      <a:cubicBezTo>
                        <a:pt x="12" y="87"/>
                        <a:pt x="11" y="87"/>
                        <a:pt x="10" y="87"/>
                      </a:cubicBezTo>
                      <a:cubicBezTo>
                        <a:pt x="9" y="88"/>
                        <a:pt x="8" y="88"/>
                        <a:pt x="7" y="88"/>
                      </a:cubicBezTo>
                      <a:cubicBezTo>
                        <a:pt x="7" y="88"/>
                        <a:pt x="7" y="88"/>
                        <a:pt x="7" y="88"/>
                      </a:cubicBezTo>
                      <a:cubicBezTo>
                        <a:pt x="3" y="88"/>
                        <a:pt x="3" y="88"/>
                        <a:pt x="0" y="86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0" y="127"/>
                        <a:pt x="0" y="127"/>
                        <a:pt x="0" y="127"/>
                      </a:cubicBezTo>
                      <a:cubicBezTo>
                        <a:pt x="35" y="127"/>
                        <a:pt x="63" y="98"/>
                        <a:pt x="63" y="63"/>
                      </a:cubicBezTo>
                      <a:cubicBezTo>
                        <a:pt x="63" y="29"/>
                        <a:pt x="35" y="0"/>
                        <a:pt x="0" y="0"/>
                      </a:cubicBezTo>
                    </a:path>
                  </a:pathLst>
                </a:custGeom>
                <a:solidFill>
                  <a:srgbClr val="C4BCA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7" name="Freeform 242"/>
                <p:cNvSpPr>
                  <a:spLocks noEditPoints="1"/>
                </p:cNvSpPr>
                <p:nvPr/>
              </p:nvSpPr>
              <p:spPr bwMode="auto">
                <a:xfrm>
                  <a:off x="1045" y="1765"/>
                  <a:ext cx="0" cy="21"/>
                </a:xfrm>
                <a:custGeom>
                  <a:avLst/>
                  <a:gdLst>
                    <a:gd name="T0" fmla="*/ 135 h 7"/>
                    <a:gd name="T1" fmla="*/ 189 h 7"/>
                    <a:gd name="T2" fmla="*/ 135 h 7"/>
                    <a:gd name="T3" fmla="*/ 0 h 7"/>
                    <a:gd name="T4" fmla="*/ 108 h 7"/>
                    <a:gd name="T5" fmla="*/ 108 h 7"/>
                    <a:gd name="T6" fmla="*/ 0 h 7"/>
                    <a:gd name="T7" fmla="*/ 0 h 7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0" y="T0"/>
                    </a:cxn>
                    <a:cxn ang="T9">
                      <a:pos x="0" y="T1"/>
                    </a:cxn>
                    <a:cxn ang="T10">
                      <a:pos x="0" y="T2"/>
                    </a:cxn>
                    <a:cxn ang="T11">
                      <a:pos x="0" y="T3"/>
                    </a:cxn>
                    <a:cxn ang="T12">
                      <a:pos x="0" y="T4"/>
                    </a:cxn>
                    <a:cxn ang="T13">
                      <a:pos x="0" y="T5"/>
                    </a:cxn>
                    <a:cxn ang="T14">
                      <a:pos x="0" y="T6"/>
                    </a:cxn>
                    <a:cxn ang="T15">
                      <a:pos x="0" y="T7"/>
                    </a:cxn>
                  </a:cxnLst>
                  <a:rect l="0" t="0" r="r" b="b"/>
                  <a:pathLst>
                    <a:path h="7">
                      <a:moveTo>
                        <a:pt x="0" y="5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6"/>
                        <a:pt x="0" y="6"/>
                        <a:pt x="0" y="5"/>
                      </a:cubicBezTo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8" name="Freeform 243"/>
                <p:cNvSpPr>
                  <a:spLocks noEditPoints="1"/>
                </p:cNvSpPr>
                <p:nvPr/>
              </p:nvSpPr>
              <p:spPr bwMode="auto">
                <a:xfrm>
                  <a:off x="1024" y="1690"/>
                  <a:ext cx="18" cy="56"/>
                </a:xfrm>
                <a:custGeom>
                  <a:avLst/>
                  <a:gdLst>
                    <a:gd name="T0" fmla="*/ 162 w 6"/>
                    <a:gd name="T1" fmla="*/ 541 h 18"/>
                    <a:gd name="T2" fmla="*/ 162 w 6"/>
                    <a:gd name="T3" fmla="*/ 541 h 18"/>
                    <a:gd name="T4" fmla="*/ 162 w 6"/>
                    <a:gd name="T5" fmla="*/ 541 h 18"/>
                    <a:gd name="T6" fmla="*/ 162 w 6"/>
                    <a:gd name="T7" fmla="*/ 541 h 18"/>
                    <a:gd name="T8" fmla="*/ 81 w 6"/>
                    <a:gd name="T9" fmla="*/ 243 h 18"/>
                    <a:gd name="T10" fmla="*/ 135 w 6"/>
                    <a:gd name="T11" fmla="*/ 358 h 18"/>
                    <a:gd name="T12" fmla="*/ 108 w 6"/>
                    <a:gd name="T13" fmla="*/ 271 h 18"/>
                    <a:gd name="T14" fmla="*/ 81 w 6"/>
                    <a:gd name="T15" fmla="*/ 243 h 18"/>
                    <a:gd name="T16" fmla="*/ 27 w 6"/>
                    <a:gd name="T17" fmla="*/ 59 h 18"/>
                    <a:gd name="T18" fmla="*/ 54 w 6"/>
                    <a:gd name="T19" fmla="*/ 115 h 18"/>
                    <a:gd name="T20" fmla="*/ 54 w 6"/>
                    <a:gd name="T21" fmla="*/ 115 h 18"/>
                    <a:gd name="T22" fmla="*/ 27 w 6"/>
                    <a:gd name="T23" fmla="*/ 59 h 18"/>
                    <a:gd name="T24" fmla="*/ 0 w 6"/>
                    <a:gd name="T25" fmla="*/ 0 h 18"/>
                    <a:gd name="T26" fmla="*/ 0 w 6"/>
                    <a:gd name="T27" fmla="*/ 0 h 18"/>
                    <a:gd name="T28" fmla="*/ 0 w 6"/>
                    <a:gd name="T29" fmla="*/ 0 h 18"/>
                    <a:gd name="T30" fmla="*/ 0 w 6"/>
                    <a:gd name="T31" fmla="*/ 0 h 18"/>
                    <a:gd name="T32" fmla="*/ 0 w 6"/>
                    <a:gd name="T33" fmla="*/ 0 h 18"/>
                    <a:gd name="T34" fmla="*/ 0 w 6"/>
                    <a:gd name="T35" fmla="*/ 0 h 18"/>
                    <a:gd name="T36" fmla="*/ 0 w 6"/>
                    <a:gd name="T37" fmla="*/ 28 h 18"/>
                    <a:gd name="T38" fmla="*/ 27 w 6"/>
                    <a:gd name="T39" fmla="*/ 59 h 18"/>
                    <a:gd name="T40" fmla="*/ 27 w 6"/>
                    <a:gd name="T41" fmla="*/ 59 h 18"/>
                    <a:gd name="T42" fmla="*/ 0 w 6"/>
                    <a:gd name="T43" fmla="*/ 0 h 18"/>
                    <a:gd name="T44" fmla="*/ 0 w 6"/>
                    <a:gd name="T45" fmla="*/ 0 h 18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6" h="18">
                      <a:moveTo>
                        <a:pt x="6" y="18"/>
                      </a:move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cubicBezTo>
                        <a:pt x="6" y="18"/>
                        <a:pt x="6" y="18"/>
                        <a:pt x="6" y="18"/>
                      </a:cubicBezTo>
                      <a:moveTo>
                        <a:pt x="3" y="8"/>
                      </a:moveTo>
                      <a:cubicBezTo>
                        <a:pt x="4" y="9"/>
                        <a:pt x="4" y="11"/>
                        <a:pt x="5" y="12"/>
                      </a:cubicBezTo>
                      <a:cubicBezTo>
                        <a:pt x="4" y="11"/>
                        <a:pt x="4" y="10"/>
                        <a:pt x="4" y="9"/>
                      </a:cubicBezTo>
                      <a:cubicBezTo>
                        <a:pt x="4" y="8"/>
                        <a:pt x="4" y="8"/>
                        <a:pt x="3" y="8"/>
                      </a:cubicBezTo>
                      <a:moveTo>
                        <a:pt x="1" y="2"/>
                      </a:moveTo>
                      <a:cubicBezTo>
                        <a:pt x="1" y="2"/>
                        <a:pt x="2" y="3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3"/>
                        <a:pt x="1" y="3"/>
                        <a:pt x="1" y="2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29" name="Freeform 244"/>
                <p:cNvSpPr>
                  <a:spLocks noEditPoints="1"/>
                </p:cNvSpPr>
                <p:nvPr/>
              </p:nvSpPr>
              <p:spPr bwMode="auto">
                <a:xfrm>
                  <a:off x="946" y="1607"/>
                  <a:ext cx="68" cy="65"/>
                </a:xfrm>
                <a:custGeom>
                  <a:avLst/>
                  <a:gdLst>
                    <a:gd name="T0" fmla="*/ 563 w 22"/>
                    <a:gd name="T1" fmla="*/ 508 h 21"/>
                    <a:gd name="T2" fmla="*/ 649 w 22"/>
                    <a:gd name="T3" fmla="*/ 622 h 21"/>
                    <a:gd name="T4" fmla="*/ 621 w 22"/>
                    <a:gd name="T5" fmla="*/ 622 h 21"/>
                    <a:gd name="T6" fmla="*/ 563 w 22"/>
                    <a:gd name="T7" fmla="*/ 508 h 21"/>
                    <a:gd name="T8" fmla="*/ 563 w 22"/>
                    <a:gd name="T9" fmla="*/ 508 h 21"/>
                    <a:gd name="T10" fmla="*/ 352 w 22"/>
                    <a:gd name="T11" fmla="*/ 269 h 21"/>
                    <a:gd name="T12" fmla="*/ 439 w 22"/>
                    <a:gd name="T13" fmla="*/ 384 h 21"/>
                    <a:gd name="T14" fmla="*/ 439 w 22"/>
                    <a:gd name="T15" fmla="*/ 356 h 21"/>
                    <a:gd name="T16" fmla="*/ 352 w 22"/>
                    <a:gd name="T17" fmla="*/ 297 h 21"/>
                    <a:gd name="T18" fmla="*/ 352 w 22"/>
                    <a:gd name="T19" fmla="*/ 269 h 21"/>
                    <a:gd name="T20" fmla="*/ 59 w 22"/>
                    <a:gd name="T21" fmla="*/ 59 h 21"/>
                    <a:gd name="T22" fmla="*/ 87 w 22"/>
                    <a:gd name="T23" fmla="*/ 87 h 21"/>
                    <a:gd name="T24" fmla="*/ 182 w 22"/>
                    <a:gd name="T25" fmla="*/ 115 h 21"/>
                    <a:gd name="T26" fmla="*/ 142 w 22"/>
                    <a:gd name="T27" fmla="*/ 115 h 21"/>
                    <a:gd name="T28" fmla="*/ 59 w 22"/>
                    <a:gd name="T29" fmla="*/ 59 h 21"/>
                    <a:gd name="T30" fmla="*/ 28 w 22"/>
                    <a:gd name="T31" fmla="*/ 28 h 21"/>
                    <a:gd name="T32" fmla="*/ 59 w 22"/>
                    <a:gd name="T33" fmla="*/ 59 h 21"/>
                    <a:gd name="T34" fmla="*/ 59 w 22"/>
                    <a:gd name="T35" fmla="*/ 59 h 21"/>
                    <a:gd name="T36" fmla="*/ 28 w 22"/>
                    <a:gd name="T37" fmla="*/ 28 h 21"/>
                    <a:gd name="T38" fmla="*/ 28 w 22"/>
                    <a:gd name="T39" fmla="*/ 28 h 21"/>
                    <a:gd name="T40" fmla="*/ 0 w 22"/>
                    <a:gd name="T41" fmla="*/ 28 h 21"/>
                    <a:gd name="T42" fmla="*/ 59 w 22"/>
                    <a:gd name="T43" fmla="*/ 59 h 21"/>
                    <a:gd name="T44" fmla="*/ 28 w 22"/>
                    <a:gd name="T45" fmla="*/ 28 h 21"/>
                    <a:gd name="T46" fmla="*/ 0 w 22"/>
                    <a:gd name="T47" fmla="*/ 28 h 21"/>
                    <a:gd name="T48" fmla="*/ 0 w 22"/>
                    <a:gd name="T49" fmla="*/ 0 h 21"/>
                    <a:gd name="T50" fmla="*/ 0 w 22"/>
                    <a:gd name="T51" fmla="*/ 0 h 21"/>
                    <a:gd name="T52" fmla="*/ 28 w 22"/>
                    <a:gd name="T53" fmla="*/ 28 h 21"/>
                    <a:gd name="T54" fmla="*/ 28 w 22"/>
                    <a:gd name="T55" fmla="*/ 28 h 21"/>
                    <a:gd name="T56" fmla="*/ 0 w 22"/>
                    <a:gd name="T57" fmla="*/ 0 h 21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22" h="21">
                      <a:moveTo>
                        <a:pt x="19" y="17"/>
                      </a:moveTo>
                      <a:cubicBezTo>
                        <a:pt x="20" y="19"/>
                        <a:pt x="21" y="20"/>
                        <a:pt x="22" y="21"/>
                      </a:cubicBezTo>
                      <a:cubicBezTo>
                        <a:pt x="22" y="21"/>
                        <a:pt x="21" y="21"/>
                        <a:pt x="21" y="21"/>
                      </a:cubicBezTo>
                      <a:cubicBezTo>
                        <a:pt x="21" y="20"/>
                        <a:pt x="20" y="18"/>
                        <a:pt x="19" y="17"/>
                      </a:cubicBezTo>
                      <a:cubicBezTo>
                        <a:pt x="19" y="17"/>
                        <a:pt x="19" y="17"/>
                        <a:pt x="19" y="17"/>
                      </a:cubicBezTo>
                      <a:moveTo>
                        <a:pt x="12" y="9"/>
                      </a:moveTo>
                      <a:cubicBezTo>
                        <a:pt x="13" y="11"/>
                        <a:pt x="14" y="12"/>
                        <a:pt x="15" y="13"/>
                      </a:cubicBezTo>
                      <a:cubicBezTo>
                        <a:pt x="15" y="13"/>
                        <a:pt x="15" y="13"/>
                        <a:pt x="15" y="12"/>
                      </a:cubicBezTo>
                      <a:cubicBezTo>
                        <a:pt x="14" y="12"/>
                        <a:pt x="13" y="11"/>
                        <a:pt x="12" y="10"/>
                      </a:cubicBezTo>
                      <a:cubicBezTo>
                        <a:pt x="12" y="10"/>
                        <a:pt x="12" y="9"/>
                        <a:pt x="12" y="9"/>
                      </a:cubicBezTo>
                      <a:moveTo>
                        <a:pt x="2" y="2"/>
                      </a:moveTo>
                      <a:cubicBezTo>
                        <a:pt x="2" y="2"/>
                        <a:pt x="3" y="2"/>
                        <a:pt x="3" y="3"/>
                      </a:cubicBezTo>
                      <a:cubicBezTo>
                        <a:pt x="4" y="3"/>
                        <a:pt x="5" y="4"/>
                        <a:pt x="6" y="4"/>
                      </a:cubicBezTo>
                      <a:cubicBezTo>
                        <a:pt x="6" y="4"/>
                        <a:pt x="5" y="4"/>
                        <a:pt x="5" y="4"/>
                      </a:cubicBezTo>
                      <a:cubicBezTo>
                        <a:pt x="4" y="3"/>
                        <a:pt x="3" y="3"/>
                        <a:pt x="2" y="2"/>
                      </a:cubicBezTo>
                      <a:moveTo>
                        <a:pt x="1" y="1"/>
                      </a:move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moveTo>
                        <a:pt x="0" y="1"/>
                      </a:moveTo>
                      <a:cubicBezTo>
                        <a:pt x="1" y="1"/>
                        <a:pt x="1" y="1"/>
                        <a:pt x="2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1"/>
                      </a:cubicBezTo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0" name="Freeform 245"/>
                <p:cNvSpPr/>
                <p:nvPr/>
              </p:nvSpPr>
              <p:spPr bwMode="auto">
                <a:xfrm>
                  <a:off x="974" y="1823"/>
                  <a:ext cx="50" cy="77"/>
                </a:xfrm>
                <a:custGeom>
                  <a:avLst/>
                  <a:gdLst>
                    <a:gd name="T0" fmla="*/ 400 w 16"/>
                    <a:gd name="T1" fmla="*/ 0 h 25"/>
                    <a:gd name="T2" fmla="*/ 0 w 16"/>
                    <a:gd name="T3" fmla="*/ 675 h 25"/>
                    <a:gd name="T4" fmla="*/ 0 w 16"/>
                    <a:gd name="T5" fmla="*/ 675 h 25"/>
                    <a:gd name="T6" fmla="*/ 28 w 16"/>
                    <a:gd name="T7" fmla="*/ 644 h 25"/>
                    <a:gd name="T8" fmla="*/ 28 w 16"/>
                    <a:gd name="T9" fmla="*/ 616 h 25"/>
                    <a:gd name="T10" fmla="*/ 59 w 16"/>
                    <a:gd name="T11" fmla="*/ 588 h 25"/>
                    <a:gd name="T12" fmla="*/ 88 w 16"/>
                    <a:gd name="T13" fmla="*/ 588 h 25"/>
                    <a:gd name="T14" fmla="*/ 88 w 16"/>
                    <a:gd name="T15" fmla="*/ 588 h 25"/>
                    <a:gd name="T16" fmla="*/ 88 w 16"/>
                    <a:gd name="T17" fmla="*/ 644 h 25"/>
                    <a:gd name="T18" fmla="*/ 88 w 16"/>
                    <a:gd name="T19" fmla="*/ 644 h 25"/>
                    <a:gd name="T20" fmla="*/ 88 w 16"/>
                    <a:gd name="T21" fmla="*/ 644 h 25"/>
                    <a:gd name="T22" fmla="*/ 156 w 16"/>
                    <a:gd name="T23" fmla="*/ 588 h 25"/>
                    <a:gd name="T24" fmla="*/ 156 w 16"/>
                    <a:gd name="T25" fmla="*/ 616 h 25"/>
                    <a:gd name="T26" fmla="*/ 184 w 16"/>
                    <a:gd name="T27" fmla="*/ 675 h 25"/>
                    <a:gd name="T28" fmla="*/ 156 w 16"/>
                    <a:gd name="T29" fmla="*/ 675 h 25"/>
                    <a:gd name="T30" fmla="*/ 184 w 16"/>
                    <a:gd name="T31" fmla="*/ 702 h 25"/>
                    <a:gd name="T32" fmla="*/ 156 w 16"/>
                    <a:gd name="T33" fmla="*/ 730 h 25"/>
                    <a:gd name="T34" fmla="*/ 156 w 16"/>
                    <a:gd name="T35" fmla="*/ 730 h 25"/>
                    <a:gd name="T36" fmla="*/ 184 w 16"/>
                    <a:gd name="T37" fmla="*/ 730 h 25"/>
                    <a:gd name="T38" fmla="*/ 331 w 16"/>
                    <a:gd name="T39" fmla="*/ 561 h 25"/>
                    <a:gd name="T40" fmla="*/ 431 w 16"/>
                    <a:gd name="T41" fmla="*/ 437 h 25"/>
                    <a:gd name="T42" fmla="*/ 431 w 16"/>
                    <a:gd name="T43" fmla="*/ 351 h 25"/>
                    <a:gd name="T44" fmla="*/ 459 w 16"/>
                    <a:gd name="T45" fmla="*/ 265 h 25"/>
                    <a:gd name="T46" fmla="*/ 459 w 16"/>
                    <a:gd name="T47" fmla="*/ 265 h 25"/>
                    <a:gd name="T48" fmla="*/ 488 w 16"/>
                    <a:gd name="T49" fmla="*/ 169 h 25"/>
                    <a:gd name="T50" fmla="*/ 488 w 16"/>
                    <a:gd name="T51" fmla="*/ 169 h 25"/>
                    <a:gd name="T52" fmla="*/ 459 w 16"/>
                    <a:gd name="T53" fmla="*/ 209 h 25"/>
                    <a:gd name="T54" fmla="*/ 459 w 16"/>
                    <a:gd name="T55" fmla="*/ 142 h 25"/>
                    <a:gd name="T56" fmla="*/ 459 w 16"/>
                    <a:gd name="T57" fmla="*/ 86 h 25"/>
                    <a:gd name="T58" fmla="*/ 488 w 16"/>
                    <a:gd name="T59" fmla="*/ 55 h 25"/>
                    <a:gd name="T60" fmla="*/ 459 w 16"/>
                    <a:gd name="T61" fmla="*/ 55 h 25"/>
                    <a:gd name="T62" fmla="*/ 431 w 16"/>
                    <a:gd name="T63" fmla="*/ 114 h 25"/>
                    <a:gd name="T64" fmla="*/ 331 w 16"/>
                    <a:gd name="T65" fmla="*/ 169 h 25"/>
                    <a:gd name="T66" fmla="*/ 331 w 16"/>
                    <a:gd name="T67" fmla="*/ 169 h 25"/>
                    <a:gd name="T68" fmla="*/ 372 w 16"/>
                    <a:gd name="T69" fmla="*/ 86 h 25"/>
                    <a:gd name="T70" fmla="*/ 400 w 16"/>
                    <a:gd name="T71" fmla="*/ 0 h 25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16" h="25">
                      <a:moveTo>
                        <a:pt x="13" y="0"/>
                      </a:moveTo>
                      <a:cubicBezTo>
                        <a:pt x="10" y="9"/>
                        <a:pt x="5" y="16"/>
                        <a:pt x="0" y="23"/>
                      </a:cubicBezTo>
                      <a:cubicBezTo>
                        <a:pt x="0" y="23"/>
                        <a:pt x="0" y="23"/>
                        <a:pt x="0" y="23"/>
                      </a:cubicBezTo>
                      <a:cubicBezTo>
                        <a:pt x="1" y="22"/>
                        <a:pt x="1" y="22"/>
                        <a:pt x="1" y="22"/>
                      </a:cubicBezTo>
                      <a:cubicBezTo>
                        <a:pt x="1" y="22"/>
                        <a:pt x="1" y="22"/>
                        <a:pt x="1" y="21"/>
                      </a:cubicBezTo>
                      <a:cubicBezTo>
                        <a:pt x="2" y="21"/>
                        <a:pt x="2" y="20"/>
                        <a:pt x="2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0"/>
                        <a:pt x="3" y="20"/>
                      </a:cubicBezTo>
                      <a:cubicBezTo>
                        <a:pt x="3" y="20"/>
                        <a:pt x="3" y="21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3" y="22"/>
                        <a:pt x="3" y="22"/>
                      </a:cubicBezTo>
                      <a:cubicBezTo>
                        <a:pt x="3" y="22"/>
                        <a:pt x="4" y="21"/>
                        <a:pt x="5" y="20"/>
                      </a:cubicBezTo>
                      <a:cubicBezTo>
                        <a:pt x="5" y="21"/>
                        <a:pt x="5" y="21"/>
                        <a:pt x="5" y="21"/>
                      </a:cubicBezTo>
                      <a:cubicBezTo>
                        <a:pt x="6" y="21"/>
                        <a:pt x="6" y="21"/>
                        <a:pt x="6" y="23"/>
                      </a:cubicBezTo>
                      <a:cubicBezTo>
                        <a:pt x="5" y="23"/>
                        <a:pt x="5" y="23"/>
                        <a:pt x="5" y="23"/>
                      </a:cubicBezTo>
                      <a:cubicBezTo>
                        <a:pt x="6" y="24"/>
                        <a:pt x="6" y="24"/>
                        <a:pt x="6" y="24"/>
                      </a:cubicBezTo>
                      <a:cubicBezTo>
                        <a:pt x="6" y="24"/>
                        <a:pt x="5" y="25"/>
                        <a:pt x="5" y="25"/>
                      </a:cubicBezTo>
                      <a:cubicBezTo>
                        <a:pt x="5" y="25"/>
                        <a:pt x="5" y="25"/>
                        <a:pt x="5" y="25"/>
                      </a:cubicBezTo>
                      <a:cubicBezTo>
                        <a:pt x="6" y="25"/>
                        <a:pt x="6" y="25"/>
                        <a:pt x="6" y="25"/>
                      </a:cubicBezTo>
                      <a:cubicBezTo>
                        <a:pt x="6" y="25"/>
                        <a:pt x="10" y="21"/>
                        <a:pt x="11" y="19"/>
                      </a:cubicBezTo>
                      <a:cubicBezTo>
                        <a:pt x="12" y="18"/>
                        <a:pt x="13" y="17"/>
                        <a:pt x="14" y="15"/>
                      </a:cubicBezTo>
                      <a:cubicBezTo>
                        <a:pt x="14" y="14"/>
                        <a:pt x="14" y="13"/>
                        <a:pt x="14" y="12"/>
                      </a:cubicBezTo>
                      <a:cubicBezTo>
                        <a:pt x="15" y="11"/>
                        <a:pt x="15" y="10"/>
                        <a:pt x="15" y="9"/>
                      </a:cubicBezTo>
                      <a:cubicBezTo>
                        <a:pt x="15" y="9"/>
                        <a:pt x="15" y="9"/>
                        <a:pt x="15" y="9"/>
                      </a:cubicBezTo>
                      <a:cubicBezTo>
                        <a:pt x="15" y="9"/>
                        <a:pt x="16" y="7"/>
                        <a:pt x="16" y="6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15" y="6"/>
                        <a:pt x="15" y="6"/>
                        <a:pt x="15" y="7"/>
                      </a:cubicBezTo>
                      <a:cubicBezTo>
                        <a:pt x="15" y="6"/>
                        <a:pt x="15" y="5"/>
                        <a:pt x="15" y="5"/>
                      </a:cubicBezTo>
                      <a:cubicBezTo>
                        <a:pt x="16" y="4"/>
                        <a:pt x="16" y="4"/>
                        <a:pt x="15" y="3"/>
                      </a:cubicBezTo>
                      <a:cubicBezTo>
                        <a:pt x="16" y="2"/>
                        <a:pt x="16" y="2"/>
                        <a:pt x="16" y="2"/>
                      </a:cubicBezTo>
                      <a:cubicBezTo>
                        <a:pt x="15" y="2"/>
                        <a:pt x="15" y="2"/>
                        <a:pt x="15" y="2"/>
                      </a:cubicBezTo>
                      <a:cubicBezTo>
                        <a:pt x="14" y="2"/>
                        <a:pt x="14" y="3"/>
                        <a:pt x="14" y="4"/>
                      </a:cubicBezTo>
                      <a:cubicBezTo>
                        <a:pt x="13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1" y="6"/>
                      </a:cubicBezTo>
                      <a:cubicBezTo>
                        <a:pt x="11" y="6"/>
                        <a:pt x="11" y="6"/>
                        <a:pt x="12" y="3"/>
                      </a:cubicBezTo>
                      <a:cubicBezTo>
                        <a:pt x="12" y="2"/>
                        <a:pt x="12" y="1"/>
                        <a:pt x="13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1" name="Freeform 246"/>
                <p:cNvSpPr/>
                <p:nvPr/>
              </p:nvSpPr>
              <p:spPr bwMode="auto">
                <a:xfrm>
                  <a:off x="1014" y="1795"/>
                  <a:ext cx="13" cy="22"/>
                </a:xfrm>
                <a:custGeom>
                  <a:avLst/>
                  <a:gdLst>
                    <a:gd name="T0" fmla="*/ 107 w 4"/>
                    <a:gd name="T1" fmla="*/ 0 h 7"/>
                    <a:gd name="T2" fmla="*/ 75 w 4"/>
                    <a:gd name="T3" fmla="*/ 28 h 7"/>
                    <a:gd name="T4" fmla="*/ 0 w 4"/>
                    <a:gd name="T5" fmla="*/ 217 h 7"/>
                    <a:gd name="T6" fmla="*/ 0 w 4"/>
                    <a:gd name="T7" fmla="*/ 217 h 7"/>
                    <a:gd name="T8" fmla="*/ 75 w 4"/>
                    <a:gd name="T9" fmla="*/ 189 h 7"/>
                    <a:gd name="T10" fmla="*/ 107 w 4"/>
                    <a:gd name="T11" fmla="*/ 157 h 7"/>
                    <a:gd name="T12" fmla="*/ 137 w 4"/>
                    <a:gd name="T13" fmla="*/ 129 h 7"/>
                    <a:gd name="T14" fmla="*/ 137 w 4"/>
                    <a:gd name="T15" fmla="*/ 28 h 7"/>
                    <a:gd name="T16" fmla="*/ 107 w 4"/>
                    <a:gd name="T17" fmla="*/ 0 h 7"/>
                    <a:gd name="T18" fmla="*/ 107 w 4"/>
                    <a:gd name="T19" fmla="*/ 0 h 7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4" h="7">
                      <a:moveTo>
                        <a:pt x="3" y="0"/>
                      </a:moveTo>
                      <a:cubicBezTo>
                        <a:pt x="3" y="0"/>
                        <a:pt x="3" y="0"/>
                        <a:pt x="2" y="1"/>
                      </a:cubicBezTo>
                      <a:cubicBezTo>
                        <a:pt x="1" y="3"/>
                        <a:pt x="1" y="5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1" y="7"/>
                        <a:pt x="2" y="6"/>
                        <a:pt x="2" y="6"/>
                      </a:cubicBezTo>
                      <a:cubicBezTo>
                        <a:pt x="2" y="6"/>
                        <a:pt x="2" y="5"/>
                        <a:pt x="3" y="5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3"/>
                        <a:pt x="4" y="2"/>
                        <a:pt x="4" y="1"/>
                      </a:cubicBezTo>
                      <a:cubicBezTo>
                        <a:pt x="4" y="1"/>
                        <a:pt x="4" y="1"/>
                        <a:pt x="3" y="0"/>
                      </a:cubicBezTo>
                      <a:cubicBezTo>
                        <a:pt x="3" y="0"/>
                        <a:pt x="3" y="0"/>
                        <a:pt x="3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2" name="Freeform 247"/>
                <p:cNvSpPr/>
                <p:nvPr/>
              </p:nvSpPr>
              <p:spPr bwMode="auto">
                <a:xfrm>
                  <a:off x="1039" y="1786"/>
                  <a:ext cx="6" cy="37"/>
                </a:xfrm>
                <a:custGeom>
                  <a:avLst/>
                  <a:gdLst>
                    <a:gd name="T0" fmla="*/ 27 w 2"/>
                    <a:gd name="T1" fmla="*/ 0 h 12"/>
                    <a:gd name="T2" fmla="*/ 27 w 2"/>
                    <a:gd name="T3" fmla="*/ 28 h 12"/>
                    <a:gd name="T4" fmla="*/ 27 w 2"/>
                    <a:gd name="T5" fmla="*/ 59 h 12"/>
                    <a:gd name="T6" fmla="*/ 0 w 2"/>
                    <a:gd name="T7" fmla="*/ 324 h 12"/>
                    <a:gd name="T8" fmla="*/ 0 w 2"/>
                    <a:gd name="T9" fmla="*/ 324 h 12"/>
                    <a:gd name="T10" fmla="*/ 0 w 2"/>
                    <a:gd name="T11" fmla="*/ 324 h 12"/>
                    <a:gd name="T12" fmla="*/ 0 w 2"/>
                    <a:gd name="T13" fmla="*/ 352 h 12"/>
                    <a:gd name="T14" fmla="*/ 0 w 2"/>
                    <a:gd name="T15" fmla="*/ 296 h 12"/>
                    <a:gd name="T16" fmla="*/ 27 w 2"/>
                    <a:gd name="T17" fmla="*/ 182 h 12"/>
                    <a:gd name="T18" fmla="*/ 27 w 2"/>
                    <a:gd name="T19" fmla="*/ 182 h 12"/>
                    <a:gd name="T20" fmla="*/ 27 w 2"/>
                    <a:gd name="T21" fmla="*/ 182 h 12"/>
                    <a:gd name="T22" fmla="*/ 27 w 2"/>
                    <a:gd name="T23" fmla="*/ 142 h 12"/>
                    <a:gd name="T24" fmla="*/ 27 w 2"/>
                    <a:gd name="T25" fmla="*/ 0 h 1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2" h="12">
                      <a:moveTo>
                        <a:pt x="1" y="0"/>
                      </a:move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1" y="5"/>
                        <a:pt x="0" y="8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1"/>
                        <a:pt x="0" y="11"/>
                        <a:pt x="0" y="11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12"/>
                        <a:pt x="0" y="11"/>
                        <a:pt x="0" y="10"/>
                      </a:cubicBezTo>
                      <a:cubicBezTo>
                        <a:pt x="1" y="9"/>
                        <a:pt x="1" y="7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6"/>
                        <a:pt x="1" y="6"/>
                        <a:pt x="1" y="5"/>
                      </a:cubicBezTo>
                      <a:cubicBezTo>
                        <a:pt x="1" y="4"/>
                        <a:pt x="2" y="2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3" name="Freeform 248"/>
                <p:cNvSpPr>
                  <a:spLocks noEditPoints="1"/>
                </p:cNvSpPr>
                <p:nvPr/>
              </p:nvSpPr>
              <p:spPr bwMode="auto">
                <a:xfrm>
                  <a:off x="1036" y="1814"/>
                  <a:ext cx="6" cy="18"/>
                </a:xfrm>
                <a:custGeom>
                  <a:avLst/>
                  <a:gdLst>
                    <a:gd name="T0" fmla="*/ 27 w 2"/>
                    <a:gd name="T1" fmla="*/ 54 h 6"/>
                    <a:gd name="T2" fmla="*/ 27 w 2"/>
                    <a:gd name="T3" fmla="*/ 81 h 6"/>
                    <a:gd name="T4" fmla="*/ 0 w 2"/>
                    <a:gd name="T5" fmla="*/ 162 h 6"/>
                    <a:gd name="T6" fmla="*/ 27 w 2"/>
                    <a:gd name="T7" fmla="*/ 135 h 6"/>
                    <a:gd name="T8" fmla="*/ 27 w 2"/>
                    <a:gd name="T9" fmla="*/ 108 h 6"/>
                    <a:gd name="T10" fmla="*/ 27 w 2"/>
                    <a:gd name="T11" fmla="*/ 81 h 6"/>
                    <a:gd name="T12" fmla="*/ 27 w 2"/>
                    <a:gd name="T13" fmla="*/ 54 h 6"/>
                    <a:gd name="T14" fmla="*/ 54 w 2"/>
                    <a:gd name="T15" fmla="*/ 0 h 6"/>
                    <a:gd name="T16" fmla="*/ 54 w 2"/>
                    <a:gd name="T17" fmla="*/ 27 h 6"/>
                    <a:gd name="T18" fmla="*/ 54 w 2"/>
                    <a:gd name="T19" fmla="*/ 27 h 6"/>
                    <a:gd name="T20" fmla="*/ 54 w 2"/>
                    <a:gd name="T21" fmla="*/ 0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2" h="6">
                      <a:moveTo>
                        <a:pt x="1" y="2"/>
                      </a:moveTo>
                      <a:cubicBezTo>
                        <a:pt x="1" y="2"/>
                        <a:pt x="1" y="3"/>
                        <a:pt x="1" y="3"/>
                      </a:cubicBezTo>
                      <a:cubicBezTo>
                        <a:pt x="1" y="4"/>
                        <a:pt x="0" y="5"/>
                        <a:pt x="0" y="6"/>
                      </a:cubicBezTo>
                      <a:cubicBezTo>
                        <a:pt x="0" y="6"/>
                        <a:pt x="0" y="6"/>
                        <a:pt x="1" y="5"/>
                      </a:cubicBezTo>
                      <a:cubicBezTo>
                        <a:pt x="1" y="5"/>
                        <a:pt x="1" y="5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moveTo>
                        <a:pt x="2" y="0"/>
                      </a:move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4" name="Freeform 249"/>
                <p:cNvSpPr/>
                <p:nvPr/>
              </p:nvSpPr>
              <p:spPr bwMode="auto">
                <a:xfrm>
                  <a:off x="1033" y="1798"/>
                  <a:ext cx="6" cy="25"/>
                </a:xfrm>
                <a:custGeom>
                  <a:avLst/>
                  <a:gdLst>
                    <a:gd name="T0" fmla="*/ 54 w 2"/>
                    <a:gd name="T1" fmla="*/ 0 h 8"/>
                    <a:gd name="T2" fmla="*/ 54 w 2"/>
                    <a:gd name="T3" fmla="*/ 0 h 8"/>
                    <a:gd name="T4" fmla="*/ 27 w 2"/>
                    <a:gd name="T5" fmla="*/ 0 h 8"/>
                    <a:gd name="T6" fmla="*/ 54 w 2"/>
                    <a:gd name="T7" fmla="*/ 59 h 8"/>
                    <a:gd name="T8" fmla="*/ 27 w 2"/>
                    <a:gd name="T9" fmla="*/ 59 h 8"/>
                    <a:gd name="T10" fmla="*/ 27 w 2"/>
                    <a:gd name="T11" fmla="*/ 128 h 8"/>
                    <a:gd name="T12" fmla="*/ 0 w 2"/>
                    <a:gd name="T13" fmla="*/ 184 h 8"/>
                    <a:gd name="T14" fmla="*/ 0 w 2"/>
                    <a:gd name="T15" fmla="*/ 184 h 8"/>
                    <a:gd name="T16" fmla="*/ 27 w 2"/>
                    <a:gd name="T17" fmla="*/ 184 h 8"/>
                    <a:gd name="T18" fmla="*/ 27 w 2"/>
                    <a:gd name="T19" fmla="*/ 216 h 8"/>
                    <a:gd name="T20" fmla="*/ 27 w 2"/>
                    <a:gd name="T21" fmla="*/ 244 h 8"/>
                    <a:gd name="T22" fmla="*/ 54 w 2"/>
                    <a:gd name="T23" fmla="*/ 59 h 8"/>
                    <a:gd name="T24" fmla="*/ 54 w 2"/>
                    <a:gd name="T25" fmla="*/ 0 h 8"/>
                    <a:gd name="T26" fmla="*/ 54 w 2"/>
                    <a:gd name="T27" fmla="*/ 0 h 8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8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2" y="1"/>
                        <a:pt x="2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3"/>
                        <a:pt x="1" y="4"/>
                        <a:pt x="1" y="4"/>
                      </a:cubicBezTo>
                      <a:cubicBezTo>
                        <a:pt x="1" y="5"/>
                        <a:pt x="1" y="5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6"/>
                        <a:pt x="1" y="6"/>
                        <a:pt x="1" y="6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8"/>
                        <a:pt x="1" y="8"/>
                        <a:pt x="1" y="8"/>
                      </a:cubicBezTo>
                      <a:cubicBezTo>
                        <a:pt x="1" y="8"/>
                        <a:pt x="2" y="3"/>
                        <a:pt x="2" y="2"/>
                      </a:cubicBezTo>
                      <a:cubicBezTo>
                        <a:pt x="2" y="1"/>
                        <a:pt x="2" y="0"/>
                        <a:pt x="2" y="0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5" name="Freeform 250"/>
                <p:cNvSpPr/>
                <p:nvPr/>
              </p:nvSpPr>
              <p:spPr bwMode="auto">
                <a:xfrm>
                  <a:off x="1039" y="1768"/>
                  <a:ext cx="3" cy="18"/>
                </a:xfrm>
                <a:custGeom>
                  <a:avLst/>
                  <a:gdLst>
                    <a:gd name="T0" fmla="*/ 27 w 1"/>
                    <a:gd name="T1" fmla="*/ 0 h 6"/>
                    <a:gd name="T2" fmla="*/ 0 w 1"/>
                    <a:gd name="T3" fmla="*/ 54 h 6"/>
                    <a:gd name="T4" fmla="*/ 0 w 1"/>
                    <a:gd name="T5" fmla="*/ 27 h 6"/>
                    <a:gd name="T6" fmla="*/ 0 w 1"/>
                    <a:gd name="T7" fmla="*/ 81 h 6"/>
                    <a:gd name="T8" fmla="*/ 0 w 1"/>
                    <a:gd name="T9" fmla="*/ 108 h 6"/>
                    <a:gd name="T10" fmla="*/ 0 w 1"/>
                    <a:gd name="T11" fmla="*/ 135 h 6"/>
                    <a:gd name="T12" fmla="*/ 0 w 1"/>
                    <a:gd name="T13" fmla="*/ 162 h 6"/>
                    <a:gd name="T14" fmla="*/ 27 w 1"/>
                    <a:gd name="T15" fmla="*/ 135 h 6"/>
                    <a:gd name="T16" fmla="*/ 27 w 1"/>
                    <a:gd name="T17" fmla="*/ 54 h 6"/>
                    <a:gd name="T18" fmla="*/ 27 w 1"/>
                    <a:gd name="T19" fmla="*/ 27 h 6"/>
                    <a:gd name="T20" fmla="*/ 27 w 1"/>
                    <a:gd name="T21" fmla="*/ 0 h 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1" h="6">
                      <a:moveTo>
                        <a:pt x="1" y="0"/>
                      </a:moveTo>
                      <a:cubicBezTo>
                        <a:pt x="1" y="1"/>
                        <a:pt x="1" y="1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4"/>
                      </a:cubicBezTo>
                      <a:cubicBezTo>
                        <a:pt x="0" y="5"/>
                        <a:pt x="0" y="5"/>
                        <a:pt x="0" y="5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1" y="5"/>
                        <a:pt x="1" y="5"/>
                        <a:pt x="1" y="5"/>
                      </a:cubicBezTo>
                      <a:cubicBezTo>
                        <a:pt x="1" y="4"/>
                        <a:pt x="1" y="4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6" name="Freeform 251"/>
                <p:cNvSpPr/>
                <p:nvPr/>
              </p:nvSpPr>
              <p:spPr bwMode="auto">
                <a:xfrm>
                  <a:off x="1033" y="1829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27 h 2"/>
                    <a:gd name="T4" fmla="*/ 0 w 1"/>
                    <a:gd name="T5" fmla="*/ 54 h 2"/>
                    <a:gd name="T6" fmla="*/ 0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54 h 2"/>
                    <a:gd name="T16" fmla="*/ 27 w 1"/>
                    <a:gd name="T17" fmla="*/ 54 h 2"/>
                    <a:gd name="T18" fmla="*/ 27 w 1"/>
                    <a:gd name="T19" fmla="*/ 54 h 2"/>
                    <a:gd name="T20" fmla="*/ 27 w 1"/>
                    <a:gd name="T21" fmla="*/ 54 h 2"/>
                    <a:gd name="T22" fmla="*/ 27 w 1"/>
                    <a:gd name="T23" fmla="*/ 27 h 2"/>
                    <a:gd name="T24" fmla="*/ 27 w 1"/>
                    <a:gd name="T25" fmla="*/ 27 h 2"/>
                    <a:gd name="T26" fmla="*/ 27 w 1"/>
                    <a:gd name="T27" fmla="*/ 27 h 2"/>
                    <a:gd name="T28" fmla="*/ 27 w 1"/>
                    <a:gd name="T29" fmla="*/ 0 h 2"/>
                    <a:gd name="T30" fmla="*/ 27 w 1"/>
                    <a:gd name="T31" fmla="*/ 0 h 2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7" name="Freeform 252"/>
                <p:cNvSpPr/>
                <p:nvPr/>
              </p:nvSpPr>
              <p:spPr bwMode="auto">
                <a:xfrm>
                  <a:off x="1027" y="1802"/>
                  <a:ext cx="3" cy="6"/>
                </a:xfrm>
                <a:custGeom>
                  <a:avLst/>
                  <a:gdLst>
                    <a:gd name="T0" fmla="*/ 0 w 1"/>
                    <a:gd name="T1" fmla="*/ 0 h 2"/>
                    <a:gd name="T2" fmla="*/ 0 w 1"/>
                    <a:gd name="T3" fmla="*/ 0 h 2"/>
                    <a:gd name="T4" fmla="*/ 0 w 1"/>
                    <a:gd name="T5" fmla="*/ 54 h 2"/>
                    <a:gd name="T6" fmla="*/ 27 w 1"/>
                    <a:gd name="T7" fmla="*/ 54 h 2"/>
                    <a:gd name="T8" fmla="*/ 27 w 1"/>
                    <a:gd name="T9" fmla="*/ 54 h 2"/>
                    <a:gd name="T10" fmla="*/ 27 w 1"/>
                    <a:gd name="T11" fmla="*/ 54 h 2"/>
                    <a:gd name="T12" fmla="*/ 0 w 1"/>
                    <a:gd name="T13" fmla="*/ 0 h 2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8" name="Freeform 253"/>
                <p:cNvSpPr/>
                <p:nvPr/>
              </p:nvSpPr>
              <p:spPr bwMode="auto">
                <a:xfrm>
                  <a:off x="1042" y="1774"/>
                  <a:ext cx="0" cy="9"/>
                </a:xfrm>
                <a:custGeom>
                  <a:avLst/>
                  <a:gdLst>
                    <a:gd name="T0" fmla="*/ 0 h 3"/>
                    <a:gd name="T1" fmla="*/ 0 h 3"/>
                    <a:gd name="T2" fmla="*/ 81 h 3"/>
                    <a:gd name="T3" fmla="*/ 81 h 3"/>
                    <a:gd name="T4" fmla="*/ 0 h 3"/>
                    <a:gd name="T5" fmla="*/ 0 h 3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3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2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39" name="Freeform 254"/>
                <p:cNvSpPr/>
                <p:nvPr/>
              </p:nvSpPr>
              <p:spPr bwMode="auto">
                <a:xfrm>
                  <a:off x="1033" y="1792"/>
                  <a:ext cx="3" cy="10"/>
                </a:xfrm>
                <a:custGeom>
                  <a:avLst/>
                  <a:gdLst>
                    <a:gd name="T0" fmla="*/ 27 w 1"/>
                    <a:gd name="T1" fmla="*/ 0 h 3"/>
                    <a:gd name="T2" fmla="*/ 0 w 1"/>
                    <a:gd name="T3" fmla="*/ 77 h 3"/>
                    <a:gd name="T4" fmla="*/ 0 w 1"/>
                    <a:gd name="T5" fmla="*/ 110 h 3"/>
                    <a:gd name="T6" fmla="*/ 0 w 1"/>
                    <a:gd name="T7" fmla="*/ 110 h 3"/>
                    <a:gd name="T8" fmla="*/ 0 w 1"/>
                    <a:gd name="T9" fmla="*/ 110 h 3"/>
                    <a:gd name="T10" fmla="*/ 0 w 1"/>
                    <a:gd name="T11" fmla="*/ 110 h 3"/>
                    <a:gd name="T12" fmla="*/ 0 w 1"/>
                    <a:gd name="T13" fmla="*/ 110 h 3"/>
                    <a:gd name="T14" fmla="*/ 27 w 1"/>
                    <a:gd name="T15" fmla="*/ 110 h 3"/>
                    <a:gd name="T16" fmla="*/ 27 w 1"/>
                    <a:gd name="T17" fmla="*/ 110 h 3"/>
                    <a:gd name="T18" fmla="*/ 27 w 1"/>
                    <a:gd name="T19" fmla="*/ 77 h 3"/>
                    <a:gd name="T20" fmla="*/ 27 w 1"/>
                    <a:gd name="T21" fmla="*/ 77 h 3"/>
                    <a:gd name="T22" fmla="*/ 27 w 1"/>
                    <a:gd name="T23" fmla="*/ 33 h 3"/>
                    <a:gd name="T24" fmla="*/ 27 w 1"/>
                    <a:gd name="T25" fmla="*/ 33 h 3"/>
                    <a:gd name="T26" fmla="*/ 27 w 1"/>
                    <a:gd name="T27" fmla="*/ 0 h 3"/>
                    <a:gd name="T28" fmla="*/ 27 w 1"/>
                    <a:gd name="T29" fmla="*/ 0 h 3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1" y="0"/>
                        <a:pt x="1" y="0"/>
                        <a:pt x="0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0" name="Freeform 255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0 h 6"/>
                    <a:gd name="T1" fmla="*/ 0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6 h 6"/>
                    <a:gd name="T8" fmla="*/ 6 h 6"/>
                    <a:gd name="T9" fmla="*/ 3 h 6"/>
                    <a:gd name="T10" fmla="*/ 0 h 6"/>
                    <a:gd name="T11" fmla="*/ 3 h 6"/>
                    <a:gd name="T12" fmla="*/ 0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1" name="Freeform 256"/>
                <p:cNvSpPr/>
                <p:nvPr/>
              </p:nvSpPr>
              <p:spPr bwMode="auto">
                <a:xfrm>
                  <a:off x="1033" y="1829"/>
                  <a:ext cx="0" cy="6"/>
                </a:xfrm>
                <a:custGeom>
                  <a:avLst/>
                  <a:gdLst>
                    <a:gd name="T0" fmla="*/ 0 h 6"/>
                    <a:gd name="T1" fmla="*/ 0 h 6"/>
                    <a:gd name="T2" fmla="*/ 3 h 6"/>
                    <a:gd name="T3" fmla="*/ 3 h 6"/>
                    <a:gd name="T4" fmla="*/ 3 h 6"/>
                    <a:gd name="T5" fmla="*/ 3 h 6"/>
                    <a:gd name="T6" fmla="*/ 3 h 6"/>
                    <a:gd name="T7" fmla="*/ 6 h 6"/>
                    <a:gd name="T8" fmla="*/ 6 h 6"/>
                    <a:gd name="T9" fmla="*/ 3 h 6"/>
                    <a:gd name="T10" fmla="*/ 0 h 6"/>
                    <a:gd name="T11" fmla="*/ 3 h 6"/>
                    <a:gd name="T12" fmla="*/ 0 h 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</a:gdLst>
                  <a:ahLst/>
                  <a:cxnLst>
                    <a:cxn ang="T13">
                      <a:pos x="0" y="T0"/>
                    </a:cxn>
                    <a:cxn ang="T14">
                      <a:pos x="0" y="T1"/>
                    </a:cxn>
                    <a:cxn ang="T15">
                      <a:pos x="0" y="T2"/>
                    </a:cxn>
                    <a:cxn ang="T16">
                      <a:pos x="0" y="T3"/>
                    </a:cxn>
                    <a:cxn ang="T17">
                      <a:pos x="0" y="T4"/>
                    </a:cxn>
                    <a:cxn ang="T18">
                      <a:pos x="0" y="T5"/>
                    </a:cxn>
                    <a:cxn ang="T19">
                      <a:pos x="0" y="T6"/>
                    </a:cxn>
                    <a:cxn ang="T20">
                      <a:pos x="0" y="T7"/>
                    </a:cxn>
                    <a:cxn ang="T21">
                      <a:pos x="0" y="T8"/>
                    </a:cxn>
                    <a:cxn ang="T22">
                      <a:pos x="0" y="T9"/>
                    </a:cxn>
                    <a:cxn ang="T23">
                      <a:pos x="0" y="T10"/>
                    </a:cxn>
                    <a:cxn ang="T24">
                      <a:pos x="0" y="T11"/>
                    </a:cxn>
                    <a:cxn ang="T25">
                      <a:pos x="0" y="T12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2" name="Freeform 257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0 h 6"/>
                    <a:gd name="T4" fmla="*/ 0 w 3"/>
                    <a:gd name="T5" fmla="*/ 0 h 6"/>
                    <a:gd name="T6" fmla="*/ 3 w 3"/>
                    <a:gd name="T7" fmla="*/ 3 h 6"/>
                    <a:gd name="T8" fmla="*/ 0 w 3"/>
                    <a:gd name="T9" fmla="*/ 3 h 6"/>
                    <a:gd name="T10" fmla="*/ 0 w 3"/>
                    <a:gd name="T11" fmla="*/ 6 h 6"/>
                    <a:gd name="T12" fmla="*/ 0 w 3"/>
                    <a:gd name="T13" fmla="*/ 6 h 6"/>
                    <a:gd name="T14" fmla="*/ 3 w 3"/>
                    <a:gd name="T15" fmla="*/ 3 h 6"/>
                    <a:gd name="T16" fmla="*/ 3 w 3"/>
                    <a:gd name="T17" fmla="*/ 0 h 6"/>
                    <a:gd name="T18" fmla="*/ 3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3" name="Freeform 258"/>
                <p:cNvSpPr/>
                <p:nvPr/>
              </p:nvSpPr>
              <p:spPr bwMode="auto">
                <a:xfrm>
                  <a:off x="1030" y="1829"/>
                  <a:ext cx="3" cy="6"/>
                </a:xfrm>
                <a:custGeom>
                  <a:avLst/>
                  <a:gdLst>
                    <a:gd name="T0" fmla="*/ 3 w 3"/>
                    <a:gd name="T1" fmla="*/ 0 h 6"/>
                    <a:gd name="T2" fmla="*/ 0 w 3"/>
                    <a:gd name="T3" fmla="*/ 0 h 6"/>
                    <a:gd name="T4" fmla="*/ 0 w 3"/>
                    <a:gd name="T5" fmla="*/ 0 h 6"/>
                    <a:gd name="T6" fmla="*/ 3 w 3"/>
                    <a:gd name="T7" fmla="*/ 3 h 6"/>
                    <a:gd name="T8" fmla="*/ 0 w 3"/>
                    <a:gd name="T9" fmla="*/ 3 h 6"/>
                    <a:gd name="T10" fmla="*/ 0 w 3"/>
                    <a:gd name="T11" fmla="*/ 6 h 6"/>
                    <a:gd name="T12" fmla="*/ 0 w 3"/>
                    <a:gd name="T13" fmla="*/ 6 h 6"/>
                    <a:gd name="T14" fmla="*/ 3 w 3"/>
                    <a:gd name="T15" fmla="*/ 3 h 6"/>
                    <a:gd name="T16" fmla="*/ 3 w 3"/>
                    <a:gd name="T17" fmla="*/ 0 h 6"/>
                    <a:gd name="T18" fmla="*/ 3 w 3"/>
                    <a:gd name="T19" fmla="*/ 0 h 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6">
                      <a:moveTo>
                        <a:pt x="3" y="0"/>
                      </a:moveTo>
                      <a:lnTo>
                        <a:pt x="0" y="0"/>
                      </a:lnTo>
                      <a:lnTo>
                        <a:pt x="3" y="3"/>
                      </a:lnTo>
                      <a:lnTo>
                        <a:pt x="0" y="3"/>
                      </a:lnTo>
                      <a:lnTo>
                        <a:pt x="0" y="6"/>
                      </a:lnTo>
                      <a:lnTo>
                        <a:pt x="3" y="3"/>
                      </a:lnTo>
                      <a:lnTo>
                        <a:pt x="3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4" name="Freeform 259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0 h 6"/>
                    <a:gd name="T1" fmla="*/ 6 h 6"/>
                    <a:gd name="T2" fmla="*/ 3 h 6"/>
                    <a:gd name="T3" fmla="*/ 0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5" name="Freeform 260"/>
                <p:cNvSpPr/>
                <p:nvPr/>
              </p:nvSpPr>
              <p:spPr bwMode="auto">
                <a:xfrm>
                  <a:off x="1042" y="1749"/>
                  <a:ext cx="0" cy="6"/>
                </a:xfrm>
                <a:custGeom>
                  <a:avLst/>
                  <a:gdLst>
                    <a:gd name="T0" fmla="*/ 0 h 6"/>
                    <a:gd name="T1" fmla="*/ 6 h 6"/>
                    <a:gd name="T2" fmla="*/ 3 h 6"/>
                    <a:gd name="T3" fmla="*/ 0 h 6"/>
                    <a:gd name="T4" fmla="*/ 0 60000 65536"/>
                    <a:gd name="T5" fmla="*/ 0 60000 65536"/>
                    <a:gd name="T6" fmla="*/ 0 60000 65536"/>
                    <a:gd name="T7" fmla="*/ 0 60000 65536"/>
                  </a:gdLst>
                  <a:ahLst/>
                  <a:cxnLst>
                    <a:cxn ang="T4">
                      <a:pos x="0" y="T0"/>
                    </a:cxn>
                    <a:cxn ang="T5">
                      <a:pos x="0" y="T1"/>
                    </a:cxn>
                    <a:cxn ang="T6">
                      <a:pos x="0" y="T2"/>
                    </a:cxn>
                    <a:cxn ang="T7">
                      <a:pos x="0" y="T3"/>
                    </a:cxn>
                  </a:cxnLst>
                  <a:rect l="0" t="0" r="r" b="b"/>
                  <a:pathLst>
                    <a:path h="6">
                      <a:moveTo>
                        <a:pt x="0" y="0"/>
                      </a:moveTo>
                      <a:lnTo>
                        <a:pt x="0" y="6"/>
                      </a:lnTo>
                      <a:lnTo>
                        <a:pt x="0" y="3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6" name="Freeform 261"/>
                <p:cNvSpPr/>
                <p:nvPr/>
              </p:nvSpPr>
              <p:spPr bwMode="auto">
                <a:xfrm>
                  <a:off x="1030" y="1808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27 w 1"/>
                    <a:gd name="T3" fmla="*/ 0 h 1"/>
                    <a:gd name="T4" fmla="*/ 0 w 1"/>
                    <a:gd name="T5" fmla="*/ 27 h 1"/>
                    <a:gd name="T6" fmla="*/ 0 w 1"/>
                    <a:gd name="T7" fmla="*/ 0 h 1"/>
                    <a:gd name="T8" fmla="*/ 0 w 1"/>
                    <a:gd name="T9" fmla="*/ 0 h 1"/>
                    <a:gd name="T10" fmla="*/ 0 w 1"/>
                    <a:gd name="T11" fmla="*/ 27 h 1"/>
                    <a:gd name="T12" fmla="*/ 0 w 1"/>
                    <a:gd name="T13" fmla="*/ 27 h 1"/>
                    <a:gd name="T14" fmla="*/ 27 w 1"/>
                    <a:gd name="T15" fmla="*/ 27 h 1"/>
                    <a:gd name="T16" fmla="*/ 27 w 1"/>
                    <a:gd name="T17" fmla="*/ 0 h 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7" name="Freeform 262"/>
                <p:cNvSpPr/>
                <p:nvPr/>
              </p:nvSpPr>
              <p:spPr bwMode="auto">
                <a:xfrm>
                  <a:off x="1027" y="1826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27 w 1"/>
                    <a:gd name="T3" fmla="*/ 0 h 2"/>
                    <a:gd name="T4" fmla="*/ 27 w 1"/>
                    <a:gd name="T5" fmla="*/ 0 h 2"/>
                    <a:gd name="T6" fmla="*/ 27 w 1"/>
                    <a:gd name="T7" fmla="*/ 0 h 2"/>
                    <a:gd name="T8" fmla="*/ 0 w 1"/>
                    <a:gd name="T9" fmla="*/ 54 h 2"/>
                    <a:gd name="T10" fmla="*/ 27 w 1"/>
                    <a:gd name="T11" fmla="*/ 54 h 2"/>
                    <a:gd name="T12" fmla="*/ 27 w 1"/>
                    <a:gd name="T13" fmla="*/ 54 h 2"/>
                    <a:gd name="T14" fmla="*/ 27 w 1"/>
                    <a:gd name="T15" fmla="*/ 0 h 2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1"/>
                        <a:pt x="1" y="1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8" name="Freeform 263"/>
                <p:cNvSpPr/>
                <p:nvPr/>
              </p:nvSpPr>
              <p:spPr bwMode="auto">
                <a:xfrm>
                  <a:off x="1033" y="1808"/>
                  <a:ext cx="0" cy="6"/>
                </a:xfrm>
                <a:custGeom>
                  <a:avLst/>
                  <a:gdLst>
                    <a:gd name="T0" fmla="*/ 0 h 2"/>
                    <a:gd name="T1" fmla="*/ 0 h 2"/>
                    <a:gd name="T2" fmla="*/ 27 h 2"/>
                    <a:gd name="T3" fmla="*/ 54 h 2"/>
                    <a:gd name="T4" fmla="*/ 27 h 2"/>
                    <a:gd name="T5" fmla="*/ 27 h 2"/>
                    <a:gd name="T6" fmla="*/ 27 h 2"/>
                    <a:gd name="T7" fmla="*/ 27 h 2"/>
                    <a:gd name="T8" fmla="*/ 27 h 2"/>
                    <a:gd name="T9" fmla="*/ 0 h 2"/>
                    <a:gd name="T10" fmla="*/ 0 h 2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</a:gdLst>
                  <a:ahLst/>
                  <a:cxnLst>
                    <a:cxn ang="T11">
                      <a:pos x="0" y="T0"/>
                    </a:cxn>
                    <a:cxn ang="T12">
                      <a:pos x="0" y="T1"/>
                    </a:cxn>
                    <a:cxn ang="T13">
                      <a:pos x="0" y="T2"/>
                    </a:cxn>
                    <a:cxn ang="T14">
                      <a:pos x="0" y="T3"/>
                    </a:cxn>
                    <a:cxn ang="T15">
                      <a:pos x="0" y="T4"/>
                    </a:cxn>
                    <a:cxn ang="T16">
                      <a:pos x="0" y="T5"/>
                    </a:cxn>
                    <a:cxn ang="T17">
                      <a:pos x="0" y="T6"/>
                    </a:cxn>
                    <a:cxn ang="T18">
                      <a:pos x="0" y="T7"/>
                    </a:cxn>
                    <a:cxn ang="T19">
                      <a:pos x="0" y="T8"/>
                    </a:cxn>
                    <a:cxn ang="T20">
                      <a:pos x="0" y="T9"/>
                    </a:cxn>
                    <a:cxn ang="T21">
                      <a:pos x="0" y="T1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49" name="Freeform 264"/>
                <p:cNvSpPr/>
                <p:nvPr/>
              </p:nvSpPr>
              <p:spPr bwMode="auto">
                <a:xfrm>
                  <a:off x="1039" y="1765"/>
                  <a:ext cx="0" cy="6"/>
                </a:xfrm>
                <a:custGeom>
                  <a:avLst/>
                  <a:gdLst>
                    <a:gd name="T0" fmla="*/ 0 h 2"/>
                    <a:gd name="T1" fmla="*/ 27 h 2"/>
                    <a:gd name="T2" fmla="*/ 27 h 2"/>
                    <a:gd name="T3" fmla="*/ 54 h 2"/>
                    <a:gd name="T4" fmla="*/ 27 h 2"/>
                    <a:gd name="T5" fmla="*/ 0 h 2"/>
                    <a:gd name="T6" fmla="*/ 0 h 2"/>
                    <a:gd name="T7" fmla="*/ 0 h 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0" y="T0"/>
                    </a:cxn>
                    <a:cxn ang="T9">
                      <a:pos x="0" y="T1"/>
                    </a:cxn>
                    <a:cxn ang="T10">
                      <a:pos x="0" y="T2"/>
                    </a:cxn>
                    <a:cxn ang="T11">
                      <a:pos x="0" y="T3"/>
                    </a:cxn>
                    <a:cxn ang="T12">
                      <a:pos x="0" y="T4"/>
                    </a:cxn>
                    <a:cxn ang="T13">
                      <a:pos x="0" y="T5"/>
                    </a:cxn>
                    <a:cxn ang="T14">
                      <a:pos x="0" y="T6"/>
                    </a:cxn>
                    <a:cxn ang="T15">
                      <a:pos x="0" y="T7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cubicBezTo>
                        <a:pt x="0" y="0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0" name="Freeform 265"/>
                <p:cNvSpPr/>
                <p:nvPr/>
              </p:nvSpPr>
              <p:spPr bwMode="auto">
                <a:xfrm>
                  <a:off x="1039" y="1820"/>
                  <a:ext cx="0" cy="3"/>
                </a:xfrm>
                <a:custGeom>
                  <a:avLst/>
                  <a:gdLst>
                    <a:gd name="T0" fmla="*/ 0 h 1"/>
                    <a:gd name="T1" fmla="*/ 27 h 1"/>
                    <a:gd name="T2" fmla="*/ 27 h 1"/>
                    <a:gd name="T3" fmla="*/ 27 h 1"/>
                    <a:gd name="T4" fmla="*/ 27 h 1"/>
                    <a:gd name="T5" fmla="*/ 0 h 1"/>
                    <a:gd name="T6" fmla="*/ 0 60000 65536"/>
                    <a:gd name="T7" fmla="*/ 0 60000 65536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6">
                      <a:pos x="0" y="T0"/>
                    </a:cxn>
                    <a:cxn ang="T7">
                      <a:pos x="0" y="T1"/>
                    </a:cxn>
                    <a:cxn ang="T8">
                      <a:pos x="0" y="T2"/>
                    </a:cxn>
                    <a:cxn ang="T9">
                      <a:pos x="0" y="T3"/>
                    </a:cxn>
                    <a:cxn ang="T10">
                      <a:pos x="0" y="T4"/>
                    </a:cxn>
                    <a:cxn ang="T11">
                      <a:pos x="0" y="T5"/>
                    </a:cxn>
                  </a:cxnLst>
                  <a:rect l="0" t="0" r="r" b="b"/>
                  <a:pathLst>
                    <a:path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1" name="Freeform 266"/>
                <p:cNvSpPr>
                  <a:spLocks noEditPoints="1"/>
                </p:cNvSpPr>
                <p:nvPr/>
              </p:nvSpPr>
              <p:spPr bwMode="auto">
                <a:xfrm>
                  <a:off x="851" y="1595"/>
                  <a:ext cx="194" cy="348"/>
                </a:xfrm>
                <a:custGeom>
                  <a:avLst/>
                  <a:gdLst>
                    <a:gd name="T0" fmla="*/ 616 w 63"/>
                    <a:gd name="T1" fmla="*/ 0 h 113"/>
                    <a:gd name="T2" fmla="*/ 674 w 63"/>
                    <a:gd name="T3" fmla="*/ 55 h 113"/>
                    <a:gd name="T4" fmla="*/ 323 w 63"/>
                    <a:gd name="T5" fmla="*/ 0 h 113"/>
                    <a:gd name="T6" fmla="*/ 520 w 63"/>
                    <a:gd name="T7" fmla="*/ 55 h 113"/>
                    <a:gd name="T8" fmla="*/ 520 w 63"/>
                    <a:gd name="T9" fmla="*/ 55 h 113"/>
                    <a:gd name="T10" fmla="*/ 616 w 63"/>
                    <a:gd name="T11" fmla="*/ 114 h 113"/>
                    <a:gd name="T12" fmla="*/ 674 w 63"/>
                    <a:gd name="T13" fmla="*/ 169 h 113"/>
                    <a:gd name="T14" fmla="*/ 674 w 63"/>
                    <a:gd name="T15" fmla="*/ 209 h 113"/>
                    <a:gd name="T16" fmla="*/ 844 w 63"/>
                    <a:gd name="T17" fmla="*/ 293 h 113"/>
                    <a:gd name="T18" fmla="*/ 644 w 63"/>
                    <a:gd name="T19" fmla="*/ 209 h 113"/>
                    <a:gd name="T20" fmla="*/ 465 w 63"/>
                    <a:gd name="T21" fmla="*/ 142 h 113"/>
                    <a:gd name="T22" fmla="*/ 702 w 63"/>
                    <a:gd name="T23" fmla="*/ 323 h 113"/>
                    <a:gd name="T24" fmla="*/ 644 w 63"/>
                    <a:gd name="T25" fmla="*/ 351 h 113"/>
                    <a:gd name="T26" fmla="*/ 644 w 63"/>
                    <a:gd name="T27" fmla="*/ 379 h 113"/>
                    <a:gd name="T28" fmla="*/ 644 w 63"/>
                    <a:gd name="T29" fmla="*/ 437 h 113"/>
                    <a:gd name="T30" fmla="*/ 379 w 63"/>
                    <a:gd name="T31" fmla="*/ 351 h 113"/>
                    <a:gd name="T32" fmla="*/ 351 w 63"/>
                    <a:gd name="T33" fmla="*/ 758 h 113"/>
                    <a:gd name="T34" fmla="*/ 437 w 63"/>
                    <a:gd name="T35" fmla="*/ 616 h 113"/>
                    <a:gd name="T36" fmla="*/ 520 w 63"/>
                    <a:gd name="T37" fmla="*/ 872 h 113"/>
                    <a:gd name="T38" fmla="*/ 351 w 63"/>
                    <a:gd name="T39" fmla="*/ 816 h 113"/>
                    <a:gd name="T40" fmla="*/ 142 w 63"/>
                    <a:gd name="T41" fmla="*/ 1109 h 113"/>
                    <a:gd name="T42" fmla="*/ 142 w 63"/>
                    <a:gd name="T43" fmla="*/ 1253 h 113"/>
                    <a:gd name="T44" fmla="*/ 142 w 63"/>
                    <a:gd name="T45" fmla="*/ 1253 h 113"/>
                    <a:gd name="T46" fmla="*/ 86 w 63"/>
                    <a:gd name="T47" fmla="*/ 1290 h 113"/>
                    <a:gd name="T48" fmla="*/ 209 w 63"/>
                    <a:gd name="T49" fmla="*/ 1491 h 113"/>
                    <a:gd name="T50" fmla="*/ 209 w 63"/>
                    <a:gd name="T51" fmla="*/ 1491 h 113"/>
                    <a:gd name="T52" fmla="*/ 616 w 63"/>
                    <a:gd name="T53" fmla="*/ 1404 h 113"/>
                    <a:gd name="T54" fmla="*/ 560 w 63"/>
                    <a:gd name="T55" fmla="*/ 1195 h 113"/>
                    <a:gd name="T56" fmla="*/ 788 w 63"/>
                    <a:gd name="T57" fmla="*/ 1318 h 113"/>
                    <a:gd name="T58" fmla="*/ 995 w 63"/>
                    <a:gd name="T59" fmla="*/ 1404 h 113"/>
                    <a:gd name="T60" fmla="*/ 758 w 63"/>
                    <a:gd name="T61" fmla="*/ 1546 h 113"/>
                    <a:gd name="T62" fmla="*/ 493 w 63"/>
                    <a:gd name="T63" fmla="*/ 1460 h 113"/>
                    <a:gd name="T64" fmla="*/ 323 w 63"/>
                    <a:gd name="T65" fmla="*/ 1491 h 113"/>
                    <a:gd name="T66" fmla="*/ 0 w 63"/>
                    <a:gd name="T67" fmla="*/ 2399 h 113"/>
                    <a:gd name="T68" fmla="*/ 379 w 63"/>
                    <a:gd name="T69" fmla="*/ 2427 h 113"/>
                    <a:gd name="T70" fmla="*/ 493 w 63"/>
                    <a:gd name="T71" fmla="*/ 2458 h 113"/>
                    <a:gd name="T72" fmla="*/ 493 w 63"/>
                    <a:gd name="T73" fmla="*/ 3006 h 113"/>
                    <a:gd name="T74" fmla="*/ 1109 w 63"/>
                    <a:gd name="T75" fmla="*/ 2836 h 113"/>
                    <a:gd name="T76" fmla="*/ 1250 w 63"/>
                    <a:gd name="T77" fmla="*/ 2134 h 113"/>
                    <a:gd name="T78" fmla="*/ 1053 w 63"/>
                    <a:gd name="T79" fmla="*/ 1669 h 113"/>
                    <a:gd name="T80" fmla="*/ 1460 w 63"/>
                    <a:gd name="T81" fmla="*/ 1697 h 113"/>
                    <a:gd name="T82" fmla="*/ 1376 w 63"/>
                    <a:gd name="T83" fmla="*/ 1669 h 113"/>
                    <a:gd name="T84" fmla="*/ 1376 w 63"/>
                    <a:gd name="T85" fmla="*/ 1601 h 113"/>
                    <a:gd name="T86" fmla="*/ 1487 w 63"/>
                    <a:gd name="T87" fmla="*/ 1601 h 113"/>
                    <a:gd name="T88" fmla="*/ 1601 w 63"/>
                    <a:gd name="T89" fmla="*/ 1632 h 113"/>
                    <a:gd name="T90" fmla="*/ 1697 w 63"/>
                    <a:gd name="T91" fmla="*/ 2011 h 113"/>
                    <a:gd name="T92" fmla="*/ 1724 w 63"/>
                    <a:gd name="T93" fmla="*/ 1983 h 113"/>
                    <a:gd name="T94" fmla="*/ 1811 w 63"/>
                    <a:gd name="T95" fmla="*/ 1632 h 113"/>
                    <a:gd name="T96" fmla="*/ 1811 w 63"/>
                    <a:gd name="T97" fmla="*/ 2048 h 113"/>
                    <a:gd name="T98" fmla="*/ 1838 w 63"/>
                    <a:gd name="T99" fmla="*/ 1755 h 113"/>
                    <a:gd name="T100" fmla="*/ 1838 w 63"/>
                    <a:gd name="T101" fmla="*/ 1755 h 113"/>
                    <a:gd name="T102" fmla="*/ 1811 w 63"/>
                    <a:gd name="T103" fmla="*/ 1518 h 113"/>
                    <a:gd name="T104" fmla="*/ 1783 w 63"/>
                    <a:gd name="T105" fmla="*/ 1253 h 113"/>
                    <a:gd name="T106" fmla="*/ 1724 w 63"/>
                    <a:gd name="T107" fmla="*/ 1139 h 113"/>
                    <a:gd name="T108" fmla="*/ 1632 w 63"/>
                    <a:gd name="T109" fmla="*/ 939 h 113"/>
                    <a:gd name="T110" fmla="*/ 1601 w 63"/>
                    <a:gd name="T111" fmla="*/ 844 h 113"/>
                    <a:gd name="T112" fmla="*/ 1460 w 63"/>
                    <a:gd name="T113" fmla="*/ 616 h 113"/>
                    <a:gd name="T114" fmla="*/ 1432 w 63"/>
                    <a:gd name="T115" fmla="*/ 616 h 113"/>
                    <a:gd name="T116" fmla="*/ 1250 w 63"/>
                    <a:gd name="T117" fmla="*/ 379 h 113"/>
                    <a:gd name="T118" fmla="*/ 1109 w 63"/>
                    <a:gd name="T119" fmla="*/ 293 h 113"/>
                    <a:gd name="T120" fmla="*/ 902 w 63"/>
                    <a:gd name="T121" fmla="*/ 114 h 113"/>
                    <a:gd name="T122" fmla="*/ 902 w 63"/>
                    <a:gd name="T123" fmla="*/ 114 h 113"/>
                    <a:gd name="T124" fmla="*/ 844 w 63"/>
                    <a:gd name="T125" fmla="*/ 86 h 113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60000 65536"/>
                    <a:gd name="T187" fmla="*/ 0 60000 65536"/>
                    <a:gd name="T188" fmla="*/ 0 60000 65536"/>
                  </a:gdLst>
                  <a:ahLst/>
                  <a:cxnLst>
                    <a:cxn ang="T126">
                      <a:pos x="T0" y="T1"/>
                    </a:cxn>
                    <a:cxn ang="T127">
                      <a:pos x="T2" y="T3"/>
                    </a:cxn>
                    <a:cxn ang="T128">
                      <a:pos x="T4" y="T5"/>
                    </a:cxn>
                    <a:cxn ang="T129">
                      <a:pos x="T6" y="T7"/>
                    </a:cxn>
                    <a:cxn ang="T130">
                      <a:pos x="T8" y="T9"/>
                    </a:cxn>
                    <a:cxn ang="T131">
                      <a:pos x="T10" y="T11"/>
                    </a:cxn>
                    <a:cxn ang="T132">
                      <a:pos x="T12" y="T13"/>
                    </a:cxn>
                    <a:cxn ang="T133">
                      <a:pos x="T14" y="T15"/>
                    </a:cxn>
                    <a:cxn ang="T134">
                      <a:pos x="T16" y="T17"/>
                    </a:cxn>
                    <a:cxn ang="T135">
                      <a:pos x="T18" y="T19"/>
                    </a:cxn>
                    <a:cxn ang="T136">
                      <a:pos x="T20" y="T21"/>
                    </a:cxn>
                    <a:cxn ang="T137">
                      <a:pos x="T22" y="T23"/>
                    </a:cxn>
                    <a:cxn ang="T138">
                      <a:pos x="T24" y="T25"/>
                    </a:cxn>
                    <a:cxn ang="T139">
                      <a:pos x="T26" y="T27"/>
                    </a:cxn>
                    <a:cxn ang="T140">
                      <a:pos x="T28" y="T29"/>
                    </a:cxn>
                    <a:cxn ang="T141">
                      <a:pos x="T30" y="T31"/>
                    </a:cxn>
                    <a:cxn ang="T142">
                      <a:pos x="T32" y="T33"/>
                    </a:cxn>
                    <a:cxn ang="T143">
                      <a:pos x="T34" y="T35"/>
                    </a:cxn>
                    <a:cxn ang="T144">
                      <a:pos x="T36" y="T37"/>
                    </a:cxn>
                    <a:cxn ang="T145">
                      <a:pos x="T38" y="T39"/>
                    </a:cxn>
                    <a:cxn ang="T146">
                      <a:pos x="T40" y="T41"/>
                    </a:cxn>
                    <a:cxn ang="T147">
                      <a:pos x="T42" y="T43"/>
                    </a:cxn>
                    <a:cxn ang="T148">
                      <a:pos x="T44" y="T45"/>
                    </a:cxn>
                    <a:cxn ang="T149">
                      <a:pos x="T46" y="T47"/>
                    </a:cxn>
                    <a:cxn ang="T150">
                      <a:pos x="T48" y="T49"/>
                    </a:cxn>
                    <a:cxn ang="T151">
                      <a:pos x="T50" y="T51"/>
                    </a:cxn>
                    <a:cxn ang="T152">
                      <a:pos x="T52" y="T53"/>
                    </a:cxn>
                    <a:cxn ang="T153">
                      <a:pos x="T54" y="T55"/>
                    </a:cxn>
                    <a:cxn ang="T154">
                      <a:pos x="T56" y="T57"/>
                    </a:cxn>
                    <a:cxn ang="T155">
                      <a:pos x="T58" y="T59"/>
                    </a:cxn>
                    <a:cxn ang="T156">
                      <a:pos x="T60" y="T61"/>
                    </a:cxn>
                    <a:cxn ang="T157">
                      <a:pos x="T62" y="T63"/>
                    </a:cxn>
                    <a:cxn ang="T158">
                      <a:pos x="T64" y="T65"/>
                    </a:cxn>
                    <a:cxn ang="T159">
                      <a:pos x="T66" y="T67"/>
                    </a:cxn>
                    <a:cxn ang="T160">
                      <a:pos x="T68" y="T69"/>
                    </a:cxn>
                    <a:cxn ang="T161">
                      <a:pos x="T70" y="T71"/>
                    </a:cxn>
                    <a:cxn ang="T162">
                      <a:pos x="T72" y="T73"/>
                    </a:cxn>
                    <a:cxn ang="T163">
                      <a:pos x="T74" y="T75"/>
                    </a:cxn>
                    <a:cxn ang="T164">
                      <a:pos x="T76" y="T77"/>
                    </a:cxn>
                    <a:cxn ang="T165">
                      <a:pos x="T78" y="T79"/>
                    </a:cxn>
                    <a:cxn ang="T166">
                      <a:pos x="T80" y="T81"/>
                    </a:cxn>
                    <a:cxn ang="T167">
                      <a:pos x="T82" y="T83"/>
                    </a:cxn>
                    <a:cxn ang="T168">
                      <a:pos x="T84" y="T85"/>
                    </a:cxn>
                    <a:cxn ang="T169">
                      <a:pos x="T86" y="T87"/>
                    </a:cxn>
                    <a:cxn ang="T170">
                      <a:pos x="T88" y="T89"/>
                    </a:cxn>
                    <a:cxn ang="T171">
                      <a:pos x="T90" y="T91"/>
                    </a:cxn>
                    <a:cxn ang="T172">
                      <a:pos x="T92" y="T93"/>
                    </a:cxn>
                    <a:cxn ang="T173">
                      <a:pos x="T94" y="T95"/>
                    </a:cxn>
                    <a:cxn ang="T174">
                      <a:pos x="T96" y="T97"/>
                    </a:cxn>
                    <a:cxn ang="T175">
                      <a:pos x="T98" y="T99"/>
                    </a:cxn>
                    <a:cxn ang="T176">
                      <a:pos x="T100" y="T101"/>
                    </a:cxn>
                    <a:cxn ang="T177">
                      <a:pos x="T102" y="T103"/>
                    </a:cxn>
                    <a:cxn ang="T178">
                      <a:pos x="T104" y="T105"/>
                    </a:cxn>
                    <a:cxn ang="T179">
                      <a:pos x="T106" y="T107"/>
                    </a:cxn>
                    <a:cxn ang="T180">
                      <a:pos x="T108" y="T109"/>
                    </a:cxn>
                    <a:cxn ang="T181">
                      <a:pos x="T110" y="T111"/>
                    </a:cxn>
                    <a:cxn ang="T182">
                      <a:pos x="T112" y="T113"/>
                    </a:cxn>
                    <a:cxn ang="T183">
                      <a:pos x="T114" y="T115"/>
                    </a:cxn>
                    <a:cxn ang="T184">
                      <a:pos x="T116" y="T117"/>
                    </a:cxn>
                    <a:cxn ang="T185">
                      <a:pos x="T118" y="T119"/>
                    </a:cxn>
                    <a:cxn ang="T186">
                      <a:pos x="T120" y="T121"/>
                    </a:cxn>
                    <a:cxn ang="T187">
                      <a:pos x="T122" y="T123"/>
                    </a:cxn>
                    <a:cxn ang="T188">
                      <a:pos x="T124" y="T125"/>
                    </a:cxn>
                  </a:cxnLst>
                  <a:rect l="0" t="0" r="r" b="b"/>
                  <a:pathLst>
                    <a:path w="63" h="113">
                      <a:moveTo>
                        <a:pt x="31" y="4"/>
                      </a:move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moveTo>
                        <a:pt x="21" y="0"/>
                      </a:moveTo>
                      <a:cubicBezTo>
                        <a:pt x="25" y="2"/>
                        <a:pt x="25" y="2"/>
                        <a:pt x="26" y="2"/>
                      </a:cubicBezTo>
                      <a:cubicBezTo>
                        <a:pt x="24" y="2"/>
                        <a:pt x="24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3" y="2"/>
                        <a:pt x="23" y="2"/>
                        <a:pt x="23" y="2"/>
                      </a:cubicBezTo>
                      <a:cubicBezTo>
                        <a:pt x="24" y="2"/>
                        <a:pt x="24" y="2"/>
                        <a:pt x="25" y="3"/>
                      </a:cubicBezTo>
                      <a:cubicBezTo>
                        <a:pt x="19" y="2"/>
                        <a:pt x="19" y="2"/>
                        <a:pt x="18" y="1"/>
                      </a:cubicBezTo>
                      <a:cubicBezTo>
                        <a:pt x="18" y="1"/>
                        <a:pt x="13" y="0"/>
                        <a:pt x="11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1" y="0"/>
                        <a:pt x="16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8" y="2"/>
                        <a:pt x="18" y="2"/>
                        <a:pt x="18" y="2"/>
                      </a:cubicBezTo>
                      <a:cubicBezTo>
                        <a:pt x="19" y="2"/>
                        <a:pt x="19" y="2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1" y="4"/>
                        <a:pt x="21" y="4"/>
                        <a:pt x="21" y="4"/>
                      </a:cubicBezTo>
                      <a:cubicBezTo>
                        <a:pt x="22" y="5"/>
                        <a:pt x="23" y="5"/>
                        <a:pt x="23" y="5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3" y="6"/>
                        <a:pt x="24" y="7"/>
                        <a:pt x="25" y="7"/>
                      </a:cubicBezTo>
                      <a:cubicBezTo>
                        <a:pt x="24" y="7"/>
                        <a:pt x="24" y="7"/>
                        <a:pt x="24" y="7"/>
                      </a:cubicBezTo>
                      <a:cubicBezTo>
                        <a:pt x="25" y="8"/>
                        <a:pt x="25" y="8"/>
                        <a:pt x="25" y="8"/>
                      </a:cubicBezTo>
                      <a:cubicBezTo>
                        <a:pt x="24" y="7"/>
                        <a:pt x="24" y="7"/>
                        <a:pt x="23" y="7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9" y="10"/>
                        <a:pt x="29" y="10"/>
                        <a:pt x="29" y="10"/>
                      </a:cubicBezTo>
                      <a:cubicBezTo>
                        <a:pt x="28" y="10"/>
                        <a:pt x="28" y="10"/>
                        <a:pt x="28" y="10"/>
                      </a:cubicBezTo>
                      <a:cubicBezTo>
                        <a:pt x="29" y="11"/>
                        <a:pt x="29" y="11"/>
                        <a:pt x="29" y="11"/>
                      </a:cubicBezTo>
                      <a:cubicBezTo>
                        <a:pt x="24" y="7"/>
                        <a:pt x="23" y="7"/>
                        <a:pt x="22" y="7"/>
                      </a:cubicBezTo>
                      <a:cubicBezTo>
                        <a:pt x="22" y="7"/>
                        <a:pt x="22" y="7"/>
                        <a:pt x="22" y="7"/>
                      </a:cubicBezTo>
                      <a:cubicBezTo>
                        <a:pt x="23" y="9"/>
                        <a:pt x="25" y="9"/>
                        <a:pt x="26" y="11"/>
                      </a:cubicBezTo>
                      <a:cubicBezTo>
                        <a:pt x="24" y="11"/>
                        <a:pt x="22" y="10"/>
                        <a:pt x="21" y="9"/>
                      </a:cubicBezTo>
                      <a:cubicBezTo>
                        <a:pt x="20" y="8"/>
                        <a:pt x="20" y="4"/>
                        <a:pt x="17" y="4"/>
                      </a:cubicBezTo>
                      <a:cubicBezTo>
                        <a:pt x="17" y="4"/>
                        <a:pt x="17" y="4"/>
                        <a:pt x="16" y="5"/>
                      </a:cubicBezTo>
                      <a:cubicBezTo>
                        <a:pt x="16" y="5"/>
                        <a:pt x="17" y="6"/>
                        <a:pt x="18" y="7"/>
                      </a:cubicBezTo>
                      <a:cubicBezTo>
                        <a:pt x="20" y="9"/>
                        <a:pt x="21" y="11"/>
                        <a:pt x="23" y="11"/>
                      </a:cubicBezTo>
                      <a:cubicBezTo>
                        <a:pt x="23" y="11"/>
                        <a:pt x="23" y="11"/>
                        <a:pt x="23" y="11"/>
                      </a:cubicBezTo>
                      <a:cubicBezTo>
                        <a:pt x="24" y="11"/>
                        <a:pt x="24" y="11"/>
                        <a:pt x="24" y="11"/>
                      </a:cubicBezTo>
                      <a:cubicBezTo>
                        <a:pt x="24" y="11"/>
                        <a:pt x="25" y="11"/>
                        <a:pt x="25" y="11"/>
                      </a:cubicBezTo>
                      <a:cubicBezTo>
                        <a:pt x="24" y="12"/>
                        <a:pt x="24" y="12"/>
                        <a:pt x="24" y="12"/>
                      </a:cubicBezTo>
                      <a:cubicBezTo>
                        <a:pt x="24" y="12"/>
                        <a:pt x="23" y="12"/>
                        <a:pt x="23" y="13"/>
                      </a:cubicBezTo>
                      <a:cubicBezTo>
                        <a:pt x="22" y="12"/>
                        <a:pt x="22" y="12"/>
                        <a:pt x="22" y="12"/>
                      </a:cubicBezTo>
                      <a:cubicBezTo>
                        <a:pt x="21" y="12"/>
                        <a:pt x="21" y="12"/>
                        <a:pt x="21" y="12"/>
                      </a:cubicBezTo>
                      <a:cubicBezTo>
                        <a:pt x="22" y="12"/>
                        <a:pt x="22" y="12"/>
                        <a:pt x="23" y="13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3"/>
                        <a:pt x="22" y="13"/>
                        <a:pt x="22" y="13"/>
                      </a:cubicBezTo>
                      <a:cubicBezTo>
                        <a:pt x="21" y="14"/>
                        <a:pt x="21" y="14"/>
                        <a:pt x="21" y="14"/>
                      </a:cubicBezTo>
                      <a:cubicBezTo>
                        <a:pt x="22" y="14"/>
                        <a:pt x="22" y="14"/>
                        <a:pt x="22" y="14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22" y="15"/>
                        <a:pt x="22" y="15"/>
                        <a:pt x="22" y="15"/>
                      </a:cubicBezTo>
                      <a:cubicBezTo>
                        <a:pt x="19" y="13"/>
                        <a:pt x="19" y="13"/>
                        <a:pt x="16" y="12"/>
                      </a:cubicBezTo>
                      <a:cubicBezTo>
                        <a:pt x="15" y="12"/>
                        <a:pt x="15" y="12"/>
                        <a:pt x="15" y="12"/>
                      </a:cubicBezTo>
                      <a:cubicBezTo>
                        <a:pt x="14" y="12"/>
                        <a:pt x="14" y="12"/>
                        <a:pt x="13" y="12"/>
                      </a:cubicBezTo>
                      <a:cubicBezTo>
                        <a:pt x="12" y="16"/>
                        <a:pt x="9" y="19"/>
                        <a:pt x="9" y="23"/>
                      </a:cubicBezTo>
                      <a:cubicBezTo>
                        <a:pt x="9" y="25"/>
                        <a:pt x="10" y="27"/>
                        <a:pt x="11" y="27"/>
                      </a:cubicBezTo>
                      <a:cubicBezTo>
                        <a:pt x="11" y="27"/>
                        <a:pt x="11" y="27"/>
                        <a:pt x="12" y="26"/>
                      </a:cubicBezTo>
                      <a:cubicBezTo>
                        <a:pt x="12" y="26"/>
                        <a:pt x="12" y="26"/>
                        <a:pt x="12" y="26"/>
                      </a:cubicBezTo>
                      <a:cubicBezTo>
                        <a:pt x="13" y="27"/>
                        <a:pt x="13" y="29"/>
                        <a:pt x="15" y="29"/>
                      </a:cubicBezTo>
                      <a:cubicBezTo>
                        <a:pt x="15" y="29"/>
                        <a:pt x="15" y="29"/>
                        <a:pt x="15" y="29"/>
                      </a:cubicBezTo>
                      <a:cubicBezTo>
                        <a:pt x="17" y="29"/>
                        <a:pt x="17" y="26"/>
                        <a:pt x="17" y="25"/>
                      </a:cubicBezTo>
                      <a:cubicBezTo>
                        <a:pt x="17" y="23"/>
                        <a:pt x="16" y="22"/>
                        <a:pt x="15" y="21"/>
                      </a:cubicBezTo>
                      <a:cubicBezTo>
                        <a:pt x="16" y="20"/>
                        <a:pt x="16" y="20"/>
                        <a:pt x="16" y="20"/>
                      </a:cubicBezTo>
                      <a:cubicBezTo>
                        <a:pt x="16" y="20"/>
                        <a:pt x="19" y="25"/>
                        <a:pt x="20" y="26"/>
                      </a:cubicBezTo>
                      <a:cubicBezTo>
                        <a:pt x="19" y="27"/>
                        <a:pt x="19" y="29"/>
                        <a:pt x="18" y="30"/>
                      </a:cubicBezTo>
                      <a:cubicBezTo>
                        <a:pt x="18" y="30"/>
                        <a:pt x="18" y="30"/>
                        <a:pt x="18" y="30"/>
                      </a:cubicBezTo>
                      <a:cubicBezTo>
                        <a:pt x="16" y="31"/>
                        <a:pt x="15" y="31"/>
                        <a:pt x="15" y="31"/>
                      </a:cubicBezTo>
                      <a:cubicBezTo>
                        <a:pt x="14" y="31"/>
                        <a:pt x="14" y="31"/>
                        <a:pt x="14" y="31"/>
                      </a:cubicBezTo>
                      <a:cubicBezTo>
                        <a:pt x="13" y="28"/>
                        <a:pt x="13" y="28"/>
                        <a:pt x="12" y="28"/>
                      </a:cubicBezTo>
                      <a:cubicBezTo>
                        <a:pt x="12" y="28"/>
                        <a:pt x="12" y="28"/>
                        <a:pt x="12" y="28"/>
                      </a:cubicBezTo>
                      <a:cubicBezTo>
                        <a:pt x="11" y="29"/>
                        <a:pt x="12" y="30"/>
                        <a:pt x="12" y="32"/>
                      </a:cubicBezTo>
                      <a:cubicBezTo>
                        <a:pt x="11" y="32"/>
                        <a:pt x="10" y="33"/>
                        <a:pt x="10" y="35"/>
                      </a:cubicBezTo>
                      <a:cubicBezTo>
                        <a:pt x="8" y="35"/>
                        <a:pt x="8" y="37"/>
                        <a:pt x="6" y="37"/>
                      </a:cubicBezTo>
                      <a:cubicBezTo>
                        <a:pt x="5" y="38"/>
                        <a:pt x="5" y="38"/>
                        <a:pt x="5" y="38"/>
                      </a:cubicBezTo>
                      <a:cubicBezTo>
                        <a:pt x="5" y="38"/>
                        <a:pt x="6" y="40"/>
                        <a:pt x="7" y="41"/>
                      </a:cubicBezTo>
                      <a:cubicBezTo>
                        <a:pt x="8" y="42"/>
                        <a:pt x="8" y="42"/>
                        <a:pt x="8" y="43"/>
                      </a:cubicBezTo>
                      <a:cubicBezTo>
                        <a:pt x="7" y="43"/>
                        <a:pt x="6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5" y="43"/>
                        <a:pt x="5" y="43"/>
                        <a:pt x="5" y="43"/>
                      </a:cubicBezTo>
                      <a:cubicBezTo>
                        <a:pt x="4" y="43"/>
                        <a:pt x="4" y="43"/>
                        <a:pt x="4" y="43"/>
                      </a:cubicBezTo>
                      <a:cubicBezTo>
                        <a:pt x="3" y="43"/>
                        <a:pt x="3" y="43"/>
                        <a:pt x="3" y="44"/>
                      </a:cubicBezTo>
                      <a:cubicBezTo>
                        <a:pt x="3" y="44"/>
                        <a:pt x="3" y="46"/>
                        <a:pt x="3" y="47"/>
                      </a:cubicBezTo>
                      <a:cubicBezTo>
                        <a:pt x="3" y="48"/>
                        <a:pt x="3" y="48"/>
                        <a:pt x="3" y="48"/>
                      </a:cubicBezTo>
                      <a:cubicBezTo>
                        <a:pt x="3" y="48"/>
                        <a:pt x="3" y="51"/>
                        <a:pt x="5" y="51"/>
                      </a:cubicBezTo>
                      <a:cubicBezTo>
                        <a:pt x="6" y="51"/>
                        <a:pt x="6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7" y="51"/>
                        <a:pt x="7" y="51"/>
                        <a:pt x="7" y="51"/>
                      </a:cubicBezTo>
                      <a:cubicBezTo>
                        <a:pt x="9" y="50"/>
                        <a:pt x="11" y="44"/>
                        <a:pt x="11" y="44"/>
                      </a:cubicBezTo>
                      <a:cubicBezTo>
                        <a:pt x="14" y="43"/>
                        <a:pt x="14" y="43"/>
                        <a:pt x="15" y="43"/>
                      </a:cubicBezTo>
                      <a:cubicBezTo>
                        <a:pt x="20" y="47"/>
                        <a:pt x="20" y="47"/>
                        <a:pt x="20" y="47"/>
                      </a:cubicBezTo>
                      <a:cubicBezTo>
                        <a:pt x="21" y="48"/>
                        <a:pt x="21" y="48"/>
                        <a:pt x="21" y="48"/>
                      </a:cubicBezTo>
                      <a:cubicBezTo>
                        <a:pt x="22" y="48"/>
                        <a:pt x="22" y="48"/>
                        <a:pt x="22" y="46"/>
                      </a:cubicBezTo>
                      <a:cubicBezTo>
                        <a:pt x="22" y="44"/>
                        <a:pt x="19" y="44"/>
                        <a:pt x="18" y="42"/>
                      </a:cubicBezTo>
                      <a:cubicBezTo>
                        <a:pt x="18" y="41"/>
                        <a:pt x="18" y="41"/>
                        <a:pt x="18" y="41"/>
                      </a:cubicBezTo>
                      <a:cubicBezTo>
                        <a:pt x="19" y="41"/>
                        <a:pt x="19" y="41"/>
                        <a:pt x="19" y="41"/>
                      </a:cubicBezTo>
                      <a:cubicBezTo>
                        <a:pt x="24" y="46"/>
                        <a:pt x="24" y="46"/>
                        <a:pt x="25" y="47"/>
                      </a:cubicBezTo>
                      <a:cubicBezTo>
                        <a:pt x="25" y="47"/>
                        <a:pt x="25" y="48"/>
                        <a:pt x="25" y="48"/>
                      </a:cubicBezTo>
                      <a:cubicBezTo>
                        <a:pt x="25" y="48"/>
                        <a:pt x="26" y="48"/>
                        <a:pt x="26" y="48"/>
                      </a:cubicBezTo>
                      <a:cubicBezTo>
                        <a:pt x="27" y="48"/>
                        <a:pt x="27" y="47"/>
                        <a:pt x="27" y="45"/>
                      </a:cubicBezTo>
                      <a:cubicBezTo>
                        <a:pt x="27" y="45"/>
                        <a:pt x="27" y="45"/>
                        <a:pt x="27" y="45"/>
                      </a:cubicBezTo>
                      <a:cubicBezTo>
                        <a:pt x="30" y="48"/>
                        <a:pt x="31" y="48"/>
                        <a:pt x="32" y="48"/>
                      </a:cubicBezTo>
                      <a:cubicBezTo>
                        <a:pt x="32" y="48"/>
                        <a:pt x="33" y="48"/>
                        <a:pt x="34" y="48"/>
                      </a:cubicBezTo>
                      <a:cubicBezTo>
                        <a:pt x="34" y="48"/>
                        <a:pt x="34" y="48"/>
                        <a:pt x="34" y="48"/>
                      </a:cubicBezTo>
                      <a:cubicBezTo>
                        <a:pt x="35" y="50"/>
                        <a:pt x="35" y="52"/>
                        <a:pt x="34" y="54"/>
                      </a:cubicBezTo>
                      <a:cubicBezTo>
                        <a:pt x="33" y="54"/>
                        <a:pt x="33" y="53"/>
                        <a:pt x="33" y="53"/>
                      </a:cubicBezTo>
                      <a:cubicBezTo>
                        <a:pt x="32" y="53"/>
                        <a:pt x="32" y="54"/>
                        <a:pt x="32" y="54"/>
                      </a:cubicBezTo>
                      <a:cubicBezTo>
                        <a:pt x="29" y="54"/>
                        <a:pt x="27" y="53"/>
                        <a:pt x="26" y="53"/>
                      </a:cubicBezTo>
                      <a:cubicBezTo>
                        <a:pt x="25" y="53"/>
                        <a:pt x="25" y="54"/>
                        <a:pt x="24" y="55"/>
                      </a:cubicBezTo>
                      <a:cubicBezTo>
                        <a:pt x="24" y="55"/>
                        <a:pt x="24" y="55"/>
                        <a:pt x="24" y="55"/>
                      </a:cubicBezTo>
                      <a:cubicBezTo>
                        <a:pt x="23" y="55"/>
                        <a:pt x="18" y="53"/>
                        <a:pt x="18" y="53"/>
                      </a:cubicBezTo>
                      <a:cubicBezTo>
                        <a:pt x="17" y="52"/>
                        <a:pt x="18" y="51"/>
                        <a:pt x="17" y="50"/>
                      </a:cubicBezTo>
                      <a:cubicBezTo>
                        <a:pt x="17" y="50"/>
                        <a:pt x="17" y="50"/>
                        <a:pt x="17" y="50"/>
                      </a:cubicBezTo>
                      <a:cubicBezTo>
                        <a:pt x="16" y="50"/>
                        <a:pt x="15" y="50"/>
                        <a:pt x="14" y="50"/>
                      </a:cubicBezTo>
                      <a:cubicBezTo>
                        <a:pt x="13" y="50"/>
                        <a:pt x="13" y="51"/>
                        <a:pt x="12" y="51"/>
                      </a:cubicBezTo>
                      <a:cubicBezTo>
                        <a:pt x="12" y="51"/>
                        <a:pt x="11" y="51"/>
                        <a:pt x="11" y="51"/>
                      </a:cubicBezTo>
                      <a:cubicBezTo>
                        <a:pt x="5" y="52"/>
                        <a:pt x="5" y="52"/>
                        <a:pt x="5" y="52"/>
                      </a:cubicBezTo>
                      <a:cubicBezTo>
                        <a:pt x="0" y="61"/>
                        <a:pt x="0" y="61"/>
                        <a:pt x="0" y="61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3" y="84"/>
                        <a:pt x="3" y="84"/>
                        <a:pt x="7" y="84"/>
                      </a:cubicBezTo>
                      <a:cubicBezTo>
                        <a:pt x="7" y="84"/>
                        <a:pt x="7" y="84"/>
                        <a:pt x="7" y="84"/>
                      </a:cubicBezTo>
                      <a:cubicBezTo>
                        <a:pt x="8" y="84"/>
                        <a:pt x="9" y="84"/>
                        <a:pt x="10" y="83"/>
                      </a:cubicBezTo>
                      <a:cubicBezTo>
                        <a:pt x="11" y="83"/>
                        <a:pt x="12" y="83"/>
                        <a:pt x="13" y="83"/>
                      </a:cubicBezTo>
                      <a:cubicBezTo>
                        <a:pt x="13" y="83"/>
                        <a:pt x="14" y="83"/>
                        <a:pt x="15" y="84"/>
                      </a:cubicBezTo>
                      <a:cubicBezTo>
                        <a:pt x="15" y="84"/>
                        <a:pt x="15" y="84"/>
                        <a:pt x="15" y="84"/>
                      </a:cubicBezTo>
                      <a:cubicBezTo>
                        <a:pt x="16" y="84"/>
                        <a:pt x="16" y="84"/>
                        <a:pt x="16" y="84"/>
                      </a:cubicBezTo>
                      <a:cubicBezTo>
                        <a:pt x="16" y="84"/>
                        <a:pt x="17" y="84"/>
                        <a:pt x="17" y="84"/>
                      </a:cubicBezTo>
                      <a:cubicBezTo>
                        <a:pt x="17" y="84"/>
                        <a:pt x="18" y="84"/>
                        <a:pt x="18" y="84"/>
                      </a:cubicBezTo>
                      <a:cubicBezTo>
                        <a:pt x="19" y="87"/>
                        <a:pt x="17" y="88"/>
                        <a:pt x="17" y="91"/>
                      </a:cubicBezTo>
                      <a:cubicBezTo>
                        <a:pt x="18" y="92"/>
                        <a:pt x="20" y="94"/>
                        <a:pt x="20" y="96"/>
                      </a:cubicBezTo>
                      <a:cubicBezTo>
                        <a:pt x="20" y="98"/>
                        <a:pt x="18" y="100"/>
                        <a:pt x="17" y="103"/>
                      </a:cubicBezTo>
                      <a:cubicBezTo>
                        <a:pt x="21" y="106"/>
                        <a:pt x="18" y="109"/>
                        <a:pt x="18" y="113"/>
                      </a:cubicBezTo>
                      <a:cubicBezTo>
                        <a:pt x="19" y="113"/>
                        <a:pt x="19" y="113"/>
                        <a:pt x="20" y="113"/>
                      </a:cubicBezTo>
                      <a:cubicBezTo>
                        <a:pt x="22" y="113"/>
                        <a:pt x="25" y="111"/>
                        <a:pt x="28" y="108"/>
                      </a:cubicBezTo>
                      <a:cubicBezTo>
                        <a:pt x="31" y="106"/>
                        <a:pt x="37" y="98"/>
                        <a:pt x="38" y="97"/>
                      </a:cubicBezTo>
                      <a:cubicBezTo>
                        <a:pt x="38" y="97"/>
                        <a:pt x="39" y="95"/>
                        <a:pt x="38" y="93"/>
                      </a:cubicBezTo>
                      <a:cubicBezTo>
                        <a:pt x="38" y="88"/>
                        <a:pt x="40" y="86"/>
                        <a:pt x="43" y="83"/>
                      </a:cubicBezTo>
                      <a:cubicBezTo>
                        <a:pt x="46" y="79"/>
                        <a:pt x="47" y="72"/>
                        <a:pt x="47" y="71"/>
                      </a:cubicBezTo>
                      <a:cubicBezTo>
                        <a:pt x="46" y="71"/>
                        <a:pt x="45" y="73"/>
                        <a:pt x="43" y="73"/>
                      </a:cubicBezTo>
                      <a:cubicBezTo>
                        <a:pt x="43" y="73"/>
                        <a:pt x="43" y="73"/>
                        <a:pt x="43" y="73"/>
                      </a:cubicBezTo>
                      <a:cubicBezTo>
                        <a:pt x="42" y="72"/>
                        <a:pt x="42" y="72"/>
                        <a:pt x="42" y="72"/>
                      </a:cubicBezTo>
                      <a:cubicBezTo>
                        <a:pt x="41" y="67"/>
                        <a:pt x="35" y="63"/>
                        <a:pt x="35" y="57"/>
                      </a:cubicBezTo>
                      <a:cubicBezTo>
                        <a:pt x="36" y="57"/>
                        <a:pt x="36" y="57"/>
                        <a:pt x="36" y="57"/>
                      </a:cubicBezTo>
                      <a:cubicBezTo>
                        <a:pt x="41" y="61"/>
                        <a:pt x="41" y="67"/>
                        <a:pt x="43" y="71"/>
                      </a:cubicBezTo>
                      <a:cubicBezTo>
                        <a:pt x="44" y="71"/>
                        <a:pt x="45" y="71"/>
                        <a:pt x="47" y="68"/>
                      </a:cubicBezTo>
                      <a:cubicBezTo>
                        <a:pt x="47" y="68"/>
                        <a:pt x="50" y="64"/>
                        <a:pt x="50" y="61"/>
                      </a:cubicBezTo>
                      <a:cubicBezTo>
                        <a:pt x="51" y="59"/>
                        <a:pt x="51" y="59"/>
                        <a:pt x="50" y="58"/>
                      </a:cubicBezTo>
                      <a:cubicBezTo>
                        <a:pt x="49" y="56"/>
                        <a:pt x="49" y="56"/>
                        <a:pt x="48" y="56"/>
                      </a:cubicBezTo>
                      <a:cubicBezTo>
                        <a:pt x="47" y="56"/>
                        <a:pt x="47" y="56"/>
                        <a:pt x="47" y="56"/>
                      </a:cubicBezTo>
                      <a:cubicBezTo>
                        <a:pt x="47" y="57"/>
                        <a:pt x="47" y="57"/>
                        <a:pt x="47" y="57"/>
                      </a:cubicBezTo>
                      <a:cubicBezTo>
                        <a:pt x="47" y="57"/>
                        <a:pt x="47" y="57"/>
                        <a:pt x="47" y="57"/>
                      </a:cubicBezTo>
                      <a:cubicBezTo>
                        <a:pt x="46" y="57"/>
                        <a:pt x="46" y="57"/>
                        <a:pt x="45" y="55"/>
                      </a:cubicBezTo>
                      <a:cubicBezTo>
                        <a:pt x="44" y="54"/>
                        <a:pt x="44" y="54"/>
                        <a:pt x="44" y="53"/>
                      </a:cubicBezTo>
                      <a:cubicBezTo>
                        <a:pt x="44" y="52"/>
                        <a:pt x="44" y="52"/>
                        <a:pt x="44" y="52"/>
                      </a:cubicBezTo>
                      <a:cubicBezTo>
                        <a:pt x="46" y="54"/>
                        <a:pt x="47" y="55"/>
                        <a:pt x="47" y="55"/>
                      </a:cubicBezTo>
                      <a:cubicBezTo>
                        <a:pt x="48" y="55"/>
                        <a:pt x="48" y="55"/>
                        <a:pt x="48" y="55"/>
                      </a:cubicBezTo>
                      <a:cubicBezTo>
                        <a:pt x="49" y="55"/>
                        <a:pt x="50" y="56"/>
                        <a:pt x="50" y="56"/>
                      </a:cubicBezTo>
                      <a:cubicBezTo>
                        <a:pt x="50" y="56"/>
                        <a:pt x="51" y="56"/>
                        <a:pt x="51" y="56"/>
                      </a:cubicBezTo>
                      <a:cubicBezTo>
                        <a:pt x="51" y="55"/>
                        <a:pt x="51" y="55"/>
                        <a:pt x="51" y="55"/>
                      </a:cubicBezTo>
                      <a:cubicBezTo>
                        <a:pt x="52" y="55"/>
                        <a:pt x="52" y="55"/>
                        <a:pt x="52" y="55"/>
                      </a:cubicBezTo>
                      <a:cubicBezTo>
                        <a:pt x="53" y="54"/>
                        <a:pt x="53" y="54"/>
                        <a:pt x="53" y="54"/>
                      </a:cubicBezTo>
                      <a:cubicBezTo>
                        <a:pt x="53" y="55"/>
                        <a:pt x="53" y="55"/>
                        <a:pt x="54" y="56"/>
                      </a:cubicBezTo>
                      <a:cubicBezTo>
                        <a:pt x="55" y="56"/>
                        <a:pt x="55" y="56"/>
                        <a:pt x="55" y="56"/>
                      </a:cubicBezTo>
                      <a:cubicBezTo>
                        <a:pt x="55" y="57"/>
                        <a:pt x="55" y="57"/>
                        <a:pt x="56" y="58"/>
                      </a:cubicBezTo>
                      <a:cubicBezTo>
                        <a:pt x="57" y="63"/>
                        <a:pt x="57" y="65"/>
                        <a:pt x="57" y="67"/>
                      </a:cubicBezTo>
                      <a:cubicBezTo>
                        <a:pt x="58" y="67"/>
                        <a:pt x="58" y="68"/>
                        <a:pt x="58" y="69"/>
                      </a:cubicBezTo>
                      <a:cubicBezTo>
                        <a:pt x="58" y="69"/>
                        <a:pt x="58" y="69"/>
                        <a:pt x="58" y="69"/>
                      </a:cubicBezTo>
                      <a:cubicBezTo>
                        <a:pt x="58" y="69"/>
                        <a:pt x="58" y="69"/>
                        <a:pt x="58" y="70"/>
                      </a:cubicBezTo>
                      <a:cubicBezTo>
                        <a:pt x="58" y="69"/>
                        <a:pt x="59" y="69"/>
                        <a:pt x="59" y="69"/>
                      </a:cubicBezTo>
                      <a:cubicBezTo>
                        <a:pt x="59" y="69"/>
                        <a:pt x="59" y="69"/>
                        <a:pt x="59" y="68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59" y="68"/>
                        <a:pt x="59" y="68"/>
                        <a:pt x="59" y="68"/>
                      </a:cubicBezTo>
                      <a:cubicBezTo>
                        <a:pt x="60" y="64"/>
                        <a:pt x="59" y="61"/>
                        <a:pt x="60" y="58"/>
                      </a:cubicBezTo>
                      <a:cubicBezTo>
                        <a:pt x="60" y="54"/>
                        <a:pt x="60" y="54"/>
                        <a:pt x="61" y="53"/>
                      </a:cubicBezTo>
                      <a:cubicBezTo>
                        <a:pt x="61" y="54"/>
                        <a:pt x="61" y="55"/>
                        <a:pt x="62" y="56"/>
                      </a:cubicBezTo>
                      <a:cubicBezTo>
                        <a:pt x="62" y="57"/>
                        <a:pt x="62" y="57"/>
                        <a:pt x="62" y="57"/>
                      </a:cubicBezTo>
                      <a:cubicBezTo>
                        <a:pt x="62" y="57"/>
                        <a:pt x="62" y="58"/>
                        <a:pt x="62" y="58"/>
                      </a:cubicBezTo>
                      <a:cubicBezTo>
                        <a:pt x="62" y="57"/>
                        <a:pt x="62" y="57"/>
                        <a:pt x="62" y="57"/>
                      </a:cubicBezTo>
                      <a:cubicBezTo>
                        <a:pt x="63" y="63"/>
                        <a:pt x="62" y="70"/>
                        <a:pt x="62" y="70"/>
                      </a:cubicBezTo>
                      <a:cubicBezTo>
                        <a:pt x="62" y="70"/>
                        <a:pt x="62" y="70"/>
                        <a:pt x="62" y="70"/>
                      </a:cubicBezTo>
                      <a:cubicBezTo>
                        <a:pt x="62" y="69"/>
                        <a:pt x="62" y="69"/>
                        <a:pt x="62" y="69"/>
                      </a:cubicBezTo>
                      <a:cubicBezTo>
                        <a:pt x="62" y="69"/>
                        <a:pt x="62" y="68"/>
                        <a:pt x="62" y="67"/>
                      </a:cubicBezTo>
                      <a:cubicBezTo>
                        <a:pt x="63" y="65"/>
                        <a:pt x="62" y="62"/>
                        <a:pt x="63" y="60"/>
                      </a:cubicBezTo>
                      <a:cubicBezTo>
                        <a:pt x="63" y="62"/>
                        <a:pt x="63" y="62"/>
                        <a:pt x="63" y="62"/>
                      </a:cubicBezTo>
                      <a:cubicBezTo>
                        <a:pt x="63" y="62"/>
                        <a:pt x="63" y="61"/>
                        <a:pt x="63" y="61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60"/>
                        <a:pt x="63" y="60"/>
                        <a:pt x="63" y="60"/>
                      </a:cubicBezTo>
                      <a:cubicBezTo>
                        <a:pt x="63" y="59"/>
                        <a:pt x="63" y="59"/>
                        <a:pt x="63" y="59"/>
                      </a:cubicBezTo>
                      <a:cubicBezTo>
                        <a:pt x="63" y="55"/>
                        <a:pt x="63" y="55"/>
                        <a:pt x="63" y="55"/>
                      </a:cubicBezTo>
                      <a:cubicBezTo>
                        <a:pt x="63" y="54"/>
                        <a:pt x="63" y="54"/>
                        <a:pt x="62" y="52"/>
                      </a:cubicBezTo>
                      <a:cubicBezTo>
                        <a:pt x="62" y="50"/>
                        <a:pt x="62" y="50"/>
                        <a:pt x="62" y="49"/>
                      </a:cubicBezTo>
                      <a:cubicBezTo>
                        <a:pt x="62" y="49"/>
                        <a:pt x="62" y="49"/>
                        <a:pt x="62" y="49"/>
                      </a:cubicBezTo>
                      <a:cubicBezTo>
                        <a:pt x="62" y="49"/>
                        <a:pt x="62" y="49"/>
                        <a:pt x="62" y="49"/>
                      </a:cubicBezTo>
                      <a:cubicBezTo>
                        <a:pt x="62" y="46"/>
                        <a:pt x="61" y="45"/>
                        <a:pt x="61" y="43"/>
                      </a:cubicBezTo>
                      <a:cubicBezTo>
                        <a:pt x="60" y="42"/>
                        <a:pt x="60" y="40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9"/>
                        <a:pt x="59" y="39"/>
                        <a:pt x="59" y="39"/>
                      </a:cubicBezTo>
                      <a:cubicBezTo>
                        <a:pt x="59" y="38"/>
                        <a:pt x="58" y="36"/>
                        <a:pt x="58" y="35"/>
                      </a:cubicBezTo>
                      <a:cubicBezTo>
                        <a:pt x="58" y="35"/>
                        <a:pt x="58" y="35"/>
                        <a:pt x="58" y="35"/>
                      </a:cubicBezTo>
                      <a:cubicBezTo>
                        <a:pt x="57" y="34"/>
                        <a:pt x="57" y="33"/>
                        <a:pt x="57" y="33"/>
                      </a:cubicBezTo>
                      <a:cubicBezTo>
                        <a:pt x="57" y="32"/>
                        <a:pt x="57" y="32"/>
                        <a:pt x="56" y="32"/>
                      </a:cubicBezTo>
                      <a:cubicBezTo>
                        <a:pt x="56" y="31"/>
                        <a:pt x="56" y="31"/>
                        <a:pt x="56" y="31"/>
                      </a:cubicBezTo>
                      <a:cubicBezTo>
                        <a:pt x="56" y="31"/>
                        <a:pt x="56" y="30"/>
                        <a:pt x="56" y="30"/>
                      </a:cubicBezTo>
                      <a:cubicBezTo>
                        <a:pt x="56" y="30"/>
                        <a:pt x="55" y="30"/>
                        <a:pt x="55" y="30"/>
                      </a:cubicBezTo>
                      <a:cubicBezTo>
                        <a:pt x="55" y="29"/>
                        <a:pt x="55" y="29"/>
                        <a:pt x="55" y="29"/>
                      </a:cubicBezTo>
                      <a:cubicBezTo>
                        <a:pt x="55" y="29"/>
                        <a:pt x="55" y="29"/>
                        <a:pt x="55" y="29"/>
                      </a:cubicBezTo>
                      <a:cubicBezTo>
                        <a:pt x="55" y="28"/>
                        <a:pt x="54" y="27"/>
                        <a:pt x="53" y="25"/>
                      </a:cubicBezTo>
                      <a:cubicBezTo>
                        <a:pt x="53" y="25"/>
                        <a:pt x="53" y="25"/>
                        <a:pt x="53" y="25"/>
                      </a:cubicBezTo>
                      <a:cubicBezTo>
                        <a:pt x="52" y="24"/>
                        <a:pt x="51" y="23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50" y="21"/>
                      </a:cubicBezTo>
                      <a:cubicBezTo>
                        <a:pt x="50" y="21"/>
                        <a:pt x="50" y="21"/>
                        <a:pt x="49" y="21"/>
                      </a:cubicBezTo>
                      <a:cubicBezTo>
                        <a:pt x="49" y="19"/>
                        <a:pt x="47" y="18"/>
                        <a:pt x="46" y="17"/>
                      </a:cubicBezTo>
                      <a:cubicBezTo>
                        <a:pt x="46" y="17"/>
                        <a:pt x="46" y="17"/>
                        <a:pt x="46" y="17"/>
                      </a:cubicBezTo>
                      <a:cubicBezTo>
                        <a:pt x="45" y="16"/>
                        <a:pt x="44" y="15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3" y="13"/>
                        <a:pt x="43" y="13"/>
                        <a:pt x="43" y="13"/>
                      </a:cubicBezTo>
                      <a:cubicBezTo>
                        <a:pt x="42" y="13"/>
                        <a:pt x="42" y="12"/>
                        <a:pt x="42" y="12"/>
                      </a:cubicBezTo>
                      <a:cubicBezTo>
                        <a:pt x="41" y="11"/>
                        <a:pt x="39" y="10"/>
                        <a:pt x="38" y="10"/>
                      </a:cubicBezTo>
                      <a:cubicBezTo>
                        <a:pt x="38" y="9"/>
                        <a:pt x="37" y="9"/>
                        <a:pt x="37" y="8"/>
                      </a:cubicBezTo>
                      <a:cubicBezTo>
                        <a:pt x="36" y="8"/>
                        <a:pt x="35" y="7"/>
                        <a:pt x="34" y="7"/>
                      </a:cubicBezTo>
                      <a:cubicBezTo>
                        <a:pt x="33" y="6"/>
                        <a:pt x="32" y="5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1" y="4"/>
                        <a:pt x="31" y="4"/>
                        <a:pt x="31" y="4"/>
                      </a:cubicBezTo>
                      <a:cubicBezTo>
                        <a:pt x="30" y="4"/>
                        <a:pt x="30" y="4"/>
                        <a:pt x="29" y="4"/>
                      </a:cubicBezTo>
                      <a:cubicBezTo>
                        <a:pt x="30" y="4"/>
                        <a:pt x="30" y="4"/>
                        <a:pt x="31" y="4"/>
                      </a:cubicBezTo>
                      <a:cubicBezTo>
                        <a:pt x="30" y="4"/>
                        <a:pt x="30" y="4"/>
                        <a:pt x="29" y="4"/>
                      </a:cubicBezTo>
                      <a:cubicBezTo>
                        <a:pt x="29" y="4"/>
                        <a:pt x="29" y="4"/>
                        <a:pt x="29" y="3"/>
                      </a:cubicBezTo>
                      <a:cubicBezTo>
                        <a:pt x="27" y="2"/>
                        <a:pt x="25" y="1"/>
                        <a:pt x="22" y="1"/>
                      </a:cubicBezTo>
                      <a:cubicBezTo>
                        <a:pt x="22" y="1"/>
                        <a:pt x="22" y="0"/>
                        <a:pt x="2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2" name="Freeform 267"/>
                <p:cNvSpPr/>
                <p:nvPr/>
              </p:nvSpPr>
              <p:spPr bwMode="auto">
                <a:xfrm>
                  <a:off x="866" y="1604"/>
                  <a:ext cx="13" cy="12"/>
                </a:xfrm>
                <a:custGeom>
                  <a:avLst/>
                  <a:gdLst>
                    <a:gd name="T0" fmla="*/ 33 w 4"/>
                    <a:gd name="T1" fmla="*/ 0 h 4"/>
                    <a:gd name="T2" fmla="*/ 0 w 4"/>
                    <a:gd name="T3" fmla="*/ 27 h 4"/>
                    <a:gd name="T4" fmla="*/ 0 w 4"/>
                    <a:gd name="T5" fmla="*/ 27 h 4"/>
                    <a:gd name="T6" fmla="*/ 0 w 4"/>
                    <a:gd name="T7" fmla="*/ 27 h 4"/>
                    <a:gd name="T8" fmla="*/ 0 w 4"/>
                    <a:gd name="T9" fmla="*/ 27 h 4"/>
                    <a:gd name="T10" fmla="*/ 0 w 4"/>
                    <a:gd name="T11" fmla="*/ 54 h 4"/>
                    <a:gd name="T12" fmla="*/ 0 w 4"/>
                    <a:gd name="T13" fmla="*/ 54 h 4"/>
                    <a:gd name="T14" fmla="*/ 33 w 4"/>
                    <a:gd name="T15" fmla="*/ 81 h 4"/>
                    <a:gd name="T16" fmla="*/ 33 w 4"/>
                    <a:gd name="T17" fmla="*/ 81 h 4"/>
                    <a:gd name="T18" fmla="*/ 33 w 4"/>
                    <a:gd name="T19" fmla="*/ 108 h 4"/>
                    <a:gd name="T20" fmla="*/ 75 w 4"/>
                    <a:gd name="T21" fmla="*/ 108 h 4"/>
                    <a:gd name="T22" fmla="*/ 75 w 4"/>
                    <a:gd name="T23" fmla="*/ 108 h 4"/>
                    <a:gd name="T24" fmla="*/ 107 w 4"/>
                    <a:gd name="T25" fmla="*/ 81 h 4"/>
                    <a:gd name="T26" fmla="*/ 107 w 4"/>
                    <a:gd name="T27" fmla="*/ 108 h 4"/>
                    <a:gd name="T28" fmla="*/ 137 w 4"/>
                    <a:gd name="T29" fmla="*/ 108 h 4"/>
                    <a:gd name="T30" fmla="*/ 107 w 4"/>
                    <a:gd name="T31" fmla="*/ 81 h 4"/>
                    <a:gd name="T32" fmla="*/ 75 w 4"/>
                    <a:gd name="T33" fmla="*/ 54 h 4"/>
                    <a:gd name="T34" fmla="*/ 75 w 4"/>
                    <a:gd name="T35" fmla="*/ 54 h 4"/>
                    <a:gd name="T36" fmla="*/ 107 w 4"/>
                    <a:gd name="T37" fmla="*/ 54 h 4"/>
                    <a:gd name="T38" fmla="*/ 75 w 4"/>
                    <a:gd name="T39" fmla="*/ 27 h 4"/>
                    <a:gd name="T40" fmla="*/ 33 w 4"/>
                    <a:gd name="T41" fmla="*/ 27 h 4"/>
                    <a:gd name="T42" fmla="*/ 33 w 4"/>
                    <a:gd name="T43" fmla="*/ 27 h 4"/>
                    <a:gd name="T44" fmla="*/ 33 w 4"/>
                    <a:gd name="T45" fmla="*/ 0 h 4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4" h="4">
                      <a:moveTo>
                        <a:pt x="1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2" y="4"/>
                        <a:pt x="2" y="4"/>
                        <a:pt x="2" y="4"/>
                      </a:cubicBezTo>
                      <a:cubicBezTo>
                        <a:pt x="3" y="3"/>
                        <a:pt x="3" y="3"/>
                        <a:pt x="3" y="3"/>
                      </a:cubicBezTo>
                      <a:cubicBezTo>
                        <a:pt x="3" y="4"/>
                        <a:pt x="3" y="4"/>
                        <a:pt x="3" y="4"/>
                      </a:cubicBezTo>
                      <a:cubicBezTo>
                        <a:pt x="4" y="4"/>
                        <a:pt x="4" y="4"/>
                        <a:pt x="4" y="4"/>
                      </a:cubicBezTo>
                      <a:cubicBezTo>
                        <a:pt x="4" y="4"/>
                        <a:pt x="4" y="4"/>
                        <a:pt x="3" y="3"/>
                      </a:cubicBezTo>
                      <a:cubicBezTo>
                        <a:pt x="3" y="3"/>
                        <a:pt x="3" y="3"/>
                        <a:pt x="2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3" name="Freeform 268"/>
                <p:cNvSpPr/>
                <p:nvPr/>
              </p:nvSpPr>
              <p:spPr bwMode="auto">
                <a:xfrm>
                  <a:off x="962" y="1885"/>
                  <a:ext cx="21" cy="31"/>
                </a:xfrm>
                <a:custGeom>
                  <a:avLst/>
                  <a:gdLst>
                    <a:gd name="T0" fmla="*/ 189 w 7"/>
                    <a:gd name="T1" fmla="*/ 0 h 10"/>
                    <a:gd name="T2" fmla="*/ 189 w 7"/>
                    <a:gd name="T3" fmla="*/ 0 h 10"/>
                    <a:gd name="T4" fmla="*/ 162 w 7"/>
                    <a:gd name="T5" fmla="*/ 0 h 10"/>
                    <a:gd name="T6" fmla="*/ 135 w 7"/>
                    <a:gd name="T7" fmla="*/ 28 h 10"/>
                    <a:gd name="T8" fmla="*/ 135 w 7"/>
                    <a:gd name="T9" fmla="*/ 59 h 10"/>
                    <a:gd name="T10" fmla="*/ 108 w 7"/>
                    <a:gd name="T11" fmla="*/ 87 h 10"/>
                    <a:gd name="T12" fmla="*/ 108 w 7"/>
                    <a:gd name="T13" fmla="*/ 87 h 10"/>
                    <a:gd name="T14" fmla="*/ 81 w 7"/>
                    <a:gd name="T15" fmla="*/ 115 h 10"/>
                    <a:gd name="T16" fmla="*/ 54 w 7"/>
                    <a:gd name="T17" fmla="*/ 183 h 10"/>
                    <a:gd name="T18" fmla="*/ 54 w 7"/>
                    <a:gd name="T19" fmla="*/ 211 h 10"/>
                    <a:gd name="T20" fmla="*/ 0 w 7"/>
                    <a:gd name="T21" fmla="*/ 242 h 10"/>
                    <a:gd name="T22" fmla="*/ 0 w 7"/>
                    <a:gd name="T23" fmla="*/ 298 h 10"/>
                    <a:gd name="T24" fmla="*/ 0 w 7"/>
                    <a:gd name="T25" fmla="*/ 298 h 10"/>
                    <a:gd name="T26" fmla="*/ 189 w 7"/>
                    <a:gd name="T27" fmla="*/ 59 h 10"/>
                    <a:gd name="T28" fmla="*/ 189 w 7"/>
                    <a:gd name="T29" fmla="*/ 59 h 10"/>
                    <a:gd name="T30" fmla="*/ 189 w 7"/>
                    <a:gd name="T31" fmla="*/ 0 h 10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7" h="10">
                      <a:moveTo>
                        <a:pt x="7" y="0"/>
                      </a:move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6" y="0"/>
                        <a:pt x="6" y="0"/>
                        <a:pt x="6" y="0"/>
                      </a:cubicBezTo>
                      <a:cubicBezTo>
                        <a:pt x="6" y="0"/>
                        <a:pt x="6" y="1"/>
                        <a:pt x="5" y="1"/>
                      </a:cubicBezTo>
                      <a:cubicBezTo>
                        <a:pt x="5" y="2"/>
                        <a:pt x="5" y="2"/>
                        <a:pt x="5" y="2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4" y="3"/>
                        <a:pt x="4" y="3"/>
                        <a:pt x="4" y="3"/>
                      </a:cubicBezTo>
                      <a:cubicBezTo>
                        <a:pt x="3" y="3"/>
                        <a:pt x="3" y="4"/>
                        <a:pt x="3" y="4"/>
                      </a:cubicBezTo>
                      <a:cubicBezTo>
                        <a:pt x="2" y="5"/>
                        <a:pt x="2" y="6"/>
                        <a:pt x="2" y="6"/>
                      </a:cubicBezTo>
                      <a:cubicBezTo>
                        <a:pt x="2" y="7"/>
                        <a:pt x="2" y="7"/>
                        <a:pt x="2" y="7"/>
                      </a:cubicBezTo>
                      <a:cubicBezTo>
                        <a:pt x="1" y="7"/>
                        <a:pt x="1" y="7"/>
                        <a:pt x="0" y="8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0" y="10"/>
                        <a:pt x="0" y="10"/>
                        <a:pt x="0" y="10"/>
                      </a:cubicBezTo>
                      <a:cubicBezTo>
                        <a:pt x="1" y="10"/>
                        <a:pt x="2" y="10"/>
                        <a:pt x="7" y="2"/>
                      </a:cubicBezTo>
                      <a:cubicBezTo>
                        <a:pt x="7" y="2"/>
                        <a:pt x="7" y="2"/>
                        <a:pt x="7" y="2"/>
                      </a:cubicBezTo>
                      <a:cubicBezTo>
                        <a:pt x="7" y="1"/>
                        <a:pt x="7" y="0"/>
                        <a:pt x="7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4" name="Freeform 269"/>
                <p:cNvSpPr/>
                <p:nvPr/>
              </p:nvSpPr>
              <p:spPr bwMode="auto">
                <a:xfrm>
                  <a:off x="863" y="1678"/>
                  <a:ext cx="16" cy="28"/>
                </a:xfrm>
                <a:custGeom>
                  <a:avLst/>
                  <a:gdLst>
                    <a:gd name="T0" fmla="*/ 0 w 5"/>
                    <a:gd name="T1" fmla="*/ 0 h 9"/>
                    <a:gd name="T2" fmla="*/ 0 w 5"/>
                    <a:gd name="T3" fmla="*/ 0 h 9"/>
                    <a:gd name="T4" fmla="*/ 0 w 5"/>
                    <a:gd name="T5" fmla="*/ 87 h 9"/>
                    <a:gd name="T6" fmla="*/ 0 w 5"/>
                    <a:gd name="T7" fmla="*/ 156 h 9"/>
                    <a:gd name="T8" fmla="*/ 0 w 5"/>
                    <a:gd name="T9" fmla="*/ 212 h 9"/>
                    <a:gd name="T10" fmla="*/ 32 w 5"/>
                    <a:gd name="T11" fmla="*/ 243 h 9"/>
                    <a:gd name="T12" fmla="*/ 0 w 5"/>
                    <a:gd name="T13" fmla="*/ 271 h 9"/>
                    <a:gd name="T14" fmla="*/ 32 w 5"/>
                    <a:gd name="T15" fmla="*/ 271 h 9"/>
                    <a:gd name="T16" fmla="*/ 32 w 5"/>
                    <a:gd name="T17" fmla="*/ 271 h 9"/>
                    <a:gd name="T18" fmla="*/ 61 w 5"/>
                    <a:gd name="T19" fmla="*/ 271 h 9"/>
                    <a:gd name="T20" fmla="*/ 102 w 5"/>
                    <a:gd name="T21" fmla="*/ 243 h 9"/>
                    <a:gd name="T22" fmla="*/ 163 w 5"/>
                    <a:gd name="T23" fmla="*/ 184 h 9"/>
                    <a:gd name="T24" fmla="*/ 102 w 5"/>
                    <a:gd name="T25" fmla="*/ 115 h 9"/>
                    <a:gd name="T26" fmla="*/ 61 w 5"/>
                    <a:gd name="T27" fmla="*/ 59 h 9"/>
                    <a:gd name="T28" fmla="*/ 0 w 5"/>
                    <a:gd name="T29" fmla="*/ 0 h 9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" h="9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4"/>
                        <a:pt x="0" y="5"/>
                      </a:cubicBezTo>
                      <a:cubicBezTo>
                        <a:pt x="1" y="6"/>
                        <a:pt x="0" y="6"/>
                        <a:pt x="0" y="7"/>
                      </a:cubicBezTo>
                      <a:cubicBezTo>
                        <a:pt x="1" y="8"/>
                        <a:pt x="1" y="8"/>
                        <a:pt x="1" y="8"/>
                      </a:cubicBezTo>
                      <a:cubicBezTo>
                        <a:pt x="1" y="8"/>
                        <a:pt x="1" y="8"/>
                        <a:pt x="0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1" y="9"/>
                        <a:pt x="1" y="9"/>
                        <a:pt x="1" y="9"/>
                      </a:cubicBezTo>
                      <a:cubicBezTo>
                        <a:pt x="2" y="9"/>
                        <a:pt x="2" y="9"/>
                        <a:pt x="2" y="9"/>
                      </a:cubicBezTo>
                      <a:cubicBezTo>
                        <a:pt x="2" y="8"/>
                        <a:pt x="3" y="9"/>
                        <a:pt x="3" y="8"/>
                      </a:cubicBezTo>
                      <a:cubicBezTo>
                        <a:pt x="3" y="8"/>
                        <a:pt x="5" y="7"/>
                        <a:pt x="5" y="6"/>
                      </a:cubicBezTo>
                      <a:cubicBezTo>
                        <a:pt x="5" y="6"/>
                        <a:pt x="4" y="5"/>
                        <a:pt x="3" y="4"/>
                      </a:cubicBezTo>
                      <a:cubicBezTo>
                        <a:pt x="3" y="4"/>
                        <a:pt x="2" y="3"/>
                        <a:pt x="2" y="2"/>
                      </a:cubicBezTo>
                      <a:cubicBezTo>
                        <a:pt x="2" y="1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5" name="Freeform 270"/>
                <p:cNvSpPr>
                  <a:spLocks noEditPoints="1"/>
                </p:cNvSpPr>
                <p:nvPr/>
              </p:nvSpPr>
              <p:spPr bwMode="auto">
                <a:xfrm>
                  <a:off x="1039" y="1805"/>
                  <a:ext cx="3" cy="21"/>
                </a:xfrm>
                <a:custGeom>
                  <a:avLst/>
                  <a:gdLst>
                    <a:gd name="T0" fmla="*/ 0 w 1"/>
                    <a:gd name="T1" fmla="*/ 162 h 7"/>
                    <a:gd name="T2" fmla="*/ 0 w 1"/>
                    <a:gd name="T3" fmla="*/ 189 h 7"/>
                    <a:gd name="T4" fmla="*/ 0 w 1"/>
                    <a:gd name="T5" fmla="*/ 189 h 7"/>
                    <a:gd name="T6" fmla="*/ 0 w 1"/>
                    <a:gd name="T7" fmla="*/ 162 h 7"/>
                    <a:gd name="T8" fmla="*/ 0 w 1"/>
                    <a:gd name="T9" fmla="*/ 162 h 7"/>
                    <a:gd name="T10" fmla="*/ 27 w 1"/>
                    <a:gd name="T11" fmla="*/ 0 h 7"/>
                    <a:gd name="T12" fmla="*/ 27 w 1"/>
                    <a:gd name="T13" fmla="*/ 0 h 7"/>
                    <a:gd name="T14" fmla="*/ 0 w 1"/>
                    <a:gd name="T15" fmla="*/ 108 h 7"/>
                    <a:gd name="T16" fmla="*/ 0 w 1"/>
                    <a:gd name="T17" fmla="*/ 108 h 7"/>
                    <a:gd name="T18" fmla="*/ 0 w 1"/>
                    <a:gd name="T19" fmla="*/ 135 h 7"/>
                    <a:gd name="T20" fmla="*/ 0 w 1"/>
                    <a:gd name="T21" fmla="*/ 162 h 7"/>
                    <a:gd name="T22" fmla="*/ 27 w 1"/>
                    <a:gd name="T23" fmla="*/ 108 h 7"/>
                    <a:gd name="T24" fmla="*/ 27 w 1"/>
                    <a:gd name="T25" fmla="*/ 81 h 7"/>
                    <a:gd name="T26" fmla="*/ 27 w 1"/>
                    <a:gd name="T27" fmla="*/ 0 h 7"/>
                    <a:gd name="T28" fmla="*/ 27 w 1"/>
                    <a:gd name="T29" fmla="*/ 0 h 7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1" h="7">
                      <a:moveTo>
                        <a:pt x="0" y="6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6"/>
                        <a:pt x="0" y="6"/>
                      </a:cubicBezTo>
                      <a:cubicBezTo>
                        <a:pt x="0" y="6"/>
                        <a:pt x="0" y="6"/>
                        <a:pt x="0" y="6"/>
                      </a:cubicBezTo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3"/>
                        <a:pt x="0" y="4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4"/>
                        <a:pt x="0" y="5"/>
                        <a:pt x="0" y="5"/>
                      </a:cubicBezTo>
                      <a:cubicBezTo>
                        <a:pt x="0" y="5"/>
                        <a:pt x="0" y="5"/>
                        <a:pt x="0" y="6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2"/>
                        <a:pt x="1" y="1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6" name="Freeform 271"/>
                <p:cNvSpPr/>
                <p:nvPr/>
              </p:nvSpPr>
              <p:spPr bwMode="auto">
                <a:xfrm>
                  <a:off x="906" y="1592"/>
                  <a:ext cx="10" cy="3"/>
                </a:xfrm>
                <a:custGeom>
                  <a:avLst/>
                  <a:gdLst>
                    <a:gd name="T0" fmla="*/ 0 w 3"/>
                    <a:gd name="T1" fmla="*/ 0 h 1"/>
                    <a:gd name="T2" fmla="*/ 0 w 3"/>
                    <a:gd name="T3" fmla="*/ 27 h 1"/>
                    <a:gd name="T4" fmla="*/ 0 w 3"/>
                    <a:gd name="T5" fmla="*/ 27 h 1"/>
                    <a:gd name="T6" fmla="*/ 0 w 3"/>
                    <a:gd name="T7" fmla="*/ 27 h 1"/>
                    <a:gd name="T8" fmla="*/ 0 w 3"/>
                    <a:gd name="T9" fmla="*/ 27 h 1"/>
                    <a:gd name="T10" fmla="*/ 33 w 3"/>
                    <a:gd name="T11" fmla="*/ 27 h 1"/>
                    <a:gd name="T12" fmla="*/ 110 w 3"/>
                    <a:gd name="T13" fmla="*/ 27 h 1"/>
                    <a:gd name="T14" fmla="*/ 110 w 3"/>
                    <a:gd name="T15" fmla="*/ 27 h 1"/>
                    <a:gd name="T16" fmla="*/ 77 w 3"/>
                    <a:gd name="T17" fmla="*/ 27 h 1"/>
                    <a:gd name="T18" fmla="*/ 0 w 3"/>
                    <a:gd name="T19" fmla="*/ 0 h 1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0" t="0" r="r" b="b"/>
                  <a:pathLst>
                    <a:path w="3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2" y="1"/>
                      </a:cubicBezTo>
                      <a:cubicBezTo>
                        <a:pt x="1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7" name="Freeform 272"/>
                <p:cNvSpPr/>
                <p:nvPr/>
              </p:nvSpPr>
              <p:spPr bwMode="auto">
                <a:xfrm>
                  <a:off x="879" y="1601"/>
                  <a:ext cx="6" cy="6"/>
                </a:xfrm>
                <a:custGeom>
                  <a:avLst/>
                  <a:gdLst>
                    <a:gd name="T0" fmla="*/ 0 w 2"/>
                    <a:gd name="T1" fmla="*/ 0 h 2"/>
                    <a:gd name="T2" fmla="*/ 0 w 2"/>
                    <a:gd name="T3" fmla="*/ 0 h 2"/>
                    <a:gd name="T4" fmla="*/ 0 w 2"/>
                    <a:gd name="T5" fmla="*/ 27 h 2"/>
                    <a:gd name="T6" fmla="*/ 0 w 2"/>
                    <a:gd name="T7" fmla="*/ 27 h 2"/>
                    <a:gd name="T8" fmla="*/ 0 w 2"/>
                    <a:gd name="T9" fmla="*/ 27 h 2"/>
                    <a:gd name="T10" fmla="*/ 27 w 2"/>
                    <a:gd name="T11" fmla="*/ 27 h 2"/>
                    <a:gd name="T12" fmla="*/ 27 w 2"/>
                    <a:gd name="T13" fmla="*/ 54 h 2"/>
                    <a:gd name="T14" fmla="*/ 54 w 2"/>
                    <a:gd name="T15" fmla="*/ 54 h 2"/>
                    <a:gd name="T16" fmla="*/ 54 w 2"/>
                    <a:gd name="T17" fmla="*/ 27 h 2"/>
                    <a:gd name="T18" fmla="*/ 54 w 2"/>
                    <a:gd name="T19" fmla="*/ 27 h 2"/>
                    <a:gd name="T20" fmla="*/ 54 w 2"/>
                    <a:gd name="T21" fmla="*/ 27 h 2"/>
                    <a:gd name="T22" fmla="*/ 54 w 2"/>
                    <a:gd name="T23" fmla="*/ 27 h 2"/>
                    <a:gd name="T24" fmla="*/ 27 w 2"/>
                    <a:gd name="T25" fmla="*/ 27 h 2"/>
                    <a:gd name="T26" fmla="*/ 0 w 2"/>
                    <a:gd name="T27" fmla="*/ 0 h 2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</a:gdLst>
                  <a:ahLst/>
                  <a:cxnLst>
                    <a:cxn ang="T28">
                      <a:pos x="T0" y="T1"/>
                    </a:cxn>
                    <a:cxn ang="T29">
                      <a:pos x="T2" y="T3"/>
                    </a:cxn>
                    <a:cxn ang="T30">
                      <a:pos x="T4" y="T5"/>
                    </a:cxn>
                    <a:cxn ang="T31">
                      <a:pos x="T6" y="T7"/>
                    </a:cxn>
                    <a:cxn ang="T32">
                      <a:pos x="T8" y="T9"/>
                    </a:cxn>
                    <a:cxn ang="T33">
                      <a:pos x="T10" y="T11"/>
                    </a:cxn>
                    <a:cxn ang="T34">
                      <a:pos x="T12" y="T13"/>
                    </a:cxn>
                    <a:cxn ang="T35">
                      <a:pos x="T14" y="T15"/>
                    </a:cxn>
                    <a:cxn ang="T36">
                      <a:pos x="T16" y="T17"/>
                    </a:cxn>
                    <a:cxn ang="T37">
                      <a:pos x="T18" y="T19"/>
                    </a:cxn>
                    <a:cxn ang="T38">
                      <a:pos x="T20" y="T21"/>
                    </a:cxn>
                    <a:cxn ang="T39">
                      <a:pos x="T22" y="T23"/>
                    </a:cxn>
                    <a:cxn ang="T40">
                      <a:pos x="T24" y="T25"/>
                    </a:cxn>
                    <a:cxn ang="T41">
                      <a:pos x="T26" y="T27"/>
                    </a:cxn>
                  </a:cxnLst>
                  <a:rect l="0" t="0" r="r" b="b"/>
                  <a:pathLst>
                    <a:path w="2" h="2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8" name="Freeform 273"/>
                <p:cNvSpPr/>
                <p:nvPr/>
              </p:nvSpPr>
              <p:spPr bwMode="auto">
                <a:xfrm>
                  <a:off x="854" y="1690"/>
                  <a:ext cx="9" cy="13"/>
                </a:xfrm>
                <a:custGeom>
                  <a:avLst/>
                  <a:gdLst>
                    <a:gd name="T0" fmla="*/ 54 w 3"/>
                    <a:gd name="T1" fmla="*/ 0 h 4"/>
                    <a:gd name="T2" fmla="*/ 54 w 3"/>
                    <a:gd name="T3" fmla="*/ 0 h 4"/>
                    <a:gd name="T4" fmla="*/ 27 w 3"/>
                    <a:gd name="T5" fmla="*/ 33 h 4"/>
                    <a:gd name="T6" fmla="*/ 0 w 3"/>
                    <a:gd name="T7" fmla="*/ 33 h 4"/>
                    <a:gd name="T8" fmla="*/ 27 w 3"/>
                    <a:gd name="T9" fmla="*/ 75 h 4"/>
                    <a:gd name="T10" fmla="*/ 0 w 3"/>
                    <a:gd name="T11" fmla="*/ 107 h 4"/>
                    <a:gd name="T12" fmla="*/ 27 w 3"/>
                    <a:gd name="T13" fmla="*/ 137 h 4"/>
                    <a:gd name="T14" fmla="*/ 81 w 3"/>
                    <a:gd name="T15" fmla="*/ 107 h 4"/>
                    <a:gd name="T16" fmla="*/ 81 w 3"/>
                    <a:gd name="T17" fmla="*/ 75 h 4"/>
                    <a:gd name="T18" fmla="*/ 81 w 3"/>
                    <a:gd name="T19" fmla="*/ 33 h 4"/>
                    <a:gd name="T20" fmla="*/ 54 w 3"/>
                    <a:gd name="T21" fmla="*/ 0 h 4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3" h="4">
                      <a:moveTo>
                        <a:pt x="2" y="0"/>
                      </a:moveTo>
                      <a:cubicBezTo>
                        <a:pt x="2" y="0"/>
                        <a:pt x="2" y="0"/>
                        <a:pt x="2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2"/>
                        <a:pt x="1" y="2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1" y="4"/>
                        <a:pt x="1" y="4"/>
                        <a:pt x="1" y="4"/>
                      </a:cubicBezTo>
                      <a:cubicBezTo>
                        <a:pt x="2" y="4"/>
                        <a:pt x="3" y="3"/>
                        <a:pt x="3" y="3"/>
                      </a:cubicBezTo>
                      <a:cubicBezTo>
                        <a:pt x="3" y="2"/>
                        <a:pt x="3" y="2"/>
                        <a:pt x="3" y="2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59" name="Freeform 274"/>
                <p:cNvSpPr/>
                <p:nvPr/>
              </p:nvSpPr>
              <p:spPr bwMode="auto">
                <a:xfrm>
                  <a:off x="879" y="1598"/>
                  <a:ext cx="6" cy="3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27 w 2"/>
                    <a:gd name="T5" fmla="*/ 27 h 1"/>
                    <a:gd name="T6" fmla="*/ 27 w 2"/>
                    <a:gd name="T7" fmla="*/ 27 h 1"/>
                    <a:gd name="T8" fmla="*/ 27 w 2"/>
                    <a:gd name="T9" fmla="*/ 27 h 1"/>
                    <a:gd name="T10" fmla="*/ 27 w 2"/>
                    <a:gd name="T11" fmla="*/ 27 h 1"/>
                    <a:gd name="T12" fmla="*/ 54 w 2"/>
                    <a:gd name="T13" fmla="*/ 27 h 1"/>
                    <a:gd name="T14" fmla="*/ 54 w 2"/>
                    <a:gd name="T15" fmla="*/ 27 h 1"/>
                    <a:gd name="T16" fmla="*/ 54 w 2"/>
                    <a:gd name="T17" fmla="*/ 27 h 1"/>
                    <a:gd name="T18" fmla="*/ 54 w 2"/>
                    <a:gd name="T19" fmla="*/ 27 h 1"/>
                    <a:gd name="T20" fmla="*/ 27 w 2"/>
                    <a:gd name="T21" fmla="*/ 27 h 1"/>
                    <a:gd name="T22" fmla="*/ 0 w 2"/>
                    <a:gd name="T23" fmla="*/ 0 h 1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2" y="1"/>
                        <a:pt x="2" y="1"/>
                        <a:pt x="1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0" name="Freeform 275"/>
                <p:cNvSpPr/>
                <p:nvPr/>
              </p:nvSpPr>
              <p:spPr bwMode="auto">
                <a:xfrm>
                  <a:off x="1030" y="1805"/>
                  <a:ext cx="3" cy="9"/>
                </a:xfrm>
                <a:custGeom>
                  <a:avLst/>
                  <a:gdLst>
                    <a:gd name="T0" fmla="*/ 27 w 1"/>
                    <a:gd name="T1" fmla="*/ 0 h 3"/>
                    <a:gd name="T2" fmla="*/ 27 w 1"/>
                    <a:gd name="T3" fmla="*/ 0 h 3"/>
                    <a:gd name="T4" fmla="*/ 27 w 1"/>
                    <a:gd name="T5" fmla="*/ 0 h 3"/>
                    <a:gd name="T6" fmla="*/ 27 w 1"/>
                    <a:gd name="T7" fmla="*/ 0 h 3"/>
                    <a:gd name="T8" fmla="*/ 27 w 1"/>
                    <a:gd name="T9" fmla="*/ 27 h 3"/>
                    <a:gd name="T10" fmla="*/ 27 w 1"/>
                    <a:gd name="T11" fmla="*/ 54 h 3"/>
                    <a:gd name="T12" fmla="*/ 27 w 1"/>
                    <a:gd name="T13" fmla="*/ 81 h 3"/>
                    <a:gd name="T14" fmla="*/ 27 w 1"/>
                    <a:gd name="T15" fmla="*/ 81 h 3"/>
                    <a:gd name="T16" fmla="*/ 27 w 1"/>
                    <a:gd name="T17" fmla="*/ 54 h 3"/>
                    <a:gd name="T18" fmla="*/ 27 w 1"/>
                    <a:gd name="T19" fmla="*/ 27 h 3"/>
                    <a:gd name="T20" fmla="*/ 27 w 1"/>
                    <a:gd name="T21" fmla="*/ 27 h 3"/>
                    <a:gd name="T22" fmla="*/ 27 w 1"/>
                    <a:gd name="T23" fmla="*/ 0 h 3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1" h="3">
                      <a:moveTo>
                        <a:pt x="1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2"/>
                      </a:cubicBezTo>
                      <a:cubicBezTo>
                        <a:pt x="0" y="2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3"/>
                      </a:cubicBezTo>
                      <a:cubicBezTo>
                        <a:pt x="1" y="3"/>
                        <a:pt x="1" y="3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1" name="Freeform 276"/>
                <p:cNvSpPr/>
                <p:nvPr/>
              </p:nvSpPr>
              <p:spPr bwMode="auto">
                <a:xfrm>
                  <a:off x="906" y="1743"/>
                  <a:ext cx="10" cy="3"/>
                </a:xfrm>
                <a:custGeom>
                  <a:avLst/>
                  <a:gdLst>
                    <a:gd name="T0" fmla="*/ 77 w 3"/>
                    <a:gd name="T1" fmla="*/ 0 h 1"/>
                    <a:gd name="T2" fmla="*/ 33 w 3"/>
                    <a:gd name="T3" fmla="*/ 0 h 1"/>
                    <a:gd name="T4" fmla="*/ 0 w 3"/>
                    <a:gd name="T5" fmla="*/ 27 h 1"/>
                    <a:gd name="T6" fmla="*/ 33 w 3"/>
                    <a:gd name="T7" fmla="*/ 27 h 1"/>
                    <a:gd name="T8" fmla="*/ 77 w 3"/>
                    <a:gd name="T9" fmla="*/ 27 h 1"/>
                    <a:gd name="T10" fmla="*/ 110 w 3"/>
                    <a:gd name="T11" fmla="*/ 27 h 1"/>
                    <a:gd name="T12" fmla="*/ 110 w 3"/>
                    <a:gd name="T13" fmla="*/ 27 h 1"/>
                    <a:gd name="T14" fmla="*/ 77 w 3"/>
                    <a:gd name="T15" fmla="*/ 0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1">
                      <a:moveTo>
                        <a:pt x="2" y="0"/>
                      </a:move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0" y="0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3" y="1"/>
                        <a:pt x="3" y="1"/>
                        <a:pt x="3" y="1"/>
                      </a:cubicBezTo>
                      <a:cubicBezTo>
                        <a:pt x="2" y="0"/>
                        <a:pt x="2" y="0"/>
                        <a:pt x="2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2" name="Freeform 277"/>
                <p:cNvSpPr/>
                <p:nvPr/>
              </p:nvSpPr>
              <p:spPr bwMode="auto">
                <a:xfrm>
                  <a:off x="876" y="1604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27 h 1"/>
                    <a:gd name="T4" fmla="*/ 0 w 1"/>
                    <a:gd name="T5" fmla="*/ 27 h 1"/>
                    <a:gd name="T6" fmla="*/ 27 w 1"/>
                    <a:gd name="T7" fmla="*/ 27 h 1"/>
                    <a:gd name="T8" fmla="*/ 0 w 1"/>
                    <a:gd name="T9" fmla="*/ 27 h 1"/>
                    <a:gd name="T10" fmla="*/ 0 w 1"/>
                    <a:gd name="T11" fmla="*/ 0 h 1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0" y="1"/>
                      </a:cubicBezTo>
                      <a:cubicBezTo>
                        <a:pt x="0" y="1"/>
                        <a:pt x="0" y="1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3" name="Freeform 278"/>
                <p:cNvSpPr/>
                <p:nvPr/>
              </p:nvSpPr>
              <p:spPr bwMode="auto">
                <a:xfrm>
                  <a:off x="934" y="1749"/>
                  <a:ext cx="6" cy="3"/>
                </a:xfrm>
                <a:custGeom>
                  <a:avLst/>
                  <a:gdLst>
                    <a:gd name="T0" fmla="*/ 0 w 2"/>
                    <a:gd name="T1" fmla="*/ 0 h 1"/>
                    <a:gd name="T2" fmla="*/ 0 w 2"/>
                    <a:gd name="T3" fmla="*/ 0 h 1"/>
                    <a:gd name="T4" fmla="*/ 0 w 2"/>
                    <a:gd name="T5" fmla="*/ 0 h 1"/>
                    <a:gd name="T6" fmla="*/ 0 w 2"/>
                    <a:gd name="T7" fmla="*/ 0 h 1"/>
                    <a:gd name="T8" fmla="*/ 0 w 2"/>
                    <a:gd name="T9" fmla="*/ 27 h 1"/>
                    <a:gd name="T10" fmla="*/ 0 w 2"/>
                    <a:gd name="T11" fmla="*/ 27 h 1"/>
                    <a:gd name="T12" fmla="*/ 54 w 2"/>
                    <a:gd name="T13" fmla="*/ 27 h 1"/>
                    <a:gd name="T14" fmla="*/ 54 w 2"/>
                    <a:gd name="T15" fmla="*/ 27 h 1"/>
                    <a:gd name="T16" fmla="*/ 0 w 2"/>
                    <a:gd name="T17" fmla="*/ 0 h 1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2" y="1"/>
                      </a:cubicBezTo>
                      <a:cubicBezTo>
                        <a:pt x="2" y="1"/>
                        <a:pt x="2" y="1"/>
                        <a:pt x="2" y="1"/>
                      </a:cubicBezTo>
                      <a:cubicBezTo>
                        <a:pt x="1" y="0"/>
                        <a:pt x="1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4" name="Freeform 279"/>
                <p:cNvSpPr/>
                <p:nvPr/>
              </p:nvSpPr>
              <p:spPr bwMode="auto">
                <a:xfrm>
                  <a:off x="897" y="1737"/>
                  <a:ext cx="3" cy="6"/>
                </a:xfrm>
                <a:custGeom>
                  <a:avLst/>
                  <a:gdLst>
                    <a:gd name="T0" fmla="*/ 27 w 1"/>
                    <a:gd name="T1" fmla="*/ 0 h 2"/>
                    <a:gd name="T2" fmla="*/ 0 w 1"/>
                    <a:gd name="T3" fmla="*/ 0 h 2"/>
                    <a:gd name="T4" fmla="*/ 0 w 1"/>
                    <a:gd name="T5" fmla="*/ 0 h 2"/>
                    <a:gd name="T6" fmla="*/ 0 w 1"/>
                    <a:gd name="T7" fmla="*/ 27 h 2"/>
                    <a:gd name="T8" fmla="*/ 0 w 1"/>
                    <a:gd name="T9" fmla="*/ 27 h 2"/>
                    <a:gd name="T10" fmla="*/ 0 w 1"/>
                    <a:gd name="T11" fmla="*/ 54 h 2"/>
                    <a:gd name="T12" fmla="*/ 0 w 1"/>
                    <a:gd name="T13" fmla="*/ 54 h 2"/>
                    <a:gd name="T14" fmla="*/ 27 w 1"/>
                    <a:gd name="T15" fmla="*/ 54 h 2"/>
                    <a:gd name="T16" fmla="*/ 27 w 1"/>
                    <a:gd name="T17" fmla="*/ 27 h 2"/>
                    <a:gd name="T18" fmla="*/ 27 w 1"/>
                    <a:gd name="T19" fmla="*/ 27 h 2"/>
                    <a:gd name="T20" fmla="*/ 27 w 1"/>
                    <a:gd name="T21" fmla="*/ 0 h 2"/>
                    <a:gd name="T22" fmla="*/ 27 w 1"/>
                    <a:gd name="T23" fmla="*/ 0 h 2"/>
                    <a:gd name="T24" fmla="*/ 27 w 1"/>
                    <a:gd name="T25" fmla="*/ 0 h 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" h="2">
                      <a:moveTo>
                        <a:pt x="1" y="0"/>
                      </a:moveTo>
                      <a:cubicBezTo>
                        <a:pt x="1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1" y="2"/>
                        <a:pt x="1" y="2"/>
                      </a:cubicBezTo>
                      <a:cubicBezTo>
                        <a:pt x="1" y="2"/>
                        <a:pt x="1" y="2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5" name="Freeform 280"/>
                <p:cNvSpPr/>
                <p:nvPr/>
              </p:nvSpPr>
              <p:spPr bwMode="auto">
                <a:xfrm>
                  <a:off x="885" y="1601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27 w 1"/>
                    <a:gd name="T7" fmla="*/ 27 h 1"/>
                    <a:gd name="T8" fmla="*/ 27 w 1"/>
                    <a:gd name="T9" fmla="*/ 27 h 1"/>
                    <a:gd name="T10" fmla="*/ 0 w 1"/>
                    <a:gd name="T11" fmla="*/ 27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6" name="Freeform 281"/>
                <p:cNvSpPr/>
                <p:nvPr/>
              </p:nvSpPr>
              <p:spPr bwMode="auto">
                <a:xfrm>
                  <a:off x="953" y="1746"/>
                  <a:ext cx="3" cy="3"/>
                </a:xfrm>
                <a:custGeom>
                  <a:avLst/>
                  <a:gdLst>
                    <a:gd name="T0" fmla="*/ 0 w 1"/>
                    <a:gd name="T1" fmla="*/ 0 h 1"/>
                    <a:gd name="T2" fmla="*/ 0 w 1"/>
                    <a:gd name="T3" fmla="*/ 0 h 1"/>
                    <a:gd name="T4" fmla="*/ 0 w 1"/>
                    <a:gd name="T5" fmla="*/ 27 h 1"/>
                    <a:gd name="T6" fmla="*/ 27 w 1"/>
                    <a:gd name="T7" fmla="*/ 27 h 1"/>
                    <a:gd name="T8" fmla="*/ 27 w 1"/>
                    <a:gd name="T9" fmla="*/ 0 h 1"/>
                    <a:gd name="T10" fmla="*/ 27 w 1"/>
                    <a:gd name="T11" fmla="*/ 0 h 1"/>
                    <a:gd name="T12" fmla="*/ 0 w 1"/>
                    <a:gd name="T13" fmla="*/ 0 h 1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1" h="1">
                      <a:moveTo>
                        <a:pt x="0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1" y="0"/>
                        <a:pt x="1" y="0"/>
                        <a:pt x="1" y="0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7" name="Freeform 282"/>
                <p:cNvSpPr/>
                <p:nvPr/>
              </p:nvSpPr>
              <p:spPr bwMode="auto">
                <a:xfrm>
                  <a:off x="897" y="1731"/>
                  <a:ext cx="3" cy="3"/>
                </a:xfrm>
                <a:custGeom>
                  <a:avLst/>
                  <a:gdLst>
                    <a:gd name="T0" fmla="*/ 27 w 1"/>
                    <a:gd name="T1" fmla="*/ 0 h 1"/>
                    <a:gd name="T2" fmla="*/ 0 w 1"/>
                    <a:gd name="T3" fmla="*/ 0 h 1"/>
                    <a:gd name="T4" fmla="*/ 0 w 1"/>
                    <a:gd name="T5" fmla="*/ 0 h 1"/>
                    <a:gd name="T6" fmla="*/ 0 w 1"/>
                    <a:gd name="T7" fmla="*/ 27 h 1"/>
                    <a:gd name="T8" fmla="*/ 0 w 1"/>
                    <a:gd name="T9" fmla="*/ 27 h 1"/>
                    <a:gd name="T10" fmla="*/ 0 w 1"/>
                    <a:gd name="T11" fmla="*/ 27 h 1"/>
                    <a:gd name="T12" fmla="*/ 27 w 1"/>
                    <a:gd name="T13" fmla="*/ 27 h 1"/>
                    <a:gd name="T14" fmla="*/ 27 w 1"/>
                    <a:gd name="T15" fmla="*/ 0 h 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1" h="1">
                      <a:moveTo>
                        <a:pt x="1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cubicBezTo>
                        <a:pt x="1" y="0"/>
                        <a:pt x="1" y="0"/>
                        <a:pt x="1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8" name="Freeform 283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  <a:gd name="T14" fmla="*/ 0 w 3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69" name="Freeform 284"/>
                <p:cNvSpPr/>
                <p:nvPr/>
              </p:nvSpPr>
              <p:spPr bwMode="auto">
                <a:xfrm>
                  <a:off x="885" y="1740"/>
                  <a:ext cx="3" cy="3"/>
                </a:xfrm>
                <a:custGeom>
                  <a:avLst/>
                  <a:gdLst>
                    <a:gd name="T0" fmla="*/ 0 w 3"/>
                    <a:gd name="T1" fmla="*/ 0 h 3"/>
                    <a:gd name="T2" fmla="*/ 0 w 3"/>
                    <a:gd name="T3" fmla="*/ 0 h 3"/>
                    <a:gd name="T4" fmla="*/ 0 w 3"/>
                    <a:gd name="T5" fmla="*/ 0 h 3"/>
                    <a:gd name="T6" fmla="*/ 0 w 3"/>
                    <a:gd name="T7" fmla="*/ 3 h 3"/>
                    <a:gd name="T8" fmla="*/ 0 w 3"/>
                    <a:gd name="T9" fmla="*/ 3 h 3"/>
                    <a:gd name="T10" fmla="*/ 3 w 3"/>
                    <a:gd name="T11" fmla="*/ 3 h 3"/>
                    <a:gd name="T12" fmla="*/ 3 w 3"/>
                    <a:gd name="T13" fmla="*/ 0 h 3"/>
                    <a:gd name="T14" fmla="*/ 0 w 3"/>
                    <a:gd name="T15" fmla="*/ 0 h 3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3" h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3"/>
                      </a:lnTo>
                      <a:lnTo>
                        <a:pt x="3" y="3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0" name="Freeform 285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0 w 3"/>
                    <a:gd name="T3" fmla="*/ 3 w 3"/>
                    <a:gd name="T4" fmla="*/ 3 w 3"/>
                    <a:gd name="T5" fmla="*/ 3 w 3"/>
                    <a:gd name="T6" fmla="*/ 3 w 3"/>
                    <a:gd name="T7" fmla="*/ 0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1" name="Freeform 286"/>
                <p:cNvSpPr/>
                <p:nvPr/>
              </p:nvSpPr>
              <p:spPr bwMode="auto">
                <a:xfrm>
                  <a:off x="879" y="1601"/>
                  <a:ext cx="3" cy="0"/>
                </a:xfrm>
                <a:custGeom>
                  <a:avLst/>
                  <a:gdLst>
                    <a:gd name="T0" fmla="*/ 0 w 3"/>
                    <a:gd name="T1" fmla="*/ 0 w 3"/>
                    <a:gd name="T2" fmla="*/ 0 w 3"/>
                    <a:gd name="T3" fmla="*/ 3 w 3"/>
                    <a:gd name="T4" fmla="*/ 3 w 3"/>
                    <a:gd name="T5" fmla="*/ 3 w 3"/>
                    <a:gd name="T6" fmla="*/ 3 w 3"/>
                    <a:gd name="T7" fmla="*/ 0 w 3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60000 65536"/>
                  </a:gdLst>
                  <a:ahLst/>
                  <a:cxnLst>
                    <a:cxn ang="T8">
                      <a:pos x="T0" y="0"/>
                    </a:cxn>
                    <a:cxn ang="T9">
                      <a:pos x="T1" y="0"/>
                    </a:cxn>
                    <a:cxn ang="T10">
                      <a:pos x="T2" y="0"/>
                    </a:cxn>
                    <a:cxn ang="T11">
                      <a:pos x="T3" y="0"/>
                    </a:cxn>
                    <a:cxn ang="T12">
                      <a:pos x="T4" y="0"/>
                    </a:cxn>
                    <a:cxn ang="T13">
                      <a:pos x="T5" y="0"/>
                    </a:cxn>
                    <a:cxn ang="T14">
                      <a:pos x="T6" y="0"/>
                    </a:cxn>
                    <a:cxn ang="T15">
                      <a:pos x="T7" y="0"/>
                    </a:cxn>
                  </a:cxnLst>
                  <a:rect l="0" t="0" r="r" b="b"/>
                  <a:pathLst>
                    <a:path w="3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3" y="0"/>
                      </a:lnTo>
                      <a:lnTo>
                        <a:pt x="0" y="0"/>
                      </a:lnTo>
                    </a:path>
                  </a:pathLst>
                </a:cu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2" name="Freeform 287"/>
                <p:cNvSpPr/>
                <p:nvPr/>
              </p:nvSpPr>
              <p:spPr bwMode="auto">
                <a:xfrm>
                  <a:off x="851" y="1570"/>
                  <a:ext cx="206" cy="417"/>
                </a:xfrm>
                <a:custGeom>
                  <a:avLst/>
                  <a:gdLst>
                    <a:gd name="T0" fmla="*/ 0 w 67"/>
                    <a:gd name="T1" fmla="*/ 0 h 135"/>
                    <a:gd name="T2" fmla="*/ 0 w 67"/>
                    <a:gd name="T3" fmla="*/ 114 h 135"/>
                    <a:gd name="T4" fmla="*/ 1832 w 67"/>
                    <a:gd name="T5" fmla="*/ 1974 h 135"/>
                    <a:gd name="T6" fmla="*/ 0 w 67"/>
                    <a:gd name="T7" fmla="*/ 3864 h 135"/>
                    <a:gd name="T8" fmla="*/ 0 w 67"/>
                    <a:gd name="T9" fmla="*/ 3978 h 135"/>
                    <a:gd name="T10" fmla="*/ 1946 w 67"/>
                    <a:gd name="T11" fmla="*/ 1974 h 135"/>
                    <a:gd name="T12" fmla="*/ 0 w 67"/>
                    <a:gd name="T13" fmla="*/ 0 h 13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67" h="135">
                      <a:moveTo>
                        <a:pt x="0" y="0"/>
                      </a:move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35" y="4"/>
                        <a:pt x="63" y="33"/>
                        <a:pt x="63" y="67"/>
                      </a:cubicBezTo>
                      <a:cubicBezTo>
                        <a:pt x="63" y="102"/>
                        <a:pt x="35" y="131"/>
                        <a:pt x="0" y="131"/>
                      </a:cubicBezTo>
                      <a:cubicBezTo>
                        <a:pt x="0" y="135"/>
                        <a:pt x="0" y="135"/>
                        <a:pt x="0" y="135"/>
                      </a:cubicBezTo>
                      <a:cubicBezTo>
                        <a:pt x="37" y="135"/>
                        <a:pt x="67" y="104"/>
                        <a:pt x="67" y="67"/>
                      </a:cubicBezTo>
                      <a:cubicBezTo>
                        <a:pt x="67" y="30"/>
                        <a:pt x="37" y="0"/>
                        <a:pt x="0" y="0"/>
                      </a:cubicBezTo>
                    </a:path>
                  </a:pathLst>
                </a:custGeom>
                <a:solidFill>
                  <a:srgbClr val="2C4255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3" name="Freeform 288"/>
                <p:cNvSpPr/>
                <p:nvPr/>
              </p:nvSpPr>
              <p:spPr bwMode="auto">
                <a:xfrm>
                  <a:off x="1643" y="1694"/>
                  <a:ext cx="25" cy="40"/>
                </a:xfrm>
                <a:custGeom>
                  <a:avLst/>
                  <a:gdLst>
                    <a:gd name="T0" fmla="*/ 244 w 8"/>
                    <a:gd name="T1" fmla="*/ 323 h 13"/>
                    <a:gd name="T2" fmla="*/ 216 w 8"/>
                    <a:gd name="T3" fmla="*/ 378 h 13"/>
                    <a:gd name="T4" fmla="*/ 59 w 8"/>
                    <a:gd name="T5" fmla="*/ 378 h 13"/>
                    <a:gd name="T6" fmla="*/ 0 w 8"/>
                    <a:gd name="T7" fmla="*/ 323 h 13"/>
                    <a:gd name="T8" fmla="*/ 0 w 8"/>
                    <a:gd name="T9" fmla="*/ 55 h 13"/>
                    <a:gd name="T10" fmla="*/ 59 w 8"/>
                    <a:gd name="T11" fmla="*/ 0 h 13"/>
                    <a:gd name="T12" fmla="*/ 216 w 8"/>
                    <a:gd name="T13" fmla="*/ 0 h 13"/>
                    <a:gd name="T14" fmla="*/ 244 w 8"/>
                    <a:gd name="T15" fmla="*/ 55 h 13"/>
                    <a:gd name="T16" fmla="*/ 244 w 8"/>
                    <a:gd name="T17" fmla="*/ 323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" h="13">
                      <a:moveTo>
                        <a:pt x="8" y="11"/>
                      </a:move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2"/>
                        <a:pt x="0" y="1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8" y="2"/>
                      </a:cubicBezTo>
                      <a:lnTo>
                        <a:pt x="8" y="1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4" name="Freeform 289"/>
                <p:cNvSpPr/>
                <p:nvPr/>
              </p:nvSpPr>
              <p:spPr bwMode="auto">
                <a:xfrm>
                  <a:off x="1785" y="1694"/>
                  <a:ext cx="25" cy="40"/>
                </a:xfrm>
                <a:custGeom>
                  <a:avLst/>
                  <a:gdLst>
                    <a:gd name="T0" fmla="*/ 244 w 8"/>
                    <a:gd name="T1" fmla="*/ 323 h 13"/>
                    <a:gd name="T2" fmla="*/ 216 w 8"/>
                    <a:gd name="T3" fmla="*/ 378 h 13"/>
                    <a:gd name="T4" fmla="*/ 59 w 8"/>
                    <a:gd name="T5" fmla="*/ 378 h 13"/>
                    <a:gd name="T6" fmla="*/ 0 w 8"/>
                    <a:gd name="T7" fmla="*/ 323 h 13"/>
                    <a:gd name="T8" fmla="*/ 0 w 8"/>
                    <a:gd name="T9" fmla="*/ 55 h 13"/>
                    <a:gd name="T10" fmla="*/ 59 w 8"/>
                    <a:gd name="T11" fmla="*/ 0 h 13"/>
                    <a:gd name="T12" fmla="*/ 216 w 8"/>
                    <a:gd name="T13" fmla="*/ 0 h 13"/>
                    <a:gd name="T14" fmla="*/ 244 w 8"/>
                    <a:gd name="T15" fmla="*/ 55 h 13"/>
                    <a:gd name="T16" fmla="*/ 244 w 8"/>
                    <a:gd name="T17" fmla="*/ 323 h 1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8" h="13">
                      <a:moveTo>
                        <a:pt x="8" y="11"/>
                      </a:moveTo>
                      <a:cubicBezTo>
                        <a:pt x="8" y="12"/>
                        <a:pt x="8" y="13"/>
                        <a:pt x="7" y="13"/>
                      </a:cubicBezTo>
                      <a:cubicBezTo>
                        <a:pt x="2" y="13"/>
                        <a:pt x="2" y="13"/>
                        <a:pt x="2" y="13"/>
                      </a:cubicBezTo>
                      <a:cubicBezTo>
                        <a:pt x="1" y="13"/>
                        <a:pt x="0" y="12"/>
                        <a:pt x="0" y="11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8" y="0"/>
                        <a:pt x="8" y="1"/>
                        <a:pt x="8" y="2"/>
                      </a:cubicBezTo>
                      <a:lnTo>
                        <a:pt x="8" y="1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5" name="Freeform 290"/>
                <p:cNvSpPr>
                  <a:spLocks noEditPoints="1"/>
                </p:cNvSpPr>
                <p:nvPr/>
              </p:nvSpPr>
              <p:spPr bwMode="auto">
                <a:xfrm>
                  <a:off x="1668" y="1333"/>
                  <a:ext cx="117" cy="203"/>
                </a:xfrm>
                <a:custGeom>
                  <a:avLst/>
                  <a:gdLst>
                    <a:gd name="T0" fmla="*/ 902 w 38"/>
                    <a:gd name="T1" fmla="*/ 1919 h 66"/>
                    <a:gd name="T2" fmla="*/ 209 w 38"/>
                    <a:gd name="T3" fmla="*/ 1919 h 66"/>
                    <a:gd name="T4" fmla="*/ 0 w 38"/>
                    <a:gd name="T5" fmla="*/ 1682 h 66"/>
                    <a:gd name="T6" fmla="*/ 0 w 38"/>
                    <a:gd name="T7" fmla="*/ 209 h 66"/>
                    <a:gd name="T8" fmla="*/ 209 w 38"/>
                    <a:gd name="T9" fmla="*/ 0 h 66"/>
                    <a:gd name="T10" fmla="*/ 902 w 38"/>
                    <a:gd name="T11" fmla="*/ 0 h 66"/>
                    <a:gd name="T12" fmla="*/ 1108 w 38"/>
                    <a:gd name="T13" fmla="*/ 209 h 66"/>
                    <a:gd name="T14" fmla="*/ 1108 w 38"/>
                    <a:gd name="T15" fmla="*/ 1682 h 66"/>
                    <a:gd name="T16" fmla="*/ 902 w 38"/>
                    <a:gd name="T17" fmla="*/ 1919 h 66"/>
                    <a:gd name="T18" fmla="*/ 209 w 38"/>
                    <a:gd name="T19" fmla="*/ 169 h 66"/>
                    <a:gd name="T20" fmla="*/ 169 w 38"/>
                    <a:gd name="T21" fmla="*/ 209 h 66"/>
                    <a:gd name="T22" fmla="*/ 169 w 38"/>
                    <a:gd name="T23" fmla="*/ 1682 h 66"/>
                    <a:gd name="T24" fmla="*/ 209 w 38"/>
                    <a:gd name="T25" fmla="*/ 1750 h 66"/>
                    <a:gd name="T26" fmla="*/ 902 w 38"/>
                    <a:gd name="T27" fmla="*/ 1750 h 66"/>
                    <a:gd name="T28" fmla="*/ 939 w 38"/>
                    <a:gd name="T29" fmla="*/ 1682 h 66"/>
                    <a:gd name="T30" fmla="*/ 939 w 38"/>
                    <a:gd name="T31" fmla="*/ 209 h 66"/>
                    <a:gd name="T32" fmla="*/ 902 w 38"/>
                    <a:gd name="T33" fmla="*/ 169 h 66"/>
                    <a:gd name="T34" fmla="*/ 209 w 38"/>
                    <a:gd name="T35" fmla="*/ 169 h 6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38" h="66">
                      <a:moveTo>
                        <a:pt x="31" y="66"/>
                      </a:moveTo>
                      <a:cubicBezTo>
                        <a:pt x="7" y="66"/>
                        <a:pt x="7" y="66"/>
                        <a:pt x="7" y="66"/>
                      </a:cubicBezTo>
                      <a:cubicBezTo>
                        <a:pt x="3" y="66"/>
                        <a:pt x="0" y="62"/>
                        <a:pt x="0" y="58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3" y="0"/>
                        <a:pt x="7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35" y="0"/>
                        <a:pt x="38" y="3"/>
                        <a:pt x="38" y="7"/>
                      </a:cubicBezTo>
                      <a:cubicBezTo>
                        <a:pt x="38" y="58"/>
                        <a:pt x="38" y="58"/>
                        <a:pt x="38" y="58"/>
                      </a:cubicBezTo>
                      <a:cubicBezTo>
                        <a:pt x="38" y="62"/>
                        <a:pt x="35" y="66"/>
                        <a:pt x="31" y="66"/>
                      </a:cubicBezTo>
                      <a:close/>
                      <a:moveTo>
                        <a:pt x="7" y="6"/>
                      </a:moveTo>
                      <a:cubicBezTo>
                        <a:pt x="6" y="6"/>
                        <a:pt x="6" y="6"/>
                        <a:pt x="6" y="7"/>
                      </a:cubicBezTo>
                      <a:cubicBezTo>
                        <a:pt x="6" y="58"/>
                        <a:pt x="6" y="58"/>
                        <a:pt x="6" y="58"/>
                      </a:cubicBezTo>
                      <a:cubicBezTo>
                        <a:pt x="6" y="59"/>
                        <a:pt x="6" y="60"/>
                        <a:pt x="7" y="60"/>
                      </a:cubicBezTo>
                      <a:cubicBezTo>
                        <a:pt x="31" y="60"/>
                        <a:pt x="31" y="60"/>
                        <a:pt x="31" y="60"/>
                      </a:cubicBezTo>
                      <a:cubicBezTo>
                        <a:pt x="32" y="60"/>
                        <a:pt x="32" y="59"/>
                        <a:pt x="32" y="58"/>
                      </a:cubicBezTo>
                      <a:cubicBezTo>
                        <a:pt x="32" y="7"/>
                        <a:pt x="32" y="7"/>
                        <a:pt x="32" y="7"/>
                      </a:cubicBezTo>
                      <a:cubicBezTo>
                        <a:pt x="32" y="6"/>
                        <a:pt x="32" y="6"/>
                        <a:pt x="31" y="6"/>
                      </a:cubicBezTo>
                      <a:lnTo>
                        <a:pt x="7" y="6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6" name="Freeform 291"/>
                <p:cNvSpPr/>
                <p:nvPr/>
              </p:nvSpPr>
              <p:spPr bwMode="auto">
                <a:xfrm>
                  <a:off x="1612" y="1450"/>
                  <a:ext cx="118" cy="265"/>
                </a:xfrm>
                <a:custGeom>
                  <a:avLst/>
                  <a:gdLst>
                    <a:gd name="T0" fmla="*/ 115 w 38"/>
                    <a:gd name="T1" fmla="*/ 0 h 86"/>
                    <a:gd name="T2" fmla="*/ 0 w 38"/>
                    <a:gd name="T3" fmla="*/ 86 h 86"/>
                    <a:gd name="T4" fmla="*/ 0 w 38"/>
                    <a:gd name="T5" fmla="*/ 2403 h 86"/>
                    <a:gd name="T6" fmla="*/ 115 w 38"/>
                    <a:gd name="T7" fmla="*/ 2518 h 86"/>
                    <a:gd name="T8" fmla="*/ 1137 w 38"/>
                    <a:gd name="T9" fmla="*/ 2518 h 86"/>
                    <a:gd name="T10" fmla="*/ 1137 w 38"/>
                    <a:gd name="T11" fmla="*/ 0 h 86"/>
                    <a:gd name="T12" fmla="*/ 115 w 38"/>
                    <a:gd name="T13" fmla="*/ 0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8" h="86">
                      <a:moveTo>
                        <a:pt x="4" y="0"/>
                      </a:moveTo>
                      <a:cubicBezTo>
                        <a:pt x="2" y="0"/>
                        <a:pt x="0" y="1"/>
                        <a:pt x="0" y="3"/>
                      </a:cubicBezTo>
                      <a:cubicBezTo>
                        <a:pt x="0" y="82"/>
                        <a:pt x="0" y="82"/>
                        <a:pt x="0" y="82"/>
                      </a:cubicBezTo>
                      <a:cubicBezTo>
                        <a:pt x="0" y="84"/>
                        <a:pt x="2" y="86"/>
                        <a:pt x="4" y="86"/>
                      </a:cubicBezTo>
                      <a:cubicBezTo>
                        <a:pt x="38" y="86"/>
                        <a:pt x="38" y="86"/>
                        <a:pt x="38" y="86"/>
                      </a:cubicBezTo>
                      <a:cubicBezTo>
                        <a:pt x="38" y="0"/>
                        <a:pt x="38" y="0"/>
                        <a:pt x="38" y="0"/>
                      </a:cubicBezTo>
                      <a:lnTo>
                        <a:pt x="4" y="0"/>
                      </a:lnTo>
                      <a:close/>
                    </a:path>
                  </a:pathLst>
                </a:custGeom>
                <a:solidFill>
                  <a:srgbClr val="DE3C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7" name="Freeform 292"/>
                <p:cNvSpPr/>
                <p:nvPr/>
              </p:nvSpPr>
              <p:spPr bwMode="auto">
                <a:xfrm>
                  <a:off x="1730" y="1450"/>
                  <a:ext cx="114" cy="265"/>
                </a:xfrm>
                <a:custGeom>
                  <a:avLst/>
                  <a:gdLst>
                    <a:gd name="T0" fmla="*/ 998 w 37"/>
                    <a:gd name="T1" fmla="*/ 0 h 86"/>
                    <a:gd name="T2" fmla="*/ 0 w 37"/>
                    <a:gd name="T3" fmla="*/ 0 h 86"/>
                    <a:gd name="T4" fmla="*/ 0 w 37"/>
                    <a:gd name="T5" fmla="*/ 2518 h 86"/>
                    <a:gd name="T6" fmla="*/ 998 w 37"/>
                    <a:gd name="T7" fmla="*/ 2518 h 86"/>
                    <a:gd name="T8" fmla="*/ 1081 w 37"/>
                    <a:gd name="T9" fmla="*/ 2403 h 86"/>
                    <a:gd name="T10" fmla="*/ 1081 w 37"/>
                    <a:gd name="T11" fmla="*/ 86 h 86"/>
                    <a:gd name="T12" fmla="*/ 998 w 37"/>
                    <a:gd name="T13" fmla="*/ 0 h 8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7" h="86">
                      <a:moveTo>
                        <a:pt x="34" y="0"/>
                      </a:move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86"/>
                        <a:pt x="0" y="86"/>
                        <a:pt x="0" y="86"/>
                      </a:cubicBezTo>
                      <a:cubicBezTo>
                        <a:pt x="34" y="86"/>
                        <a:pt x="34" y="86"/>
                        <a:pt x="34" y="86"/>
                      </a:cubicBezTo>
                      <a:cubicBezTo>
                        <a:pt x="36" y="86"/>
                        <a:pt x="37" y="84"/>
                        <a:pt x="37" y="82"/>
                      </a:cubicBezTo>
                      <a:cubicBezTo>
                        <a:pt x="37" y="3"/>
                        <a:pt x="37" y="3"/>
                        <a:pt x="37" y="3"/>
                      </a:cubicBezTo>
                      <a:cubicBezTo>
                        <a:pt x="37" y="1"/>
                        <a:pt x="36" y="0"/>
                        <a:pt x="34" y="0"/>
                      </a:cubicBezTo>
                      <a:close/>
                    </a:path>
                  </a:pathLst>
                </a:custGeom>
                <a:solidFill>
                  <a:srgbClr val="FF69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78" name="Rectangle 293"/>
                <p:cNvSpPr>
                  <a:spLocks noChangeArrowheads="1"/>
                </p:cNvSpPr>
                <p:nvPr/>
              </p:nvSpPr>
              <p:spPr bwMode="auto">
                <a:xfrm>
                  <a:off x="1702" y="1576"/>
                  <a:ext cx="49" cy="10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79" name="Rectangle 294"/>
                <p:cNvSpPr>
                  <a:spLocks noChangeArrowheads="1"/>
                </p:cNvSpPr>
                <p:nvPr/>
              </p:nvSpPr>
              <p:spPr bwMode="auto">
                <a:xfrm>
                  <a:off x="1714" y="1592"/>
                  <a:ext cx="25" cy="9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0" name="Freeform 295"/>
                <p:cNvSpPr>
                  <a:spLocks noEditPoints="1"/>
                </p:cNvSpPr>
                <p:nvPr/>
              </p:nvSpPr>
              <p:spPr bwMode="auto">
                <a:xfrm>
                  <a:off x="1653" y="1555"/>
                  <a:ext cx="154" cy="200"/>
                </a:xfrm>
                <a:custGeom>
                  <a:avLst/>
                  <a:gdLst>
                    <a:gd name="T0" fmla="*/ 1346 w 50"/>
                    <a:gd name="T1" fmla="*/ 1892 h 65"/>
                    <a:gd name="T2" fmla="*/ 114 w 50"/>
                    <a:gd name="T3" fmla="*/ 1892 h 65"/>
                    <a:gd name="T4" fmla="*/ 0 w 50"/>
                    <a:gd name="T5" fmla="*/ 1751 h 65"/>
                    <a:gd name="T6" fmla="*/ 0 w 50"/>
                    <a:gd name="T7" fmla="*/ 114 h 65"/>
                    <a:gd name="T8" fmla="*/ 114 w 50"/>
                    <a:gd name="T9" fmla="*/ 0 h 65"/>
                    <a:gd name="T10" fmla="*/ 1346 w 50"/>
                    <a:gd name="T11" fmla="*/ 0 h 65"/>
                    <a:gd name="T12" fmla="*/ 1460 w 50"/>
                    <a:gd name="T13" fmla="*/ 114 h 65"/>
                    <a:gd name="T14" fmla="*/ 1460 w 50"/>
                    <a:gd name="T15" fmla="*/ 1751 h 65"/>
                    <a:gd name="T16" fmla="*/ 1346 w 50"/>
                    <a:gd name="T17" fmla="*/ 1892 h 65"/>
                    <a:gd name="T18" fmla="*/ 114 w 50"/>
                    <a:gd name="T19" fmla="*/ 86 h 65"/>
                    <a:gd name="T20" fmla="*/ 86 w 50"/>
                    <a:gd name="T21" fmla="*/ 114 h 65"/>
                    <a:gd name="T22" fmla="*/ 86 w 50"/>
                    <a:gd name="T23" fmla="*/ 1751 h 65"/>
                    <a:gd name="T24" fmla="*/ 114 w 50"/>
                    <a:gd name="T25" fmla="*/ 1778 h 65"/>
                    <a:gd name="T26" fmla="*/ 1346 w 50"/>
                    <a:gd name="T27" fmla="*/ 1778 h 65"/>
                    <a:gd name="T28" fmla="*/ 1346 w 50"/>
                    <a:gd name="T29" fmla="*/ 1751 h 65"/>
                    <a:gd name="T30" fmla="*/ 1346 w 50"/>
                    <a:gd name="T31" fmla="*/ 114 h 65"/>
                    <a:gd name="T32" fmla="*/ 1346 w 50"/>
                    <a:gd name="T33" fmla="*/ 86 h 65"/>
                    <a:gd name="T34" fmla="*/ 114 w 50"/>
                    <a:gd name="T35" fmla="*/ 86 h 6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50" h="65">
                      <a:moveTo>
                        <a:pt x="46" y="65"/>
                      </a:moveTo>
                      <a:cubicBezTo>
                        <a:pt x="4" y="65"/>
                        <a:pt x="4" y="65"/>
                        <a:pt x="4" y="65"/>
                      </a:cubicBezTo>
                      <a:cubicBezTo>
                        <a:pt x="2" y="65"/>
                        <a:pt x="0" y="63"/>
                        <a:pt x="0" y="60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1"/>
                        <a:pt x="2" y="0"/>
                        <a:pt x="4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8" y="0"/>
                        <a:pt x="50" y="1"/>
                        <a:pt x="50" y="4"/>
                      </a:cubicBezTo>
                      <a:cubicBezTo>
                        <a:pt x="50" y="60"/>
                        <a:pt x="50" y="60"/>
                        <a:pt x="50" y="60"/>
                      </a:cubicBezTo>
                      <a:cubicBezTo>
                        <a:pt x="50" y="63"/>
                        <a:pt x="48" y="65"/>
                        <a:pt x="46" y="65"/>
                      </a:cubicBezTo>
                      <a:close/>
                      <a:moveTo>
                        <a:pt x="4" y="3"/>
                      </a:moveTo>
                      <a:cubicBezTo>
                        <a:pt x="4" y="3"/>
                        <a:pt x="3" y="3"/>
                        <a:pt x="3" y="4"/>
                      </a:cubicBezTo>
                      <a:cubicBezTo>
                        <a:pt x="3" y="60"/>
                        <a:pt x="3" y="60"/>
                        <a:pt x="3" y="60"/>
                      </a:cubicBezTo>
                      <a:cubicBezTo>
                        <a:pt x="3" y="61"/>
                        <a:pt x="4" y="61"/>
                        <a:pt x="4" y="61"/>
                      </a:cubicBezTo>
                      <a:cubicBezTo>
                        <a:pt x="46" y="61"/>
                        <a:pt x="46" y="61"/>
                        <a:pt x="46" y="61"/>
                      </a:cubicBezTo>
                      <a:cubicBezTo>
                        <a:pt x="46" y="61"/>
                        <a:pt x="46" y="61"/>
                        <a:pt x="46" y="60"/>
                      </a:cubicBezTo>
                      <a:cubicBezTo>
                        <a:pt x="46" y="4"/>
                        <a:pt x="46" y="4"/>
                        <a:pt x="46" y="4"/>
                      </a:cubicBezTo>
                      <a:cubicBezTo>
                        <a:pt x="46" y="3"/>
                        <a:pt x="46" y="3"/>
                        <a:pt x="46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1" name="Rectangle 296"/>
                <p:cNvSpPr>
                  <a:spLocks noChangeArrowheads="1"/>
                </p:cNvSpPr>
                <p:nvPr/>
              </p:nvSpPr>
              <p:spPr bwMode="auto">
                <a:xfrm>
                  <a:off x="1603" y="1493"/>
                  <a:ext cx="253" cy="3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2" name="Rectangle 297"/>
                <p:cNvSpPr>
                  <a:spLocks noChangeArrowheads="1"/>
                </p:cNvSpPr>
                <p:nvPr/>
              </p:nvSpPr>
              <p:spPr bwMode="auto">
                <a:xfrm>
                  <a:off x="1603" y="1468"/>
                  <a:ext cx="253" cy="13"/>
                </a:xfrm>
                <a:prstGeom prst="rect">
                  <a:avLst/>
                </a:pr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3" name="Rectangle 298"/>
                <p:cNvSpPr>
                  <a:spLocks noChangeArrowheads="1"/>
                </p:cNvSpPr>
                <p:nvPr/>
              </p:nvSpPr>
              <p:spPr bwMode="auto">
                <a:xfrm>
                  <a:off x="99" y="1496"/>
                  <a:ext cx="419" cy="12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4" name="Rectangle 299"/>
                <p:cNvSpPr>
                  <a:spLocks noChangeArrowheads="1"/>
                </p:cNvSpPr>
                <p:nvPr/>
              </p:nvSpPr>
              <p:spPr bwMode="auto">
                <a:xfrm>
                  <a:off x="74" y="1512"/>
                  <a:ext cx="469" cy="15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5" name="Rectangle 300"/>
                <p:cNvSpPr>
                  <a:spLocks noChangeArrowheads="1"/>
                </p:cNvSpPr>
                <p:nvPr/>
              </p:nvSpPr>
              <p:spPr bwMode="auto">
                <a:xfrm>
                  <a:off x="49" y="1533"/>
                  <a:ext cx="518" cy="12"/>
                </a:xfrm>
                <a:prstGeom prst="rect">
                  <a:avLst/>
                </a:prstGeom>
                <a:solidFill>
                  <a:srgbClr val="2C485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86" name="Freeform 301"/>
                <p:cNvSpPr>
                  <a:spLocks noEditPoints="1"/>
                </p:cNvSpPr>
                <p:nvPr/>
              </p:nvSpPr>
              <p:spPr bwMode="auto">
                <a:xfrm>
                  <a:off x="105" y="1240"/>
                  <a:ext cx="108" cy="247"/>
                </a:xfrm>
                <a:custGeom>
                  <a:avLst/>
                  <a:gdLst>
                    <a:gd name="T0" fmla="*/ 0 w 108"/>
                    <a:gd name="T1" fmla="*/ 0 h 247"/>
                    <a:gd name="T2" fmla="*/ 0 w 108"/>
                    <a:gd name="T3" fmla="*/ 247 h 247"/>
                    <a:gd name="T4" fmla="*/ 108 w 108"/>
                    <a:gd name="T5" fmla="*/ 247 h 247"/>
                    <a:gd name="T6" fmla="*/ 108 w 108"/>
                    <a:gd name="T7" fmla="*/ 0 h 247"/>
                    <a:gd name="T8" fmla="*/ 0 w 108"/>
                    <a:gd name="T9" fmla="*/ 0 h 247"/>
                    <a:gd name="T10" fmla="*/ 83 w 108"/>
                    <a:gd name="T11" fmla="*/ 185 h 247"/>
                    <a:gd name="T12" fmla="*/ 34 w 108"/>
                    <a:gd name="T13" fmla="*/ 185 h 247"/>
                    <a:gd name="T14" fmla="*/ 34 w 108"/>
                    <a:gd name="T15" fmla="*/ 148 h 247"/>
                    <a:gd name="T16" fmla="*/ 83 w 108"/>
                    <a:gd name="T17" fmla="*/ 148 h 247"/>
                    <a:gd name="T18" fmla="*/ 83 w 108"/>
                    <a:gd name="T19" fmla="*/ 185 h 247"/>
                    <a:gd name="T20" fmla="*/ 83 w 108"/>
                    <a:gd name="T21" fmla="*/ 127 h 247"/>
                    <a:gd name="T22" fmla="*/ 34 w 108"/>
                    <a:gd name="T23" fmla="*/ 127 h 247"/>
                    <a:gd name="T24" fmla="*/ 34 w 108"/>
                    <a:gd name="T25" fmla="*/ 90 h 247"/>
                    <a:gd name="T26" fmla="*/ 83 w 108"/>
                    <a:gd name="T27" fmla="*/ 90 h 247"/>
                    <a:gd name="T28" fmla="*/ 83 w 108"/>
                    <a:gd name="T29" fmla="*/ 127 h 247"/>
                    <a:gd name="T30" fmla="*/ 83 w 108"/>
                    <a:gd name="T31" fmla="*/ 71 h 247"/>
                    <a:gd name="T32" fmla="*/ 34 w 108"/>
                    <a:gd name="T33" fmla="*/ 71 h 247"/>
                    <a:gd name="T34" fmla="*/ 34 w 108"/>
                    <a:gd name="T35" fmla="*/ 34 h 247"/>
                    <a:gd name="T36" fmla="*/ 83 w 108"/>
                    <a:gd name="T37" fmla="*/ 34 h 247"/>
                    <a:gd name="T38" fmla="*/ 83 w 108"/>
                    <a:gd name="T39" fmla="*/ 71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8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108" y="247"/>
                      </a:lnTo>
                      <a:lnTo>
                        <a:pt x="108" y="0"/>
                      </a:lnTo>
                      <a:lnTo>
                        <a:pt x="0" y="0"/>
                      </a:lnTo>
                      <a:close/>
                      <a:moveTo>
                        <a:pt x="83" y="185"/>
                      </a:moveTo>
                      <a:lnTo>
                        <a:pt x="34" y="185"/>
                      </a:lnTo>
                      <a:lnTo>
                        <a:pt x="34" y="148"/>
                      </a:lnTo>
                      <a:lnTo>
                        <a:pt x="83" y="148"/>
                      </a:lnTo>
                      <a:lnTo>
                        <a:pt x="83" y="185"/>
                      </a:lnTo>
                      <a:close/>
                      <a:moveTo>
                        <a:pt x="83" y="127"/>
                      </a:moveTo>
                      <a:lnTo>
                        <a:pt x="34" y="127"/>
                      </a:lnTo>
                      <a:lnTo>
                        <a:pt x="34" y="90"/>
                      </a:lnTo>
                      <a:lnTo>
                        <a:pt x="83" y="90"/>
                      </a:lnTo>
                      <a:lnTo>
                        <a:pt x="83" y="127"/>
                      </a:lnTo>
                      <a:close/>
                      <a:moveTo>
                        <a:pt x="83" y="71"/>
                      </a:moveTo>
                      <a:lnTo>
                        <a:pt x="34" y="71"/>
                      </a:lnTo>
                      <a:lnTo>
                        <a:pt x="34" y="34"/>
                      </a:lnTo>
                      <a:lnTo>
                        <a:pt x="83" y="34"/>
                      </a:lnTo>
                      <a:lnTo>
                        <a:pt x="83" y="71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7" name="Freeform 302"/>
                <p:cNvSpPr/>
                <p:nvPr/>
              </p:nvSpPr>
              <p:spPr bwMode="auto">
                <a:xfrm>
                  <a:off x="89" y="1206"/>
                  <a:ext cx="124" cy="28"/>
                </a:xfrm>
                <a:custGeom>
                  <a:avLst/>
                  <a:gdLst>
                    <a:gd name="T0" fmla="*/ 124 w 124"/>
                    <a:gd name="T1" fmla="*/ 0 h 28"/>
                    <a:gd name="T2" fmla="*/ 19 w 124"/>
                    <a:gd name="T3" fmla="*/ 0 h 28"/>
                    <a:gd name="T4" fmla="*/ 0 w 124"/>
                    <a:gd name="T5" fmla="*/ 28 h 28"/>
                    <a:gd name="T6" fmla="*/ 124 w 124"/>
                    <a:gd name="T7" fmla="*/ 28 h 28"/>
                    <a:gd name="T8" fmla="*/ 124 w 124"/>
                    <a:gd name="T9" fmla="*/ 0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4" h="28">
                      <a:moveTo>
                        <a:pt x="124" y="0"/>
                      </a:moveTo>
                      <a:lnTo>
                        <a:pt x="19" y="0"/>
                      </a:lnTo>
                      <a:lnTo>
                        <a:pt x="0" y="28"/>
                      </a:lnTo>
                      <a:lnTo>
                        <a:pt x="124" y="28"/>
                      </a:lnTo>
                      <a:lnTo>
                        <a:pt x="124" y="0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8" name="Freeform 303"/>
                <p:cNvSpPr>
                  <a:spLocks noEditPoints="1"/>
                </p:cNvSpPr>
                <p:nvPr/>
              </p:nvSpPr>
              <p:spPr bwMode="auto">
                <a:xfrm>
                  <a:off x="404" y="1240"/>
                  <a:ext cx="108" cy="247"/>
                </a:xfrm>
                <a:custGeom>
                  <a:avLst/>
                  <a:gdLst>
                    <a:gd name="T0" fmla="*/ 0 w 108"/>
                    <a:gd name="T1" fmla="*/ 0 h 247"/>
                    <a:gd name="T2" fmla="*/ 0 w 108"/>
                    <a:gd name="T3" fmla="*/ 247 h 247"/>
                    <a:gd name="T4" fmla="*/ 108 w 108"/>
                    <a:gd name="T5" fmla="*/ 247 h 247"/>
                    <a:gd name="T6" fmla="*/ 108 w 108"/>
                    <a:gd name="T7" fmla="*/ 0 h 247"/>
                    <a:gd name="T8" fmla="*/ 0 w 108"/>
                    <a:gd name="T9" fmla="*/ 0 h 247"/>
                    <a:gd name="T10" fmla="*/ 74 w 108"/>
                    <a:gd name="T11" fmla="*/ 185 h 247"/>
                    <a:gd name="T12" fmla="*/ 21 w 108"/>
                    <a:gd name="T13" fmla="*/ 185 h 247"/>
                    <a:gd name="T14" fmla="*/ 21 w 108"/>
                    <a:gd name="T15" fmla="*/ 148 h 247"/>
                    <a:gd name="T16" fmla="*/ 74 w 108"/>
                    <a:gd name="T17" fmla="*/ 148 h 247"/>
                    <a:gd name="T18" fmla="*/ 74 w 108"/>
                    <a:gd name="T19" fmla="*/ 185 h 247"/>
                    <a:gd name="T20" fmla="*/ 74 w 108"/>
                    <a:gd name="T21" fmla="*/ 127 h 247"/>
                    <a:gd name="T22" fmla="*/ 21 w 108"/>
                    <a:gd name="T23" fmla="*/ 127 h 247"/>
                    <a:gd name="T24" fmla="*/ 21 w 108"/>
                    <a:gd name="T25" fmla="*/ 90 h 247"/>
                    <a:gd name="T26" fmla="*/ 74 w 108"/>
                    <a:gd name="T27" fmla="*/ 90 h 247"/>
                    <a:gd name="T28" fmla="*/ 74 w 108"/>
                    <a:gd name="T29" fmla="*/ 127 h 247"/>
                    <a:gd name="T30" fmla="*/ 74 w 108"/>
                    <a:gd name="T31" fmla="*/ 71 h 247"/>
                    <a:gd name="T32" fmla="*/ 21 w 108"/>
                    <a:gd name="T33" fmla="*/ 71 h 247"/>
                    <a:gd name="T34" fmla="*/ 21 w 108"/>
                    <a:gd name="T35" fmla="*/ 34 h 247"/>
                    <a:gd name="T36" fmla="*/ 74 w 108"/>
                    <a:gd name="T37" fmla="*/ 34 h 247"/>
                    <a:gd name="T38" fmla="*/ 74 w 108"/>
                    <a:gd name="T39" fmla="*/ 71 h 247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</a:gdLst>
                  <a:ahLst/>
                  <a:cxnLst>
                    <a:cxn ang="T40">
                      <a:pos x="T0" y="T1"/>
                    </a:cxn>
                    <a:cxn ang="T41">
                      <a:pos x="T2" y="T3"/>
                    </a:cxn>
                    <a:cxn ang="T42">
                      <a:pos x="T4" y="T5"/>
                    </a:cxn>
                    <a:cxn ang="T43">
                      <a:pos x="T6" y="T7"/>
                    </a:cxn>
                    <a:cxn ang="T44">
                      <a:pos x="T8" y="T9"/>
                    </a:cxn>
                    <a:cxn ang="T45">
                      <a:pos x="T10" y="T11"/>
                    </a:cxn>
                    <a:cxn ang="T46">
                      <a:pos x="T12" y="T13"/>
                    </a:cxn>
                    <a:cxn ang="T47">
                      <a:pos x="T14" y="T15"/>
                    </a:cxn>
                    <a:cxn ang="T48">
                      <a:pos x="T16" y="T17"/>
                    </a:cxn>
                    <a:cxn ang="T49">
                      <a:pos x="T18" y="T19"/>
                    </a:cxn>
                    <a:cxn ang="T50">
                      <a:pos x="T20" y="T21"/>
                    </a:cxn>
                    <a:cxn ang="T51">
                      <a:pos x="T22" y="T23"/>
                    </a:cxn>
                    <a:cxn ang="T52">
                      <a:pos x="T24" y="T25"/>
                    </a:cxn>
                    <a:cxn ang="T53">
                      <a:pos x="T26" y="T27"/>
                    </a:cxn>
                    <a:cxn ang="T54">
                      <a:pos x="T28" y="T29"/>
                    </a:cxn>
                    <a:cxn ang="T55">
                      <a:pos x="T30" y="T31"/>
                    </a:cxn>
                    <a:cxn ang="T56">
                      <a:pos x="T32" y="T33"/>
                    </a:cxn>
                    <a:cxn ang="T57">
                      <a:pos x="T34" y="T35"/>
                    </a:cxn>
                    <a:cxn ang="T58">
                      <a:pos x="T36" y="T37"/>
                    </a:cxn>
                    <a:cxn ang="T59">
                      <a:pos x="T38" y="T39"/>
                    </a:cxn>
                  </a:cxnLst>
                  <a:rect l="0" t="0" r="r" b="b"/>
                  <a:pathLst>
                    <a:path w="108" h="247">
                      <a:moveTo>
                        <a:pt x="0" y="0"/>
                      </a:moveTo>
                      <a:lnTo>
                        <a:pt x="0" y="247"/>
                      </a:lnTo>
                      <a:lnTo>
                        <a:pt x="108" y="247"/>
                      </a:lnTo>
                      <a:lnTo>
                        <a:pt x="108" y="0"/>
                      </a:lnTo>
                      <a:lnTo>
                        <a:pt x="0" y="0"/>
                      </a:lnTo>
                      <a:close/>
                      <a:moveTo>
                        <a:pt x="74" y="185"/>
                      </a:moveTo>
                      <a:lnTo>
                        <a:pt x="21" y="185"/>
                      </a:lnTo>
                      <a:lnTo>
                        <a:pt x="21" y="148"/>
                      </a:lnTo>
                      <a:lnTo>
                        <a:pt x="74" y="148"/>
                      </a:lnTo>
                      <a:lnTo>
                        <a:pt x="74" y="185"/>
                      </a:lnTo>
                      <a:close/>
                      <a:moveTo>
                        <a:pt x="74" y="127"/>
                      </a:moveTo>
                      <a:lnTo>
                        <a:pt x="21" y="127"/>
                      </a:lnTo>
                      <a:lnTo>
                        <a:pt x="21" y="90"/>
                      </a:lnTo>
                      <a:lnTo>
                        <a:pt x="74" y="90"/>
                      </a:lnTo>
                      <a:lnTo>
                        <a:pt x="74" y="127"/>
                      </a:lnTo>
                      <a:close/>
                      <a:moveTo>
                        <a:pt x="74" y="71"/>
                      </a:moveTo>
                      <a:lnTo>
                        <a:pt x="21" y="71"/>
                      </a:lnTo>
                      <a:lnTo>
                        <a:pt x="21" y="34"/>
                      </a:lnTo>
                      <a:lnTo>
                        <a:pt x="74" y="34"/>
                      </a:lnTo>
                      <a:lnTo>
                        <a:pt x="74" y="71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89" name="Freeform 304"/>
                <p:cNvSpPr/>
                <p:nvPr/>
              </p:nvSpPr>
              <p:spPr bwMode="auto">
                <a:xfrm>
                  <a:off x="404" y="1206"/>
                  <a:ext cx="120" cy="28"/>
                </a:xfrm>
                <a:custGeom>
                  <a:avLst/>
                  <a:gdLst>
                    <a:gd name="T0" fmla="*/ 0 w 120"/>
                    <a:gd name="T1" fmla="*/ 28 h 28"/>
                    <a:gd name="T2" fmla="*/ 120 w 120"/>
                    <a:gd name="T3" fmla="*/ 28 h 28"/>
                    <a:gd name="T4" fmla="*/ 105 w 120"/>
                    <a:gd name="T5" fmla="*/ 0 h 28"/>
                    <a:gd name="T6" fmla="*/ 0 w 120"/>
                    <a:gd name="T7" fmla="*/ 0 h 28"/>
                    <a:gd name="T8" fmla="*/ 0 w 120"/>
                    <a:gd name="T9" fmla="*/ 28 h 2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0" h="28">
                      <a:moveTo>
                        <a:pt x="0" y="28"/>
                      </a:moveTo>
                      <a:lnTo>
                        <a:pt x="120" y="28"/>
                      </a:lnTo>
                      <a:lnTo>
                        <a:pt x="105" y="0"/>
                      </a:lnTo>
                      <a:lnTo>
                        <a:pt x="0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1D97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0" name="Freeform 305"/>
                <p:cNvSpPr/>
                <p:nvPr/>
              </p:nvSpPr>
              <p:spPr bwMode="auto">
                <a:xfrm>
                  <a:off x="185" y="1061"/>
                  <a:ext cx="247" cy="59"/>
                </a:xfrm>
                <a:custGeom>
                  <a:avLst/>
                  <a:gdLst>
                    <a:gd name="T0" fmla="*/ 219 w 247"/>
                    <a:gd name="T1" fmla="*/ 0 h 59"/>
                    <a:gd name="T2" fmla="*/ 28 w 247"/>
                    <a:gd name="T3" fmla="*/ 0 h 59"/>
                    <a:gd name="T4" fmla="*/ 0 w 247"/>
                    <a:gd name="T5" fmla="*/ 59 h 59"/>
                    <a:gd name="T6" fmla="*/ 247 w 247"/>
                    <a:gd name="T7" fmla="*/ 59 h 59"/>
                    <a:gd name="T8" fmla="*/ 219 w 247"/>
                    <a:gd name="T9" fmla="*/ 0 h 5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47" h="59">
                      <a:moveTo>
                        <a:pt x="219" y="0"/>
                      </a:moveTo>
                      <a:lnTo>
                        <a:pt x="28" y="0"/>
                      </a:lnTo>
                      <a:lnTo>
                        <a:pt x="0" y="59"/>
                      </a:lnTo>
                      <a:lnTo>
                        <a:pt x="247" y="59"/>
                      </a:lnTo>
                      <a:lnTo>
                        <a:pt x="219" y="0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1" name="Freeform 306"/>
                <p:cNvSpPr>
                  <a:spLocks noEditPoints="1"/>
                </p:cNvSpPr>
                <p:nvPr/>
              </p:nvSpPr>
              <p:spPr bwMode="auto">
                <a:xfrm>
                  <a:off x="216" y="1126"/>
                  <a:ext cx="182" cy="361"/>
                </a:xfrm>
                <a:custGeom>
                  <a:avLst/>
                  <a:gdLst>
                    <a:gd name="T0" fmla="*/ 182 w 182"/>
                    <a:gd name="T1" fmla="*/ 361 h 361"/>
                    <a:gd name="T2" fmla="*/ 182 w 182"/>
                    <a:gd name="T3" fmla="*/ 0 h 361"/>
                    <a:gd name="T4" fmla="*/ 0 w 182"/>
                    <a:gd name="T5" fmla="*/ 0 h 361"/>
                    <a:gd name="T6" fmla="*/ 0 w 182"/>
                    <a:gd name="T7" fmla="*/ 361 h 361"/>
                    <a:gd name="T8" fmla="*/ 74 w 182"/>
                    <a:gd name="T9" fmla="*/ 361 h 361"/>
                    <a:gd name="T10" fmla="*/ 74 w 182"/>
                    <a:gd name="T11" fmla="*/ 265 h 361"/>
                    <a:gd name="T12" fmla="*/ 111 w 182"/>
                    <a:gd name="T13" fmla="*/ 265 h 361"/>
                    <a:gd name="T14" fmla="*/ 111 w 182"/>
                    <a:gd name="T15" fmla="*/ 361 h 361"/>
                    <a:gd name="T16" fmla="*/ 182 w 182"/>
                    <a:gd name="T17" fmla="*/ 361 h 361"/>
                    <a:gd name="T18" fmla="*/ 98 w 182"/>
                    <a:gd name="T19" fmla="*/ 34 h 361"/>
                    <a:gd name="T20" fmla="*/ 151 w 182"/>
                    <a:gd name="T21" fmla="*/ 34 h 361"/>
                    <a:gd name="T22" fmla="*/ 151 w 182"/>
                    <a:gd name="T23" fmla="*/ 71 h 361"/>
                    <a:gd name="T24" fmla="*/ 98 w 182"/>
                    <a:gd name="T25" fmla="*/ 71 h 361"/>
                    <a:gd name="T26" fmla="*/ 98 w 182"/>
                    <a:gd name="T27" fmla="*/ 34 h 361"/>
                    <a:gd name="T28" fmla="*/ 98 w 182"/>
                    <a:gd name="T29" fmla="*/ 89 h 361"/>
                    <a:gd name="T30" fmla="*/ 151 w 182"/>
                    <a:gd name="T31" fmla="*/ 89 h 361"/>
                    <a:gd name="T32" fmla="*/ 151 w 182"/>
                    <a:gd name="T33" fmla="*/ 126 h 361"/>
                    <a:gd name="T34" fmla="*/ 98 w 182"/>
                    <a:gd name="T35" fmla="*/ 126 h 361"/>
                    <a:gd name="T36" fmla="*/ 98 w 182"/>
                    <a:gd name="T37" fmla="*/ 89 h 361"/>
                    <a:gd name="T38" fmla="*/ 98 w 182"/>
                    <a:gd name="T39" fmla="*/ 148 h 361"/>
                    <a:gd name="T40" fmla="*/ 151 w 182"/>
                    <a:gd name="T41" fmla="*/ 148 h 361"/>
                    <a:gd name="T42" fmla="*/ 151 w 182"/>
                    <a:gd name="T43" fmla="*/ 185 h 361"/>
                    <a:gd name="T44" fmla="*/ 98 w 182"/>
                    <a:gd name="T45" fmla="*/ 185 h 361"/>
                    <a:gd name="T46" fmla="*/ 98 w 182"/>
                    <a:gd name="T47" fmla="*/ 148 h 361"/>
                    <a:gd name="T48" fmla="*/ 86 w 182"/>
                    <a:gd name="T49" fmla="*/ 241 h 361"/>
                    <a:gd name="T50" fmla="*/ 34 w 182"/>
                    <a:gd name="T51" fmla="*/ 241 h 361"/>
                    <a:gd name="T52" fmla="*/ 34 w 182"/>
                    <a:gd name="T53" fmla="*/ 204 h 361"/>
                    <a:gd name="T54" fmla="*/ 86 w 182"/>
                    <a:gd name="T55" fmla="*/ 204 h 361"/>
                    <a:gd name="T56" fmla="*/ 86 w 182"/>
                    <a:gd name="T57" fmla="*/ 241 h 361"/>
                    <a:gd name="T58" fmla="*/ 86 w 182"/>
                    <a:gd name="T59" fmla="*/ 185 h 361"/>
                    <a:gd name="T60" fmla="*/ 34 w 182"/>
                    <a:gd name="T61" fmla="*/ 185 h 361"/>
                    <a:gd name="T62" fmla="*/ 34 w 182"/>
                    <a:gd name="T63" fmla="*/ 148 h 361"/>
                    <a:gd name="T64" fmla="*/ 86 w 182"/>
                    <a:gd name="T65" fmla="*/ 148 h 361"/>
                    <a:gd name="T66" fmla="*/ 86 w 182"/>
                    <a:gd name="T67" fmla="*/ 185 h 361"/>
                    <a:gd name="T68" fmla="*/ 86 w 182"/>
                    <a:gd name="T69" fmla="*/ 126 h 361"/>
                    <a:gd name="T70" fmla="*/ 34 w 182"/>
                    <a:gd name="T71" fmla="*/ 126 h 361"/>
                    <a:gd name="T72" fmla="*/ 34 w 182"/>
                    <a:gd name="T73" fmla="*/ 89 h 361"/>
                    <a:gd name="T74" fmla="*/ 86 w 182"/>
                    <a:gd name="T75" fmla="*/ 89 h 361"/>
                    <a:gd name="T76" fmla="*/ 86 w 182"/>
                    <a:gd name="T77" fmla="*/ 126 h 361"/>
                    <a:gd name="T78" fmla="*/ 86 w 182"/>
                    <a:gd name="T79" fmla="*/ 71 h 361"/>
                    <a:gd name="T80" fmla="*/ 34 w 182"/>
                    <a:gd name="T81" fmla="*/ 71 h 361"/>
                    <a:gd name="T82" fmla="*/ 34 w 182"/>
                    <a:gd name="T83" fmla="*/ 34 h 361"/>
                    <a:gd name="T84" fmla="*/ 86 w 182"/>
                    <a:gd name="T85" fmla="*/ 34 h 361"/>
                    <a:gd name="T86" fmla="*/ 86 w 182"/>
                    <a:gd name="T87" fmla="*/ 71 h 361"/>
                    <a:gd name="T88" fmla="*/ 98 w 182"/>
                    <a:gd name="T89" fmla="*/ 241 h 361"/>
                    <a:gd name="T90" fmla="*/ 98 w 182"/>
                    <a:gd name="T91" fmla="*/ 204 h 361"/>
                    <a:gd name="T92" fmla="*/ 151 w 182"/>
                    <a:gd name="T93" fmla="*/ 204 h 361"/>
                    <a:gd name="T94" fmla="*/ 151 w 182"/>
                    <a:gd name="T95" fmla="*/ 241 h 361"/>
                    <a:gd name="T96" fmla="*/ 98 w 182"/>
                    <a:gd name="T97" fmla="*/ 241 h 361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182" h="361">
                      <a:moveTo>
                        <a:pt x="182" y="361"/>
                      </a:moveTo>
                      <a:lnTo>
                        <a:pt x="182" y="0"/>
                      </a:lnTo>
                      <a:lnTo>
                        <a:pt x="0" y="0"/>
                      </a:lnTo>
                      <a:lnTo>
                        <a:pt x="0" y="361"/>
                      </a:lnTo>
                      <a:lnTo>
                        <a:pt x="74" y="361"/>
                      </a:lnTo>
                      <a:lnTo>
                        <a:pt x="74" y="265"/>
                      </a:lnTo>
                      <a:lnTo>
                        <a:pt x="111" y="265"/>
                      </a:lnTo>
                      <a:lnTo>
                        <a:pt x="111" y="361"/>
                      </a:lnTo>
                      <a:lnTo>
                        <a:pt x="182" y="361"/>
                      </a:lnTo>
                      <a:close/>
                      <a:moveTo>
                        <a:pt x="98" y="34"/>
                      </a:moveTo>
                      <a:lnTo>
                        <a:pt x="151" y="34"/>
                      </a:lnTo>
                      <a:lnTo>
                        <a:pt x="151" y="71"/>
                      </a:lnTo>
                      <a:lnTo>
                        <a:pt x="98" y="71"/>
                      </a:lnTo>
                      <a:lnTo>
                        <a:pt x="98" y="34"/>
                      </a:lnTo>
                      <a:close/>
                      <a:moveTo>
                        <a:pt x="98" y="89"/>
                      </a:moveTo>
                      <a:lnTo>
                        <a:pt x="151" y="89"/>
                      </a:lnTo>
                      <a:lnTo>
                        <a:pt x="151" y="126"/>
                      </a:lnTo>
                      <a:lnTo>
                        <a:pt x="98" y="126"/>
                      </a:lnTo>
                      <a:lnTo>
                        <a:pt x="98" y="89"/>
                      </a:lnTo>
                      <a:close/>
                      <a:moveTo>
                        <a:pt x="98" y="148"/>
                      </a:moveTo>
                      <a:lnTo>
                        <a:pt x="151" y="148"/>
                      </a:lnTo>
                      <a:lnTo>
                        <a:pt x="151" y="185"/>
                      </a:lnTo>
                      <a:lnTo>
                        <a:pt x="98" y="185"/>
                      </a:lnTo>
                      <a:lnTo>
                        <a:pt x="98" y="148"/>
                      </a:lnTo>
                      <a:close/>
                      <a:moveTo>
                        <a:pt x="86" y="241"/>
                      </a:moveTo>
                      <a:lnTo>
                        <a:pt x="34" y="241"/>
                      </a:lnTo>
                      <a:lnTo>
                        <a:pt x="34" y="204"/>
                      </a:lnTo>
                      <a:lnTo>
                        <a:pt x="86" y="204"/>
                      </a:lnTo>
                      <a:lnTo>
                        <a:pt x="86" y="241"/>
                      </a:lnTo>
                      <a:close/>
                      <a:moveTo>
                        <a:pt x="86" y="185"/>
                      </a:moveTo>
                      <a:lnTo>
                        <a:pt x="34" y="185"/>
                      </a:lnTo>
                      <a:lnTo>
                        <a:pt x="34" y="148"/>
                      </a:lnTo>
                      <a:lnTo>
                        <a:pt x="86" y="148"/>
                      </a:lnTo>
                      <a:lnTo>
                        <a:pt x="86" y="185"/>
                      </a:lnTo>
                      <a:close/>
                      <a:moveTo>
                        <a:pt x="86" y="126"/>
                      </a:moveTo>
                      <a:lnTo>
                        <a:pt x="34" y="126"/>
                      </a:lnTo>
                      <a:lnTo>
                        <a:pt x="34" y="89"/>
                      </a:lnTo>
                      <a:lnTo>
                        <a:pt x="86" y="89"/>
                      </a:lnTo>
                      <a:lnTo>
                        <a:pt x="86" y="126"/>
                      </a:lnTo>
                      <a:close/>
                      <a:moveTo>
                        <a:pt x="86" y="71"/>
                      </a:moveTo>
                      <a:lnTo>
                        <a:pt x="34" y="71"/>
                      </a:lnTo>
                      <a:lnTo>
                        <a:pt x="34" y="34"/>
                      </a:lnTo>
                      <a:lnTo>
                        <a:pt x="86" y="34"/>
                      </a:lnTo>
                      <a:lnTo>
                        <a:pt x="86" y="71"/>
                      </a:lnTo>
                      <a:close/>
                      <a:moveTo>
                        <a:pt x="98" y="241"/>
                      </a:moveTo>
                      <a:lnTo>
                        <a:pt x="98" y="204"/>
                      </a:lnTo>
                      <a:lnTo>
                        <a:pt x="151" y="204"/>
                      </a:lnTo>
                      <a:lnTo>
                        <a:pt x="151" y="241"/>
                      </a:lnTo>
                      <a:lnTo>
                        <a:pt x="98" y="241"/>
                      </a:lnTo>
                      <a:close/>
                    </a:path>
                  </a:pathLst>
                </a:custGeom>
                <a:solidFill>
                  <a:srgbClr val="F1C50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2" name="Freeform 307"/>
                <p:cNvSpPr/>
                <p:nvPr/>
              </p:nvSpPr>
              <p:spPr bwMode="auto">
                <a:xfrm>
                  <a:off x="1634" y="549"/>
                  <a:ext cx="12" cy="22"/>
                </a:xfrm>
                <a:custGeom>
                  <a:avLst/>
                  <a:gdLst>
                    <a:gd name="T0" fmla="*/ 108 w 4"/>
                    <a:gd name="T1" fmla="*/ 189 h 7"/>
                    <a:gd name="T2" fmla="*/ 81 w 4"/>
                    <a:gd name="T3" fmla="*/ 217 h 7"/>
                    <a:gd name="T4" fmla="*/ 27 w 4"/>
                    <a:gd name="T5" fmla="*/ 217 h 7"/>
                    <a:gd name="T6" fmla="*/ 0 w 4"/>
                    <a:gd name="T7" fmla="*/ 189 h 7"/>
                    <a:gd name="T8" fmla="*/ 0 w 4"/>
                    <a:gd name="T9" fmla="*/ 28 h 7"/>
                    <a:gd name="T10" fmla="*/ 27 w 4"/>
                    <a:gd name="T11" fmla="*/ 0 h 7"/>
                    <a:gd name="T12" fmla="*/ 81 w 4"/>
                    <a:gd name="T13" fmla="*/ 0 h 7"/>
                    <a:gd name="T14" fmla="*/ 108 w 4"/>
                    <a:gd name="T15" fmla="*/ 28 h 7"/>
                    <a:gd name="T16" fmla="*/ 108 w 4"/>
                    <a:gd name="T17" fmla="*/ 189 h 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" h="7">
                      <a:moveTo>
                        <a:pt x="4" y="6"/>
                      </a:moveTo>
                      <a:cubicBezTo>
                        <a:pt x="4" y="7"/>
                        <a:pt x="4" y="7"/>
                        <a:pt x="3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0" y="7"/>
                        <a:pt x="0" y="7"/>
                        <a:pt x="0" y="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0" y="0"/>
                        <a:pt x="1" y="0"/>
                      </a:cubicBezTo>
                      <a:cubicBezTo>
                        <a:pt x="3" y="0"/>
                        <a:pt x="3" y="0"/>
                        <a:pt x="3" y="0"/>
                      </a:cubicBezTo>
                      <a:cubicBezTo>
                        <a:pt x="4" y="0"/>
                        <a:pt x="4" y="0"/>
                        <a:pt x="4" y="1"/>
                      </a:cubicBezTo>
                      <a:lnTo>
                        <a:pt x="4" y="6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3" name="Freeform 308"/>
                <p:cNvSpPr/>
                <p:nvPr/>
              </p:nvSpPr>
              <p:spPr bwMode="auto">
                <a:xfrm>
                  <a:off x="1714" y="549"/>
                  <a:ext cx="16" cy="22"/>
                </a:xfrm>
                <a:custGeom>
                  <a:avLst/>
                  <a:gdLst>
                    <a:gd name="T0" fmla="*/ 163 w 5"/>
                    <a:gd name="T1" fmla="*/ 189 h 7"/>
                    <a:gd name="T2" fmla="*/ 134 w 5"/>
                    <a:gd name="T3" fmla="*/ 217 h 7"/>
                    <a:gd name="T4" fmla="*/ 32 w 5"/>
                    <a:gd name="T5" fmla="*/ 217 h 7"/>
                    <a:gd name="T6" fmla="*/ 0 w 5"/>
                    <a:gd name="T7" fmla="*/ 189 h 7"/>
                    <a:gd name="T8" fmla="*/ 0 w 5"/>
                    <a:gd name="T9" fmla="*/ 28 h 7"/>
                    <a:gd name="T10" fmla="*/ 32 w 5"/>
                    <a:gd name="T11" fmla="*/ 0 h 7"/>
                    <a:gd name="T12" fmla="*/ 134 w 5"/>
                    <a:gd name="T13" fmla="*/ 0 h 7"/>
                    <a:gd name="T14" fmla="*/ 163 w 5"/>
                    <a:gd name="T15" fmla="*/ 28 h 7"/>
                    <a:gd name="T16" fmla="*/ 163 w 5"/>
                    <a:gd name="T17" fmla="*/ 189 h 7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5" h="7">
                      <a:moveTo>
                        <a:pt x="5" y="6"/>
                      </a:moveTo>
                      <a:cubicBezTo>
                        <a:pt x="5" y="7"/>
                        <a:pt x="5" y="7"/>
                        <a:pt x="4" y="7"/>
                      </a:cubicBezTo>
                      <a:cubicBezTo>
                        <a:pt x="1" y="7"/>
                        <a:pt x="1" y="7"/>
                        <a:pt x="1" y="7"/>
                      </a:cubicBezTo>
                      <a:cubicBezTo>
                        <a:pt x="1" y="7"/>
                        <a:pt x="0" y="7"/>
                        <a:pt x="0" y="6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0"/>
                        <a:pt x="1" y="0"/>
                        <a:pt x="1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5" y="0"/>
                        <a:pt x="5" y="0"/>
                        <a:pt x="5" y="1"/>
                      </a:cubicBezTo>
                      <a:lnTo>
                        <a:pt x="5" y="6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4" name="Freeform 309"/>
                <p:cNvSpPr>
                  <a:spLocks noEditPoints="1"/>
                </p:cNvSpPr>
                <p:nvPr/>
              </p:nvSpPr>
              <p:spPr bwMode="auto">
                <a:xfrm>
                  <a:off x="1646" y="355"/>
                  <a:ext cx="68" cy="102"/>
                </a:xfrm>
                <a:custGeom>
                  <a:avLst/>
                  <a:gdLst>
                    <a:gd name="T0" fmla="*/ 535 w 22"/>
                    <a:gd name="T1" fmla="*/ 974 h 33"/>
                    <a:gd name="T2" fmla="*/ 114 w 22"/>
                    <a:gd name="T3" fmla="*/ 974 h 33"/>
                    <a:gd name="T4" fmla="*/ 0 w 22"/>
                    <a:gd name="T5" fmla="*/ 859 h 33"/>
                    <a:gd name="T6" fmla="*/ 0 w 22"/>
                    <a:gd name="T7" fmla="*/ 114 h 33"/>
                    <a:gd name="T8" fmla="*/ 114 w 22"/>
                    <a:gd name="T9" fmla="*/ 0 h 33"/>
                    <a:gd name="T10" fmla="*/ 535 w 22"/>
                    <a:gd name="T11" fmla="*/ 0 h 33"/>
                    <a:gd name="T12" fmla="*/ 649 w 22"/>
                    <a:gd name="T13" fmla="*/ 114 h 33"/>
                    <a:gd name="T14" fmla="*/ 649 w 22"/>
                    <a:gd name="T15" fmla="*/ 859 h 33"/>
                    <a:gd name="T16" fmla="*/ 535 w 22"/>
                    <a:gd name="T17" fmla="*/ 974 h 33"/>
                    <a:gd name="T18" fmla="*/ 114 w 22"/>
                    <a:gd name="T19" fmla="*/ 87 h 33"/>
                    <a:gd name="T20" fmla="*/ 87 w 22"/>
                    <a:gd name="T21" fmla="*/ 114 h 33"/>
                    <a:gd name="T22" fmla="*/ 87 w 22"/>
                    <a:gd name="T23" fmla="*/ 859 h 33"/>
                    <a:gd name="T24" fmla="*/ 114 w 22"/>
                    <a:gd name="T25" fmla="*/ 859 h 33"/>
                    <a:gd name="T26" fmla="*/ 535 w 22"/>
                    <a:gd name="T27" fmla="*/ 859 h 33"/>
                    <a:gd name="T28" fmla="*/ 563 w 22"/>
                    <a:gd name="T29" fmla="*/ 859 h 33"/>
                    <a:gd name="T30" fmla="*/ 563 w 22"/>
                    <a:gd name="T31" fmla="*/ 114 h 33"/>
                    <a:gd name="T32" fmla="*/ 535 w 22"/>
                    <a:gd name="T33" fmla="*/ 87 h 33"/>
                    <a:gd name="T34" fmla="*/ 114 w 22"/>
                    <a:gd name="T35" fmla="*/ 87 h 3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2" h="33">
                      <a:moveTo>
                        <a:pt x="18" y="33"/>
                      </a:moveTo>
                      <a:cubicBezTo>
                        <a:pt x="4" y="33"/>
                        <a:pt x="4" y="33"/>
                        <a:pt x="4" y="33"/>
                      </a:cubicBezTo>
                      <a:cubicBezTo>
                        <a:pt x="2" y="33"/>
                        <a:pt x="0" y="31"/>
                        <a:pt x="0" y="29"/>
                      </a:cubicBezTo>
                      <a:cubicBezTo>
                        <a:pt x="0" y="4"/>
                        <a:pt x="0" y="4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18" y="0"/>
                        <a:pt x="18" y="0"/>
                        <a:pt x="18" y="0"/>
                      </a:cubicBezTo>
                      <a:cubicBezTo>
                        <a:pt x="20" y="0"/>
                        <a:pt x="22" y="2"/>
                        <a:pt x="22" y="4"/>
                      </a:cubicBezTo>
                      <a:cubicBezTo>
                        <a:pt x="22" y="29"/>
                        <a:pt x="22" y="29"/>
                        <a:pt x="22" y="29"/>
                      </a:cubicBezTo>
                      <a:cubicBezTo>
                        <a:pt x="22" y="31"/>
                        <a:pt x="20" y="33"/>
                        <a:pt x="18" y="33"/>
                      </a:cubicBezTo>
                      <a:close/>
                      <a:moveTo>
                        <a:pt x="4" y="3"/>
                      </a:moveTo>
                      <a:cubicBezTo>
                        <a:pt x="4" y="3"/>
                        <a:pt x="3" y="4"/>
                        <a:pt x="3" y="4"/>
                      </a:cubicBezTo>
                      <a:cubicBezTo>
                        <a:pt x="3" y="29"/>
                        <a:pt x="3" y="29"/>
                        <a:pt x="3" y="29"/>
                      </a:cubicBezTo>
                      <a:cubicBezTo>
                        <a:pt x="3" y="29"/>
                        <a:pt x="4" y="29"/>
                        <a:pt x="4" y="29"/>
                      </a:cubicBezTo>
                      <a:cubicBezTo>
                        <a:pt x="18" y="29"/>
                        <a:pt x="18" y="29"/>
                        <a:pt x="18" y="29"/>
                      </a:cubicBezTo>
                      <a:cubicBezTo>
                        <a:pt x="19" y="29"/>
                        <a:pt x="19" y="29"/>
                        <a:pt x="19" y="29"/>
                      </a:cubicBezTo>
                      <a:cubicBezTo>
                        <a:pt x="19" y="4"/>
                        <a:pt x="19" y="4"/>
                        <a:pt x="19" y="4"/>
                      </a:cubicBezTo>
                      <a:cubicBezTo>
                        <a:pt x="19" y="4"/>
                        <a:pt x="19" y="3"/>
                        <a:pt x="18" y="3"/>
                      </a:cubicBezTo>
                      <a:lnTo>
                        <a:pt x="4" y="3"/>
                      </a:lnTo>
                      <a:close/>
                    </a:path>
                  </a:pathLst>
                </a:cu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5" name="Freeform 310"/>
                <p:cNvSpPr/>
                <p:nvPr/>
              </p:nvSpPr>
              <p:spPr bwMode="auto">
                <a:xfrm>
                  <a:off x="1616" y="407"/>
                  <a:ext cx="132" cy="154"/>
                </a:xfrm>
                <a:custGeom>
                  <a:avLst/>
                  <a:gdLst>
                    <a:gd name="T0" fmla="*/ 1243 w 43"/>
                    <a:gd name="T1" fmla="*/ 1404 h 50"/>
                    <a:gd name="T2" fmla="*/ 1188 w 43"/>
                    <a:gd name="T3" fmla="*/ 1460 h 50"/>
                    <a:gd name="T4" fmla="*/ 55 w 43"/>
                    <a:gd name="T5" fmla="*/ 1460 h 50"/>
                    <a:gd name="T6" fmla="*/ 0 w 43"/>
                    <a:gd name="T7" fmla="*/ 1404 h 50"/>
                    <a:gd name="T8" fmla="*/ 0 w 43"/>
                    <a:gd name="T9" fmla="*/ 55 h 50"/>
                    <a:gd name="T10" fmla="*/ 55 w 43"/>
                    <a:gd name="T11" fmla="*/ 0 h 50"/>
                    <a:gd name="T12" fmla="*/ 1188 w 43"/>
                    <a:gd name="T13" fmla="*/ 0 h 50"/>
                    <a:gd name="T14" fmla="*/ 1243 w 43"/>
                    <a:gd name="T15" fmla="*/ 55 h 50"/>
                    <a:gd name="T16" fmla="*/ 1243 w 43"/>
                    <a:gd name="T17" fmla="*/ 1404 h 50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43" h="50">
                      <a:moveTo>
                        <a:pt x="43" y="48"/>
                      </a:moveTo>
                      <a:cubicBezTo>
                        <a:pt x="43" y="49"/>
                        <a:pt x="42" y="50"/>
                        <a:pt x="41" y="50"/>
                      </a:cubicBezTo>
                      <a:cubicBezTo>
                        <a:pt x="2" y="50"/>
                        <a:pt x="2" y="50"/>
                        <a:pt x="2" y="50"/>
                      </a:cubicBezTo>
                      <a:cubicBezTo>
                        <a:pt x="1" y="50"/>
                        <a:pt x="0" y="49"/>
                        <a:pt x="0" y="48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1"/>
                        <a:pt x="1" y="0"/>
                        <a:pt x="2" y="0"/>
                      </a:cubicBezTo>
                      <a:cubicBezTo>
                        <a:pt x="41" y="0"/>
                        <a:pt x="41" y="0"/>
                        <a:pt x="41" y="0"/>
                      </a:cubicBezTo>
                      <a:cubicBezTo>
                        <a:pt x="42" y="0"/>
                        <a:pt x="43" y="1"/>
                        <a:pt x="43" y="2"/>
                      </a:cubicBezTo>
                      <a:lnTo>
                        <a:pt x="43" y="48"/>
                      </a:lnTo>
                      <a:close/>
                    </a:path>
                  </a:pathLst>
                </a:custGeom>
                <a:solidFill>
                  <a:srgbClr val="DE3C3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6" name="Rectangle 311"/>
                <p:cNvSpPr>
                  <a:spLocks noChangeArrowheads="1"/>
                </p:cNvSpPr>
                <p:nvPr/>
              </p:nvSpPr>
              <p:spPr bwMode="auto">
                <a:xfrm>
                  <a:off x="1668" y="500"/>
                  <a:ext cx="28" cy="6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97" name="Rectangle 312"/>
                <p:cNvSpPr>
                  <a:spLocks noChangeArrowheads="1"/>
                </p:cNvSpPr>
                <p:nvPr/>
              </p:nvSpPr>
              <p:spPr bwMode="auto">
                <a:xfrm>
                  <a:off x="1674" y="509"/>
                  <a:ext cx="16" cy="6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598" name="Freeform 313"/>
                <p:cNvSpPr>
                  <a:spLocks noEditPoints="1"/>
                </p:cNvSpPr>
                <p:nvPr/>
              </p:nvSpPr>
              <p:spPr bwMode="auto">
                <a:xfrm>
                  <a:off x="1637" y="490"/>
                  <a:ext cx="90" cy="93"/>
                </a:xfrm>
                <a:custGeom>
                  <a:avLst/>
                  <a:gdLst>
                    <a:gd name="T0" fmla="*/ 810 w 29"/>
                    <a:gd name="T1" fmla="*/ 893 h 30"/>
                    <a:gd name="T2" fmla="*/ 87 w 29"/>
                    <a:gd name="T3" fmla="*/ 893 h 30"/>
                    <a:gd name="T4" fmla="*/ 0 w 29"/>
                    <a:gd name="T5" fmla="*/ 837 h 30"/>
                    <a:gd name="T6" fmla="*/ 0 w 29"/>
                    <a:gd name="T7" fmla="*/ 59 h 30"/>
                    <a:gd name="T8" fmla="*/ 87 w 29"/>
                    <a:gd name="T9" fmla="*/ 0 h 30"/>
                    <a:gd name="T10" fmla="*/ 810 w 29"/>
                    <a:gd name="T11" fmla="*/ 0 h 30"/>
                    <a:gd name="T12" fmla="*/ 866 w 29"/>
                    <a:gd name="T13" fmla="*/ 59 h 30"/>
                    <a:gd name="T14" fmla="*/ 866 w 29"/>
                    <a:gd name="T15" fmla="*/ 837 h 30"/>
                    <a:gd name="T16" fmla="*/ 810 w 29"/>
                    <a:gd name="T17" fmla="*/ 893 h 30"/>
                    <a:gd name="T18" fmla="*/ 87 w 29"/>
                    <a:gd name="T19" fmla="*/ 28 h 30"/>
                    <a:gd name="T20" fmla="*/ 59 w 29"/>
                    <a:gd name="T21" fmla="*/ 59 h 30"/>
                    <a:gd name="T22" fmla="*/ 59 w 29"/>
                    <a:gd name="T23" fmla="*/ 837 h 30"/>
                    <a:gd name="T24" fmla="*/ 87 w 29"/>
                    <a:gd name="T25" fmla="*/ 837 h 30"/>
                    <a:gd name="T26" fmla="*/ 810 w 29"/>
                    <a:gd name="T27" fmla="*/ 837 h 30"/>
                    <a:gd name="T28" fmla="*/ 810 w 29"/>
                    <a:gd name="T29" fmla="*/ 837 h 30"/>
                    <a:gd name="T30" fmla="*/ 810 w 29"/>
                    <a:gd name="T31" fmla="*/ 59 h 30"/>
                    <a:gd name="T32" fmla="*/ 810 w 29"/>
                    <a:gd name="T33" fmla="*/ 28 h 30"/>
                    <a:gd name="T34" fmla="*/ 87 w 29"/>
                    <a:gd name="T35" fmla="*/ 28 h 3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9" h="30">
                      <a:moveTo>
                        <a:pt x="27" y="30"/>
                      </a:moveTo>
                      <a:cubicBezTo>
                        <a:pt x="3" y="30"/>
                        <a:pt x="3" y="30"/>
                        <a:pt x="3" y="30"/>
                      </a:cubicBezTo>
                      <a:cubicBezTo>
                        <a:pt x="1" y="30"/>
                        <a:pt x="0" y="29"/>
                        <a:pt x="0" y="28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0"/>
                        <a:pt x="1" y="0"/>
                        <a:pt x="3" y="0"/>
                      </a:cubicBezTo>
                      <a:cubicBezTo>
                        <a:pt x="27" y="0"/>
                        <a:pt x="27" y="0"/>
                        <a:pt x="27" y="0"/>
                      </a:cubicBezTo>
                      <a:cubicBezTo>
                        <a:pt x="28" y="0"/>
                        <a:pt x="29" y="0"/>
                        <a:pt x="29" y="2"/>
                      </a:cubicBezTo>
                      <a:cubicBezTo>
                        <a:pt x="29" y="28"/>
                        <a:pt x="29" y="28"/>
                        <a:pt x="29" y="28"/>
                      </a:cubicBezTo>
                      <a:cubicBezTo>
                        <a:pt x="29" y="29"/>
                        <a:pt x="28" y="30"/>
                        <a:pt x="27" y="30"/>
                      </a:cubicBezTo>
                      <a:close/>
                      <a:moveTo>
                        <a:pt x="3" y="1"/>
                      </a:moveTo>
                      <a:cubicBezTo>
                        <a:pt x="2" y="2"/>
                        <a:pt x="2" y="2"/>
                        <a:pt x="2" y="2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3" y="28"/>
                        <a:pt x="3" y="28"/>
                        <a:pt x="3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8"/>
                        <a:pt x="27" y="28"/>
                        <a:pt x="27" y="28"/>
                      </a:cubicBezTo>
                      <a:cubicBezTo>
                        <a:pt x="27" y="2"/>
                        <a:pt x="27" y="2"/>
                        <a:pt x="27" y="2"/>
                      </a:cubicBezTo>
                      <a:cubicBezTo>
                        <a:pt x="27" y="1"/>
                        <a:pt x="27" y="1"/>
                        <a:pt x="27" y="1"/>
                      </a:cubicBezTo>
                      <a:lnTo>
                        <a:pt x="3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599" name="Rectangle 314"/>
                <p:cNvSpPr>
                  <a:spLocks noChangeArrowheads="1"/>
                </p:cNvSpPr>
                <p:nvPr/>
              </p:nvSpPr>
              <p:spPr bwMode="auto">
                <a:xfrm>
                  <a:off x="1609" y="416"/>
                  <a:ext cx="148" cy="7"/>
                </a:xfrm>
                <a:prstGeom prst="rect">
                  <a:avLst/>
                </a:prstGeom>
                <a:solidFill>
                  <a:srgbClr val="263A4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0" name="Oval 315"/>
                <p:cNvSpPr>
                  <a:spLocks noChangeArrowheads="1"/>
                </p:cNvSpPr>
                <p:nvPr/>
              </p:nvSpPr>
              <p:spPr bwMode="auto">
                <a:xfrm>
                  <a:off x="1748" y="28"/>
                  <a:ext cx="86" cy="86"/>
                </a:xfrm>
                <a:prstGeom prst="ellipse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1" name="Freeform 316"/>
                <p:cNvSpPr/>
                <p:nvPr/>
              </p:nvSpPr>
              <p:spPr bwMode="auto">
                <a:xfrm>
                  <a:off x="1702" y="120"/>
                  <a:ext cx="179" cy="127"/>
                </a:xfrm>
                <a:custGeom>
                  <a:avLst/>
                  <a:gdLst>
                    <a:gd name="T0" fmla="*/ 352 w 58"/>
                    <a:gd name="T1" fmla="*/ 440 h 41"/>
                    <a:gd name="T2" fmla="*/ 438 w 58"/>
                    <a:gd name="T3" fmla="*/ 979 h 41"/>
                    <a:gd name="T4" fmla="*/ 380 w 58"/>
                    <a:gd name="T5" fmla="*/ 1217 h 41"/>
                    <a:gd name="T6" fmla="*/ 1324 w 58"/>
                    <a:gd name="T7" fmla="*/ 1217 h 41"/>
                    <a:gd name="T8" fmla="*/ 1265 w 58"/>
                    <a:gd name="T9" fmla="*/ 979 h 41"/>
                    <a:gd name="T10" fmla="*/ 1352 w 58"/>
                    <a:gd name="T11" fmla="*/ 440 h 41"/>
                    <a:gd name="T12" fmla="*/ 1466 w 58"/>
                    <a:gd name="T13" fmla="*/ 1217 h 41"/>
                    <a:gd name="T14" fmla="*/ 1704 w 58"/>
                    <a:gd name="T15" fmla="*/ 1217 h 41"/>
                    <a:gd name="T16" fmla="*/ 1562 w 58"/>
                    <a:gd name="T17" fmla="*/ 115 h 41"/>
                    <a:gd name="T18" fmla="*/ 1383 w 58"/>
                    <a:gd name="T19" fmla="*/ 0 h 41"/>
                    <a:gd name="T20" fmla="*/ 296 w 58"/>
                    <a:gd name="T21" fmla="*/ 0 h 41"/>
                    <a:gd name="T22" fmla="*/ 182 w 58"/>
                    <a:gd name="T23" fmla="*/ 115 h 41"/>
                    <a:gd name="T24" fmla="*/ 0 w 58"/>
                    <a:gd name="T25" fmla="*/ 1217 h 41"/>
                    <a:gd name="T26" fmla="*/ 265 w 58"/>
                    <a:gd name="T27" fmla="*/ 1217 h 41"/>
                    <a:gd name="T28" fmla="*/ 352 w 58"/>
                    <a:gd name="T29" fmla="*/ 440 h 41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58" h="41">
                      <a:moveTo>
                        <a:pt x="12" y="15"/>
                      </a:moveTo>
                      <a:cubicBezTo>
                        <a:pt x="15" y="33"/>
                        <a:pt x="15" y="33"/>
                        <a:pt x="15" y="33"/>
                      </a:cubicBezTo>
                      <a:cubicBezTo>
                        <a:pt x="13" y="41"/>
                        <a:pt x="13" y="41"/>
                        <a:pt x="13" y="41"/>
                      </a:cubicBezTo>
                      <a:cubicBezTo>
                        <a:pt x="45" y="41"/>
                        <a:pt x="45" y="41"/>
                        <a:pt x="45" y="41"/>
                      </a:cubicBezTo>
                      <a:cubicBezTo>
                        <a:pt x="43" y="33"/>
                        <a:pt x="43" y="33"/>
                        <a:pt x="43" y="33"/>
                      </a:cubicBezTo>
                      <a:cubicBezTo>
                        <a:pt x="46" y="15"/>
                        <a:pt x="46" y="15"/>
                        <a:pt x="46" y="15"/>
                      </a:cubicBezTo>
                      <a:cubicBezTo>
                        <a:pt x="50" y="41"/>
                        <a:pt x="50" y="41"/>
                        <a:pt x="50" y="41"/>
                      </a:cubicBezTo>
                      <a:cubicBezTo>
                        <a:pt x="58" y="41"/>
                        <a:pt x="58" y="41"/>
                        <a:pt x="58" y="41"/>
                      </a:cubicBezTo>
                      <a:cubicBezTo>
                        <a:pt x="57" y="28"/>
                        <a:pt x="54" y="11"/>
                        <a:pt x="53" y="4"/>
                      </a:cubicBezTo>
                      <a:cubicBezTo>
                        <a:pt x="52" y="2"/>
                        <a:pt x="49" y="0"/>
                        <a:pt x="47" y="0"/>
                      </a:cubicBezTo>
                      <a:cubicBezTo>
                        <a:pt x="38" y="0"/>
                        <a:pt x="19" y="0"/>
                        <a:pt x="10" y="0"/>
                      </a:cubicBezTo>
                      <a:cubicBezTo>
                        <a:pt x="8" y="0"/>
                        <a:pt x="6" y="2"/>
                        <a:pt x="6" y="4"/>
                      </a:cubicBezTo>
                      <a:cubicBezTo>
                        <a:pt x="0" y="41"/>
                        <a:pt x="0" y="41"/>
                        <a:pt x="0" y="41"/>
                      </a:cubicBezTo>
                      <a:cubicBezTo>
                        <a:pt x="9" y="41"/>
                        <a:pt x="9" y="41"/>
                        <a:pt x="9" y="41"/>
                      </a:cubicBezTo>
                      <a:lnTo>
                        <a:pt x="12" y="1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2" name="Freeform 317"/>
                <p:cNvSpPr/>
                <p:nvPr/>
              </p:nvSpPr>
              <p:spPr bwMode="auto">
                <a:xfrm>
                  <a:off x="1387" y="256"/>
                  <a:ext cx="558" cy="62"/>
                </a:xfrm>
                <a:custGeom>
                  <a:avLst/>
                  <a:gdLst>
                    <a:gd name="T0" fmla="*/ 441 w 558"/>
                    <a:gd name="T1" fmla="*/ 0 h 62"/>
                    <a:gd name="T2" fmla="*/ 392 w 558"/>
                    <a:gd name="T3" fmla="*/ 0 h 62"/>
                    <a:gd name="T4" fmla="*/ 364 w 558"/>
                    <a:gd name="T5" fmla="*/ 0 h 62"/>
                    <a:gd name="T6" fmla="*/ 185 w 558"/>
                    <a:gd name="T7" fmla="*/ 0 h 62"/>
                    <a:gd name="T8" fmla="*/ 158 w 558"/>
                    <a:gd name="T9" fmla="*/ 0 h 62"/>
                    <a:gd name="T10" fmla="*/ 108 w 558"/>
                    <a:gd name="T11" fmla="*/ 0 h 62"/>
                    <a:gd name="T12" fmla="*/ 0 w 558"/>
                    <a:gd name="T13" fmla="*/ 0 h 62"/>
                    <a:gd name="T14" fmla="*/ 0 w 558"/>
                    <a:gd name="T15" fmla="*/ 62 h 62"/>
                    <a:gd name="T16" fmla="*/ 158 w 558"/>
                    <a:gd name="T17" fmla="*/ 62 h 62"/>
                    <a:gd name="T18" fmla="*/ 392 w 558"/>
                    <a:gd name="T19" fmla="*/ 62 h 62"/>
                    <a:gd name="T20" fmla="*/ 558 w 558"/>
                    <a:gd name="T21" fmla="*/ 62 h 62"/>
                    <a:gd name="T22" fmla="*/ 558 w 558"/>
                    <a:gd name="T23" fmla="*/ 0 h 62"/>
                    <a:gd name="T24" fmla="*/ 441 w 558"/>
                    <a:gd name="T25" fmla="*/ 0 h 62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558" h="62">
                      <a:moveTo>
                        <a:pt x="441" y="0"/>
                      </a:moveTo>
                      <a:lnTo>
                        <a:pt x="392" y="0"/>
                      </a:lnTo>
                      <a:lnTo>
                        <a:pt x="364" y="0"/>
                      </a:lnTo>
                      <a:lnTo>
                        <a:pt x="185" y="0"/>
                      </a:lnTo>
                      <a:lnTo>
                        <a:pt x="158" y="0"/>
                      </a:lnTo>
                      <a:lnTo>
                        <a:pt x="108" y="0"/>
                      </a:lnTo>
                      <a:lnTo>
                        <a:pt x="0" y="0"/>
                      </a:lnTo>
                      <a:lnTo>
                        <a:pt x="0" y="62"/>
                      </a:lnTo>
                      <a:lnTo>
                        <a:pt x="158" y="62"/>
                      </a:lnTo>
                      <a:lnTo>
                        <a:pt x="392" y="62"/>
                      </a:lnTo>
                      <a:lnTo>
                        <a:pt x="558" y="62"/>
                      </a:lnTo>
                      <a:lnTo>
                        <a:pt x="558" y="0"/>
                      </a:lnTo>
                      <a:lnTo>
                        <a:pt x="441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3" name="Oval 318"/>
                <p:cNvSpPr>
                  <a:spLocks noChangeArrowheads="1"/>
                </p:cNvSpPr>
                <p:nvPr/>
              </p:nvSpPr>
              <p:spPr bwMode="auto">
                <a:xfrm>
                  <a:off x="1498" y="37"/>
                  <a:ext cx="84" cy="86"/>
                </a:xfrm>
                <a:prstGeom prst="ellipse">
                  <a:avLst/>
                </a:prstGeom>
                <a:solidFill>
                  <a:srgbClr val="373E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pPr eaLnBrk="1" hangingPunct="1"/>
                  <a:endParaRPr lang="zh-CN" altLang="en-US"/>
                </a:p>
              </p:txBody>
            </p:sp>
            <p:sp>
              <p:nvSpPr>
                <p:cNvPr id="16604" name="Freeform 319"/>
                <p:cNvSpPr/>
                <p:nvPr/>
              </p:nvSpPr>
              <p:spPr bwMode="auto">
                <a:xfrm>
                  <a:off x="1452" y="126"/>
                  <a:ext cx="176" cy="445"/>
                </a:xfrm>
                <a:custGeom>
                  <a:avLst/>
                  <a:gdLst>
                    <a:gd name="T0" fmla="*/ 1649 w 57"/>
                    <a:gd name="T1" fmla="*/ 59 h 144"/>
                    <a:gd name="T2" fmla="*/ 1562 w 57"/>
                    <a:gd name="T3" fmla="*/ 0 h 144"/>
                    <a:gd name="T4" fmla="*/ 1269 w 57"/>
                    <a:gd name="T5" fmla="*/ 0 h 144"/>
                    <a:gd name="T6" fmla="*/ 914 w 57"/>
                    <a:gd name="T7" fmla="*/ 0 h 144"/>
                    <a:gd name="T8" fmla="*/ 821 w 57"/>
                    <a:gd name="T9" fmla="*/ 0 h 144"/>
                    <a:gd name="T10" fmla="*/ 438 w 57"/>
                    <a:gd name="T11" fmla="*/ 0 h 144"/>
                    <a:gd name="T12" fmla="*/ 114 w 57"/>
                    <a:gd name="T13" fmla="*/ 0 h 144"/>
                    <a:gd name="T14" fmla="*/ 28 w 57"/>
                    <a:gd name="T15" fmla="*/ 59 h 144"/>
                    <a:gd name="T16" fmla="*/ 0 w 57"/>
                    <a:gd name="T17" fmla="*/ 210 h 144"/>
                    <a:gd name="T18" fmla="*/ 0 w 57"/>
                    <a:gd name="T19" fmla="*/ 1681 h 144"/>
                    <a:gd name="T20" fmla="*/ 142 w 57"/>
                    <a:gd name="T21" fmla="*/ 1768 h 144"/>
                    <a:gd name="T22" fmla="*/ 266 w 57"/>
                    <a:gd name="T23" fmla="*/ 1681 h 144"/>
                    <a:gd name="T24" fmla="*/ 266 w 57"/>
                    <a:gd name="T25" fmla="*/ 411 h 144"/>
                    <a:gd name="T26" fmla="*/ 296 w 57"/>
                    <a:gd name="T27" fmla="*/ 411 h 144"/>
                    <a:gd name="T28" fmla="*/ 296 w 57"/>
                    <a:gd name="T29" fmla="*/ 2006 h 144"/>
                    <a:gd name="T30" fmla="*/ 352 w 57"/>
                    <a:gd name="T31" fmla="*/ 2064 h 144"/>
                    <a:gd name="T32" fmla="*/ 352 w 57"/>
                    <a:gd name="T33" fmla="*/ 4135 h 144"/>
                    <a:gd name="T34" fmla="*/ 590 w 57"/>
                    <a:gd name="T35" fmla="*/ 4249 h 144"/>
                    <a:gd name="T36" fmla="*/ 790 w 57"/>
                    <a:gd name="T37" fmla="*/ 4135 h 144"/>
                    <a:gd name="T38" fmla="*/ 790 w 57"/>
                    <a:gd name="T39" fmla="*/ 2092 h 144"/>
                    <a:gd name="T40" fmla="*/ 858 w 57"/>
                    <a:gd name="T41" fmla="*/ 2092 h 144"/>
                    <a:gd name="T42" fmla="*/ 858 w 57"/>
                    <a:gd name="T43" fmla="*/ 4135 h 144"/>
                    <a:gd name="T44" fmla="*/ 1087 w 57"/>
                    <a:gd name="T45" fmla="*/ 4249 h 144"/>
                    <a:gd name="T46" fmla="*/ 1297 w 57"/>
                    <a:gd name="T47" fmla="*/ 4135 h 144"/>
                    <a:gd name="T48" fmla="*/ 1297 w 57"/>
                    <a:gd name="T49" fmla="*/ 2064 h 144"/>
                    <a:gd name="T50" fmla="*/ 1383 w 57"/>
                    <a:gd name="T51" fmla="*/ 2006 h 144"/>
                    <a:gd name="T52" fmla="*/ 1383 w 57"/>
                    <a:gd name="T53" fmla="*/ 411 h 144"/>
                    <a:gd name="T54" fmla="*/ 1439 w 57"/>
                    <a:gd name="T55" fmla="*/ 411 h 144"/>
                    <a:gd name="T56" fmla="*/ 1439 w 57"/>
                    <a:gd name="T57" fmla="*/ 1681 h 144"/>
                    <a:gd name="T58" fmla="*/ 1535 w 57"/>
                    <a:gd name="T59" fmla="*/ 1768 h 144"/>
                    <a:gd name="T60" fmla="*/ 1677 w 57"/>
                    <a:gd name="T61" fmla="*/ 1681 h 144"/>
                    <a:gd name="T62" fmla="*/ 1677 w 57"/>
                    <a:gd name="T63" fmla="*/ 210 h 144"/>
                    <a:gd name="T64" fmla="*/ 1649 w 57"/>
                    <a:gd name="T65" fmla="*/ 59 h 144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57" h="144">
                      <a:moveTo>
                        <a:pt x="56" y="2"/>
                      </a:moveTo>
                      <a:cubicBezTo>
                        <a:pt x="55" y="1"/>
                        <a:pt x="54" y="0"/>
                        <a:pt x="53" y="0"/>
                      </a:cubicBezTo>
                      <a:cubicBezTo>
                        <a:pt x="43" y="0"/>
                        <a:pt x="43" y="0"/>
                        <a:pt x="43" y="0"/>
                      </a:cubicBezTo>
                      <a:cubicBezTo>
                        <a:pt x="31" y="0"/>
                        <a:pt x="31" y="0"/>
                        <a:pt x="31" y="0"/>
                      </a:cubicBezTo>
                      <a:cubicBezTo>
                        <a:pt x="28" y="0"/>
                        <a:pt x="28" y="0"/>
                        <a:pt x="28" y="0"/>
                      </a:cubicBezTo>
                      <a:cubicBezTo>
                        <a:pt x="15" y="0"/>
                        <a:pt x="15" y="0"/>
                        <a:pt x="15" y="0"/>
                      </a:cubicBezTo>
                      <a:cubicBezTo>
                        <a:pt x="4" y="0"/>
                        <a:pt x="4" y="0"/>
                        <a:pt x="4" y="0"/>
                      </a:cubicBezTo>
                      <a:cubicBezTo>
                        <a:pt x="3" y="0"/>
                        <a:pt x="2" y="1"/>
                        <a:pt x="1" y="2"/>
                      </a:cubicBezTo>
                      <a:cubicBezTo>
                        <a:pt x="0" y="4"/>
                        <a:pt x="0" y="6"/>
                        <a:pt x="0" y="7"/>
                      </a:cubicBezTo>
                      <a:cubicBezTo>
                        <a:pt x="0" y="57"/>
                        <a:pt x="0" y="57"/>
                        <a:pt x="0" y="57"/>
                      </a:cubicBezTo>
                      <a:cubicBezTo>
                        <a:pt x="0" y="58"/>
                        <a:pt x="2" y="60"/>
                        <a:pt x="5" y="60"/>
                      </a:cubicBezTo>
                      <a:cubicBezTo>
                        <a:pt x="8" y="60"/>
                        <a:pt x="9" y="58"/>
                        <a:pt x="9" y="57"/>
                      </a:cubicBezTo>
                      <a:cubicBezTo>
                        <a:pt x="9" y="14"/>
                        <a:pt x="9" y="14"/>
                        <a:pt x="9" y="14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0" y="68"/>
                        <a:pt x="10" y="68"/>
                        <a:pt x="10" y="68"/>
                      </a:cubicBezTo>
                      <a:cubicBezTo>
                        <a:pt x="10" y="70"/>
                        <a:pt x="11" y="70"/>
                        <a:pt x="12" y="70"/>
                      </a:cubicBezTo>
                      <a:cubicBezTo>
                        <a:pt x="12" y="140"/>
                        <a:pt x="12" y="140"/>
                        <a:pt x="12" y="140"/>
                      </a:cubicBezTo>
                      <a:cubicBezTo>
                        <a:pt x="12" y="142"/>
                        <a:pt x="16" y="144"/>
                        <a:pt x="20" y="144"/>
                      </a:cubicBezTo>
                      <a:cubicBezTo>
                        <a:pt x="24" y="144"/>
                        <a:pt x="27" y="142"/>
                        <a:pt x="27" y="140"/>
                      </a:cubicBezTo>
                      <a:cubicBezTo>
                        <a:pt x="27" y="71"/>
                        <a:pt x="27" y="71"/>
                        <a:pt x="27" y="71"/>
                      </a:cubicBezTo>
                      <a:cubicBezTo>
                        <a:pt x="29" y="71"/>
                        <a:pt x="29" y="71"/>
                        <a:pt x="29" y="71"/>
                      </a:cubicBezTo>
                      <a:cubicBezTo>
                        <a:pt x="29" y="140"/>
                        <a:pt x="29" y="140"/>
                        <a:pt x="29" y="140"/>
                      </a:cubicBezTo>
                      <a:cubicBezTo>
                        <a:pt x="29" y="142"/>
                        <a:pt x="32" y="144"/>
                        <a:pt x="37" y="144"/>
                      </a:cubicBezTo>
                      <a:cubicBezTo>
                        <a:pt x="41" y="144"/>
                        <a:pt x="44" y="142"/>
                        <a:pt x="44" y="140"/>
                      </a:cubicBezTo>
                      <a:cubicBezTo>
                        <a:pt x="44" y="70"/>
                        <a:pt x="44" y="70"/>
                        <a:pt x="44" y="70"/>
                      </a:cubicBezTo>
                      <a:cubicBezTo>
                        <a:pt x="46" y="70"/>
                        <a:pt x="47" y="70"/>
                        <a:pt x="47" y="68"/>
                      </a:cubicBezTo>
                      <a:cubicBezTo>
                        <a:pt x="47" y="14"/>
                        <a:pt x="47" y="14"/>
                        <a:pt x="47" y="14"/>
                      </a:cubicBezTo>
                      <a:cubicBezTo>
                        <a:pt x="49" y="14"/>
                        <a:pt x="49" y="14"/>
                        <a:pt x="49" y="14"/>
                      </a:cubicBezTo>
                      <a:cubicBezTo>
                        <a:pt x="49" y="57"/>
                        <a:pt x="49" y="57"/>
                        <a:pt x="49" y="57"/>
                      </a:cubicBezTo>
                      <a:cubicBezTo>
                        <a:pt x="49" y="58"/>
                        <a:pt x="49" y="60"/>
                        <a:pt x="52" y="60"/>
                      </a:cubicBezTo>
                      <a:cubicBezTo>
                        <a:pt x="55" y="60"/>
                        <a:pt x="57" y="58"/>
                        <a:pt x="57" y="57"/>
                      </a:cubicBezTo>
                      <a:cubicBezTo>
                        <a:pt x="57" y="7"/>
                        <a:pt x="57" y="7"/>
                        <a:pt x="57" y="7"/>
                      </a:cubicBezTo>
                      <a:cubicBezTo>
                        <a:pt x="57" y="6"/>
                        <a:pt x="57" y="4"/>
                        <a:pt x="56" y="2"/>
                      </a:cubicBezTo>
                      <a:close/>
                    </a:path>
                  </a:pathLst>
                </a:custGeom>
                <a:solidFill>
                  <a:srgbClr val="373E4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5" name="Freeform 320"/>
                <p:cNvSpPr>
                  <a:spLocks noEditPoints="1"/>
                </p:cNvSpPr>
                <p:nvPr/>
              </p:nvSpPr>
              <p:spPr bwMode="auto">
                <a:xfrm>
                  <a:off x="173" y="333"/>
                  <a:ext cx="625" cy="222"/>
                </a:xfrm>
                <a:custGeom>
                  <a:avLst/>
                  <a:gdLst>
                    <a:gd name="T0" fmla="*/ 511 w 625"/>
                    <a:gd name="T1" fmla="*/ 216 h 222"/>
                    <a:gd name="T2" fmla="*/ 0 w 625"/>
                    <a:gd name="T3" fmla="*/ 222 h 222"/>
                    <a:gd name="T4" fmla="*/ 0 w 625"/>
                    <a:gd name="T5" fmla="*/ 222 h 222"/>
                    <a:gd name="T6" fmla="*/ 511 w 625"/>
                    <a:gd name="T7" fmla="*/ 219 h 222"/>
                    <a:gd name="T8" fmla="*/ 511 w 625"/>
                    <a:gd name="T9" fmla="*/ 216 h 222"/>
                    <a:gd name="T10" fmla="*/ 40 w 625"/>
                    <a:gd name="T11" fmla="*/ 176 h 222"/>
                    <a:gd name="T12" fmla="*/ 18 w 625"/>
                    <a:gd name="T13" fmla="*/ 213 h 222"/>
                    <a:gd name="T14" fmla="*/ 18 w 625"/>
                    <a:gd name="T15" fmla="*/ 213 h 222"/>
                    <a:gd name="T16" fmla="*/ 40 w 625"/>
                    <a:gd name="T17" fmla="*/ 176 h 222"/>
                    <a:gd name="T18" fmla="*/ 40 w 625"/>
                    <a:gd name="T19" fmla="*/ 176 h 222"/>
                    <a:gd name="T20" fmla="*/ 52 w 625"/>
                    <a:gd name="T21" fmla="*/ 154 h 222"/>
                    <a:gd name="T22" fmla="*/ 52 w 625"/>
                    <a:gd name="T23" fmla="*/ 154 h 222"/>
                    <a:gd name="T24" fmla="*/ 46 w 625"/>
                    <a:gd name="T25" fmla="*/ 164 h 222"/>
                    <a:gd name="T26" fmla="*/ 49 w 625"/>
                    <a:gd name="T27" fmla="*/ 164 h 222"/>
                    <a:gd name="T28" fmla="*/ 52 w 625"/>
                    <a:gd name="T29" fmla="*/ 154 h 222"/>
                    <a:gd name="T30" fmla="*/ 138 w 625"/>
                    <a:gd name="T31" fmla="*/ 6 h 222"/>
                    <a:gd name="T32" fmla="*/ 138 w 625"/>
                    <a:gd name="T33" fmla="*/ 6 h 222"/>
                    <a:gd name="T34" fmla="*/ 55 w 625"/>
                    <a:gd name="T35" fmla="*/ 145 h 222"/>
                    <a:gd name="T36" fmla="*/ 58 w 625"/>
                    <a:gd name="T37" fmla="*/ 145 h 222"/>
                    <a:gd name="T38" fmla="*/ 138 w 625"/>
                    <a:gd name="T39" fmla="*/ 6 h 222"/>
                    <a:gd name="T40" fmla="*/ 138 w 625"/>
                    <a:gd name="T41" fmla="*/ 6 h 222"/>
                    <a:gd name="T42" fmla="*/ 348 w 625"/>
                    <a:gd name="T43" fmla="*/ 3 h 222"/>
                    <a:gd name="T44" fmla="*/ 188 w 625"/>
                    <a:gd name="T45" fmla="*/ 3 h 222"/>
                    <a:gd name="T46" fmla="*/ 188 w 625"/>
                    <a:gd name="T47" fmla="*/ 6 h 222"/>
                    <a:gd name="T48" fmla="*/ 348 w 625"/>
                    <a:gd name="T49" fmla="*/ 6 h 222"/>
                    <a:gd name="T50" fmla="*/ 348 w 625"/>
                    <a:gd name="T51" fmla="*/ 3 h 222"/>
                    <a:gd name="T52" fmla="*/ 385 w 625"/>
                    <a:gd name="T53" fmla="*/ 3 h 222"/>
                    <a:gd name="T54" fmla="*/ 363 w 625"/>
                    <a:gd name="T55" fmla="*/ 3 h 222"/>
                    <a:gd name="T56" fmla="*/ 360 w 625"/>
                    <a:gd name="T57" fmla="*/ 6 h 222"/>
                    <a:gd name="T58" fmla="*/ 382 w 625"/>
                    <a:gd name="T59" fmla="*/ 6 h 222"/>
                    <a:gd name="T60" fmla="*/ 385 w 625"/>
                    <a:gd name="T61" fmla="*/ 3 h 222"/>
                    <a:gd name="T62" fmla="*/ 619 w 625"/>
                    <a:gd name="T63" fmla="*/ 0 h 222"/>
                    <a:gd name="T64" fmla="*/ 397 w 625"/>
                    <a:gd name="T65" fmla="*/ 3 h 222"/>
                    <a:gd name="T66" fmla="*/ 397 w 625"/>
                    <a:gd name="T67" fmla="*/ 6 h 222"/>
                    <a:gd name="T68" fmla="*/ 613 w 625"/>
                    <a:gd name="T69" fmla="*/ 3 h 222"/>
                    <a:gd name="T70" fmla="*/ 619 w 625"/>
                    <a:gd name="T71" fmla="*/ 0 h 222"/>
                    <a:gd name="T72" fmla="*/ 625 w 625"/>
                    <a:gd name="T73" fmla="*/ 0 h 222"/>
                    <a:gd name="T74" fmla="*/ 619 w 625"/>
                    <a:gd name="T75" fmla="*/ 9 h 222"/>
                    <a:gd name="T76" fmla="*/ 619 w 625"/>
                    <a:gd name="T77" fmla="*/ 9 h 222"/>
                    <a:gd name="T78" fmla="*/ 613 w 625"/>
                    <a:gd name="T79" fmla="*/ 22 h 222"/>
                    <a:gd name="T80" fmla="*/ 613 w 625"/>
                    <a:gd name="T81" fmla="*/ 19 h 222"/>
                    <a:gd name="T82" fmla="*/ 607 w 625"/>
                    <a:gd name="T83" fmla="*/ 31 h 222"/>
                    <a:gd name="T84" fmla="*/ 607 w 625"/>
                    <a:gd name="T85" fmla="*/ 31 h 222"/>
                    <a:gd name="T86" fmla="*/ 551 w 625"/>
                    <a:gd name="T87" fmla="*/ 127 h 222"/>
                    <a:gd name="T88" fmla="*/ 551 w 625"/>
                    <a:gd name="T89" fmla="*/ 127 h 222"/>
                    <a:gd name="T90" fmla="*/ 545 w 625"/>
                    <a:gd name="T91" fmla="*/ 136 h 222"/>
                    <a:gd name="T92" fmla="*/ 545 w 625"/>
                    <a:gd name="T93" fmla="*/ 136 h 222"/>
                    <a:gd name="T94" fmla="*/ 539 w 625"/>
                    <a:gd name="T95" fmla="*/ 148 h 222"/>
                    <a:gd name="T96" fmla="*/ 539 w 625"/>
                    <a:gd name="T97" fmla="*/ 148 h 222"/>
                    <a:gd name="T98" fmla="*/ 536 w 625"/>
                    <a:gd name="T99" fmla="*/ 157 h 222"/>
                    <a:gd name="T100" fmla="*/ 533 w 625"/>
                    <a:gd name="T101" fmla="*/ 157 h 222"/>
                    <a:gd name="T102" fmla="*/ 502 w 625"/>
                    <a:gd name="T103" fmla="*/ 210 h 222"/>
                    <a:gd name="T104" fmla="*/ 505 w 625"/>
                    <a:gd name="T105" fmla="*/ 210 h 222"/>
                    <a:gd name="T106" fmla="*/ 625 w 625"/>
                    <a:gd name="T107" fmla="*/ 0 h 222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</a:gdLst>
                  <a:ahLst/>
                  <a:cxnLst>
                    <a:cxn ang="T108">
                      <a:pos x="T0" y="T1"/>
                    </a:cxn>
                    <a:cxn ang="T109">
                      <a:pos x="T2" y="T3"/>
                    </a:cxn>
                    <a:cxn ang="T110">
                      <a:pos x="T4" y="T5"/>
                    </a:cxn>
                    <a:cxn ang="T111">
                      <a:pos x="T6" y="T7"/>
                    </a:cxn>
                    <a:cxn ang="T112">
                      <a:pos x="T8" y="T9"/>
                    </a:cxn>
                    <a:cxn ang="T113">
                      <a:pos x="T10" y="T11"/>
                    </a:cxn>
                    <a:cxn ang="T114">
                      <a:pos x="T12" y="T13"/>
                    </a:cxn>
                    <a:cxn ang="T115">
                      <a:pos x="T14" y="T15"/>
                    </a:cxn>
                    <a:cxn ang="T116">
                      <a:pos x="T16" y="T17"/>
                    </a:cxn>
                    <a:cxn ang="T117">
                      <a:pos x="T18" y="T19"/>
                    </a:cxn>
                    <a:cxn ang="T118">
                      <a:pos x="T20" y="T21"/>
                    </a:cxn>
                    <a:cxn ang="T119">
                      <a:pos x="T22" y="T23"/>
                    </a:cxn>
                    <a:cxn ang="T120">
                      <a:pos x="T24" y="T25"/>
                    </a:cxn>
                    <a:cxn ang="T121">
                      <a:pos x="T26" y="T27"/>
                    </a:cxn>
                    <a:cxn ang="T122">
                      <a:pos x="T28" y="T29"/>
                    </a:cxn>
                    <a:cxn ang="T123">
                      <a:pos x="T30" y="T31"/>
                    </a:cxn>
                    <a:cxn ang="T124">
                      <a:pos x="T32" y="T33"/>
                    </a:cxn>
                    <a:cxn ang="T125">
                      <a:pos x="T34" y="T35"/>
                    </a:cxn>
                    <a:cxn ang="T126">
                      <a:pos x="T36" y="T37"/>
                    </a:cxn>
                    <a:cxn ang="T127">
                      <a:pos x="T38" y="T39"/>
                    </a:cxn>
                    <a:cxn ang="T128">
                      <a:pos x="T40" y="T41"/>
                    </a:cxn>
                    <a:cxn ang="T129">
                      <a:pos x="T42" y="T43"/>
                    </a:cxn>
                    <a:cxn ang="T130">
                      <a:pos x="T44" y="T45"/>
                    </a:cxn>
                    <a:cxn ang="T131">
                      <a:pos x="T46" y="T47"/>
                    </a:cxn>
                    <a:cxn ang="T132">
                      <a:pos x="T48" y="T49"/>
                    </a:cxn>
                    <a:cxn ang="T133">
                      <a:pos x="T50" y="T51"/>
                    </a:cxn>
                    <a:cxn ang="T134">
                      <a:pos x="T52" y="T53"/>
                    </a:cxn>
                    <a:cxn ang="T135">
                      <a:pos x="T54" y="T55"/>
                    </a:cxn>
                    <a:cxn ang="T136">
                      <a:pos x="T56" y="T57"/>
                    </a:cxn>
                    <a:cxn ang="T137">
                      <a:pos x="T58" y="T59"/>
                    </a:cxn>
                    <a:cxn ang="T138">
                      <a:pos x="T60" y="T61"/>
                    </a:cxn>
                    <a:cxn ang="T139">
                      <a:pos x="T62" y="T63"/>
                    </a:cxn>
                    <a:cxn ang="T140">
                      <a:pos x="T64" y="T65"/>
                    </a:cxn>
                    <a:cxn ang="T141">
                      <a:pos x="T66" y="T67"/>
                    </a:cxn>
                    <a:cxn ang="T142">
                      <a:pos x="T68" y="T69"/>
                    </a:cxn>
                    <a:cxn ang="T143">
                      <a:pos x="T70" y="T71"/>
                    </a:cxn>
                    <a:cxn ang="T144">
                      <a:pos x="T72" y="T73"/>
                    </a:cxn>
                    <a:cxn ang="T145">
                      <a:pos x="T74" y="T75"/>
                    </a:cxn>
                    <a:cxn ang="T146">
                      <a:pos x="T76" y="T77"/>
                    </a:cxn>
                    <a:cxn ang="T147">
                      <a:pos x="T78" y="T79"/>
                    </a:cxn>
                    <a:cxn ang="T148">
                      <a:pos x="T80" y="T81"/>
                    </a:cxn>
                    <a:cxn ang="T149">
                      <a:pos x="T82" y="T83"/>
                    </a:cxn>
                    <a:cxn ang="T150">
                      <a:pos x="T84" y="T85"/>
                    </a:cxn>
                    <a:cxn ang="T151">
                      <a:pos x="T86" y="T87"/>
                    </a:cxn>
                    <a:cxn ang="T152">
                      <a:pos x="T88" y="T89"/>
                    </a:cxn>
                    <a:cxn ang="T153">
                      <a:pos x="T90" y="T91"/>
                    </a:cxn>
                    <a:cxn ang="T154">
                      <a:pos x="T92" y="T93"/>
                    </a:cxn>
                    <a:cxn ang="T155">
                      <a:pos x="T94" y="T95"/>
                    </a:cxn>
                    <a:cxn ang="T156">
                      <a:pos x="T96" y="T97"/>
                    </a:cxn>
                    <a:cxn ang="T157">
                      <a:pos x="T98" y="T99"/>
                    </a:cxn>
                    <a:cxn ang="T158">
                      <a:pos x="T100" y="T101"/>
                    </a:cxn>
                    <a:cxn ang="T159">
                      <a:pos x="T102" y="T103"/>
                    </a:cxn>
                    <a:cxn ang="T160">
                      <a:pos x="T104" y="T105"/>
                    </a:cxn>
                    <a:cxn ang="T161">
                      <a:pos x="T106" y="T107"/>
                    </a:cxn>
                  </a:cxnLst>
                  <a:rect l="0" t="0" r="r" b="b"/>
                  <a:pathLst>
                    <a:path w="625" h="222">
                      <a:moveTo>
                        <a:pt x="511" y="216"/>
                      </a:moveTo>
                      <a:lnTo>
                        <a:pt x="0" y="222"/>
                      </a:lnTo>
                      <a:lnTo>
                        <a:pt x="511" y="219"/>
                      </a:lnTo>
                      <a:lnTo>
                        <a:pt x="511" y="216"/>
                      </a:lnTo>
                      <a:close/>
                      <a:moveTo>
                        <a:pt x="40" y="176"/>
                      </a:moveTo>
                      <a:lnTo>
                        <a:pt x="18" y="213"/>
                      </a:lnTo>
                      <a:lnTo>
                        <a:pt x="40" y="176"/>
                      </a:lnTo>
                      <a:close/>
                      <a:moveTo>
                        <a:pt x="52" y="154"/>
                      </a:moveTo>
                      <a:lnTo>
                        <a:pt x="52" y="154"/>
                      </a:lnTo>
                      <a:lnTo>
                        <a:pt x="46" y="164"/>
                      </a:lnTo>
                      <a:lnTo>
                        <a:pt x="49" y="164"/>
                      </a:lnTo>
                      <a:lnTo>
                        <a:pt x="52" y="154"/>
                      </a:lnTo>
                      <a:close/>
                      <a:moveTo>
                        <a:pt x="138" y="6"/>
                      </a:moveTo>
                      <a:lnTo>
                        <a:pt x="138" y="6"/>
                      </a:lnTo>
                      <a:lnTo>
                        <a:pt x="55" y="145"/>
                      </a:lnTo>
                      <a:lnTo>
                        <a:pt x="58" y="145"/>
                      </a:lnTo>
                      <a:lnTo>
                        <a:pt x="138" y="6"/>
                      </a:lnTo>
                      <a:close/>
                      <a:moveTo>
                        <a:pt x="348" y="3"/>
                      </a:moveTo>
                      <a:lnTo>
                        <a:pt x="188" y="3"/>
                      </a:lnTo>
                      <a:lnTo>
                        <a:pt x="188" y="6"/>
                      </a:lnTo>
                      <a:lnTo>
                        <a:pt x="348" y="6"/>
                      </a:lnTo>
                      <a:lnTo>
                        <a:pt x="348" y="3"/>
                      </a:lnTo>
                      <a:close/>
                      <a:moveTo>
                        <a:pt x="385" y="3"/>
                      </a:moveTo>
                      <a:lnTo>
                        <a:pt x="363" y="3"/>
                      </a:lnTo>
                      <a:lnTo>
                        <a:pt x="360" y="6"/>
                      </a:lnTo>
                      <a:lnTo>
                        <a:pt x="382" y="6"/>
                      </a:lnTo>
                      <a:lnTo>
                        <a:pt x="385" y="3"/>
                      </a:lnTo>
                      <a:close/>
                      <a:moveTo>
                        <a:pt x="619" y="0"/>
                      </a:moveTo>
                      <a:lnTo>
                        <a:pt x="397" y="3"/>
                      </a:lnTo>
                      <a:lnTo>
                        <a:pt x="397" y="6"/>
                      </a:lnTo>
                      <a:lnTo>
                        <a:pt x="613" y="3"/>
                      </a:lnTo>
                      <a:lnTo>
                        <a:pt x="619" y="0"/>
                      </a:lnTo>
                      <a:close/>
                      <a:moveTo>
                        <a:pt x="625" y="0"/>
                      </a:moveTo>
                      <a:lnTo>
                        <a:pt x="619" y="9"/>
                      </a:lnTo>
                      <a:lnTo>
                        <a:pt x="613" y="22"/>
                      </a:lnTo>
                      <a:lnTo>
                        <a:pt x="613" y="19"/>
                      </a:lnTo>
                      <a:lnTo>
                        <a:pt x="607" y="31"/>
                      </a:lnTo>
                      <a:lnTo>
                        <a:pt x="551" y="127"/>
                      </a:lnTo>
                      <a:lnTo>
                        <a:pt x="545" y="136"/>
                      </a:lnTo>
                      <a:lnTo>
                        <a:pt x="539" y="148"/>
                      </a:lnTo>
                      <a:lnTo>
                        <a:pt x="536" y="157"/>
                      </a:lnTo>
                      <a:lnTo>
                        <a:pt x="533" y="157"/>
                      </a:lnTo>
                      <a:lnTo>
                        <a:pt x="502" y="210"/>
                      </a:lnTo>
                      <a:lnTo>
                        <a:pt x="505" y="210"/>
                      </a:lnTo>
                      <a:lnTo>
                        <a:pt x="62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6" name="Freeform 321"/>
                <p:cNvSpPr/>
                <p:nvPr/>
              </p:nvSpPr>
              <p:spPr bwMode="auto">
                <a:xfrm>
                  <a:off x="351" y="333"/>
                  <a:ext cx="447" cy="136"/>
                </a:xfrm>
                <a:custGeom>
                  <a:avLst/>
                  <a:gdLst>
                    <a:gd name="T0" fmla="*/ 447 w 447"/>
                    <a:gd name="T1" fmla="*/ 0 h 136"/>
                    <a:gd name="T2" fmla="*/ 441 w 447"/>
                    <a:gd name="T3" fmla="*/ 0 h 136"/>
                    <a:gd name="T4" fmla="*/ 435 w 447"/>
                    <a:gd name="T5" fmla="*/ 3 h 136"/>
                    <a:gd name="T6" fmla="*/ 173 w 447"/>
                    <a:gd name="T7" fmla="*/ 102 h 136"/>
                    <a:gd name="T8" fmla="*/ 167 w 447"/>
                    <a:gd name="T9" fmla="*/ 111 h 136"/>
                    <a:gd name="T10" fmla="*/ 155 w 447"/>
                    <a:gd name="T11" fmla="*/ 111 h 136"/>
                    <a:gd name="T12" fmla="*/ 155 w 447"/>
                    <a:gd name="T13" fmla="*/ 108 h 136"/>
                    <a:gd name="T14" fmla="*/ 16 w 447"/>
                    <a:gd name="T15" fmla="*/ 127 h 136"/>
                    <a:gd name="T16" fmla="*/ 16 w 447"/>
                    <a:gd name="T17" fmla="*/ 127 h 136"/>
                    <a:gd name="T18" fmla="*/ 3 w 447"/>
                    <a:gd name="T19" fmla="*/ 130 h 136"/>
                    <a:gd name="T20" fmla="*/ 3 w 447"/>
                    <a:gd name="T21" fmla="*/ 130 h 136"/>
                    <a:gd name="T22" fmla="*/ 0 w 447"/>
                    <a:gd name="T23" fmla="*/ 136 h 136"/>
                    <a:gd name="T24" fmla="*/ 158 w 447"/>
                    <a:gd name="T25" fmla="*/ 114 h 136"/>
                    <a:gd name="T26" fmla="*/ 441 w 447"/>
                    <a:gd name="T27" fmla="*/ 9 h 136"/>
                    <a:gd name="T28" fmla="*/ 441 w 447"/>
                    <a:gd name="T29" fmla="*/ 9 h 136"/>
                    <a:gd name="T30" fmla="*/ 447 w 447"/>
                    <a:gd name="T31" fmla="*/ 0 h 1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447" h="136">
                      <a:moveTo>
                        <a:pt x="447" y="0"/>
                      </a:moveTo>
                      <a:lnTo>
                        <a:pt x="441" y="0"/>
                      </a:lnTo>
                      <a:lnTo>
                        <a:pt x="435" y="3"/>
                      </a:lnTo>
                      <a:lnTo>
                        <a:pt x="173" y="102"/>
                      </a:lnTo>
                      <a:lnTo>
                        <a:pt x="167" y="111"/>
                      </a:lnTo>
                      <a:lnTo>
                        <a:pt x="155" y="111"/>
                      </a:lnTo>
                      <a:lnTo>
                        <a:pt x="155" y="108"/>
                      </a:lnTo>
                      <a:lnTo>
                        <a:pt x="16" y="127"/>
                      </a:lnTo>
                      <a:lnTo>
                        <a:pt x="3" y="130"/>
                      </a:lnTo>
                      <a:lnTo>
                        <a:pt x="0" y="136"/>
                      </a:lnTo>
                      <a:lnTo>
                        <a:pt x="158" y="114"/>
                      </a:lnTo>
                      <a:lnTo>
                        <a:pt x="441" y="9"/>
                      </a:lnTo>
                      <a:lnTo>
                        <a:pt x="447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7" name="Freeform 322"/>
                <p:cNvSpPr>
                  <a:spLocks noEditPoints="1"/>
                </p:cNvSpPr>
                <p:nvPr/>
              </p:nvSpPr>
              <p:spPr bwMode="auto">
                <a:xfrm>
                  <a:off x="225" y="466"/>
                  <a:ext cx="105" cy="21"/>
                </a:xfrm>
                <a:custGeom>
                  <a:avLst/>
                  <a:gdLst>
                    <a:gd name="T0" fmla="*/ 89 w 105"/>
                    <a:gd name="T1" fmla="*/ 3 h 21"/>
                    <a:gd name="T2" fmla="*/ 6 w 105"/>
                    <a:gd name="T3" fmla="*/ 12 h 21"/>
                    <a:gd name="T4" fmla="*/ 3 w 105"/>
                    <a:gd name="T5" fmla="*/ 12 h 21"/>
                    <a:gd name="T6" fmla="*/ 0 w 105"/>
                    <a:gd name="T7" fmla="*/ 21 h 21"/>
                    <a:gd name="T8" fmla="*/ 0 w 105"/>
                    <a:gd name="T9" fmla="*/ 21 h 21"/>
                    <a:gd name="T10" fmla="*/ 105 w 105"/>
                    <a:gd name="T11" fmla="*/ 6 h 21"/>
                    <a:gd name="T12" fmla="*/ 105 w 105"/>
                    <a:gd name="T13" fmla="*/ 3 h 21"/>
                    <a:gd name="T14" fmla="*/ 89 w 105"/>
                    <a:gd name="T15" fmla="*/ 3 h 21"/>
                    <a:gd name="T16" fmla="*/ 89 w 105"/>
                    <a:gd name="T17" fmla="*/ 3 h 21"/>
                    <a:gd name="T18" fmla="*/ 105 w 105"/>
                    <a:gd name="T19" fmla="*/ 0 h 21"/>
                    <a:gd name="T20" fmla="*/ 105 w 105"/>
                    <a:gd name="T21" fmla="*/ 0 h 21"/>
                    <a:gd name="T22" fmla="*/ 105 w 105"/>
                    <a:gd name="T23" fmla="*/ 0 h 21"/>
                    <a:gd name="T24" fmla="*/ 105 w 105"/>
                    <a:gd name="T25" fmla="*/ 0 h 21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0" t="0" r="r" b="b"/>
                  <a:pathLst>
                    <a:path w="105" h="21">
                      <a:moveTo>
                        <a:pt x="89" y="3"/>
                      </a:moveTo>
                      <a:lnTo>
                        <a:pt x="6" y="12"/>
                      </a:lnTo>
                      <a:lnTo>
                        <a:pt x="3" y="12"/>
                      </a:lnTo>
                      <a:lnTo>
                        <a:pt x="0" y="21"/>
                      </a:lnTo>
                      <a:lnTo>
                        <a:pt x="105" y="6"/>
                      </a:lnTo>
                      <a:lnTo>
                        <a:pt x="105" y="3"/>
                      </a:lnTo>
                      <a:lnTo>
                        <a:pt x="89" y="3"/>
                      </a:lnTo>
                      <a:close/>
                      <a:moveTo>
                        <a:pt x="105" y="0"/>
                      </a:moveTo>
                      <a:lnTo>
                        <a:pt x="105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8" name="Freeform 323"/>
                <p:cNvSpPr/>
                <p:nvPr/>
              </p:nvSpPr>
              <p:spPr bwMode="auto">
                <a:xfrm>
                  <a:off x="570" y="352"/>
                  <a:ext cx="216" cy="83"/>
                </a:xfrm>
                <a:custGeom>
                  <a:avLst/>
                  <a:gdLst>
                    <a:gd name="T0" fmla="*/ 216 w 216"/>
                    <a:gd name="T1" fmla="*/ 0 h 83"/>
                    <a:gd name="T2" fmla="*/ 216 w 216"/>
                    <a:gd name="T3" fmla="*/ 3 h 83"/>
                    <a:gd name="T4" fmla="*/ 0 w 216"/>
                    <a:gd name="T5" fmla="*/ 83 h 83"/>
                    <a:gd name="T6" fmla="*/ 0 w 216"/>
                    <a:gd name="T7" fmla="*/ 83 h 83"/>
                    <a:gd name="T8" fmla="*/ 13 w 216"/>
                    <a:gd name="T9" fmla="*/ 77 h 83"/>
                    <a:gd name="T10" fmla="*/ 25 w 216"/>
                    <a:gd name="T11" fmla="*/ 80 h 83"/>
                    <a:gd name="T12" fmla="*/ 210 w 216"/>
                    <a:gd name="T13" fmla="*/ 12 h 83"/>
                    <a:gd name="T14" fmla="*/ 210 w 216"/>
                    <a:gd name="T15" fmla="*/ 12 h 83"/>
                    <a:gd name="T16" fmla="*/ 216 w 216"/>
                    <a:gd name="T17" fmla="*/ 0 h 83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216" h="83">
                      <a:moveTo>
                        <a:pt x="216" y="0"/>
                      </a:moveTo>
                      <a:lnTo>
                        <a:pt x="216" y="3"/>
                      </a:lnTo>
                      <a:lnTo>
                        <a:pt x="0" y="83"/>
                      </a:lnTo>
                      <a:lnTo>
                        <a:pt x="13" y="77"/>
                      </a:lnTo>
                      <a:lnTo>
                        <a:pt x="25" y="80"/>
                      </a:lnTo>
                      <a:lnTo>
                        <a:pt x="210" y="12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09" name="Freeform 324"/>
                <p:cNvSpPr>
                  <a:spLocks noEditPoints="1"/>
                </p:cNvSpPr>
                <p:nvPr/>
              </p:nvSpPr>
              <p:spPr bwMode="auto">
                <a:xfrm>
                  <a:off x="216" y="460"/>
                  <a:ext cx="256" cy="43"/>
                </a:xfrm>
                <a:custGeom>
                  <a:avLst/>
                  <a:gdLst>
                    <a:gd name="T0" fmla="*/ 2406 w 83"/>
                    <a:gd name="T1" fmla="*/ 86 h 14"/>
                    <a:gd name="T2" fmla="*/ 2378 w 83"/>
                    <a:gd name="T3" fmla="*/ 86 h 14"/>
                    <a:gd name="T4" fmla="*/ 2406 w 83"/>
                    <a:gd name="T5" fmla="*/ 86 h 14"/>
                    <a:gd name="T6" fmla="*/ 2437 w 83"/>
                    <a:gd name="T7" fmla="*/ 0 h 14"/>
                    <a:gd name="T8" fmla="*/ 59 w 83"/>
                    <a:gd name="T9" fmla="*/ 350 h 14"/>
                    <a:gd name="T10" fmla="*/ 28 w 83"/>
                    <a:gd name="T11" fmla="*/ 350 h 14"/>
                    <a:gd name="T12" fmla="*/ 0 w 83"/>
                    <a:gd name="T13" fmla="*/ 378 h 14"/>
                    <a:gd name="T14" fmla="*/ 59 w 83"/>
                    <a:gd name="T15" fmla="*/ 405 h 14"/>
                    <a:gd name="T16" fmla="*/ 2168 w 83"/>
                    <a:gd name="T17" fmla="*/ 114 h 14"/>
                    <a:gd name="T18" fmla="*/ 2350 w 83"/>
                    <a:gd name="T19" fmla="*/ 28 h 14"/>
                    <a:gd name="T20" fmla="*/ 2406 w 83"/>
                    <a:gd name="T21" fmla="*/ 55 h 14"/>
                    <a:gd name="T22" fmla="*/ 2437 w 83"/>
                    <a:gd name="T23" fmla="*/ 0 h 14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</a:gdLst>
                  <a:ahLst/>
                  <a:cxnLst>
                    <a:cxn ang="T24">
                      <a:pos x="T0" y="T1"/>
                    </a:cxn>
                    <a:cxn ang="T25">
                      <a:pos x="T2" y="T3"/>
                    </a:cxn>
                    <a:cxn ang="T26">
                      <a:pos x="T4" y="T5"/>
                    </a:cxn>
                    <a:cxn ang="T27">
                      <a:pos x="T6" y="T7"/>
                    </a:cxn>
                    <a:cxn ang="T28">
                      <a:pos x="T8" y="T9"/>
                    </a:cxn>
                    <a:cxn ang="T29">
                      <a:pos x="T10" y="T11"/>
                    </a:cxn>
                    <a:cxn ang="T30">
                      <a:pos x="T12" y="T13"/>
                    </a:cxn>
                    <a:cxn ang="T31">
                      <a:pos x="T14" y="T15"/>
                    </a:cxn>
                    <a:cxn ang="T32">
                      <a:pos x="T16" y="T17"/>
                    </a:cxn>
                    <a:cxn ang="T33">
                      <a:pos x="T18" y="T19"/>
                    </a:cxn>
                    <a:cxn ang="T34">
                      <a:pos x="T20" y="T21"/>
                    </a:cxn>
                    <a:cxn ang="T35">
                      <a:pos x="T22" y="T23"/>
                    </a:cxn>
                  </a:cxnLst>
                  <a:rect l="0" t="0" r="r" b="b"/>
                  <a:pathLst>
                    <a:path w="83" h="14">
                      <a:moveTo>
                        <a:pt x="82" y="3"/>
                      </a:moveTo>
                      <a:cubicBezTo>
                        <a:pt x="81" y="3"/>
                        <a:pt x="81" y="3"/>
                        <a:pt x="81" y="3"/>
                      </a:cubicBezTo>
                      <a:cubicBezTo>
                        <a:pt x="82" y="3"/>
                        <a:pt x="82" y="3"/>
                        <a:pt x="82" y="3"/>
                      </a:cubicBezTo>
                      <a:close/>
                      <a:moveTo>
                        <a:pt x="83" y="0"/>
                      </a:moveTo>
                      <a:cubicBezTo>
                        <a:pt x="2" y="12"/>
                        <a:pt x="2" y="12"/>
                        <a:pt x="2" y="12"/>
                      </a:cubicBezTo>
                      <a:cubicBezTo>
                        <a:pt x="1" y="12"/>
                        <a:pt x="1" y="12"/>
                        <a:pt x="1" y="12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1" y="14"/>
                        <a:pt x="2" y="14"/>
                        <a:pt x="2" y="14"/>
                      </a:cubicBezTo>
                      <a:cubicBezTo>
                        <a:pt x="74" y="4"/>
                        <a:pt x="74" y="4"/>
                        <a:pt x="74" y="4"/>
                      </a:cubicBezTo>
                      <a:cubicBezTo>
                        <a:pt x="80" y="1"/>
                        <a:pt x="80" y="1"/>
                        <a:pt x="80" y="1"/>
                      </a:cubicBezTo>
                      <a:cubicBezTo>
                        <a:pt x="82" y="2"/>
                        <a:pt x="82" y="2"/>
                        <a:pt x="82" y="2"/>
                      </a:cubicBezTo>
                      <a:lnTo>
                        <a:pt x="83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0" name="Freeform 325"/>
                <p:cNvSpPr>
                  <a:spLocks noEditPoints="1"/>
                </p:cNvSpPr>
                <p:nvPr/>
              </p:nvSpPr>
              <p:spPr bwMode="auto">
                <a:xfrm>
                  <a:off x="533" y="429"/>
                  <a:ext cx="191" cy="61"/>
                </a:xfrm>
                <a:custGeom>
                  <a:avLst/>
                  <a:gdLst>
                    <a:gd name="T0" fmla="*/ 1081 w 62"/>
                    <a:gd name="T1" fmla="*/ 372 h 20"/>
                    <a:gd name="T2" fmla="*/ 1026 w 62"/>
                    <a:gd name="T3" fmla="*/ 427 h 20"/>
                    <a:gd name="T4" fmla="*/ 995 w 62"/>
                    <a:gd name="T5" fmla="*/ 427 h 20"/>
                    <a:gd name="T6" fmla="*/ 995 w 62"/>
                    <a:gd name="T7" fmla="*/ 427 h 20"/>
                    <a:gd name="T8" fmla="*/ 1642 w 62"/>
                    <a:gd name="T9" fmla="*/ 567 h 20"/>
                    <a:gd name="T10" fmla="*/ 1670 w 62"/>
                    <a:gd name="T11" fmla="*/ 567 h 20"/>
                    <a:gd name="T12" fmla="*/ 1697 w 62"/>
                    <a:gd name="T13" fmla="*/ 485 h 20"/>
                    <a:gd name="T14" fmla="*/ 1697 w 62"/>
                    <a:gd name="T15" fmla="*/ 485 h 20"/>
                    <a:gd name="T16" fmla="*/ 1081 w 62"/>
                    <a:gd name="T17" fmla="*/ 372 h 20"/>
                    <a:gd name="T18" fmla="*/ 0 w 62"/>
                    <a:gd name="T19" fmla="*/ 168 h 20"/>
                    <a:gd name="T20" fmla="*/ 0 w 62"/>
                    <a:gd name="T21" fmla="*/ 195 h 20"/>
                    <a:gd name="T22" fmla="*/ 0 w 62"/>
                    <a:gd name="T23" fmla="*/ 195 h 20"/>
                    <a:gd name="T24" fmla="*/ 55 w 62"/>
                    <a:gd name="T25" fmla="*/ 223 h 20"/>
                    <a:gd name="T26" fmla="*/ 0 w 62"/>
                    <a:gd name="T27" fmla="*/ 250 h 20"/>
                    <a:gd name="T28" fmla="*/ 702 w 62"/>
                    <a:gd name="T29" fmla="*/ 400 h 20"/>
                    <a:gd name="T30" fmla="*/ 1054 w 62"/>
                    <a:gd name="T31" fmla="*/ 372 h 20"/>
                    <a:gd name="T32" fmla="*/ 0 w 62"/>
                    <a:gd name="T33" fmla="*/ 168 h 20"/>
                    <a:gd name="T34" fmla="*/ 465 w 62"/>
                    <a:gd name="T35" fmla="*/ 0 h 20"/>
                    <a:gd name="T36" fmla="*/ 351 w 62"/>
                    <a:gd name="T37" fmla="*/ 55 h 20"/>
                    <a:gd name="T38" fmla="*/ 265 w 62"/>
                    <a:gd name="T39" fmla="*/ 82 h 20"/>
                    <a:gd name="T40" fmla="*/ 1756 w 62"/>
                    <a:gd name="T41" fmla="*/ 372 h 20"/>
                    <a:gd name="T42" fmla="*/ 1756 w 62"/>
                    <a:gd name="T43" fmla="*/ 372 h 20"/>
                    <a:gd name="T44" fmla="*/ 1811 w 62"/>
                    <a:gd name="T45" fmla="*/ 290 h 20"/>
                    <a:gd name="T46" fmla="*/ 1811 w 62"/>
                    <a:gd name="T47" fmla="*/ 290 h 20"/>
                    <a:gd name="T48" fmla="*/ 588 w 62"/>
                    <a:gd name="T49" fmla="*/ 27 h 20"/>
                    <a:gd name="T50" fmla="*/ 465 w 62"/>
                    <a:gd name="T51" fmla="*/ 0 h 20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</a:gdLst>
                  <a:ahLst/>
                  <a:cxnLst>
                    <a:cxn ang="T52">
                      <a:pos x="T0" y="T1"/>
                    </a:cxn>
                    <a:cxn ang="T53">
                      <a:pos x="T2" y="T3"/>
                    </a:cxn>
                    <a:cxn ang="T54">
                      <a:pos x="T4" y="T5"/>
                    </a:cxn>
                    <a:cxn ang="T55">
                      <a:pos x="T6" y="T7"/>
                    </a:cxn>
                    <a:cxn ang="T56">
                      <a:pos x="T8" y="T9"/>
                    </a:cxn>
                    <a:cxn ang="T57">
                      <a:pos x="T10" y="T11"/>
                    </a:cxn>
                    <a:cxn ang="T58">
                      <a:pos x="T12" y="T13"/>
                    </a:cxn>
                    <a:cxn ang="T59">
                      <a:pos x="T14" y="T15"/>
                    </a:cxn>
                    <a:cxn ang="T60">
                      <a:pos x="T16" y="T17"/>
                    </a:cxn>
                    <a:cxn ang="T61">
                      <a:pos x="T18" y="T19"/>
                    </a:cxn>
                    <a:cxn ang="T62">
                      <a:pos x="T20" y="T21"/>
                    </a:cxn>
                    <a:cxn ang="T63">
                      <a:pos x="T22" y="T23"/>
                    </a:cxn>
                    <a:cxn ang="T64">
                      <a:pos x="T24" y="T25"/>
                    </a:cxn>
                    <a:cxn ang="T65">
                      <a:pos x="T26" y="T27"/>
                    </a:cxn>
                    <a:cxn ang="T66">
                      <a:pos x="T28" y="T29"/>
                    </a:cxn>
                    <a:cxn ang="T67">
                      <a:pos x="T30" y="T31"/>
                    </a:cxn>
                    <a:cxn ang="T68">
                      <a:pos x="T32" y="T33"/>
                    </a:cxn>
                    <a:cxn ang="T69">
                      <a:pos x="T34" y="T35"/>
                    </a:cxn>
                    <a:cxn ang="T70">
                      <a:pos x="T36" y="T37"/>
                    </a:cxn>
                    <a:cxn ang="T71">
                      <a:pos x="T38" y="T39"/>
                    </a:cxn>
                    <a:cxn ang="T72">
                      <a:pos x="T40" y="T41"/>
                    </a:cxn>
                    <a:cxn ang="T73">
                      <a:pos x="T42" y="T43"/>
                    </a:cxn>
                    <a:cxn ang="T74">
                      <a:pos x="T44" y="T45"/>
                    </a:cxn>
                    <a:cxn ang="T75">
                      <a:pos x="T46" y="T47"/>
                    </a:cxn>
                    <a:cxn ang="T76">
                      <a:pos x="T48" y="T49"/>
                    </a:cxn>
                    <a:cxn ang="T77">
                      <a:pos x="T50" y="T51"/>
                    </a:cxn>
                  </a:cxnLst>
                  <a:rect l="0" t="0" r="r" b="b"/>
                  <a:pathLst>
                    <a:path w="62" h="20">
                      <a:moveTo>
                        <a:pt x="37" y="13"/>
                      </a:moveTo>
                      <a:cubicBezTo>
                        <a:pt x="35" y="15"/>
                        <a:pt x="35" y="15"/>
                        <a:pt x="35" y="15"/>
                      </a:cubicBezTo>
                      <a:cubicBezTo>
                        <a:pt x="35" y="15"/>
                        <a:pt x="35" y="15"/>
                        <a:pt x="34" y="15"/>
                      </a:cubicBezTo>
                      <a:cubicBezTo>
                        <a:pt x="34" y="15"/>
                        <a:pt x="34" y="15"/>
                        <a:pt x="34" y="15"/>
                      </a:cubicBezTo>
                      <a:cubicBezTo>
                        <a:pt x="56" y="20"/>
                        <a:pt x="56" y="20"/>
                        <a:pt x="56" y="20"/>
                      </a:cubicBezTo>
                      <a:cubicBezTo>
                        <a:pt x="57" y="20"/>
                        <a:pt x="57" y="20"/>
                        <a:pt x="57" y="20"/>
                      </a:cubicBezTo>
                      <a:cubicBezTo>
                        <a:pt x="58" y="17"/>
                        <a:pt x="58" y="17"/>
                        <a:pt x="58" y="17"/>
                      </a:cubicBezTo>
                      <a:cubicBezTo>
                        <a:pt x="58" y="17"/>
                        <a:pt x="58" y="17"/>
                        <a:pt x="58" y="17"/>
                      </a:cubicBezTo>
                      <a:lnTo>
                        <a:pt x="37" y="13"/>
                      </a:lnTo>
                      <a:close/>
                      <a:moveTo>
                        <a:pt x="0" y="6"/>
                      </a:move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2" y="8"/>
                        <a:pt x="2" y="8"/>
                        <a:pt x="2" y="8"/>
                      </a:cubicBezTo>
                      <a:cubicBezTo>
                        <a:pt x="0" y="9"/>
                        <a:pt x="0" y="9"/>
                        <a:pt x="0" y="9"/>
                      </a:cubicBezTo>
                      <a:cubicBezTo>
                        <a:pt x="24" y="14"/>
                        <a:pt x="24" y="14"/>
                        <a:pt x="24" y="14"/>
                      </a:cubicBezTo>
                      <a:cubicBezTo>
                        <a:pt x="30" y="13"/>
                        <a:pt x="34" y="13"/>
                        <a:pt x="36" y="13"/>
                      </a:cubicBezTo>
                      <a:lnTo>
                        <a:pt x="0" y="6"/>
                      </a:lnTo>
                      <a:close/>
                      <a:moveTo>
                        <a:pt x="16" y="0"/>
                      </a:moveTo>
                      <a:cubicBezTo>
                        <a:pt x="12" y="2"/>
                        <a:pt x="12" y="2"/>
                        <a:pt x="12" y="2"/>
                      </a:cubicBezTo>
                      <a:cubicBezTo>
                        <a:pt x="9" y="3"/>
                        <a:pt x="9" y="3"/>
                        <a:pt x="9" y="3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0" y="13"/>
                        <a:pt x="60" y="13"/>
                        <a:pt x="60" y="13"/>
                      </a:cubicBezTo>
                      <a:cubicBezTo>
                        <a:pt x="62" y="10"/>
                        <a:pt x="62" y="10"/>
                        <a:pt x="62" y="10"/>
                      </a:cubicBezTo>
                      <a:cubicBezTo>
                        <a:pt x="62" y="10"/>
                        <a:pt x="62" y="10"/>
                        <a:pt x="62" y="10"/>
                      </a:cubicBezTo>
                      <a:cubicBezTo>
                        <a:pt x="20" y="1"/>
                        <a:pt x="20" y="1"/>
                        <a:pt x="20" y="1"/>
                      </a:cubicBez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1" name="Freeform 326"/>
                <p:cNvSpPr>
                  <a:spLocks noEditPoints="1"/>
                </p:cNvSpPr>
                <p:nvPr/>
              </p:nvSpPr>
              <p:spPr bwMode="auto">
                <a:xfrm>
                  <a:off x="299" y="450"/>
                  <a:ext cx="240" cy="96"/>
                </a:xfrm>
                <a:custGeom>
                  <a:avLst/>
                  <a:gdLst>
                    <a:gd name="T0" fmla="*/ 163 w 240"/>
                    <a:gd name="T1" fmla="*/ 13 h 96"/>
                    <a:gd name="T2" fmla="*/ 145 w 240"/>
                    <a:gd name="T3" fmla="*/ 22 h 96"/>
                    <a:gd name="T4" fmla="*/ 0 w 240"/>
                    <a:gd name="T5" fmla="*/ 96 h 96"/>
                    <a:gd name="T6" fmla="*/ 15 w 240"/>
                    <a:gd name="T7" fmla="*/ 96 h 96"/>
                    <a:gd name="T8" fmla="*/ 166 w 240"/>
                    <a:gd name="T9" fmla="*/ 19 h 96"/>
                    <a:gd name="T10" fmla="*/ 170 w 240"/>
                    <a:gd name="T11" fmla="*/ 19 h 96"/>
                    <a:gd name="T12" fmla="*/ 170 w 240"/>
                    <a:gd name="T13" fmla="*/ 16 h 96"/>
                    <a:gd name="T14" fmla="*/ 170 w 240"/>
                    <a:gd name="T15" fmla="*/ 16 h 96"/>
                    <a:gd name="T16" fmla="*/ 163 w 240"/>
                    <a:gd name="T17" fmla="*/ 13 h 96"/>
                    <a:gd name="T18" fmla="*/ 234 w 240"/>
                    <a:gd name="T19" fmla="*/ 0 h 96"/>
                    <a:gd name="T20" fmla="*/ 234 w 240"/>
                    <a:gd name="T21" fmla="*/ 0 h 96"/>
                    <a:gd name="T22" fmla="*/ 43 w 240"/>
                    <a:gd name="T23" fmla="*/ 96 h 96"/>
                    <a:gd name="T24" fmla="*/ 62 w 240"/>
                    <a:gd name="T25" fmla="*/ 96 h 96"/>
                    <a:gd name="T26" fmla="*/ 234 w 240"/>
                    <a:gd name="T27" fmla="*/ 7 h 96"/>
                    <a:gd name="T28" fmla="*/ 240 w 240"/>
                    <a:gd name="T29" fmla="*/ 3 h 96"/>
                    <a:gd name="T30" fmla="*/ 234 w 240"/>
                    <a:gd name="T31" fmla="*/ 0 h 9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0" t="0" r="r" b="b"/>
                  <a:pathLst>
                    <a:path w="240" h="96">
                      <a:moveTo>
                        <a:pt x="163" y="13"/>
                      </a:moveTo>
                      <a:lnTo>
                        <a:pt x="145" y="22"/>
                      </a:lnTo>
                      <a:lnTo>
                        <a:pt x="0" y="96"/>
                      </a:lnTo>
                      <a:lnTo>
                        <a:pt x="15" y="96"/>
                      </a:lnTo>
                      <a:lnTo>
                        <a:pt x="166" y="19"/>
                      </a:lnTo>
                      <a:lnTo>
                        <a:pt x="170" y="19"/>
                      </a:lnTo>
                      <a:lnTo>
                        <a:pt x="170" y="16"/>
                      </a:lnTo>
                      <a:lnTo>
                        <a:pt x="163" y="13"/>
                      </a:lnTo>
                      <a:close/>
                      <a:moveTo>
                        <a:pt x="234" y="0"/>
                      </a:moveTo>
                      <a:lnTo>
                        <a:pt x="234" y="0"/>
                      </a:lnTo>
                      <a:lnTo>
                        <a:pt x="43" y="96"/>
                      </a:lnTo>
                      <a:lnTo>
                        <a:pt x="62" y="96"/>
                      </a:lnTo>
                      <a:lnTo>
                        <a:pt x="234" y="7"/>
                      </a:lnTo>
                      <a:lnTo>
                        <a:pt x="240" y="3"/>
                      </a:lnTo>
                      <a:lnTo>
                        <a:pt x="23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2" name="Freeform 327"/>
                <p:cNvSpPr>
                  <a:spLocks noEditPoints="1"/>
                </p:cNvSpPr>
                <p:nvPr/>
              </p:nvSpPr>
              <p:spPr bwMode="auto">
                <a:xfrm>
                  <a:off x="311" y="336"/>
                  <a:ext cx="56" cy="133"/>
                </a:xfrm>
                <a:custGeom>
                  <a:avLst/>
                  <a:gdLst>
                    <a:gd name="T0" fmla="*/ 156 w 18"/>
                    <a:gd name="T1" fmla="*/ 0 h 43"/>
                    <a:gd name="T2" fmla="*/ 0 w 18"/>
                    <a:gd name="T3" fmla="*/ 28 h 43"/>
                    <a:gd name="T4" fmla="*/ 0 w 18"/>
                    <a:gd name="T5" fmla="*/ 28 h 43"/>
                    <a:gd name="T6" fmla="*/ 28 w 18"/>
                    <a:gd name="T7" fmla="*/ 1271 h 43"/>
                    <a:gd name="T8" fmla="*/ 28 w 18"/>
                    <a:gd name="T9" fmla="*/ 1271 h 43"/>
                    <a:gd name="T10" fmla="*/ 184 w 18"/>
                    <a:gd name="T11" fmla="*/ 1271 h 43"/>
                    <a:gd name="T12" fmla="*/ 184 w 18"/>
                    <a:gd name="T13" fmla="*/ 1271 h 43"/>
                    <a:gd name="T14" fmla="*/ 184 w 18"/>
                    <a:gd name="T15" fmla="*/ 1243 h 43"/>
                    <a:gd name="T16" fmla="*/ 184 w 18"/>
                    <a:gd name="T17" fmla="*/ 1243 h 43"/>
                    <a:gd name="T18" fmla="*/ 156 w 18"/>
                    <a:gd name="T19" fmla="*/ 0 h 43"/>
                    <a:gd name="T20" fmla="*/ 485 w 18"/>
                    <a:gd name="T21" fmla="*/ 0 h 43"/>
                    <a:gd name="T22" fmla="*/ 330 w 18"/>
                    <a:gd name="T23" fmla="*/ 0 h 43"/>
                    <a:gd name="T24" fmla="*/ 426 w 18"/>
                    <a:gd name="T25" fmla="*/ 1216 h 43"/>
                    <a:gd name="T26" fmla="*/ 426 w 18"/>
                    <a:gd name="T27" fmla="*/ 1216 h 43"/>
                    <a:gd name="T28" fmla="*/ 541 w 18"/>
                    <a:gd name="T29" fmla="*/ 1188 h 43"/>
                    <a:gd name="T30" fmla="*/ 541 w 18"/>
                    <a:gd name="T31" fmla="*/ 1188 h 43"/>
                    <a:gd name="T32" fmla="*/ 513 w 18"/>
                    <a:gd name="T33" fmla="*/ 622 h 43"/>
                    <a:gd name="T34" fmla="*/ 485 w 18"/>
                    <a:gd name="T35" fmla="*/ 622 h 43"/>
                    <a:gd name="T36" fmla="*/ 426 w 18"/>
                    <a:gd name="T37" fmla="*/ 622 h 43"/>
                    <a:gd name="T38" fmla="*/ 485 w 18"/>
                    <a:gd name="T39" fmla="*/ 563 h 43"/>
                    <a:gd name="T40" fmla="*/ 513 w 18"/>
                    <a:gd name="T41" fmla="*/ 563 h 43"/>
                    <a:gd name="T42" fmla="*/ 485 w 18"/>
                    <a:gd name="T43" fmla="*/ 28 h 43"/>
                    <a:gd name="T44" fmla="*/ 485 w 18"/>
                    <a:gd name="T45" fmla="*/ 0 h 43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18" h="43">
                      <a:moveTo>
                        <a:pt x="5" y="0"/>
                      </a:move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0" y="1"/>
                        <a:pt x="0" y="1"/>
                        <a:pt x="0" y="1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1" y="43"/>
                        <a:pt x="1" y="43"/>
                        <a:pt x="1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3"/>
                        <a:pt x="6" y="43"/>
                        <a:pt x="6" y="43"/>
                      </a:cubicBezTo>
                      <a:cubicBezTo>
                        <a:pt x="6" y="42"/>
                        <a:pt x="6" y="42"/>
                        <a:pt x="6" y="42"/>
                      </a:cubicBezTo>
                      <a:cubicBezTo>
                        <a:pt x="6" y="42"/>
                        <a:pt x="6" y="42"/>
                        <a:pt x="6" y="42"/>
                      </a:cubicBezTo>
                      <a:lnTo>
                        <a:pt x="5" y="0"/>
                      </a:lnTo>
                      <a:close/>
                      <a:moveTo>
                        <a:pt x="16" y="0"/>
                      </a:move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8" y="40"/>
                        <a:pt x="18" y="40"/>
                        <a:pt x="18" y="40"/>
                      </a:cubicBezTo>
                      <a:cubicBezTo>
                        <a:pt x="17" y="21"/>
                        <a:pt x="17" y="21"/>
                        <a:pt x="17" y="21"/>
                      </a:cubicBezTo>
                      <a:cubicBezTo>
                        <a:pt x="16" y="21"/>
                        <a:pt x="16" y="21"/>
                        <a:pt x="16" y="21"/>
                      </a:cubicBezTo>
                      <a:cubicBezTo>
                        <a:pt x="16" y="21"/>
                        <a:pt x="15" y="21"/>
                        <a:pt x="14" y="21"/>
                      </a:cubicBezTo>
                      <a:cubicBezTo>
                        <a:pt x="16" y="19"/>
                        <a:pt x="16" y="19"/>
                        <a:pt x="16" y="19"/>
                      </a:cubicBezTo>
                      <a:cubicBezTo>
                        <a:pt x="16" y="19"/>
                        <a:pt x="17" y="19"/>
                        <a:pt x="17" y="19"/>
                      </a:cubicBezTo>
                      <a:cubicBezTo>
                        <a:pt x="16" y="1"/>
                        <a:pt x="16" y="1"/>
                        <a:pt x="16" y="1"/>
                      </a:cubicBez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3" name="Freeform 328"/>
                <p:cNvSpPr/>
                <p:nvPr/>
              </p:nvSpPr>
              <p:spPr bwMode="auto">
                <a:xfrm>
                  <a:off x="354" y="336"/>
                  <a:ext cx="182" cy="65"/>
                </a:xfrm>
                <a:custGeom>
                  <a:avLst/>
                  <a:gdLst>
                    <a:gd name="T0" fmla="*/ 1731 w 59"/>
                    <a:gd name="T1" fmla="*/ 0 h 21"/>
                    <a:gd name="T2" fmla="*/ 1589 w 59"/>
                    <a:gd name="T3" fmla="*/ 0 h 21"/>
                    <a:gd name="T4" fmla="*/ 1589 w 59"/>
                    <a:gd name="T5" fmla="*/ 28 h 21"/>
                    <a:gd name="T6" fmla="*/ 114 w 59"/>
                    <a:gd name="T7" fmla="*/ 566 h 21"/>
                    <a:gd name="T8" fmla="*/ 86 w 59"/>
                    <a:gd name="T9" fmla="*/ 566 h 21"/>
                    <a:gd name="T10" fmla="*/ 59 w 59"/>
                    <a:gd name="T11" fmla="*/ 566 h 21"/>
                    <a:gd name="T12" fmla="*/ 0 w 59"/>
                    <a:gd name="T13" fmla="*/ 622 h 21"/>
                    <a:gd name="T14" fmla="*/ 59 w 59"/>
                    <a:gd name="T15" fmla="*/ 622 h 21"/>
                    <a:gd name="T16" fmla="*/ 86 w 59"/>
                    <a:gd name="T17" fmla="*/ 622 h 21"/>
                    <a:gd name="T18" fmla="*/ 1703 w 59"/>
                    <a:gd name="T19" fmla="*/ 28 h 21"/>
                    <a:gd name="T20" fmla="*/ 1731 w 59"/>
                    <a:gd name="T21" fmla="*/ 0 h 21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0" t="0" r="r" b="b"/>
                  <a:pathLst>
                    <a:path w="59" h="21">
                      <a:moveTo>
                        <a:pt x="59" y="0"/>
                      </a:moveTo>
                      <a:cubicBezTo>
                        <a:pt x="54" y="0"/>
                        <a:pt x="54" y="0"/>
                        <a:pt x="54" y="0"/>
                      </a:cubicBez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45" y="8"/>
                        <a:pt x="29" y="19"/>
                        <a:pt x="4" y="19"/>
                      </a:cubicBezTo>
                      <a:cubicBezTo>
                        <a:pt x="3" y="19"/>
                        <a:pt x="3" y="19"/>
                        <a:pt x="3" y="19"/>
                      </a:cubicBezTo>
                      <a:cubicBezTo>
                        <a:pt x="3" y="19"/>
                        <a:pt x="2" y="19"/>
                        <a:pt x="2" y="19"/>
                      </a:cubicBezTo>
                      <a:cubicBezTo>
                        <a:pt x="0" y="21"/>
                        <a:pt x="0" y="21"/>
                        <a:pt x="0" y="21"/>
                      </a:cubicBezTo>
                      <a:cubicBezTo>
                        <a:pt x="1" y="21"/>
                        <a:pt x="2" y="21"/>
                        <a:pt x="2" y="21"/>
                      </a:cubicBezTo>
                      <a:cubicBezTo>
                        <a:pt x="3" y="21"/>
                        <a:pt x="3" y="21"/>
                        <a:pt x="3" y="21"/>
                      </a:cubicBezTo>
                      <a:cubicBezTo>
                        <a:pt x="31" y="21"/>
                        <a:pt x="49" y="9"/>
                        <a:pt x="58" y="1"/>
                      </a:cubicBezTo>
                      <a:lnTo>
                        <a:pt x="59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4" name="Freeform 329"/>
                <p:cNvSpPr/>
                <p:nvPr/>
              </p:nvSpPr>
              <p:spPr bwMode="auto">
                <a:xfrm>
                  <a:off x="506" y="336"/>
                  <a:ext cx="64" cy="108"/>
                </a:xfrm>
                <a:custGeom>
                  <a:avLst/>
                  <a:gdLst>
                    <a:gd name="T0" fmla="*/ 64 w 64"/>
                    <a:gd name="T1" fmla="*/ 0 h 108"/>
                    <a:gd name="T2" fmla="*/ 52 w 64"/>
                    <a:gd name="T3" fmla="*/ 0 h 108"/>
                    <a:gd name="T4" fmla="*/ 49 w 64"/>
                    <a:gd name="T5" fmla="*/ 3 h 108"/>
                    <a:gd name="T6" fmla="*/ 0 w 64"/>
                    <a:gd name="T7" fmla="*/ 105 h 108"/>
                    <a:gd name="T8" fmla="*/ 0 w 64"/>
                    <a:gd name="T9" fmla="*/ 108 h 108"/>
                    <a:gd name="T10" fmla="*/ 12 w 64"/>
                    <a:gd name="T11" fmla="*/ 108 h 108"/>
                    <a:gd name="T12" fmla="*/ 18 w 64"/>
                    <a:gd name="T13" fmla="*/ 99 h 108"/>
                    <a:gd name="T14" fmla="*/ 64 w 64"/>
                    <a:gd name="T15" fmla="*/ 3 h 108"/>
                    <a:gd name="T16" fmla="*/ 64 w 64"/>
                    <a:gd name="T17" fmla="*/ 0 h 108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0" t="0" r="r" b="b"/>
                  <a:pathLst>
                    <a:path w="64" h="108">
                      <a:moveTo>
                        <a:pt x="64" y="0"/>
                      </a:moveTo>
                      <a:lnTo>
                        <a:pt x="52" y="0"/>
                      </a:lnTo>
                      <a:lnTo>
                        <a:pt x="49" y="3"/>
                      </a:lnTo>
                      <a:lnTo>
                        <a:pt x="0" y="105"/>
                      </a:lnTo>
                      <a:lnTo>
                        <a:pt x="0" y="108"/>
                      </a:lnTo>
                      <a:lnTo>
                        <a:pt x="12" y="108"/>
                      </a:lnTo>
                      <a:lnTo>
                        <a:pt x="18" y="99"/>
                      </a:lnTo>
                      <a:lnTo>
                        <a:pt x="64" y="3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5" name="Freeform 330"/>
                <p:cNvSpPr/>
                <p:nvPr/>
              </p:nvSpPr>
              <p:spPr bwMode="auto">
                <a:xfrm>
                  <a:off x="428" y="469"/>
                  <a:ext cx="219" cy="74"/>
                </a:xfrm>
                <a:custGeom>
                  <a:avLst/>
                  <a:gdLst>
                    <a:gd name="T0" fmla="*/ 2054 w 71"/>
                    <a:gd name="T1" fmla="*/ 0 h 24"/>
                    <a:gd name="T2" fmla="*/ 2054 w 71"/>
                    <a:gd name="T3" fmla="*/ 0 h 24"/>
                    <a:gd name="T4" fmla="*/ 1703 w 71"/>
                    <a:gd name="T5" fmla="*/ 28 h 24"/>
                    <a:gd name="T6" fmla="*/ 0 w 71"/>
                    <a:gd name="T7" fmla="*/ 703 h 24"/>
                    <a:gd name="T8" fmla="*/ 114 w 71"/>
                    <a:gd name="T9" fmla="*/ 703 h 24"/>
                    <a:gd name="T10" fmla="*/ 999 w 71"/>
                    <a:gd name="T11" fmla="*/ 237 h 24"/>
                    <a:gd name="T12" fmla="*/ 999 w 71"/>
                    <a:gd name="T13" fmla="*/ 237 h 24"/>
                    <a:gd name="T14" fmla="*/ 1055 w 71"/>
                    <a:gd name="T15" fmla="*/ 182 h 24"/>
                    <a:gd name="T16" fmla="*/ 1200 w 71"/>
                    <a:gd name="T17" fmla="*/ 182 h 24"/>
                    <a:gd name="T18" fmla="*/ 1999 w 71"/>
                    <a:gd name="T19" fmla="*/ 59 h 24"/>
                    <a:gd name="T20" fmla="*/ 1999 w 71"/>
                    <a:gd name="T21" fmla="*/ 59 h 24"/>
                    <a:gd name="T22" fmla="*/ 2027 w 71"/>
                    <a:gd name="T23" fmla="*/ 59 h 24"/>
                    <a:gd name="T24" fmla="*/ 2085 w 71"/>
                    <a:gd name="T25" fmla="*/ 0 h 24"/>
                    <a:gd name="T26" fmla="*/ 2085 w 71"/>
                    <a:gd name="T27" fmla="*/ 0 h 24"/>
                    <a:gd name="T28" fmla="*/ 2054 w 71"/>
                    <a:gd name="T29" fmla="*/ 0 h 24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71" h="24">
                      <a:moveTo>
                        <a:pt x="70" y="0"/>
                      </a:moveTo>
                      <a:cubicBezTo>
                        <a:pt x="70" y="0"/>
                        <a:pt x="70" y="0"/>
                        <a:pt x="70" y="0"/>
                      </a:cubicBezTo>
                      <a:cubicBezTo>
                        <a:pt x="68" y="0"/>
                        <a:pt x="64" y="0"/>
                        <a:pt x="58" y="1"/>
                      </a:cubicBezTo>
                      <a:cubicBezTo>
                        <a:pt x="43" y="2"/>
                        <a:pt x="18" y="8"/>
                        <a:pt x="0" y="24"/>
                      </a:cubicBezTo>
                      <a:cubicBezTo>
                        <a:pt x="4" y="24"/>
                        <a:pt x="4" y="24"/>
                        <a:pt x="4" y="24"/>
                      </a:cubicBezTo>
                      <a:cubicBezTo>
                        <a:pt x="13" y="16"/>
                        <a:pt x="24" y="11"/>
                        <a:pt x="34" y="8"/>
                      </a:cubicBezTo>
                      <a:cubicBezTo>
                        <a:pt x="34" y="8"/>
                        <a:pt x="34" y="8"/>
                        <a:pt x="34" y="8"/>
                      </a:cubicBezTo>
                      <a:cubicBezTo>
                        <a:pt x="36" y="6"/>
                        <a:pt x="36" y="6"/>
                        <a:pt x="36" y="6"/>
                      </a:cubicBezTo>
                      <a:cubicBezTo>
                        <a:pt x="36" y="6"/>
                        <a:pt x="38" y="6"/>
                        <a:pt x="41" y="6"/>
                      </a:cubicBezTo>
                      <a:cubicBezTo>
                        <a:pt x="53" y="3"/>
                        <a:pt x="64" y="3"/>
                        <a:pt x="68" y="2"/>
                      </a:cubicBezTo>
                      <a:cubicBezTo>
                        <a:pt x="68" y="2"/>
                        <a:pt x="68" y="2"/>
                        <a:pt x="68" y="2"/>
                      </a:cubicBezTo>
                      <a:cubicBezTo>
                        <a:pt x="69" y="2"/>
                        <a:pt x="69" y="2"/>
                        <a:pt x="69" y="2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71" y="0"/>
                        <a:pt x="71" y="0"/>
                        <a:pt x="71" y="0"/>
                      </a:cubicBezTo>
                      <a:cubicBezTo>
                        <a:pt x="71" y="0"/>
                        <a:pt x="71" y="0"/>
                        <a:pt x="7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6" name="Freeform 331"/>
                <p:cNvSpPr/>
                <p:nvPr/>
              </p:nvSpPr>
              <p:spPr bwMode="auto">
                <a:xfrm>
                  <a:off x="213" y="500"/>
                  <a:ext cx="61" cy="46"/>
                </a:xfrm>
                <a:custGeom>
                  <a:avLst/>
                  <a:gdLst>
                    <a:gd name="T0" fmla="*/ 27 w 20"/>
                    <a:gd name="T1" fmla="*/ 0 h 15"/>
                    <a:gd name="T2" fmla="*/ 0 w 20"/>
                    <a:gd name="T3" fmla="*/ 86 h 15"/>
                    <a:gd name="T4" fmla="*/ 0 w 20"/>
                    <a:gd name="T5" fmla="*/ 86 h 15"/>
                    <a:gd name="T6" fmla="*/ 427 w 20"/>
                    <a:gd name="T7" fmla="*/ 432 h 15"/>
                    <a:gd name="T8" fmla="*/ 567 w 20"/>
                    <a:gd name="T9" fmla="*/ 432 h 15"/>
                    <a:gd name="T10" fmla="*/ 82 w 20"/>
                    <a:gd name="T11" fmla="*/ 28 h 15"/>
                    <a:gd name="T12" fmla="*/ 27 w 20"/>
                    <a:gd name="T13" fmla="*/ 0 h 15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20" h="15">
                      <a:moveTo>
                        <a:pt x="1" y="0"/>
                      </a:move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0" y="3"/>
                        <a:pt x="0" y="3"/>
                        <a:pt x="0" y="3"/>
                      </a:cubicBezTo>
                      <a:cubicBezTo>
                        <a:pt x="6" y="5"/>
                        <a:pt x="12" y="9"/>
                        <a:pt x="15" y="15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17" y="8"/>
                        <a:pt x="10" y="3"/>
                        <a:pt x="3" y="1"/>
                      </a:cubicBezTo>
                      <a:cubicBezTo>
                        <a:pt x="3" y="1"/>
                        <a:pt x="2" y="1"/>
                        <a:pt x="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7" name="Freeform 332"/>
                <p:cNvSpPr/>
                <p:nvPr/>
              </p:nvSpPr>
              <p:spPr bwMode="auto">
                <a:xfrm>
                  <a:off x="533" y="487"/>
                  <a:ext cx="105" cy="56"/>
                </a:xfrm>
                <a:custGeom>
                  <a:avLst/>
                  <a:gdLst>
                    <a:gd name="T0" fmla="*/ 59 w 34"/>
                    <a:gd name="T1" fmla="*/ 0 h 18"/>
                    <a:gd name="T2" fmla="*/ 0 w 34"/>
                    <a:gd name="T3" fmla="*/ 59 h 18"/>
                    <a:gd name="T4" fmla="*/ 0 w 34"/>
                    <a:gd name="T5" fmla="*/ 59 h 18"/>
                    <a:gd name="T6" fmla="*/ 859 w 34"/>
                    <a:gd name="T7" fmla="*/ 541 h 18"/>
                    <a:gd name="T8" fmla="*/ 1001 w 34"/>
                    <a:gd name="T9" fmla="*/ 541 h 18"/>
                    <a:gd name="T10" fmla="*/ 210 w 34"/>
                    <a:gd name="T11" fmla="*/ 0 h 18"/>
                    <a:gd name="T12" fmla="*/ 59 w 34"/>
                    <a:gd name="T13" fmla="*/ 0 h 1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0" t="0" r="r" b="b"/>
                  <a:pathLst>
                    <a:path w="34" h="18">
                      <a:moveTo>
                        <a:pt x="2" y="0"/>
                      </a:move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3" y="2"/>
                        <a:pt x="25" y="5"/>
                        <a:pt x="29" y="18"/>
                      </a:cubicBezTo>
                      <a:cubicBezTo>
                        <a:pt x="34" y="18"/>
                        <a:pt x="34" y="18"/>
                        <a:pt x="34" y="18"/>
                      </a:cubicBezTo>
                      <a:cubicBezTo>
                        <a:pt x="31" y="6"/>
                        <a:pt x="15" y="2"/>
                        <a:pt x="7" y="0"/>
                      </a:cubicBezTo>
                      <a:cubicBezTo>
                        <a:pt x="4" y="0"/>
                        <a:pt x="2" y="0"/>
                        <a:pt x="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  <p:sp>
              <p:nvSpPr>
                <p:cNvPr id="16618" name="Freeform 333"/>
                <p:cNvSpPr>
                  <a:spLocks noEditPoints="1"/>
                </p:cNvSpPr>
                <p:nvPr/>
              </p:nvSpPr>
              <p:spPr bwMode="auto">
                <a:xfrm>
                  <a:off x="173" y="327"/>
                  <a:ext cx="644" cy="228"/>
                </a:xfrm>
                <a:custGeom>
                  <a:avLst/>
                  <a:gdLst>
                    <a:gd name="T0" fmla="*/ 625 w 644"/>
                    <a:gd name="T1" fmla="*/ 6 h 228"/>
                    <a:gd name="T2" fmla="*/ 505 w 644"/>
                    <a:gd name="T3" fmla="*/ 216 h 228"/>
                    <a:gd name="T4" fmla="*/ 502 w 644"/>
                    <a:gd name="T5" fmla="*/ 216 h 228"/>
                    <a:gd name="T6" fmla="*/ 465 w 644"/>
                    <a:gd name="T7" fmla="*/ 216 h 228"/>
                    <a:gd name="T8" fmla="*/ 450 w 644"/>
                    <a:gd name="T9" fmla="*/ 216 h 228"/>
                    <a:gd name="T10" fmla="*/ 268 w 644"/>
                    <a:gd name="T11" fmla="*/ 216 h 228"/>
                    <a:gd name="T12" fmla="*/ 255 w 644"/>
                    <a:gd name="T13" fmla="*/ 216 h 228"/>
                    <a:gd name="T14" fmla="*/ 188 w 644"/>
                    <a:gd name="T15" fmla="*/ 219 h 228"/>
                    <a:gd name="T16" fmla="*/ 169 w 644"/>
                    <a:gd name="T17" fmla="*/ 219 h 228"/>
                    <a:gd name="T18" fmla="*/ 141 w 644"/>
                    <a:gd name="T19" fmla="*/ 219 h 228"/>
                    <a:gd name="T20" fmla="*/ 126 w 644"/>
                    <a:gd name="T21" fmla="*/ 219 h 228"/>
                    <a:gd name="T22" fmla="*/ 101 w 644"/>
                    <a:gd name="T23" fmla="*/ 219 h 228"/>
                    <a:gd name="T24" fmla="*/ 86 w 644"/>
                    <a:gd name="T25" fmla="*/ 219 h 228"/>
                    <a:gd name="T26" fmla="*/ 18 w 644"/>
                    <a:gd name="T27" fmla="*/ 219 h 228"/>
                    <a:gd name="T28" fmla="*/ 18 w 644"/>
                    <a:gd name="T29" fmla="*/ 219 h 228"/>
                    <a:gd name="T30" fmla="*/ 40 w 644"/>
                    <a:gd name="T31" fmla="*/ 182 h 228"/>
                    <a:gd name="T32" fmla="*/ 43 w 644"/>
                    <a:gd name="T33" fmla="*/ 173 h 228"/>
                    <a:gd name="T34" fmla="*/ 46 w 644"/>
                    <a:gd name="T35" fmla="*/ 170 h 228"/>
                    <a:gd name="T36" fmla="*/ 52 w 644"/>
                    <a:gd name="T37" fmla="*/ 160 h 228"/>
                    <a:gd name="T38" fmla="*/ 55 w 644"/>
                    <a:gd name="T39" fmla="*/ 151 h 228"/>
                    <a:gd name="T40" fmla="*/ 138 w 644"/>
                    <a:gd name="T41" fmla="*/ 12 h 228"/>
                    <a:gd name="T42" fmla="*/ 138 w 644"/>
                    <a:gd name="T43" fmla="*/ 12 h 228"/>
                    <a:gd name="T44" fmla="*/ 154 w 644"/>
                    <a:gd name="T45" fmla="*/ 9 h 228"/>
                    <a:gd name="T46" fmla="*/ 172 w 644"/>
                    <a:gd name="T47" fmla="*/ 9 h 228"/>
                    <a:gd name="T48" fmla="*/ 188 w 644"/>
                    <a:gd name="T49" fmla="*/ 9 h 228"/>
                    <a:gd name="T50" fmla="*/ 348 w 644"/>
                    <a:gd name="T51" fmla="*/ 9 h 228"/>
                    <a:gd name="T52" fmla="*/ 363 w 644"/>
                    <a:gd name="T53" fmla="*/ 9 h 228"/>
                    <a:gd name="T54" fmla="*/ 385 w 644"/>
                    <a:gd name="T55" fmla="*/ 9 h 228"/>
                    <a:gd name="T56" fmla="*/ 397 w 644"/>
                    <a:gd name="T57" fmla="*/ 9 h 228"/>
                    <a:gd name="T58" fmla="*/ 619 w 644"/>
                    <a:gd name="T59" fmla="*/ 6 h 228"/>
                    <a:gd name="T60" fmla="*/ 625 w 644"/>
                    <a:gd name="T61" fmla="*/ 6 h 228"/>
                    <a:gd name="T62" fmla="*/ 644 w 644"/>
                    <a:gd name="T63" fmla="*/ 0 h 228"/>
                    <a:gd name="T64" fmla="*/ 129 w 644"/>
                    <a:gd name="T65" fmla="*/ 3 h 228"/>
                    <a:gd name="T66" fmla="*/ 0 w 644"/>
                    <a:gd name="T67" fmla="*/ 228 h 228"/>
                    <a:gd name="T68" fmla="*/ 0 w 644"/>
                    <a:gd name="T69" fmla="*/ 228 h 228"/>
                    <a:gd name="T70" fmla="*/ 511 w 644"/>
                    <a:gd name="T71" fmla="*/ 222 h 228"/>
                    <a:gd name="T72" fmla="*/ 514 w 644"/>
                    <a:gd name="T73" fmla="*/ 222 h 228"/>
                    <a:gd name="T74" fmla="*/ 644 w 644"/>
                    <a:gd name="T75" fmla="*/ 0 h 22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644" h="228">
                      <a:moveTo>
                        <a:pt x="625" y="6"/>
                      </a:moveTo>
                      <a:lnTo>
                        <a:pt x="505" y="216"/>
                      </a:lnTo>
                      <a:lnTo>
                        <a:pt x="502" y="216"/>
                      </a:lnTo>
                      <a:lnTo>
                        <a:pt x="465" y="216"/>
                      </a:lnTo>
                      <a:lnTo>
                        <a:pt x="450" y="216"/>
                      </a:lnTo>
                      <a:lnTo>
                        <a:pt x="268" y="216"/>
                      </a:lnTo>
                      <a:lnTo>
                        <a:pt x="255" y="216"/>
                      </a:lnTo>
                      <a:lnTo>
                        <a:pt x="188" y="219"/>
                      </a:lnTo>
                      <a:lnTo>
                        <a:pt x="169" y="219"/>
                      </a:lnTo>
                      <a:lnTo>
                        <a:pt x="141" y="219"/>
                      </a:lnTo>
                      <a:lnTo>
                        <a:pt x="126" y="219"/>
                      </a:lnTo>
                      <a:lnTo>
                        <a:pt x="101" y="219"/>
                      </a:lnTo>
                      <a:lnTo>
                        <a:pt x="86" y="219"/>
                      </a:lnTo>
                      <a:lnTo>
                        <a:pt x="18" y="219"/>
                      </a:lnTo>
                      <a:lnTo>
                        <a:pt x="40" y="182"/>
                      </a:lnTo>
                      <a:lnTo>
                        <a:pt x="43" y="173"/>
                      </a:lnTo>
                      <a:lnTo>
                        <a:pt x="46" y="170"/>
                      </a:lnTo>
                      <a:lnTo>
                        <a:pt x="52" y="160"/>
                      </a:lnTo>
                      <a:lnTo>
                        <a:pt x="55" y="151"/>
                      </a:lnTo>
                      <a:lnTo>
                        <a:pt x="138" y="12"/>
                      </a:lnTo>
                      <a:lnTo>
                        <a:pt x="154" y="9"/>
                      </a:lnTo>
                      <a:lnTo>
                        <a:pt x="172" y="9"/>
                      </a:lnTo>
                      <a:lnTo>
                        <a:pt x="188" y="9"/>
                      </a:lnTo>
                      <a:lnTo>
                        <a:pt x="348" y="9"/>
                      </a:lnTo>
                      <a:lnTo>
                        <a:pt x="363" y="9"/>
                      </a:lnTo>
                      <a:lnTo>
                        <a:pt x="385" y="9"/>
                      </a:lnTo>
                      <a:lnTo>
                        <a:pt x="397" y="9"/>
                      </a:lnTo>
                      <a:lnTo>
                        <a:pt x="619" y="6"/>
                      </a:lnTo>
                      <a:lnTo>
                        <a:pt x="625" y="6"/>
                      </a:lnTo>
                      <a:close/>
                      <a:moveTo>
                        <a:pt x="644" y="0"/>
                      </a:moveTo>
                      <a:lnTo>
                        <a:pt x="129" y="3"/>
                      </a:lnTo>
                      <a:lnTo>
                        <a:pt x="0" y="228"/>
                      </a:lnTo>
                      <a:lnTo>
                        <a:pt x="511" y="222"/>
                      </a:lnTo>
                      <a:lnTo>
                        <a:pt x="514" y="222"/>
                      </a:lnTo>
                      <a:lnTo>
                        <a:pt x="64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</a14:hiddenLine>
                  </a:ext>
                </a:extLst>
              </p:spPr>
              <p:txBody>
                <a:bodyPr/>
                <a:lstStyle/>
                <a:p>
                  <a:endParaRPr lang="zh-CN" altLang="en-US"/>
                </a:p>
              </p:txBody>
            </p:sp>
          </p:grpSp>
          <p:sp>
            <p:nvSpPr>
              <p:cNvPr id="16392" name="Freeform 335"/>
              <p:cNvSpPr/>
              <p:nvPr/>
            </p:nvSpPr>
            <p:spPr bwMode="auto">
              <a:xfrm>
                <a:off x="631825" y="225425"/>
                <a:ext cx="347663" cy="514350"/>
              </a:xfrm>
              <a:custGeom>
                <a:avLst/>
                <a:gdLst>
                  <a:gd name="T0" fmla="*/ 2147483647 w 71"/>
                  <a:gd name="T1" fmla="*/ 0 h 105"/>
                  <a:gd name="T2" fmla="*/ 2147483647 w 71"/>
                  <a:gd name="T3" fmla="*/ 0 h 105"/>
                  <a:gd name="T4" fmla="*/ 0 w 71"/>
                  <a:gd name="T5" fmla="*/ 2147483647 h 105"/>
                  <a:gd name="T6" fmla="*/ 2147483647 w 71"/>
                  <a:gd name="T7" fmla="*/ 2147483647 h 105"/>
                  <a:gd name="T8" fmla="*/ 2147483647 w 71"/>
                  <a:gd name="T9" fmla="*/ 2147483647 h 105"/>
                  <a:gd name="T10" fmla="*/ 2147483647 w 71"/>
                  <a:gd name="T11" fmla="*/ 2147483647 h 105"/>
                  <a:gd name="T12" fmla="*/ 2147483647 w 7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105">
                    <a:moveTo>
                      <a:pt x="37" y="0"/>
                    </a:moveTo>
                    <a:cubicBezTo>
                      <a:pt x="37" y="0"/>
                      <a:pt x="36" y="0"/>
                      <a:pt x="36" y="0"/>
                    </a:cubicBezTo>
                    <a:cubicBezTo>
                      <a:pt x="16" y="0"/>
                      <a:pt x="0" y="15"/>
                      <a:pt x="0" y="43"/>
                    </a:cubicBezTo>
                    <a:cubicBezTo>
                      <a:pt x="0" y="71"/>
                      <a:pt x="36" y="105"/>
                      <a:pt x="36" y="105"/>
                    </a:cubicBezTo>
                    <a:cubicBezTo>
                      <a:pt x="36" y="105"/>
                      <a:pt x="36" y="104"/>
                      <a:pt x="37" y="104"/>
                    </a:cubicBezTo>
                    <a:cubicBezTo>
                      <a:pt x="43" y="98"/>
                      <a:pt x="71" y="68"/>
                      <a:pt x="71" y="43"/>
                    </a:cubicBezTo>
                    <a:cubicBezTo>
                      <a:pt x="71" y="15"/>
                      <a:pt x="56" y="0"/>
                      <a:pt x="37" y="0"/>
                    </a:cubicBez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3" name="Freeform 336"/>
              <p:cNvSpPr/>
              <p:nvPr/>
            </p:nvSpPr>
            <p:spPr bwMode="auto">
              <a:xfrm>
                <a:off x="631825" y="225425"/>
                <a:ext cx="180975" cy="514350"/>
              </a:xfrm>
              <a:custGeom>
                <a:avLst/>
                <a:gdLst>
                  <a:gd name="T0" fmla="*/ 2147483647 w 37"/>
                  <a:gd name="T1" fmla="*/ 0 h 105"/>
                  <a:gd name="T2" fmla="*/ 0 w 37"/>
                  <a:gd name="T3" fmla="*/ 2147483647 h 105"/>
                  <a:gd name="T4" fmla="*/ 2147483647 w 37"/>
                  <a:gd name="T5" fmla="*/ 2147483647 h 105"/>
                  <a:gd name="T6" fmla="*/ 2147483647 w 37"/>
                  <a:gd name="T7" fmla="*/ 2147483647 h 105"/>
                  <a:gd name="T8" fmla="*/ 2147483647 w 37"/>
                  <a:gd name="T9" fmla="*/ 0 h 105"/>
                  <a:gd name="T10" fmla="*/ 2147483647 w 37"/>
                  <a:gd name="T11" fmla="*/ 0 h 1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105">
                    <a:moveTo>
                      <a:pt x="36" y="0"/>
                    </a:moveTo>
                    <a:cubicBezTo>
                      <a:pt x="16" y="0"/>
                      <a:pt x="0" y="15"/>
                      <a:pt x="0" y="43"/>
                    </a:cubicBezTo>
                    <a:cubicBezTo>
                      <a:pt x="0" y="71"/>
                      <a:pt x="36" y="105"/>
                      <a:pt x="36" y="105"/>
                    </a:cubicBezTo>
                    <a:cubicBezTo>
                      <a:pt x="36" y="105"/>
                      <a:pt x="36" y="104"/>
                      <a:pt x="37" y="104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37" y="0"/>
                      <a:pt x="36" y="0"/>
                      <a:pt x="36" y="0"/>
                    </a:cubicBez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4" name="Freeform 337"/>
              <p:cNvSpPr/>
              <p:nvPr/>
            </p:nvSpPr>
            <p:spPr bwMode="auto">
              <a:xfrm>
                <a:off x="812800" y="225425"/>
                <a:ext cx="166688" cy="509588"/>
              </a:xfrm>
              <a:custGeom>
                <a:avLst/>
                <a:gdLst>
                  <a:gd name="T0" fmla="*/ 2147483647 w 34"/>
                  <a:gd name="T1" fmla="*/ 2147483647 h 104"/>
                  <a:gd name="T2" fmla="*/ 0 w 34"/>
                  <a:gd name="T3" fmla="*/ 0 h 104"/>
                  <a:gd name="T4" fmla="*/ 0 w 34"/>
                  <a:gd name="T5" fmla="*/ 2147483647 h 104"/>
                  <a:gd name="T6" fmla="*/ 2147483647 w 34"/>
                  <a:gd name="T7" fmla="*/ 2147483647 h 10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4" h="104">
                    <a:moveTo>
                      <a:pt x="34" y="43"/>
                    </a:moveTo>
                    <a:cubicBezTo>
                      <a:pt x="34" y="15"/>
                      <a:pt x="19" y="0"/>
                      <a:pt x="0" y="0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6" y="98"/>
                      <a:pt x="34" y="68"/>
                      <a:pt x="34" y="43"/>
                    </a:cubicBezTo>
                    <a:close/>
                  </a:path>
                </a:pathLst>
              </a:custGeom>
              <a:solidFill>
                <a:srgbClr val="FF695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5" name="Oval 338"/>
              <p:cNvSpPr>
                <a:spLocks noChangeArrowheads="1"/>
              </p:cNvSpPr>
              <p:nvPr/>
            </p:nvSpPr>
            <p:spPr bwMode="auto">
              <a:xfrm>
                <a:off x="679450" y="274637"/>
                <a:ext cx="255588" cy="2682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396" name="Freeform 339"/>
              <p:cNvSpPr>
                <a:spLocks noEditPoints="1"/>
              </p:cNvSpPr>
              <p:nvPr/>
            </p:nvSpPr>
            <p:spPr bwMode="auto">
              <a:xfrm>
                <a:off x="700087" y="284162"/>
                <a:ext cx="214313" cy="204788"/>
              </a:xfrm>
              <a:custGeom>
                <a:avLst/>
                <a:gdLst>
                  <a:gd name="T0" fmla="*/ 2147483647 w 135"/>
                  <a:gd name="T1" fmla="*/ 2147483647 h 129"/>
                  <a:gd name="T2" fmla="*/ 2147483647 w 135"/>
                  <a:gd name="T3" fmla="*/ 2147483647 h 129"/>
                  <a:gd name="T4" fmla="*/ 2147483647 w 135"/>
                  <a:gd name="T5" fmla="*/ 2147483647 h 129"/>
                  <a:gd name="T6" fmla="*/ 2147483647 w 135"/>
                  <a:gd name="T7" fmla="*/ 2147483647 h 129"/>
                  <a:gd name="T8" fmla="*/ 2147483647 w 135"/>
                  <a:gd name="T9" fmla="*/ 2147483647 h 129"/>
                  <a:gd name="T10" fmla="*/ 2147483647 w 135"/>
                  <a:gd name="T11" fmla="*/ 0 h 129"/>
                  <a:gd name="T12" fmla="*/ 0 w 135"/>
                  <a:gd name="T13" fmla="*/ 2147483647 h 129"/>
                  <a:gd name="T14" fmla="*/ 2147483647 w 135"/>
                  <a:gd name="T15" fmla="*/ 2147483647 h 129"/>
                  <a:gd name="T16" fmla="*/ 2147483647 w 135"/>
                  <a:gd name="T17" fmla="*/ 2147483647 h 129"/>
                  <a:gd name="T18" fmla="*/ 2147483647 w 135"/>
                  <a:gd name="T19" fmla="*/ 2147483647 h 129"/>
                  <a:gd name="T20" fmla="*/ 2147483647 w 135"/>
                  <a:gd name="T21" fmla="*/ 2147483647 h 129"/>
                  <a:gd name="T22" fmla="*/ 2147483647 w 135"/>
                  <a:gd name="T23" fmla="*/ 2147483647 h 129"/>
                  <a:gd name="T24" fmla="*/ 2147483647 w 135"/>
                  <a:gd name="T25" fmla="*/ 2147483647 h 129"/>
                  <a:gd name="T26" fmla="*/ 2147483647 w 135"/>
                  <a:gd name="T27" fmla="*/ 2147483647 h 129"/>
                  <a:gd name="T28" fmla="*/ 2147483647 w 135"/>
                  <a:gd name="T29" fmla="*/ 2147483647 h 129"/>
                  <a:gd name="T30" fmla="*/ 2147483647 w 135"/>
                  <a:gd name="T31" fmla="*/ 2147483647 h 129"/>
                  <a:gd name="T32" fmla="*/ 2147483647 w 135"/>
                  <a:gd name="T33" fmla="*/ 2147483647 h 129"/>
                  <a:gd name="T34" fmla="*/ 2147483647 w 135"/>
                  <a:gd name="T35" fmla="*/ 2147483647 h 129"/>
                  <a:gd name="T36" fmla="*/ 2147483647 w 135"/>
                  <a:gd name="T37" fmla="*/ 2147483647 h 129"/>
                  <a:gd name="T38" fmla="*/ 2147483647 w 135"/>
                  <a:gd name="T39" fmla="*/ 2147483647 h 129"/>
                  <a:gd name="T40" fmla="*/ 2147483647 w 135"/>
                  <a:gd name="T41" fmla="*/ 2147483647 h 129"/>
                  <a:gd name="T42" fmla="*/ 2147483647 w 135"/>
                  <a:gd name="T43" fmla="*/ 2147483647 h 129"/>
                  <a:gd name="T44" fmla="*/ 2147483647 w 135"/>
                  <a:gd name="T45" fmla="*/ 2147483647 h 129"/>
                  <a:gd name="T46" fmla="*/ 2147483647 w 135"/>
                  <a:gd name="T47" fmla="*/ 2147483647 h 129"/>
                  <a:gd name="T48" fmla="*/ 2147483647 w 135"/>
                  <a:gd name="T49" fmla="*/ 2147483647 h 129"/>
                  <a:gd name="T50" fmla="*/ 2147483647 w 135"/>
                  <a:gd name="T51" fmla="*/ 2147483647 h 129"/>
                  <a:gd name="T52" fmla="*/ 2147483647 w 135"/>
                  <a:gd name="T53" fmla="*/ 2147483647 h 129"/>
                  <a:gd name="T54" fmla="*/ 2147483647 w 135"/>
                  <a:gd name="T55" fmla="*/ 2147483647 h 129"/>
                  <a:gd name="T56" fmla="*/ 2147483647 w 135"/>
                  <a:gd name="T57" fmla="*/ 2147483647 h 129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35" h="129">
                    <a:moveTo>
                      <a:pt x="111" y="46"/>
                    </a:moveTo>
                    <a:lnTo>
                      <a:pt x="111" y="46"/>
                    </a:lnTo>
                    <a:lnTo>
                      <a:pt x="111" y="15"/>
                    </a:lnTo>
                    <a:lnTo>
                      <a:pt x="98" y="15"/>
                    </a:lnTo>
                    <a:lnTo>
                      <a:pt x="98" y="31"/>
                    </a:lnTo>
                    <a:lnTo>
                      <a:pt x="68" y="0"/>
                    </a:lnTo>
                    <a:lnTo>
                      <a:pt x="0" y="74"/>
                    </a:lnTo>
                    <a:lnTo>
                      <a:pt x="12" y="74"/>
                    </a:lnTo>
                    <a:lnTo>
                      <a:pt x="12" y="129"/>
                    </a:lnTo>
                    <a:lnTo>
                      <a:pt x="55" y="129"/>
                    </a:lnTo>
                    <a:lnTo>
                      <a:pt x="80" y="129"/>
                    </a:lnTo>
                    <a:lnTo>
                      <a:pt x="123" y="129"/>
                    </a:lnTo>
                    <a:lnTo>
                      <a:pt x="123" y="74"/>
                    </a:lnTo>
                    <a:lnTo>
                      <a:pt x="135" y="74"/>
                    </a:lnTo>
                    <a:lnTo>
                      <a:pt x="111" y="46"/>
                    </a:lnTo>
                    <a:close/>
                    <a:moveTo>
                      <a:pt x="68" y="18"/>
                    </a:moveTo>
                    <a:lnTo>
                      <a:pt x="108" y="65"/>
                    </a:lnTo>
                    <a:lnTo>
                      <a:pt x="68" y="65"/>
                    </a:lnTo>
                    <a:lnTo>
                      <a:pt x="28" y="65"/>
                    </a:lnTo>
                    <a:lnTo>
                      <a:pt x="68" y="18"/>
                    </a:lnTo>
                    <a:close/>
                    <a:moveTo>
                      <a:pt x="114" y="120"/>
                    </a:moveTo>
                    <a:lnTo>
                      <a:pt x="80" y="120"/>
                    </a:lnTo>
                    <a:lnTo>
                      <a:pt x="80" y="86"/>
                    </a:lnTo>
                    <a:lnTo>
                      <a:pt x="52" y="86"/>
                    </a:lnTo>
                    <a:lnTo>
                      <a:pt x="52" y="120"/>
                    </a:lnTo>
                    <a:lnTo>
                      <a:pt x="21" y="120"/>
                    </a:lnTo>
                    <a:lnTo>
                      <a:pt x="21" y="74"/>
                    </a:lnTo>
                    <a:lnTo>
                      <a:pt x="114" y="74"/>
                    </a:lnTo>
                    <a:lnTo>
                      <a:pt x="114" y="120"/>
                    </a:lnTo>
                    <a:close/>
                  </a:path>
                </a:pathLst>
              </a:custGeom>
              <a:solidFill>
                <a:srgbClr val="DE3C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7" name="Freeform 340"/>
              <p:cNvSpPr/>
              <p:nvPr/>
            </p:nvSpPr>
            <p:spPr bwMode="auto">
              <a:xfrm>
                <a:off x="1341437" y="1057275"/>
                <a:ext cx="944563" cy="622300"/>
              </a:xfrm>
              <a:custGeom>
                <a:avLst/>
                <a:gdLst>
                  <a:gd name="T0" fmla="*/ 2147483647 w 193"/>
                  <a:gd name="T1" fmla="*/ 2147483647 h 127"/>
                  <a:gd name="T2" fmla="*/ 0 w 193"/>
                  <a:gd name="T3" fmla="*/ 2147483647 h 127"/>
                  <a:gd name="T4" fmla="*/ 0 w 193"/>
                  <a:gd name="T5" fmla="*/ 2147483647 h 127"/>
                  <a:gd name="T6" fmla="*/ 2147483647 w 193"/>
                  <a:gd name="T7" fmla="*/ 0 h 127"/>
                  <a:gd name="T8" fmla="*/ 2147483647 w 193"/>
                  <a:gd name="T9" fmla="*/ 0 h 127"/>
                  <a:gd name="T10" fmla="*/ 2147483647 w 193"/>
                  <a:gd name="T11" fmla="*/ 2147483647 h 127"/>
                  <a:gd name="T12" fmla="*/ 2147483647 w 193"/>
                  <a:gd name="T13" fmla="*/ 2147483647 h 127"/>
                  <a:gd name="T14" fmla="*/ 2147483647 w 193"/>
                  <a:gd name="T15" fmla="*/ 2147483647 h 127"/>
                  <a:gd name="T16" fmla="*/ 2147483647 w 193"/>
                  <a:gd name="T17" fmla="*/ 2147483647 h 12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93" h="127">
                    <a:moveTo>
                      <a:pt x="11" y="127"/>
                    </a:moveTo>
                    <a:cubicBezTo>
                      <a:pt x="5" y="127"/>
                      <a:pt x="0" y="122"/>
                      <a:pt x="0" y="115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82" y="0"/>
                      <a:pt x="182" y="0"/>
                      <a:pt x="182" y="0"/>
                    </a:cubicBezTo>
                    <a:cubicBezTo>
                      <a:pt x="188" y="0"/>
                      <a:pt x="193" y="5"/>
                      <a:pt x="193" y="12"/>
                    </a:cubicBezTo>
                    <a:cubicBezTo>
                      <a:pt x="193" y="115"/>
                      <a:pt x="193" y="115"/>
                      <a:pt x="193" y="115"/>
                    </a:cubicBezTo>
                    <a:cubicBezTo>
                      <a:pt x="193" y="122"/>
                      <a:pt x="185" y="126"/>
                      <a:pt x="178" y="126"/>
                    </a:cubicBezTo>
                    <a:lnTo>
                      <a:pt x="11" y="127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398" name="Rectangle 341"/>
              <p:cNvSpPr>
                <a:spLocks noChangeArrowheads="1"/>
              </p:cNvSpPr>
              <p:nvPr/>
            </p:nvSpPr>
            <p:spPr bwMode="auto">
              <a:xfrm>
                <a:off x="1497012" y="1111250"/>
                <a:ext cx="720725" cy="514350"/>
              </a:xfrm>
              <a:prstGeom prst="rect">
                <a:avLst/>
              </a:prstGeom>
              <a:solidFill>
                <a:srgbClr val="EDEDE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399" name="Freeform 342"/>
              <p:cNvSpPr/>
              <p:nvPr/>
            </p:nvSpPr>
            <p:spPr bwMode="auto">
              <a:xfrm>
                <a:off x="1497012" y="1111250"/>
                <a:ext cx="720725" cy="514350"/>
              </a:xfrm>
              <a:custGeom>
                <a:avLst/>
                <a:gdLst>
                  <a:gd name="T0" fmla="*/ 2147483647 w 454"/>
                  <a:gd name="T1" fmla="*/ 2147483647 h 324"/>
                  <a:gd name="T2" fmla="*/ 2147483647 w 454"/>
                  <a:gd name="T3" fmla="*/ 0 h 324"/>
                  <a:gd name="T4" fmla="*/ 0 w 454"/>
                  <a:gd name="T5" fmla="*/ 0 h 324"/>
                  <a:gd name="T6" fmla="*/ 0 w 454"/>
                  <a:gd name="T7" fmla="*/ 2147483647 h 324"/>
                  <a:gd name="T8" fmla="*/ 2147483647 w 454"/>
                  <a:gd name="T9" fmla="*/ 2147483647 h 324"/>
                  <a:gd name="T10" fmla="*/ 2147483647 w 454"/>
                  <a:gd name="T11" fmla="*/ 2147483647 h 3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54" h="324">
                    <a:moveTo>
                      <a:pt x="454" y="324"/>
                    </a:moveTo>
                    <a:lnTo>
                      <a:pt x="454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444" y="324"/>
                    </a:lnTo>
                    <a:lnTo>
                      <a:pt x="454" y="32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0" name="Freeform 343"/>
              <p:cNvSpPr/>
              <p:nvPr/>
            </p:nvSpPr>
            <p:spPr bwMode="auto">
              <a:xfrm>
                <a:off x="1497012" y="1116012"/>
                <a:ext cx="704850" cy="509588"/>
              </a:xfrm>
              <a:custGeom>
                <a:avLst/>
                <a:gdLst>
                  <a:gd name="T0" fmla="*/ 2147483647 w 444"/>
                  <a:gd name="T1" fmla="*/ 2147483647 h 321"/>
                  <a:gd name="T2" fmla="*/ 0 w 444"/>
                  <a:gd name="T3" fmla="*/ 0 h 321"/>
                  <a:gd name="T4" fmla="*/ 0 w 444"/>
                  <a:gd name="T5" fmla="*/ 2147483647 h 321"/>
                  <a:gd name="T6" fmla="*/ 2147483647 w 444"/>
                  <a:gd name="T7" fmla="*/ 2147483647 h 32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44" h="321">
                    <a:moveTo>
                      <a:pt x="444" y="321"/>
                    </a:moveTo>
                    <a:lnTo>
                      <a:pt x="0" y="0"/>
                    </a:lnTo>
                    <a:lnTo>
                      <a:pt x="0" y="321"/>
                    </a:lnTo>
                    <a:lnTo>
                      <a:pt x="444" y="321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1" name="Rectangle 344"/>
              <p:cNvSpPr>
                <a:spLocks noChangeArrowheads="1"/>
              </p:cNvSpPr>
              <p:nvPr/>
            </p:nvSpPr>
            <p:spPr bwMode="auto">
              <a:xfrm>
                <a:off x="1581150" y="1327150"/>
                <a:ext cx="73025" cy="77788"/>
              </a:xfrm>
              <a:prstGeom prst="rect">
                <a:avLst/>
              </a:prstGeom>
              <a:solidFill>
                <a:srgbClr val="FFD01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2" name="Rectangle 345"/>
              <p:cNvSpPr>
                <a:spLocks noChangeArrowheads="1"/>
              </p:cNvSpPr>
              <p:nvPr/>
            </p:nvSpPr>
            <p:spPr bwMode="auto">
              <a:xfrm>
                <a:off x="1581150" y="1209675"/>
                <a:ext cx="73025" cy="77788"/>
              </a:xfrm>
              <a:prstGeom prst="rect">
                <a:avLst/>
              </a:prstGeom>
              <a:solidFill>
                <a:srgbClr val="E34D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3" name="Rectangle 346"/>
              <p:cNvSpPr>
                <a:spLocks noChangeArrowheads="1"/>
              </p:cNvSpPr>
              <p:nvPr/>
            </p:nvSpPr>
            <p:spPr bwMode="auto">
              <a:xfrm>
                <a:off x="1581150" y="1430337"/>
                <a:ext cx="73025" cy="77788"/>
              </a:xfrm>
              <a:prstGeom prst="rect">
                <a:avLst/>
              </a:prstGeom>
              <a:solidFill>
                <a:srgbClr val="3956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4" name="Oval 347"/>
              <p:cNvSpPr>
                <a:spLocks noChangeArrowheads="1"/>
              </p:cNvSpPr>
              <p:nvPr/>
            </p:nvSpPr>
            <p:spPr bwMode="auto">
              <a:xfrm>
                <a:off x="1384300" y="1317625"/>
                <a:ext cx="65088" cy="63500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5" name="Oval 348"/>
              <p:cNvSpPr>
                <a:spLocks noChangeArrowheads="1"/>
              </p:cNvSpPr>
              <p:nvPr/>
            </p:nvSpPr>
            <p:spPr bwMode="auto">
              <a:xfrm>
                <a:off x="2251075" y="1303337"/>
                <a:ext cx="9525" cy="92075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06" name="Freeform 349"/>
              <p:cNvSpPr/>
              <p:nvPr/>
            </p:nvSpPr>
            <p:spPr bwMode="auto">
              <a:xfrm>
                <a:off x="1027112" y="1273175"/>
                <a:ext cx="563563" cy="779463"/>
              </a:xfrm>
              <a:custGeom>
                <a:avLst/>
                <a:gdLst>
                  <a:gd name="T0" fmla="*/ 2147483647 w 115"/>
                  <a:gd name="T1" fmla="*/ 2147483647 h 159"/>
                  <a:gd name="T2" fmla="*/ 2147483647 w 115"/>
                  <a:gd name="T3" fmla="*/ 2147483647 h 159"/>
                  <a:gd name="T4" fmla="*/ 2147483647 w 115"/>
                  <a:gd name="T5" fmla="*/ 0 h 159"/>
                  <a:gd name="T6" fmla="*/ 2147483647 w 115"/>
                  <a:gd name="T7" fmla="*/ 2147483647 h 159"/>
                  <a:gd name="T8" fmla="*/ 2147483647 w 115"/>
                  <a:gd name="T9" fmla="*/ 2147483647 h 159"/>
                  <a:gd name="T10" fmla="*/ 2147483647 w 115"/>
                  <a:gd name="T11" fmla="*/ 2147483647 h 159"/>
                  <a:gd name="T12" fmla="*/ 2147483647 w 115"/>
                  <a:gd name="T13" fmla="*/ 2147483647 h 159"/>
                  <a:gd name="T14" fmla="*/ 2147483647 w 115"/>
                  <a:gd name="T15" fmla="*/ 2147483647 h 159"/>
                  <a:gd name="T16" fmla="*/ 2147483647 w 115"/>
                  <a:gd name="T17" fmla="*/ 2147483647 h 159"/>
                  <a:gd name="T18" fmla="*/ 0 w 115"/>
                  <a:gd name="T19" fmla="*/ 2147483647 h 159"/>
                  <a:gd name="T20" fmla="*/ 2147483647 w 115"/>
                  <a:gd name="T21" fmla="*/ 2147483647 h 159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5" h="159">
                    <a:moveTo>
                      <a:pt x="17" y="100"/>
                    </a:moveTo>
                    <a:cubicBezTo>
                      <a:pt x="17" y="100"/>
                      <a:pt x="18" y="48"/>
                      <a:pt x="27" y="34"/>
                    </a:cubicBezTo>
                    <a:cubicBezTo>
                      <a:pt x="33" y="23"/>
                      <a:pt x="64" y="0"/>
                      <a:pt x="64" y="0"/>
                    </a:cubicBezTo>
                    <a:cubicBezTo>
                      <a:pt x="64" y="43"/>
                      <a:pt x="64" y="43"/>
                      <a:pt x="64" y="43"/>
                    </a:cubicBezTo>
                    <a:cubicBezTo>
                      <a:pt x="64" y="43"/>
                      <a:pt x="89" y="4"/>
                      <a:pt x="105" y="13"/>
                    </a:cubicBezTo>
                    <a:cubicBezTo>
                      <a:pt x="115" y="18"/>
                      <a:pt x="93" y="47"/>
                      <a:pt x="93" y="47"/>
                    </a:cubicBezTo>
                    <a:cubicBezTo>
                      <a:pt x="83" y="70"/>
                      <a:pt x="83" y="70"/>
                      <a:pt x="83" y="70"/>
                    </a:cubicBezTo>
                    <a:cubicBezTo>
                      <a:pt x="83" y="70"/>
                      <a:pt x="82" y="115"/>
                      <a:pt x="58" y="124"/>
                    </a:cubicBezTo>
                    <a:cubicBezTo>
                      <a:pt x="44" y="159"/>
                      <a:pt x="44" y="159"/>
                      <a:pt x="44" y="159"/>
                    </a:cubicBezTo>
                    <a:cubicBezTo>
                      <a:pt x="0" y="136"/>
                      <a:pt x="0" y="136"/>
                      <a:pt x="0" y="136"/>
                    </a:cubicBezTo>
                    <a:lnTo>
                      <a:pt x="17" y="100"/>
                    </a:lnTo>
                    <a:close/>
                  </a:path>
                </a:pathLst>
              </a:custGeom>
              <a:solidFill>
                <a:srgbClr val="FFE7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7" name="Freeform 350"/>
              <p:cNvSpPr/>
              <p:nvPr/>
            </p:nvSpPr>
            <p:spPr bwMode="auto">
              <a:xfrm>
                <a:off x="993775" y="1816100"/>
                <a:ext cx="322263" cy="246063"/>
              </a:xfrm>
              <a:custGeom>
                <a:avLst/>
                <a:gdLst>
                  <a:gd name="T0" fmla="*/ 2147483647 w 203"/>
                  <a:gd name="T1" fmla="*/ 2147483647 h 155"/>
                  <a:gd name="T2" fmla="*/ 0 w 203"/>
                  <a:gd name="T3" fmla="*/ 2147483647 h 155"/>
                  <a:gd name="T4" fmla="*/ 2147483647 w 203"/>
                  <a:gd name="T5" fmla="*/ 0 h 155"/>
                  <a:gd name="T6" fmla="*/ 2147483647 w 203"/>
                  <a:gd name="T7" fmla="*/ 2147483647 h 155"/>
                  <a:gd name="T8" fmla="*/ 2147483647 w 203"/>
                  <a:gd name="T9" fmla="*/ 2147483647 h 1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3" h="155">
                    <a:moveTo>
                      <a:pt x="169" y="155"/>
                    </a:moveTo>
                    <a:lnTo>
                      <a:pt x="0" y="68"/>
                    </a:lnTo>
                    <a:lnTo>
                      <a:pt x="34" y="0"/>
                    </a:lnTo>
                    <a:lnTo>
                      <a:pt x="203" y="90"/>
                    </a:lnTo>
                    <a:lnTo>
                      <a:pt x="169" y="1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8" name="Freeform 351"/>
              <p:cNvSpPr/>
              <p:nvPr/>
            </p:nvSpPr>
            <p:spPr bwMode="auto">
              <a:xfrm>
                <a:off x="808037" y="1846262"/>
                <a:ext cx="512763" cy="554038"/>
              </a:xfrm>
              <a:custGeom>
                <a:avLst/>
                <a:gdLst>
                  <a:gd name="T0" fmla="*/ 2147483647 w 323"/>
                  <a:gd name="T1" fmla="*/ 2147483647 h 349"/>
                  <a:gd name="T2" fmla="*/ 0 w 323"/>
                  <a:gd name="T3" fmla="*/ 2147483647 h 349"/>
                  <a:gd name="T4" fmla="*/ 2147483647 w 323"/>
                  <a:gd name="T5" fmla="*/ 0 h 349"/>
                  <a:gd name="T6" fmla="*/ 2147483647 w 323"/>
                  <a:gd name="T7" fmla="*/ 2147483647 h 349"/>
                  <a:gd name="T8" fmla="*/ 2147483647 w 323"/>
                  <a:gd name="T9" fmla="*/ 2147483647 h 3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23" h="349">
                    <a:moveTo>
                      <a:pt x="203" y="349"/>
                    </a:moveTo>
                    <a:lnTo>
                      <a:pt x="0" y="244"/>
                    </a:lnTo>
                    <a:lnTo>
                      <a:pt x="120" y="0"/>
                    </a:lnTo>
                    <a:lnTo>
                      <a:pt x="323" y="105"/>
                    </a:lnTo>
                    <a:lnTo>
                      <a:pt x="203" y="349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09" name="Freeform 352"/>
              <p:cNvSpPr/>
              <p:nvPr/>
            </p:nvSpPr>
            <p:spPr bwMode="auto">
              <a:xfrm>
                <a:off x="1933575" y="1366837"/>
                <a:ext cx="225425" cy="204788"/>
              </a:xfrm>
              <a:custGeom>
                <a:avLst/>
                <a:gdLst>
                  <a:gd name="T0" fmla="*/ 2147483647 w 142"/>
                  <a:gd name="T1" fmla="*/ 2147483647 h 129"/>
                  <a:gd name="T2" fmla="*/ 2147483647 w 142"/>
                  <a:gd name="T3" fmla="*/ 2147483647 h 129"/>
                  <a:gd name="T4" fmla="*/ 0 w 142"/>
                  <a:gd name="T5" fmla="*/ 2147483647 h 129"/>
                  <a:gd name="T6" fmla="*/ 2147483647 w 142"/>
                  <a:gd name="T7" fmla="*/ 0 h 129"/>
                  <a:gd name="T8" fmla="*/ 2147483647 w 142"/>
                  <a:gd name="T9" fmla="*/ 2147483647 h 12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2" h="129">
                    <a:moveTo>
                      <a:pt x="142" y="101"/>
                    </a:moveTo>
                    <a:lnTo>
                      <a:pt x="117" y="129"/>
                    </a:lnTo>
                    <a:lnTo>
                      <a:pt x="0" y="27"/>
                    </a:lnTo>
                    <a:lnTo>
                      <a:pt x="24" y="0"/>
                    </a:lnTo>
                    <a:lnTo>
                      <a:pt x="142" y="101"/>
                    </a:ln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0" name="Freeform 353"/>
              <p:cNvSpPr/>
              <p:nvPr/>
            </p:nvSpPr>
            <p:spPr bwMode="auto">
              <a:xfrm>
                <a:off x="1736725" y="1185862"/>
                <a:ext cx="269875" cy="268288"/>
              </a:xfrm>
              <a:custGeom>
                <a:avLst/>
                <a:gdLst>
                  <a:gd name="T0" fmla="*/ 2147483647 w 55"/>
                  <a:gd name="T1" fmla="*/ 2147483647 h 55"/>
                  <a:gd name="T2" fmla="*/ 2147483647 w 55"/>
                  <a:gd name="T3" fmla="*/ 2147483647 h 55"/>
                  <a:gd name="T4" fmla="*/ 2147483647 w 55"/>
                  <a:gd name="T5" fmla="*/ 2147483647 h 55"/>
                  <a:gd name="T6" fmla="*/ 2147483647 w 55"/>
                  <a:gd name="T7" fmla="*/ 2147483647 h 55"/>
                  <a:gd name="T8" fmla="*/ 2147483647 w 55"/>
                  <a:gd name="T9" fmla="*/ 2147483647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5" h="55">
                    <a:moveTo>
                      <a:pt x="46" y="43"/>
                    </a:moveTo>
                    <a:cubicBezTo>
                      <a:pt x="37" y="53"/>
                      <a:pt x="21" y="55"/>
                      <a:pt x="11" y="46"/>
                    </a:cubicBezTo>
                    <a:cubicBezTo>
                      <a:pt x="1" y="37"/>
                      <a:pt x="0" y="21"/>
                      <a:pt x="9" y="11"/>
                    </a:cubicBezTo>
                    <a:cubicBezTo>
                      <a:pt x="17" y="1"/>
                      <a:pt x="33" y="0"/>
                      <a:pt x="43" y="9"/>
                    </a:cubicBezTo>
                    <a:cubicBezTo>
                      <a:pt x="53" y="17"/>
                      <a:pt x="55" y="33"/>
                      <a:pt x="46" y="43"/>
                    </a:cubicBez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1" name="Freeform 354"/>
              <p:cNvSpPr/>
              <p:nvPr/>
            </p:nvSpPr>
            <p:spPr bwMode="auto">
              <a:xfrm>
                <a:off x="2095500" y="2130425"/>
                <a:ext cx="19050" cy="44450"/>
              </a:xfrm>
              <a:custGeom>
                <a:avLst/>
                <a:gdLst>
                  <a:gd name="T0" fmla="*/ 2147483647 w 4"/>
                  <a:gd name="T1" fmla="*/ 2147483647 h 9"/>
                  <a:gd name="T2" fmla="*/ 2147483647 w 4"/>
                  <a:gd name="T3" fmla="*/ 0 h 9"/>
                  <a:gd name="T4" fmla="*/ 0 w 4"/>
                  <a:gd name="T5" fmla="*/ 0 h 9"/>
                  <a:gd name="T6" fmla="*/ 0 w 4"/>
                  <a:gd name="T7" fmla="*/ 2147483647 h 9"/>
                  <a:gd name="T8" fmla="*/ 2147483647 w 4"/>
                  <a:gd name="T9" fmla="*/ 2147483647 h 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" h="9">
                    <a:moveTo>
                      <a:pt x="4" y="9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"/>
                      <a:pt x="0" y="6"/>
                      <a:pt x="0" y="9"/>
                    </a:cubicBezTo>
                    <a:lnTo>
                      <a:pt x="4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2" name="Rectangle 355"/>
              <p:cNvSpPr>
                <a:spLocks noChangeArrowheads="1"/>
              </p:cNvSpPr>
              <p:nvPr/>
            </p:nvSpPr>
            <p:spPr bwMode="auto">
              <a:xfrm>
                <a:off x="1811337" y="2130425"/>
                <a:ext cx="303213" cy="39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16413" name="Freeform 356"/>
              <p:cNvSpPr/>
              <p:nvPr/>
            </p:nvSpPr>
            <p:spPr bwMode="auto">
              <a:xfrm>
                <a:off x="2089150" y="2174875"/>
                <a:ext cx="25400" cy="87313"/>
              </a:xfrm>
              <a:custGeom>
                <a:avLst/>
                <a:gdLst>
                  <a:gd name="T0" fmla="*/ 0 w 5"/>
                  <a:gd name="T1" fmla="*/ 2147483647 h 18"/>
                  <a:gd name="T2" fmla="*/ 2147483647 w 5"/>
                  <a:gd name="T3" fmla="*/ 2147483647 h 18"/>
                  <a:gd name="T4" fmla="*/ 2147483647 w 5"/>
                  <a:gd name="T5" fmla="*/ 0 h 18"/>
                  <a:gd name="T6" fmla="*/ 2147483647 w 5"/>
                  <a:gd name="T7" fmla="*/ 0 h 18"/>
                  <a:gd name="T8" fmla="*/ 0 w 5"/>
                  <a:gd name="T9" fmla="*/ 2147483647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" h="18">
                    <a:moveTo>
                      <a:pt x="0" y="18"/>
                    </a:moveTo>
                    <a:cubicBezTo>
                      <a:pt x="5" y="18"/>
                      <a:pt x="5" y="18"/>
                      <a:pt x="5" y="18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6"/>
                      <a:pt x="0" y="13"/>
                      <a:pt x="0" y="18"/>
                    </a:cubicBez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4" name="Freeform 357"/>
              <p:cNvSpPr/>
              <p:nvPr/>
            </p:nvSpPr>
            <p:spPr bwMode="auto">
              <a:xfrm>
                <a:off x="1776412" y="2170112"/>
                <a:ext cx="361950" cy="395288"/>
              </a:xfrm>
              <a:custGeom>
                <a:avLst/>
                <a:gdLst>
                  <a:gd name="T0" fmla="*/ 2147483647 w 228"/>
                  <a:gd name="T1" fmla="*/ 2147483647 h 249"/>
                  <a:gd name="T2" fmla="*/ 2147483647 w 228"/>
                  <a:gd name="T3" fmla="*/ 0 h 249"/>
                  <a:gd name="T4" fmla="*/ 2147483647 w 228"/>
                  <a:gd name="T5" fmla="*/ 0 h 249"/>
                  <a:gd name="T6" fmla="*/ 2147483647 w 228"/>
                  <a:gd name="T7" fmla="*/ 0 h 249"/>
                  <a:gd name="T8" fmla="*/ 0 w 228"/>
                  <a:gd name="T9" fmla="*/ 2147483647 h 249"/>
                  <a:gd name="T10" fmla="*/ 2147483647 w 228"/>
                  <a:gd name="T11" fmla="*/ 2147483647 h 249"/>
                  <a:gd name="T12" fmla="*/ 2147483647 w 228"/>
                  <a:gd name="T13" fmla="*/ 2147483647 h 249"/>
                  <a:gd name="T14" fmla="*/ 2147483647 w 228"/>
                  <a:gd name="T15" fmla="*/ 2147483647 h 24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28" h="249">
                    <a:moveTo>
                      <a:pt x="216" y="3"/>
                    </a:moveTo>
                    <a:lnTo>
                      <a:pt x="216" y="0"/>
                    </a:lnTo>
                    <a:lnTo>
                      <a:pt x="22" y="0"/>
                    </a:lnTo>
                    <a:lnTo>
                      <a:pt x="3" y="0"/>
                    </a:lnTo>
                    <a:lnTo>
                      <a:pt x="0" y="246"/>
                    </a:lnTo>
                    <a:lnTo>
                      <a:pt x="228" y="249"/>
                    </a:lnTo>
                    <a:lnTo>
                      <a:pt x="228" y="3"/>
                    </a:lnTo>
                    <a:lnTo>
                      <a:pt x="216" y="3"/>
                    </a:lnTo>
                    <a:close/>
                  </a:path>
                </a:pathLst>
              </a:custGeom>
              <a:solidFill>
                <a:srgbClr val="373E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5" name="Freeform 358"/>
              <p:cNvSpPr/>
              <p:nvPr/>
            </p:nvSpPr>
            <p:spPr bwMode="auto">
              <a:xfrm>
                <a:off x="1693862" y="1435100"/>
                <a:ext cx="449263" cy="695325"/>
              </a:xfrm>
              <a:custGeom>
                <a:avLst/>
                <a:gdLst>
                  <a:gd name="T0" fmla="*/ 2147483647 w 92"/>
                  <a:gd name="T1" fmla="*/ 2147483647 h 142"/>
                  <a:gd name="T2" fmla="*/ 2147483647 w 92"/>
                  <a:gd name="T3" fmla="*/ 2147483647 h 142"/>
                  <a:gd name="T4" fmla="*/ 2147483647 w 92"/>
                  <a:gd name="T5" fmla="*/ 2147483647 h 142"/>
                  <a:gd name="T6" fmla="*/ 2147483647 w 92"/>
                  <a:gd name="T7" fmla="*/ 2147483647 h 142"/>
                  <a:gd name="T8" fmla="*/ 2147483647 w 92"/>
                  <a:gd name="T9" fmla="*/ 2147483647 h 142"/>
                  <a:gd name="T10" fmla="*/ 2147483647 w 92"/>
                  <a:gd name="T11" fmla="*/ 2147483647 h 142"/>
                  <a:gd name="T12" fmla="*/ 2147483647 w 92"/>
                  <a:gd name="T13" fmla="*/ 2147483647 h 142"/>
                  <a:gd name="T14" fmla="*/ 2147483647 w 92"/>
                  <a:gd name="T15" fmla="*/ 2147483647 h 142"/>
                  <a:gd name="T16" fmla="*/ 2147483647 w 92"/>
                  <a:gd name="T17" fmla="*/ 2147483647 h 142"/>
                  <a:gd name="T18" fmla="*/ 2147483647 w 92"/>
                  <a:gd name="T19" fmla="*/ 2147483647 h 142"/>
                  <a:gd name="T20" fmla="*/ 2147483647 w 92"/>
                  <a:gd name="T21" fmla="*/ 2147483647 h 142"/>
                  <a:gd name="T22" fmla="*/ 2147483647 w 92"/>
                  <a:gd name="T23" fmla="*/ 2147483647 h 142"/>
                  <a:gd name="T24" fmla="*/ 2147483647 w 92"/>
                  <a:gd name="T25" fmla="*/ 2147483647 h 142"/>
                  <a:gd name="T26" fmla="*/ 2147483647 w 92"/>
                  <a:gd name="T27" fmla="*/ 0 h 142"/>
                  <a:gd name="T28" fmla="*/ 2147483647 w 92"/>
                  <a:gd name="T29" fmla="*/ 2147483647 h 142"/>
                  <a:gd name="T30" fmla="*/ 2147483647 w 92"/>
                  <a:gd name="T31" fmla="*/ 2147483647 h 142"/>
                  <a:gd name="T32" fmla="*/ 2147483647 w 92"/>
                  <a:gd name="T33" fmla="*/ 2147483647 h 142"/>
                  <a:gd name="T34" fmla="*/ 2147483647 w 92"/>
                  <a:gd name="T35" fmla="*/ 2147483647 h 142"/>
                  <a:gd name="T36" fmla="*/ 2147483647 w 92"/>
                  <a:gd name="T37" fmla="*/ 2147483647 h 142"/>
                  <a:gd name="T38" fmla="*/ 2147483647 w 92"/>
                  <a:gd name="T39" fmla="*/ 2147483647 h 142"/>
                  <a:gd name="T40" fmla="*/ 2147483647 w 92"/>
                  <a:gd name="T41" fmla="*/ 2147483647 h 142"/>
                  <a:gd name="T42" fmla="*/ 2147483647 w 92"/>
                  <a:gd name="T43" fmla="*/ 2147483647 h 142"/>
                  <a:gd name="T44" fmla="*/ 2147483647 w 92"/>
                  <a:gd name="T45" fmla="*/ 2147483647 h 142"/>
                  <a:gd name="T46" fmla="*/ 2147483647 w 92"/>
                  <a:gd name="T47" fmla="*/ 2147483647 h 142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92" h="142">
                    <a:moveTo>
                      <a:pt x="83" y="133"/>
                    </a:moveTo>
                    <a:cubicBezTo>
                      <a:pt x="83" y="131"/>
                      <a:pt x="83" y="127"/>
                      <a:pt x="83" y="127"/>
                    </a:cubicBezTo>
                    <a:cubicBezTo>
                      <a:pt x="85" y="125"/>
                      <a:pt x="86" y="121"/>
                      <a:pt x="86" y="119"/>
                    </a:cubicBezTo>
                    <a:cubicBezTo>
                      <a:pt x="87" y="113"/>
                      <a:pt x="90" y="102"/>
                      <a:pt x="91" y="98"/>
                    </a:cubicBezTo>
                    <a:cubicBezTo>
                      <a:pt x="92" y="88"/>
                      <a:pt x="91" y="66"/>
                      <a:pt x="91" y="66"/>
                    </a:cubicBezTo>
                    <a:cubicBezTo>
                      <a:pt x="91" y="61"/>
                      <a:pt x="86" y="57"/>
                      <a:pt x="80" y="57"/>
                    </a:cubicBezTo>
                    <a:cubicBezTo>
                      <a:pt x="78" y="57"/>
                      <a:pt x="76" y="57"/>
                      <a:pt x="75" y="58"/>
                    </a:cubicBezTo>
                    <a:cubicBezTo>
                      <a:pt x="74" y="53"/>
                      <a:pt x="70" y="50"/>
                      <a:pt x="64" y="50"/>
                    </a:cubicBezTo>
                    <a:cubicBezTo>
                      <a:pt x="62" y="50"/>
                      <a:pt x="61" y="50"/>
                      <a:pt x="59" y="51"/>
                    </a:cubicBezTo>
                    <a:cubicBezTo>
                      <a:pt x="57" y="48"/>
                      <a:pt x="54" y="46"/>
                      <a:pt x="50" y="46"/>
                    </a:cubicBezTo>
                    <a:cubicBezTo>
                      <a:pt x="48" y="46"/>
                      <a:pt x="45" y="47"/>
                      <a:pt x="43" y="48"/>
                    </a:cubicBezTo>
                    <a:cubicBezTo>
                      <a:pt x="43" y="11"/>
                      <a:pt x="43" y="11"/>
                      <a:pt x="43" y="11"/>
                    </a:cubicBezTo>
                    <a:cubicBezTo>
                      <a:pt x="43" y="7"/>
                      <a:pt x="41" y="3"/>
                      <a:pt x="39" y="1"/>
                    </a:cubicBezTo>
                    <a:cubicBezTo>
                      <a:pt x="35" y="1"/>
                      <a:pt x="32" y="1"/>
                      <a:pt x="29" y="0"/>
                    </a:cubicBezTo>
                    <a:cubicBezTo>
                      <a:pt x="25" y="2"/>
                      <a:pt x="23" y="7"/>
                      <a:pt x="23" y="11"/>
                    </a:cubicBezTo>
                    <a:cubicBezTo>
                      <a:pt x="23" y="67"/>
                      <a:pt x="23" y="67"/>
                      <a:pt x="23" y="67"/>
                    </a:cubicBezTo>
                    <a:cubicBezTo>
                      <a:pt x="21" y="62"/>
                      <a:pt x="14" y="53"/>
                      <a:pt x="9" y="54"/>
                    </a:cubicBezTo>
                    <a:cubicBezTo>
                      <a:pt x="3" y="56"/>
                      <a:pt x="0" y="57"/>
                      <a:pt x="2" y="62"/>
                    </a:cubicBezTo>
                    <a:cubicBezTo>
                      <a:pt x="2" y="62"/>
                      <a:pt x="8" y="95"/>
                      <a:pt x="11" y="106"/>
                    </a:cubicBezTo>
                    <a:cubicBezTo>
                      <a:pt x="12" y="109"/>
                      <a:pt x="12" y="109"/>
                      <a:pt x="17" y="117"/>
                    </a:cubicBezTo>
                    <a:cubicBezTo>
                      <a:pt x="23" y="128"/>
                      <a:pt x="22" y="129"/>
                      <a:pt x="28" y="133"/>
                    </a:cubicBezTo>
                    <a:cubicBezTo>
                      <a:pt x="29" y="142"/>
                      <a:pt x="29" y="142"/>
                      <a:pt x="29" y="142"/>
                    </a:cubicBezTo>
                    <a:cubicBezTo>
                      <a:pt x="82" y="142"/>
                      <a:pt x="82" y="142"/>
                      <a:pt x="82" y="142"/>
                    </a:cubicBezTo>
                    <a:cubicBezTo>
                      <a:pt x="82" y="138"/>
                      <a:pt x="83" y="135"/>
                      <a:pt x="83" y="133"/>
                    </a:cubicBezTo>
                    <a:close/>
                  </a:path>
                </a:pathLst>
              </a:custGeom>
              <a:solidFill>
                <a:srgbClr val="FFE7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6" name="Freeform 359"/>
              <p:cNvSpPr>
                <a:spLocks noEditPoints="1"/>
              </p:cNvSpPr>
              <p:nvPr/>
            </p:nvSpPr>
            <p:spPr bwMode="auto">
              <a:xfrm>
                <a:off x="1736725" y="1185862"/>
                <a:ext cx="269875" cy="254000"/>
              </a:xfrm>
              <a:custGeom>
                <a:avLst/>
                <a:gdLst>
                  <a:gd name="T0" fmla="*/ 2147483647 w 55"/>
                  <a:gd name="T1" fmla="*/ 2147483647 h 52"/>
                  <a:gd name="T2" fmla="*/ 2147483647 w 55"/>
                  <a:gd name="T3" fmla="*/ 2147483647 h 52"/>
                  <a:gd name="T4" fmla="*/ 2147483647 w 55"/>
                  <a:gd name="T5" fmla="*/ 2147483647 h 52"/>
                  <a:gd name="T6" fmla="*/ 2147483647 w 55"/>
                  <a:gd name="T7" fmla="*/ 2147483647 h 52"/>
                  <a:gd name="T8" fmla="*/ 2147483647 w 55"/>
                  <a:gd name="T9" fmla="*/ 2147483647 h 52"/>
                  <a:gd name="T10" fmla="*/ 2147483647 w 55"/>
                  <a:gd name="T11" fmla="*/ 2147483647 h 52"/>
                  <a:gd name="T12" fmla="*/ 2147483647 w 55"/>
                  <a:gd name="T13" fmla="*/ 2147483647 h 52"/>
                  <a:gd name="T14" fmla="*/ 2147483647 w 55"/>
                  <a:gd name="T15" fmla="*/ 2147483647 h 52"/>
                  <a:gd name="T16" fmla="*/ 2147483647 w 55"/>
                  <a:gd name="T17" fmla="*/ 2147483647 h 52"/>
                  <a:gd name="T18" fmla="*/ 2147483647 w 55"/>
                  <a:gd name="T19" fmla="*/ 2147483647 h 52"/>
                  <a:gd name="T20" fmla="*/ 2147483647 w 55"/>
                  <a:gd name="T21" fmla="*/ 2147483647 h 52"/>
                  <a:gd name="T22" fmla="*/ 2147483647 w 55"/>
                  <a:gd name="T23" fmla="*/ 2147483647 h 52"/>
                  <a:gd name="T24" fmla="*/ 2147483647 w 55"/>
                  <a:gd name="T25" fmla="*/ 2147483647 h 5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5" h="52">
                    <a:moveTo>
                      <a:pt x="30" y="52"/>
                    </a:moveTo>
                    <a:cubicBezTo>
                      <a:pt x="36" y="51"/>
                      <a:pt x="42" y="48"/>
                      <a:pt x="46" y="43"/>
                    </a:cubicBezTo>
                    <a:cubicBezTo>
                      <a:pt x="55" y="33"/>
                      <a:pt x="53" y="17"/>
                      <a:pt x="43" y="9"/>
                    </a:cubicBezTo>
                    <a:cubicBezTo>
                      <a:pt x="33" y="0"/>
                      <a:pt x="17" y="1"/>
                      <a:pt x="9" y="11"/>
                    </a:cubicBezTo>
                    <a:cubicBezTo>
                      <a:pt x="0" y="21"/>
                      <a:pt x="1" y="37"/>
                      <a:pt x="11" y="46"/>
                    </a:cubicBezTo>
                    <a:cubicBezTo>
                      <a:pt x="14" y="48"/>
                      <a:pt x="17" y="50"/>
                      <a:pt x="20" y="51"/>
                    </a:cubicBezTo>
                    <a:cubicBezTo>
                      <a:pt x="21" y="50"/>
                      <a:pt x="23" y="49"/>
                      <a:pt x="24" y="49"/>
                    </a:cubicBezTo>
                    <a:cubicBezTo>
                      <a:pt x="26" y="49"/>
                      <a:pt x="28" y="50"/>
                      <a:pt x="30" y="52"/>
                    </a:cubicBezTo>
                    <a:close/>
                    <a:moveTo>
                      <a:pt x="12" y="14"/>
                    </a:moveTo>
                    <a:cubicBezTo>
                      <a:pt x="19" y="6"/>
                      <a:pt x="32" y="5"/>
                      <a:pt x="40" y="12"/>
                    </a:cubicBezTo>
                    <a:cubicBezTo>
                      <a:pt x="48" y="19"/>
                      <a:pt x="49" y="32"/>
                      <a:pt x="42" y="40"/>
                    </a:cubicBezTo>
                    <a:cubicBezTo>
                      <a:pt x="35" y="48"/>
                      <a:pt x="23" y="49"/>
                      <a:pt x="14" y="42"/>
                    </a:cubicBezTo>
                    <a:cubicBezTo>
                      <a:pt x="6" y="35"/>
                      <a:pt x="5" y="23"/>
                      <a:pt x="12" y="14"/>
                    </a:cubicBez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7" name="Freeform 360"/>
              <p:cNvSpPr>
                <a:spLocks noEditPoints="1"/>
              </p:cNvSpPr>
              <p:nvPr/>
            </p:nvSpPr>
            <p:spPr bwMode="auto">
              <a:xfrm>
                <a:off x="1771650" y="1219200"/>
                <a:ext cx="200025" cy="201613"/>
              </a:xfrm>
              <a:custGeom>
                <a:avLst/>
                <a:gdLst>
                  <a:gd name="T0" fmla="*/ 2147483647 w 41"/>
                  <a:gd name="T1" fmla="*/ 2147483647 h 41"/>
                  <a:gd name="T2" fmla="*/ 2147483647 w 41"/>
                  <a:gd name="T3" fmla="*/ 2147483647 h 41"/>
                  <a:gd name="T4" fmla="*/ 2147483647 w 41"/>
                  <a:gd name="T5" fmla="*/ 2147483647 h 41"/>
                  <a:gd name="T6" fmla="*/ 2147483647 w 41"/>
                  <a:gd name="T7" fmla="*/ 2147483647 h 41"/>
                  <a:gd name="T8" fmla="*/ 2147483647 w 41"/>
                  <a:gd name="T9" fmla="*/ 2147483647 h 41"/>
                  <a:gd name="T10" fmla="*/ 2147483647 w 41"/>
                  <a:gd name="T11" fmla="*/ 2147483647 h 41"/>
                  <a:gd name="T12" fmla="*/ 2147483647 w 41"/>
                  <a:gd name="T13" fmla="*/ 2147483647 h 41"/>
                  <a:gd name="T14" fmla="*/ 2147483647 w 41"/>
                  <a:gd name="T15" fmla="*/ 2147483647 h 41"/>
                  <a:gd name="T16" fmla="*/ 2147483647 w 41"/>
                  <a:gd name="T17" fmla="*/ 2147483647 h 41"/>
                  <a:gd name="T18" fmla="*/ 2147483647 w 41"/>
                  <a:gd name="T19" fmla="*/ 2147483647 h 4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1" h="41">
                    <a:moveTo>
                      <a:pt x="34" y="32"/>
                    </a:moveTo>
                    <a:cubicBezTo>
                      <a:pt x="27" y="40"/>
                      <a:pt x="16" y="41"/>
                      <a:pt x="8" y="34"/>
                    </a:cubicBezTo>
                    <a:cubicBezTo>
                      <a:pt x="1" y="27"/>
                      <a:pt x="0" y="16"/>
                      <a:pt x="6" y="8"/>
                    </a:cubicBezTo>
                    <a:cubicBezTo>
                      <a:pt x="13" y="1"/>
                      <a:pt x="24" y="0"/>
                      <a:pt x="32" y="6"/>
                    </a:cubicBezTo>
                    <a:cubicBezTo>
                      <a:pt x="40" y="13"/>
                      <a:pt x="41" y="24"/>
                      <a:pt x="34" y="32"/>
                    </a:cubicBezTo>
                    <a:close/>
                    <a:moveTo>
                      <a:pt x="8" y="9"/>
                    </a:moveTo>
                    <a:cubicBezTo>
                      <a:pt x="2" y="16"/>
                      <a:pt x="3" y="27"/>
                      <a:pt x="9" y="33"/>
                    </a:cubicBezTo>
                    <a:cubicBezTo>
                      <a:pt x="16" y="39"/>
                      <a:pt x="27" y="38"/>
                      <a:pt x="33" y="31"/>
                    </a:cubicBezTo>
                    <a:cubicBezTo>
                      <a:pt x="39" y="24"/>
                      <a:pt x="38" y="14"/>
                      <a:pt x="31" y="8"/>
                    </a:cubicBezTo>
                    <a:cubicBezTo>
                      <a:pt x="24" y="2"/>
                      <a:pt x="14" y="3"/>
                      <a:pt x="8" y="9"/>
                    </a:cubicBezTo>
                    <a:close/>
                  </a:path>
                </a:pathLst>
              </a:custGeom>
              <a:solidFill>
                <a:srgbClr val="095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6418" name="Freeform 361"/>
              <p:cNvSpPr/>
              <p:nvPr/>
            </p:nvSpPr>
            <p:spPr bwMode="auto">
              <a:xfrm>
                <a:off x="1801812" y="1287462"/>
                <a:ext cx="68263" cy="63500"/>
              </a:xfrm>
              <a:custGeom>
                <a:avLst/>
                <a:gdLst>
                  <a:gd name="T0" fmla="*/ 2147483647 w 14"/>
                  <a:gd name="T1" fmla="*/ 0 h 13"/>
                  <a:gd name="T2" fmla="*/ 2147483647 w 14"/>
                  <a:gd name="T3" fmla="*/ 2147483647 h 13"/>
                  <a:gd name="T4" fmla="*/ 2147483647 w 14"/>
                  <a:gd name="T5" fmla="*/ 2147483647 h 13"/>
                  <a:gd name="T6" fmla="*/ 2147483647 w 14"/>
                  <a:gd name="T7" fmla="*/ 2147483647 h 13"/>
                  <a:gd name="T8" fmla="*/ 2147483647 w 14"/>
                  <a:gd name="T9" fmla="*/ 0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" h="13">
                    <a:moveTo>
                      <a:pt x="7" y="0"/>
                    </a:moveTo>
                    <a:cubicBezTo>
                      <a:pt x="10" y="0"/>
                      <a:pt x="13" y="2"/>
                      <a:pt x="14" y="6"/>
                    </a:cubicBezTo>
                    <a:cubicBezTo>
                      <a:pt x="14" y="10"/>
                      <a:pt x="11" y="13"/>
                      <a:pt x="8" y="13"/>
                    </a:cubicBezTo>
                    <a:cubicBezTo>
                      <a:pt x="4" y="13"/>
                      <a:pt x="1" y="11"/>
                      <a:pt x="1" y="7"/>
                    </a:cubicBezTo>
                    <a:cubicBezTo>
                      <a:pt x="0" y="3"/>
                      <a:pt x="3" y="0"/>
                      <a:pt x="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20483" name="Shape 4096"/>
          <p:cNvSpPr/>
          <p:nvPr/>
        </p:nvSpPr>
        <p:spPr bwMode="auto">
          <a:xfrm>
            <a:off x="4203701" y="2039940"/>
            <a:ext cx="1692275" cy="1728787"/>
          </a:xfrm>
          <a:custGeom>
            <a:avLst/>
            <a:gdLst>
              <a:gd name="T0" fmla="*/ 834352763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4352763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8761035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4" name="Shape 4113"/>
          <p:cNvSpPr/>
          <p:nvPr/>
        </p:nvSpPr>
        <p:spPr bwMode="auto">
          <a:xfrm>
            <a:off x="1924051" y="2039940"/>
            <a:ext cx="1690688" cy="1728787"/>
          </a:xfrm>
          <a:custGeom>
            <a:avLst/>
            <a:gdLst>
              <a:gd name="T0" fmla="*/ 832010499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2010499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7614858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5" name="Shape 4114"/>
          <p:cNvSpPr/>
          <p:nvPr/>
        </p:nvSpPr>
        <p:spPr bwMode="auto">
          <a:xfrm>
            <a:off x="8707439" y="2039940"/>
            <a:ext cx="1690687" cy="1728787"/>
          </a:xfrm>
          <a:custGeom>
            <a:avLst/>
            <a:gdLst>
              <a:gd name="T0" fmla="*/ 832009537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2009537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7614382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6" name="Shape 4115"/>
          <p:cNvSpPr/>
          <p:nvPr/>
        </p:nvSpPr>
        <p:spPr bwMode="auto">
          <a:xfrm>
            <a:off x="6442076" y="2039940"/>
            <a:ext cx="1692275" cy="1728787"/>
          </a:xfrm>
          <a:custGeom>
            <a:avLst/>
            <a:gdLst>
              <a:gd name="T0" fmla="*/ 834352763 w 21600"/>
              <a:gd name="T1" fmla="*/ 1959024852 h 21600"/>
              <a:gd name="T2" fmla="*/ 2147483647 w 21600"/>
              <a:gd name="T3" fmla="*/ 1959024852 h 21600"/>
              <a:gd name="T4" fmla="*/ 2147483647 w 21600"/>
              <a:gd name="T5" fmla="*/ 2147483647 h 21600"/>
              <a:gd name="T6" fmla="*/ 834352763 w 21600"/>
              <a:gd name="T7" fmla="*/ 1959024852 h 21600"/>
              <a:gd name="T8" fmla="*/ 2147483647 w 21600"/>
              <a:gd name="T9" fmla="*/ 737772338 h 21600"/>
              <a:gd name="T10" fmla="*/ 2147483647 w 21600"/>
              <a:gd name="T11" fmla="*/ 1659097435 h 21600"/>
              <a:gd name="T12" fmla="*/ 2147483647 w 21600"/>
              <a:gd name="T13" fmla="*/ 2147483647 h 21600"/>
              <a:gd name="T14" fmla="*/ 2147483647 w 21600"/>
              <a:gd name="T15" fmla="*/ 1659097435 h 21600"/>
              <a:gd name="T16" fmla="*/ 2147483647 w 21600"/>
              <a:gd name="T17" fmla="*/ 737772338 h 21600"/>
              <a:gd name="T18" fmla="*/ 2147483647 w 21600"/>
              <a:gd name="T19" fmla="*/ 2147483647 h 21600"/>
              <a:gd name="T20" fmla="*/ 2147483647 w 21600"/>
              <a:gd name="T21" fmla="*/ 1959024852 h 21600"/>
              <a:gd name="T22" fmla="*/ 2147483647 w 21600"/>
              <a:gd name="T23" fmla="*/ 1959024852 h 21600"/>
              <a:gd name="T24" fmla="*/ 2147483647 w 21600"/>
              <a:gd name="T25" fmla="*/ 2147483647 h 21600"/>
              <a:gd name="T26" fmla="*/ 2147483647 w 21600"/>
              <a:gd name="T27" fmla="*/ 2147483647 h 21600"/>
              <a:gd name="T28" fmla="*/ 2147483647 w 21600"/>
              <a:gd name="T29" fmla="*/ 2147483647 h 21600"/>
              <a:gd name="T30" fmla="*/ 2147483647 w 21600"/>
              <a:gd name="T31" fmla="*/ 1537072765 h 21600"/>
              <a:gd name="T32" fmla="*/ 2147483647 w 21600"/>
              <a:gd name="T33" fmla="*/ 1116145546 h 21600"/>
              <a:gd name="T34" fmla="*/ 2147483647 w 21600"/>
              <a:gd name="T35" fmla="*/ 1116145546 h 21600"/>
              <a:gd name="T36" fmla="*/ 2147483647 w 21600"/>
              <a:gd name="T37" fmla="*/ 0 h 21600"/>
              <a:gd name="T38" fmla="*/ 2147483647 w 21600"/>
              <a:gd name="T39" fmla="*/ 1116145546 h 21600"/>
              <a:gd name="T40" fmla="*/ 408761035 w 21600"/>
              <a:gd name="T41" fmla="*/ 1116145546 h 21600"/>
              <a:gd name="T42" fmla="*/ 0 w 21600"/>
              <a:gd name="T43" fmla="*/ 1537072765 h 21600"/>
              <a:gd name="T44" fmla="*/ 2147483647 w 21600"/>
              <a:gd name="T45" fmla="*/ 2147483647 h 21600"/>
              <a:gd name="T46" fmla="*/ 2147483647 w 21600"/>
              <a:gd name="T47" fmla="*/ 2147483647 h 21600"/>
              <a:gd name="T48" fmla="*/ 2147483647 w 21600"/>
              <a:gd name="T49" fmla="*/ 2147483647 h 21600"/>
              <a:gd name="T50" fmla="*/ 2147483647 w 21600"/>
              <a:gd name="T51" fmla="*/ 2147483647 h 21600"/>
              <a:gd name="T52" fmla="*/ 2147483647 w 21600"/>
              <a:gd name="T53" fmla="*/ 2147483647 h 21600"/>
              <a:gd name="T54" fmla="*/ 2147483647 w 21600"/>
              <a:gd name="T55" fmla="*/ 2147483647 h 21600"/>
              <a:gd name="T56" fmla="*/ 2147483647 w 21600"/>
              <a:gd name="T57" fmla="*/ 2147483647 h 21600"/>
              <a:gd name="T58" fmla="*/ 2147483647 w 21600"/>
              <a:gd name="T59" fmla="*/ 2147483647 h 21600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38097" tIns="38097" rIns="38097" bIns="38097" anchor="ctr"/>
          <a:lstStyle/>
          <a:p>
            <a:endParaRPr lang="zh-CN" altLang="en-US"/>
          </a:p>
        </p:txBody>
      </p:sp>
      <p:sp>
        <p:nvSpPr>
          <p:cNvPr id="20487" name="TextBox 24"/>
          <p:cNvSpPr txBox="1">
            <a:spLocks noChangeArrowheads="1"/>
          </p:cNvSpPr>
          <p:nvPr/>
        </p:nvSpPr>
        <p:spPr bwMode="auto">
          <a:xfrm>
            <a:off x="2319339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GB" altLang="en-US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</p:txBody>
      </p:sp>
      <p:sp>
        <p:nvSpPr>
          <p:cNvPr id="20488" name="TextBox 25"/>
          <p:cNvSpPr txBox="1">
            <a:spLocks noChangeArrowheads="1"/>
          </p:cNvSpPr>
          <p:nvPr/>
        </p:nvSpPr>
        <p:spPr bwMode="auto">
          <a:xfrm>
            <a:off x="4598989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GB" altLang="en-US" sz="2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9" name="TextBox 26"/>
          <p:cNvSpPr txBox="1">
            <a:spLocks noChangeArrowheads="1"/>
          </p:cNvSpPr>
          <p:nvPr/>
        </p:nvSpPr>
        <p:spPr bwMode="auto">
          <a:xfrm>
            <a:off x="6829426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en-GB" altLang="en-US" sz="27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90" name="TextBox 27"/>
          <p:cNvSpPr txBox="1">
            <a:spLocks noChangeArrowheads="1"/>
          </p:cNvSpPr>
          <p:nvPr/>
        </p:nvSpPr>
        <p:spPr bwMode="auto">
          <a:xfrm>
            <a:off x="9109075" y="2459038"/>
            <a:ext cx="901700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076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076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GB" altLang="en-US" sz="2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grpSp>
        <p:nvGrpSpPr>
          <p:cNvPr id="17419" name="组合 10"/>
          <p:cNvGrpSpPr/>
          <p:nvPr/>
        </p:nvGrpSpPr>
        <p:grpSpPr bwMode="auto">
          <a:xfrm>
            <a:off x="1724026" y="4249739"/>
            <a:ext cx="2195513" cy="1230765"/>
            <a:chOff x="0" y="0"/>
            <a:chExt cx="2196362" cy="1232280"/>
          </a:xfrm>
        </p:grpSpPr>
        <p:sp>
          <p:nvSpPr>
            <p:cNvPr id="17429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30" name="矩形 12"/>
            <p:cNvSpPr>
              <a:spLocks noChangeArrowheads="1"/>
            </p:cNvSpPr>
            <p:nvPr/>
          </p:nvSpPr>
          <p:spPr bwMode="auto">
            <a:xfrm>
              <a:off x="0" y="276999"/>
              <a:ext cx="2196362" cy="955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单击此处添加您的文字内容。本模板的所有素材和逻辑图表，均可自由编辑替换和移动。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0" name="组合 13"/>
          <p:cNvGrpSpPr/>
          <p:nvPr/>
        </p:nvGrpSpPr>
        <p:grpSpPr bwMode="auto">
          <a:xfrm>
            <a:off x="3951289" y="4249739"/>
            <a:ext cx="2197100" cy="1230765"/>
            <a:chOff x="0" y="0"/>
            <a:chExt cx="2196362" cy="1232280"/>
          </a:xfrm>
        </p:grpSpPr>
        <p:sp>
          <p:nvSpPr>
            <p:cNvPr id="17427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28" name="矩形 15"/>
            <p:cNvSpPr>
              <a:spLocks noChangeArrowheads="1"/>
            </p:cNvSpPr>
            <p:nvPr/>
          </p:nvSpPr>
          <p:spPr bwMode="auto">
            <a:xfrm>
              <a:off x="0" y="276999"/>
              <a:ext cx="2196362" cy="955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单击此处添加您的文字内容。本模板的所有素材和逻辑图表，均可自由编辑替换和移动。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1" name="组合 16"/>
          <p:cNvGrpSpPr/>
          <p:nvPr/>
        </p:nvGrpSpPr>
        <p:grpSpPr bwMode="auto">
          <a:xfrm>
            <a:off x="6259514" y="4249739"/>
            <a:ext cx="2197100" cy="1230765"/>
            <a:chOff x="0" y="0"/>
            <a:chExt cx="2196362" cy="1232280"/>
          </a:xfrm>
        </p:grpSpPr>
        <p:sp>
          <p:nvSpPr>
            <p:cNvPr id="17425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26" name="矩形 18"/>
            <p:cNvSpPr>
              <a:spLocks noChangeArrowheads="1"/>
            </p:cNvSpPr>
            <p:nvPr/>
          </p:nvSpPr>
          <p:spPr bwMode="auto">
            <a:xfrm>
              <a:off x="0" y="276999"/>
              <a:ext cx="2196362" cy="955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单击此处添加您的文字内容。本模板的所有素材和逻辑图表，均可自由编辑替换和移动。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422" name="组合 19"/>
          <p:cNvGrpSpPr/>
          <p:nvPr/>
        </p:nvGrpSpPr>
        <p:grpSpPr bwMode="auto">
          <a:xfrm>
            <a:off x="8488363" y="4249739"/>
            <a:ext cx="2197100" cy="1230765"/>
            <a:chOff x="0" y="0"/>
            <a:chExt cx="2196362" cy="1232280"/>
          </a:xfrm>
        </p:grpSpPr>
        <p:sp>
          <p:nvSpPr>
            <p:cNvPr id="17423" name="Title 20"/>
            <p:cNvSpPr txBox="1">
              <a:spLocks noChangeArrowheads="1"/>
            </p:cNvSpPr>
            <p:nvPr/>
          </p:nvSpPr>
          <p:spPr bwMode="auto">
            <a:xfrm>
              <a:off x="0" y="0"/>
              <a:ext cx="2044203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45714" tIns="0" rIns="45714" bIns="0" anchor="ctr">
              <a:spAutoFit/>
            </a:bodyPr>
            <a:lstStyle>
              <a:lvl1pPr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4572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zh-CN" altLang="en-US" b="1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424" name="矩形 21"/>
            <p:cNvSpPr>
              <a:spLocks noChangeArrowheads="1"/>
            </p:cNvSpPr>
            <p:nvPr/>
          </p:nvSpPr>
          <p:spPr bwMode="auto">
            <a:xfrm>
              <a:off x="0" y="276999"/>
              <a:ext cx="2196362" cy="955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单击此处添加您的文字内容。本模板的所有素材和逻辑图表，均可自由编辑替换和移动。</a:t>
              </a:r>
              <a:endParaRPr lang="en-US" altLang="zh-CN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animBg="1"/>
      <p:bldP spid="20484" grpId="0" animBg="1"/>
      <p:bldP spid="20485" grpId="0" animBg="1"/>
      <p:bldP spid="20486" grpId="0" animBg="1"/>
      <p:bldP spid="20487" grpId="0" autoUpdateAnimBg="0"/>
      <p:bldP spid="20488" grpId="0" autoUpdateAnimBg="0"/>
      <p:bldP spid="20489" grpId="0" autoUpdateAnimBg="0"/>
      <p:bldP spid="20490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grpSp>
        <p:nvGrpSpPr>
          <p:cNvPr id="18435" name="组合 18"/>
          <p:cNvGrpSpPr>
            <a:grpSpLocks noChangeAspect="1"/>
          </p:cNvGrpSpPr>
          <p:nvPr/>
        </p:nvGrpSpPr>
        <p:grpSpPr bwMode="auto">
          <a:xfrm>
            <a:off x="5087939" y="2103438"/>
            <a:ext cx="5972175" cy="3651250"/>
            <a:chOff x="0" y="0"/>
            <a:chExt cx="5971663" cy="3651152"/>
          </a:xfrm>
        </p:grpSpPr>
        <p:pic>
          <p:nvPicPr>
            <p:cNvPr id="18445" name="图片 1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971663" cy="3651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6" name="图片 2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713" y="320855"/>
              <a:ext cx="4013923" cy="2248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36" name="Oval 41"/>
          <p:cNvSpPr>
            <a:spLocks noChangeArrowheads="1"/>
          </p:cNvSpPr>
          <p:nvPr/>
        </p:nvSpPr>
        <p:spPr bwMode="auto">
          <a:xfrm>
            <a:off x="1643065" y="2103440"/>
            <a:ext cx="693737" cy="6953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7695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37" name="Freeform 6"/>
          <p:cNvSpPr/>
          <p:nvPr/>
        </p:nvSpPr>
        <p:spPr bwMode="auto">
          <a:xfrm>
            <a:off x="1814514" y="2279652"/>
            <a:ext cx="354012" cy="347663"/>
          </a:xfrm>
          <a:custGeom>
            <a:avLst/>
            <a:gdLst>
              <a:gd name="T0" fmla="*/ 2147483647 w 444"/>
              <a:gd name="T1" fmla="*/ 2147483647 h 435"/>
              <a:gd name="T2" fmla="*/ 2147483647 w 444"/>
              <a:gd name="T3" fmla="*/ 2147483647 h 435"/>
              <a:gd name="T4" fmla="*/ 2147483647 w 444"/>
              <a:gd name="T5" fmla="*/ 2147483647 h 435"/>
              <a:gd name="T6" fmla="*/ 0 w 444"/>
              <a:gd name="T7" fmla="*/ 2147483647 h 435"/>
              <a:gd name="T8" fmla="*/ 2147483647 w 444"/>
              <a:gd name="T9" fmla="*/ 2147483647 h 435"/>
              <a:gd name="T10" fmla="*/ 2147483647 w 444"/>
              <a:gd name="T11" fmla="*/ 2147483647 h 435"/>
              <a:gd name="T12" fmla="*/ 2147483647 w 444"/>
              <a:gd name="T13" fmla="*/ 2147483647 h 435"/>
              <a:gd name="T14" fmla="*/ 2147483647 w 444"/>
              <a:gd name="T15" fmla="*/ 2147483647 h 435"/>
              <a:gd name="T16" fmla="*/ 2147483647 w 444"/>
              <a:gd name="T17" fmla="*/ 2147483647 h 435"/>
              <a:gd name="T18" fmla="*/ 2147483647 w 444"/>
              <a:gd name="T19" fmla="*/ 2147483647 h 435"/>
              <a:gd name="T20" fmla="*/ 2147483647 w 444"/>
              <a:gd name="T21" fmla="*/ 2147483647 h 435"/>
              <a:gd name="T22" fmla="*/ 2147483647 w 444"/>
              <a:gd name="T23" fmla="*/ 2147483647 h 435"/>
              <a:gd name="T24" fmla="*/ 2147483647 w 444"/>
              <a:gd name="T25" fmla="*/ 2147483647 h 435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444" h="435">
                <a:moveTo>
                  <a:pt x="425" y="17"/>
                </a:moveTo>
                <a:lnTo>
                  <a:pt x="425" y="17"/>
                </a:lnTo>
                <a:cubicBezTo>
                  <a:pt x="408" y="0"/>
                  <a:pt x="399" y="17"/>
                  <a:pt x="345" y="35"/>
                </a:cubicBezTo>
                <a:cubicBezTo>
                  <a:pt x="221" y="97"/>
                  <a:pt x="0" y="222"/>
                  <a:pt x="0" y="222"/>
                </a:cubicBezTo>
                <a:cubicBezTo>
                  <a:pt x="195" y="248"/>
                  <a:pt x="195" y="248"/>
                  <a:pt x="195" y="248"/>
                </a:cubicBezTo>
                <a:cubicBezTo>
                  <a:pt x="221" y="434"/>
                  <a:pt x="221" y="434"/>
                  <a:pt x="221" y="434"/>
                </a:cubicBezTo>
                <a:cubicBezTo>
                  <a:pt x="221" y="434"/>
                  <a:pt x="345" y="222"/>
                  <a:pt x="399" y="89"/>
                </a:cubicBezTo>
                <a:cubicBezTo>
                  <a:pt x="425" y="44"/>
                  <a:pt x="443" y="26"/>
                  <a:pt x="425" y="17"/>
                </a:cubicBezTo>
                <a:close/>
                <a:moveTo>
                  <a:pt x="381" y="62"/>
                </a:moveTo>
                <a:lnTo>
                  <a:pt x="381" y="62"/>
                </a:lnTo>
                <a:cubicBezTo>
                  <a:pt x="239" y="319"/>
                  <a:pt x="239" y="319"/>
                  <a:pt x="239" y="319"/>
                </a:cubicBezTo>
                <a:cubicBezTo>
                  <a:pt x="230" y="204"/>
                  <a:pt x="230" y="204"/>
                  <a:pt x="230" y="204"/>
                </a:cubicBezTo>
                <a:lnTo>
                  <a:pt x="381" y="6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38" name="Oval 44"/>
          <p:cNvSpPr>
            <a:spLocks noChangeArrowheads="1"/>
          </p:cNvSpPr>
          <p:nvPr/>
        </p:nvSpPr>
        <p:spPr bwMode="auto">
          <a:xfrm>
            <a:off x="1660525" y="3411539"/>
            <a:ext cx="693739" cy="693737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7695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39" name="Freeform 52"/>
          <p:cNvSpPr/>
          <p:nvPr/>
        </p:nvSpPr>
        <p:spPr bwMode="auto">
          <a:xfrm>
            <a:off x="1851026" y="3567113"/>
            <a:ext cx="347663" cy="361950"/>
          </a:xfrm>
          <a:custGeom>
            <a:avLst/>
            <a:gdLst>
              <a:gd name="T0" fmla="*/ 2147483647 w 479"/>
              <a:gd name="T1" fmla="*/ 2147483647 h 498"/>
              <a:gd name="T2" fmla="*/ 2147483647 w 479"/>
              <a:gd name="T3" fmla="*/ 2147483647 h 498"/>
              <a:gd name="T4" fmla="*/ 2147483647 w 479"/>
              <a:gd name="T5" fmla="*/ 2147483647 h 498"/>
              <a:gd name="T6" fmla="*/ 2147483647 w 479"/>
              <a:gd name="T7" fmla="*/ 2147483647 h 498"/>
              <a:gd name="T8" fmla="*/ 2147483647 w 479"/>
              <a:gd name="T9" fmla="*/ 2147483647 h 498"/>
              <a:gd name="T10" fmla="*/ 2147483647 w 479"/>
              <a:gd name="T11" fmla="*/ 2147483647 h 498"/>
              <a:gd name="T12" fmla="*/ 2147483647 w 479"/>
              <a:gd name="T13" fmla="*/ 2147483647 h 498"/>
              <a:gd name="T14" fmla="*/ 2147483647 w 479"/>
              <a:gd name="T15" fmla="*/ 2147483647 h 498"/>
              <a:gd name="T16" fmla="*/ 2147483647 w 479"/>
              <a:gd name="T17" fmla="*/ 2147483647 h 498"/>
              <a:gd name="T18" fmla="*/ 2147483647 w 479"/>
              <a:gd name="T19" fmla="*/ 2147483647 h 498"/>
              <a:gd name="T20" fmla="*/ 2147483647 w 479"/>
              <a:gd name="T21" fmla="*/ 2147483647 h 498"/>
              <a:gd name="T22" fmla="*/ 2147483647 w 479"/>
              <a:gd name="T23" fmla="*/ 2147483647 h 498"/>
              <a:gd name="T24" fmla="*/ 2147483647 w 479"/>
              <a:gd name="T25" fmla="*/ 2147483647 h 498"/>
              <a:gd name="T26" fmla="*/ 2147483647 w 479"/>
              <a:gd name="T27" fmla="*/ 2147483647 h 498"/>
              <a:gd name="T28" fmla="*/ 2147483647 w 479"/>
              <a:gd name="T29" fmla="*/ 2147483647 h 498"/>
              <a:gd name="T30" fmla="*/ 2147483647 w 479"/>
              <a:gd name="T31" fmla="*/ 2147483647 h 498"/>
              <a:gd name="T32" fmla="*/ 2147483647 w 479"/>
              <a:gd name="T33" fmla="*/ 2147483647 h 498"/>
              <a:gd name="T34" fmla="*/ 2147483647 w 479"/>
              <a:gd name="T35" fmla="*/ 2147483647 h 498"/>
              <a:gd name="T36" fmla="*/ 2147483647 w 479"/>
              <a:gd name="T37" fmla="*/ 2147483647 h 498"/>
              <a:gd name="T38" fmla="*/ 2147483647 w 479"/>
              <a:gd name="T39" fmla="*/ 2147483647 h 498"/>
              <a:gd name="T40" fmla="*/ 2147483647 w 479"/>
              <a:gd name="T41" fmla="*/ 2147483647 h 498"/>
              <a:gd name="T42" fmla="*/ 2147483647 w 479"/>
              <a:gd name="T43" fmla="*/ 2147483647 h 498"/>
              <a:gd name="T44" fmla="*/ 2147483647 w 479"/>
              <a:gd name="T45" fmla="*/ 2147483647 h 498"/>
              <a:gd name="T46" fmla="*/ 2147483647 w 479"/>
              <a:gd name="T47" fmla="*/ 2147483647 h 498"/>
              <a:gd name="T48" fmla="*/ 2147483647 w 479"/>
              <a:gd name="T49" fmla="*/ 2147483647 h 498"/>
              <a:gd name="T50" fmla="*/ 2147483647 w 479"/>
              <a:gd name="T51" fmla="*/ 2147483647 h 498"/>
              <a:gd name="T52" fmla="*/ 2147483647 w 479"/>
              <a:gd name="T53" fmla="*/ 2147483647 h 498"/>
              <a:gd name="T54" fmla="*/ 2147483647 w 479"/>
              <a:gd name="T55" fmla="*/ 2147483647 h 498"/>
              <a:gd name="T56" fmla="*/ 2147483647 w 479"/>
              <a:gd name="T57" fmla="*/ 2147483647 h 498"/>
              <a:gd name="T58" fmla="*/ 2147483647 w 479"/>
              <a:gd name="T59" fmla="*/ 2147483647 h 498"/>
              <a:gd name="T60" fmla="*/ 2147483647 w 479"/>
              <a:gd name="T61" fmla="*/ 2147483647 h 498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479" h="498">
                <a:moveTo>
                  <a:pt x="133" y="497"/>
                </a:moveTo>
                <a:lnTo>
                  <a:pt x="133" y="497"/>
                </a:lnTo>
                <a:cubicBezTo>
                  <a:pt x="106" y="497"/>
                  <a:pt x="71" y="478"/>
                  <a:pt x="53" y="460"/>
                </a:cubicBezTo>
                <a:cubicBezTo>
                  <a:pt x="9" y="416"/>
                  <a:pt x="0" y="337"/>
                  <a:pt x="53" y="284"/>
                </a:cubicBezTo>
                <a:cubicBezTo>
                  <a:pt x="89" y="248"/>
                  <a:pt x="230" y="106"/>
                  <a:pt x="301" y="35"/>
                </a:cubicBezTo>
                <a:cubicBezTo>
                  <a:pt x="328" y="9"/>
                  <a:pt x="363" y="0"/>
                  <a:pt x="390" y="9"/>
                </a:cubicBezTo>
                <a:cubicBezTo>
                  <a:pt x="416" y="18"/>
                  <a:pt x="443" y="44"/>
                  <a:pt x="452" y="71"/>
                </a:cubicBezTo>
                <a:cubicBezTo>
                  <a:pt x="461" y="97"/>
                  <a:pt x="452" y="133"/>
                  <a:pt x="425" y="159"/>
                </a:cubicBezTo>
                <a:cubicBezTo>
                  <a:pt x="195" y="390"/>
                  <a:pt x="195" y="390"/>
                  <a:pt x="195" y="390"/>
                </a:cubicBezTo>
                <a:cubicBezTo>
                  <a:pt x="177" y="407"/>
                  <a:pt x="159" y="416"/>
                  <a:pt x="150" y="416"/>
                </a:cubicBezTo>
                <a:cubicBezTo>
                  <a:pt x="133" y="416"/>
                  <a:pt x="115" y="416"/>
                  <a:pt x="106" y="399"/>
                </a:cubicBezTo>
                <a:cubicBezTo>
                  <a:pt x="89" y="381"/>
                  <a:pt x="89" y="354"/>
                  <a:pt x="115" y="319"/>
                </a:cubicBezTo>
                <a:cubicBezTo>
                  <a:pt x="284" y="150"/>
                  <a:pt x="284" y="150"/>
                  <a:pt x="284" y="150"/>
                </a:cubicBezTo>
                <a:cubicBezTo>
                  <a:pt x="293" y="150"/>
                  <a:pt x="301" y="150"/>
                  <a:pt x="309" y="150"/>
                </a:cubicBezTo>
                <a:cubicBezTo>
                  <a:pt x="309" y="159"/>
                  <a:pt x="309" y="168"/>
                  <a:pt x="309" y="178"/>
                </a:cubicBezTo>
                <a:cubicBezTo>
                  <a:pt x="142" y="345"/>
                  <a:pt x="142" y="345"/>
                  <a:pt x="142" y="345"/>
                </a:cubicBezTo>
                <a:cubicBezTo>
                  <a:pt x="124" y="354"/>
                  <a:pt x="124" y="372"/>
                  <a:pt x="133" y="381"/>
                </a:cubicBezTo>
                <a:lnTo>
                  <a:pt x="142" y="381"/>
                </a:lnTo>
                <a:cubicBezTo>
                  <a:pt x="150" y="381"/>
                  <a:pt x="159" y="372"/>
                  <a:pt x="168" y="372"/>
                </a:cubicBezTo>
                <a:cubicBezTo>
                  <a:pt x="399" y="133"/>
                  <a:pt x="399" y="133"/>
                  <a:pt x="399" y="133"/>
                </a:cubicBezTo>
                <a:cubicBezTo>
                  <a:pt x="416" y="115"/>
                  <a:pt x="425" y="97"/>
                  <a:pt x="416" y="80"/>
                </a:cubicBezTo>
                <a:cubicBezTo>
                  <a:pt x="416" y="62"/>
                  <a:pt x="399" y="44"/>
                  <a:pt x="381" y="44"/>
                </a:cubicBezTo>
                <a:cubicBezTo>
                  <a:pt x="363" y="35"/>
                  <a:pt x="346" y="44"/>
                  <a:pt x="328" y="62"/>
                </a:cubicBezTo>
                <a:cubicBezTo>
                  <a:pt x="256" y="133"/>
                  <a:pt x="115" y="275"/>
                  <a:pt x="80" y="301"/>
                </a:cubicBezTo>
                <a:cubicBezTo>
                  <a:pt x="36" y="354"/>
                  <a:pt x="44" y="407"/>
                  <a:pt x="80" y="434"/>
                </a:cubicBezTo>
                <a:cubicBezTo>
                  <a:pt x="106" y="460"/>
                  <a:pt x="159" y="478"/>
                  <a:pt x="203" y="425"/>
                </a:cubicBezTo>
                <a:cubicBezTo>
                  <a:pt x="452" y="186"/>
                  <a:pt x="452" y="186"/>
                  <a:pt x="452" y="186"/>
                </a:cubicBezTo>
                <a:cubicBezTo>
                  <a:pt x="461" y="178"/>
                  <a:pt x="469" y="178"/>
                  <a:pt x="478" y="186"/>
                </a:cubicBezTo>
                <a:lnTo>
                  <a:pt x="478" y="203"/>
                </a:lnTo>
                <a:cubicBezTo>
                  <a:pt x="230" y="452"/>
                  <a:pt x="230" y="452"/>
                  <a:pt x="230" y="452"/>
                </a:cubicBezTo>
                <a:cubicBezTo>
                  <a:pt x="203" y="478"/>
                  <a:pt x="168" y="497"/>
                  <a:pt x="133" y="497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0" name="Oval 47"/>
          <p:cNvSpPr>
            <a:spLocks noChangeArrowheads="1"/>
          </p:cNvSpPr>
          <p:nvPr/>
        </p:nvSpPr>
        <p:spPr bwMode="auto">
          <a:xfrm>
            <a:off x="1660525" y="4718050"/>
            <a:ext cx="693739" cy="693738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33" tIns="45717" rIns="91433" bIns="45717" anchor="ctr"/>
          <a:lstStyle/>
          <a:p>
            <a:pPr algn="ctr" defTabSz="607695" eaLnBrk="1" hangingPunct="1"/>
            <a:endParaRPr lang="id-ID" altLang="en-US" sz="2400">
              <a:solidFill>
                <a:srgbClr val="FFFFFF"/>
              </a:solidFill>
              <a:latin typeface="Source Sans Pro ExtraLight" pitchFamily="34" charset="0"/>
            </a:endParaRPr>
          </a:p>
        </p:txBody>
      </p:sp>
      <p:sp>
        <p:nvSpPr>
          <p:cNvPr id="18441" name="Freeform 104"/>
          <p:cNvSpPr/>
          <p:nvPr/>
        </p:nvSpPr>
        <p:spPr bwMode="auto">
          <a:xfrm>
            <a:off x="1871663" y="4919665"/>
            <a:ext cx="298451" cy="200025"/>
          </a:xfrm>
          <a:custGeom>
            <a:avLst/>
            <a:gdLst>
              <a:gd name="T0" fmla="*/ 2147483647 w 497"/>
              <a:gd name="T1" fmla="*/ 2147483647 h 337"/>
              <a:gd name="T2" fmla="*/ 2147483647 w 497"/>
              <a:gd name="T3" fmla="*/ 2147483647 h 337"/>
              <a:gd name="T4" fmla="*/ 2147483647 w 497"/>
              <a:gd name="T5" fmla="*/ 2147483647 h 337"/>
              <a:gd name="T6" fmla="*/ 2147483647 w 497"/>
              <a:gd name="T7" fmla="*/ 2147483647 h 337"/>
              <a:gd name="T8" fmla="*/ 2147483647 w 497"/>
              <a:gd name="T9" fmla="*/ 1881969935 h 337"/>
              <a:gd name="T10" fmla="*/ 2147483647 w 497"/>
              <a:gd name="T11" fmla="*/ 2147483647 h 337"/>
              <a:gd name="T12" fmla="*/ 2147483647 w 497"/>
              <a:gd name="T13" fmla="*/ 2147483647 h 337"/>
              <a:gd name="T14" fmla="*/ 2147483647 w 497"/>
              <a:gd name="T15" fmla="*/ 2147483647 h 337"/>
              <a:gd name="T16" fmla="*/ 2147483647 w 497"/>
              <a:gd name="T17" fmla="*/ 2147483647 h 337"/>
              <a:gd name="T18" fmla="*/ 2147483647 w 497"/>
              <a:gd name="T19" fmla="*/ 2147483647 h 337"/>
              <a:gd name="T20" fmla="*/ 2147483647 w 497"/>
              <a:gd name="T21" fmla="*/ 2147483647 h 337"/>
              <a:gd name="T22" fmla="*/ 0 w 497"/>
              <a:gd name="T23" fmla="*/ 2147483647 h 337"/>
              <a:gd name="T24" fmla="*/ 0 w 497"/>
              <a:gd name="T25" fmla="*/ 2147483647 h 337"/>
              <a:gd name="T26" fmla="*/ 2147483647 w 497"/>
              <a:gd name="T27" fmla="*/ 2147483647 h 337"/>
              <a:gd name="T28" fmla="*/ 2147483647 w 497"/>
              <a:gd name="T29" fmla="*/ 2147483647 h 337"/>
              <a:gd name="T30" fmla="*/ 2147483647 w 497"/>
              <a:gd name="T31" fmla="*/ 2147483647 h 337"/>
              <a:gd name="T32" fmla="*/ 2147483647 w 497"/>
              <a:gd name="T33" fmla="*/ 2147483647 h 337"/>
              <a:gd name="T34" fmla="*/ 2147483647 w 497"/>
              <a:gd name="T35" fmla="*/ 2147483647 h 337"/>
              <a:gd name="T36" fmla="*/ 2147483647 w 497"/>
              <a:gd name="T37" fmla="*/ 2147483647 h 337"/>
              <a:gd name="T38" fmla="*/ 2147483647 w 497"/>
              <a:gd name="T39" fmla="*/ 2147483647 h 337"/>
              <a:gd name="T40" fmla="*/ 2147483647 w 497"/>
              <a:gd name="T41" fmla="*/ 2147483647 h 337"/>
              <a:gd name="T42" fmla="*/ 2147483647 w 497"/>
              <a:gd name="T43" fmla="*/ 2147483647 h 337"/>
              <a:gd name="T44" fmla="*/ 2147483647 w 497"/>
              <a:gd name="T45" fmla="*/ 2147483647 h 337"/>
              <a:gd name="T46" fmla="*/ 2147483647 w 497"/>
              <a:gd name="T47" fmla="*/ 2147483647 h 337"/>
              <a:gd name="T48" fmla="*/ 2147483647 w 497"/>
              <a:gd name="T49" fmla="*/ 2147483647 h 337"/>
              <a:gd name="T50" fmla="*/ 2147483647 w 497"/>
              <a:gd name="T51" fmla="*/ 2147483647 h 337"/>
              <a:gd name="T52" fmla="*/ 2147483647 w 497"/>
              <a:gd name="T53" fmla="*/ 2147483647 h 337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497" h="337">
                <a:moveTo>
                  <a:pt x="203" y="257"/>
                </a:moveTo>
                <a:lnTo>
                  <a:pt x="203" y="257"/>
                </a:lnTo>
                <a:cubicBezTo>
                  <a:pt x="186" y="283"/>
                  <a:pt x="194" y="310"/>
                  <a:pt x="221" y="327"/>
                </a:cubicBezTo>
                <a:cubicBezTo>
                  <a:pt x="239" y="336"/>
                  <a:pt x="266" y="336"/>
                  <a:pt x="283" y="310"/>
                </a:cubicBezTo>
                <a:cubicBezTo>
                  <a:pt x="301" y="274"/>
                  <a:pt x="407" y="9"/>
                  <a:pt x="398" y="9"/>
                </a:cubicBezTo>
                <a:cubicBezTo>
                  <a:pt x="389" y="0"/>
                  <a:pt x="221" y="230"/>
                  <a:pt x="203" y="257"/>
                </a:cubicBezTo>
                <a:close/>
                <a:moveTo>
                  <a:pt x="248" y="71"/>
                </a:moveTo>
                <a:lnTo>
                  <a:pt x="248" y="71"/>
                </a:lnTo>
                <a:cubicBezTo>
                  <a:pt x="257" y="71"/>
                  <a:pt x="266" y="71"/>
                  <a:pt x="274" y="71"/>
                </a:cubicBezTo>
                <a:cubicBezTo>
                  <a:pt x="292" y="53"/>
                  <a:pt x="301" y="44"/>
                  <a:pt x="310" y="26"/>
                </a:cubicBezTo>
                <a:cubicBezTo>
                  <a:pt x="292" y="17"/>
                  <a:pt x="274" y="17"/>
                  <a:pt x="248" y="17"/>
                </a:cubicBezTo>
                <a:cubicBezTo>
                  <a:pt x="106" y="17"/>
                  <a:pt x="0" y="133"/>
                  <a:pt x="0" y="283"/>
                </a:cubicBezTo>
                <a:cubicBezTo>
                  <a:pt x="0" y="292"/>
                  <a:pt x="0" y="301"/>
                  <a:pt x="0" y="310"/>
                </a:cubicBezTo>
                <a:cubicBezTo>
                  <a:pt x="0" y="327"/>
                  <a:pt x="17" y="336"/>
                  <a:pt x="26" y="336"/>
                </a:cubicBezTo>
                <a:cubicBezTo>
                  <a:pt x="44" y="336"/>
                  <a:pt x="53" y="319"/>
                  <a:pt x="53" y="310"/>
                </a:cubicBezTo>
                <a:cubicBezTo>
                  <a:pt x="53" y="301"/>
                  <a:pt x="53" y="292"/>
                  <a:pt x="53" y="283"/>
                </a:cubicBezTo>
                <a:cubicBezTo>
                  <a:pt x="53" y="160"/>
                  <a:pt x="132" y="71"/>
                  <a:pt x="248" y="71"/>
                </a:cubicBezTo>
                <a:close/>
                <a:moveTo>
                  <a:pt x="425" y="98"/>
                </a:moveTo>
                <a:lnTo>
                  <a:pt x="425" y="98"/>
                </a:lnTo>
                <a:cubicBezTo>
                  <a:pt x="416" y="115"/>
                  <a:pt x="416" y="133"/>
                  <a:pt x="407" y="151"/>
                </a:cubicBezTo>
                <a:cubicBezTo>
                  <a:pt x="433" y="186"/>
                  <a:pt x="442" y="239"/>
                  <a:pt x="442" y="283"/>
                </a:cubicBezTo>
                <a:cubicBezTo>
                  <a:pt x="442" y="292"/>
                  <a:pt x="442" y="301"/>
                  <a:pt x="442" y="310"/>
                </a:cubicBezTo>
                <a:cubicBezTo>
                  <a:pt x="442" y="319"/>
                  <a:pt x="451" y="336"/>
                  <a:pt x="469" y="336"/>
                </a:cubicBezTo>
                <a:cubicBezTo>
                  <a:pt x="478" y="336"/>
                  <a:pt x="496" y="327"/>
                  <a:pt x="496" y="310"/>
                </a:cubicBezTo>
                <a:cubicBezTo>
                  <a:pt x="496" y="301"/>
                  <a:pt x="496" y="292"/>
                  <a:pt x="496" y="283"/>
                </a:cubicBezTo>
                <a:cubicBezTo>
                  <a:pt x="496" y="213"/>
                  <a:pt x="469" y="151"/>
                  <a:pt x="425" y="9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442" name="矩形 30"/>
          <p:cNvSpPr>
            <a:spLocks noChangeArrowheads="1"/>
          </p:cNvSpPr>
          <p:nvPr/>
        </p:nvSpPr>
        <p:spPr bwMode="auto">
          <a:xfrm>
            <a:off x="2508251" y="2103440"/>
            <a:ext cx="24368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3" name="矩形 31"/>
          <p:cNvSpPr>
            <a:spLocks noChangeArrowheads="1"/>
          </p:cNvSpPr>
          <p:nvPr/>
        </p:nvSpPr>
        <p:spPr bwMode="auto">
          <a:xfrm>
            <a:off x="2508251" y="3378202"/>
            <a:ext cx="24368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44" name="矩形 32"/>
          <p:cNvSpPr>
            <a:spLocks noChangeArrowheads="1"/>
          </p:cNvSpPr>
          <p:nvPr/>
        </p:nvSpPr>
        <p:spPr bwMode="auto">
          <a:xfrm>
            <a:off x="2508251" y="4695827"/>
            <a:ext cx="243681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9459" name="Oval 17"/>
          <p:cNvSpPr>
            <a:spLocks noChangeArrowheads="1"/>
          </p:cNvSpPr>
          <p:nvPr/>
        </p:nvSpPr>
        <p:spPr bwMode="auto">
          <a:xfrm>
            <a:off x="4565652" y="2452690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0" name="Group 18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1700" y="2620963"/>
            <a:ext cx="330200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1" name="Oval 16"/>
          <p:cNvSpPr>
            <a:spLocks noChangeArrowheads="1"/>
          </p:cNvSpPr>
          <p:nvPr/>
        </p:nvSpPr>
        <p:spPr bwMode="auto">
          <a:xfrm>
            <a:off x="4249740" y="3846515"/>
            <a:ext cx="631825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2" name="Group 21"/>
          <p:cNvPicPr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4040" y="3986213"/>
            <a:ext cx="4032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3" name="Oval 14"/>
          <p:cNvSpPr>
            <a:spLocks noChangeArrowheads="1"/>
          </p:cNvSpPr>
          <p:nvPr/>
        </p:nvSpPr>
        <p:spPr bwMode="auto">
          <a:xfrm>
            <a:off x="5940426" y="1854202"/>
            <a:ext cx="633413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64" name="AutoShape 4"/>
          <p:cNvSpPr/>
          <p:nvPr/>
        </p:nvSpPr>
        <p:spPr bwMode="auto">
          <a:xfrm>
            <a:off x="6094413" y="2005013"/>
            <a:ext cx="330200" cy="330200"/>
          </a:xfrm>
          <a:custGeom>
            <a:avLst/>
            <a:gdLst>
              <a:gd name="T0" fmla="*/ 53455054 w 21600"/>
              <a:gd name="T1" fmla="*/ 57591894 h 21600"/>
              <a:gd name="T2" fmla="*/ 72121321 w 21600"/>
              <a:gd name="T3" fmla="*/ 39826049 h 21600"/>
              <a:gd name="T4" fmla="*/ 5040763 w 21600"/>
              <a:gd name="T5" fmla="*/ 39826049 h 21600"/>
              <a:gd name="T6" fmla="*/ 23707030 w 21600"/>
              <a:gd name="T7" fmla="*/ 57591894 h 21600"/>
              <a:gd name="T8" fmla="*/ 5040763 w 21600"/>
              <a:gd name="T9" fmla="*/ 39826049 h 21600"/>
              <a:gd name="T10" fmla="*/ 22821100 w 21600"/>
              <a:gd name="T11" fmla="*/ 21734895 h 21600"/>
              <a:gd name="T12" fmla="*/ 5040763 w 21600"/>
              <a:gd name="T13" fmla="*/ 37336035 h 21600"/>
              <a:gd name="T14" fmla="*/ 39826049 w 21600"/>
              <a:gd name="T15" fmla="*/ 37336035 h 21600"/>
              <a:gd name="T16" fmla="*/ 52008258 w 21600"/>
              <a:gd name="T17" fmla="*/ 22592315 h 21600"/>
              <a:gd name="T18" fmla="*/ 39826049 w 21600"/>
              <a:gd name="T19" fmla="*/ 37336035 h 21600"/>
              <a:gd name="T20" fmla="*/ 39826049 w 21600"/>
              <a:gd name="T21" fmla="*/ 54823320 h 21600"/>
              <a:gd name="T22" fmla="*/ 54709049 w 21600"/>
              <a:gd name="T23" fmla="*/ 39826049 h 21600"/>
              <a:gd name="T24" fmla="*/ 52454838 w 21600"/>
              <a:gd name="T25" fmla="*/ 59864098 h 21600"/>
              <a:gd name="T26" fmla="*/ 44098669 w 21600"/>
              <a:gd name="T27" fmla="*/ 71692489 h 21600"/>
              <a:gd name="T28" fmla="*/ 39826049 w 21600"/>
              <a:gd name="T29" fmla="*/ 72121321 h 21600"/>
              <a:gd name="T30" fmla="*/ 50104120 w 21600"/>
              <a:gd name="T31" fmla="*/ 59003163 h 21600"/>
              <a:gd name="T32" fmla="*/ 39826049 w 21600"/>
              <a:gd name="T33" fmla="*/ 72121321 h 21600"/>
              <a:gd name="T34" fmla="*/ 16772891 w 21600"/>
              <a:gd name="T35" fmla="*/ 64093945 h 21600"/>
              <a:gd name="T36" fmla="*/ 33063430 w 21600"/>
              <a:gd name="T37" fmla="*/ 71692489 h 21600"/>
              <a:gd name="T38" fmla="*/ 37336035 w 21600"/>
              <a:gd name="T39" fmla="*/ 54823320 h 21600"/>
              <a:gd name="T40" fmla="*/ 22453034 w 21600"/>
              <a:gd name="T41" fmla="*/ 39826049 h 21600"/>
              <a:gd name="T42" fmla="*/ 25153841 w 21600"/>
              <a:gd name="T43" fmla="*/ 22592315 h 21600"/>
              <a:gd name="T44" fmla="*/ 37336035 w 21600"/>
              <a:gd name="T45" fmla="*/ 37336035 h 21600"/>
              <a:gd name="T46" fmla="*/ 25153841 w 21600"/>
              <a:gd name="T47" fmla="*/ 22592315 h 21600"/>
              <a:gd name="T48" fmla="*/ 15229573 w 21600"/>
              <a:gd name="T49" fmla="*/ 14468661 h 21600"/>
              <a:gd name="T50" fmla="*/ 23760550 w 21600"/>
              <a:gd name="T51" fmla="*/ 19441427 h 21600"/>
              <a:gd name="T52" fmla="*/ 37336035 w 21600"/>
              <a:gd name="T53" fmla="*/ 22338764 h 21600"/>
              <a:gd name="T54" fmla="*/ 37207272 w 21600"/>
              <a:gd name="T55" fmla="*/ 5048009 h 21600"/>
              <a:gd name="T56" fmla="*/ 44098669 w 21600"/>
              <a:gd name="T57" fmla="*/ 5469366 h 21600"/>
              <a:gd name="T58" fmla="*/ 53401534 w 21600"/>
              <a:gd name="T59" fmla="*/ 19441427 h 21600"/>
              <a:gd name="T60" fmla="*/ 39954582 w 21600"/>
              <a:gd name="T61" fmla="*/ 5048009 h 21600"/>
              <a:gd name="T62" fmla="*/ 39826049 w 21600"/>
              <a:gd name="T63" fmla="*/ 22338764 h 21600"/>
              <a:gd name="T64" fmla="*/ 39954582 w 21600"/>
              <a:gd name="T65" fmla="*/ 5048009 h 21600"/>
              <a:gd name="T66" fmla="*/ 27057964 w 21600"/>
              <a:gd name="T67" fmla="*/ 59003163 h 21600"/>
              <a:gd name="T68" fmla="*/ 37336035 w 21600"/>
              <a:gd name="T69" fmla="*/ 72121321 h 21600"/>
              <a:gd name="T70" fmla="*/ 72121321 w 21600"/>
              <a:gd name="T71" fmla="*/ 37336035 h 21600"/>
              <a:gd name="T72" fmla="*/ 54340983 w 21600"/>
              <a:gd name="T73" fmla="*/ 21734895 h 21600"/>
              <a:gd name="T74" fmla="*/ 72121321 w 21600"/>
              <a:gd name="T75" fmla="*/ 37336035 h 21600"/>
              <a:gd name="T76" fmla="*/ 0 w 21600"/>
              <a:gd name="T77" fmla="*/ 38582800 h 21600"/>
              <a:gd name="T78" fmla="*/ 77165600 w 21600"/>
              <a:gd name="T79" fmla="*/ 38582800 h 2160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65" name="Oval 15"/>
          <p:cNvSpPr>
            <a:spLocks noChangeArrowheads="1"/>
          </p:cNvSpPr>
          <p:nvPr/>
        </p:nvSpPr>
        <p:spPr bwMode="auto">
          <a:xfrm>
            <a:off x="7316789" y="2452690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6" name="Group 30"/>
          <p:cNvPicPr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1251" y="2620963"/>
            <a:ext cx="334963" cy="33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7" name="Oval 12"/>
          <p:cNvSpPr>
            <a:spLocks noChangeArrowheads="1"/>
          </p:cNvSpPr>
          <p:nvPr/>
        </p:nvSpPr>
        <p:spPr bwMode="auto">
          <a:xfrm>
            <a:off x="4730752" y="5035552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68" name="Group 37"/>
          <p:cNvPicPr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1" y="5194302"/>
            <a:ext cx="379413" cy="33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Oval 10"/>
          <p:cNvSpPr>
            <a:spLocks noChangeArrowheads="1"/>
          </p:cNvSpPr>
          <p:nvPr/>
        </p:nvSpPr>
        <p:spPr bwMode="auto">
          <a:xfrm>
            <a:off x="7124701" y="5035552"/>
            <a:ext cx="631825" cy="631825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70" name="AutoShape 100"/>
          <p:cNvSpPr/>
          <p:nvPr/>
        </p:nvSpPr>
        <p:spPr bwMode="auto">
          <a:xfrm>
            <a:off x="7299325" y="5164138"/>
            <a:ext cx="273051" cy="374650"/>
          </a:xfrm>
          <a:custGeom>
            <a:avLst/>
            <a:gdLst>
              <a:gd name="T0" fmla="*/ 40516499 w 21600"/>
              <a:gd name="T1" fmla="*/ 35222425 h 21600"/>
              <a:gd name="T2" fmla="*/ 3114982 w 21600"/>
              <a:gd name="T3" fmla="*/ 35222425 h 21600"/>
              <a:gd name="T4" fmla="*/ 3114982 w 21600"/>
              <a:gd name="T5" fmla="*/ 24655821 h 21600"/>
              <a:gd name="T6" fmla="*/ 40516499 w 21600"/>
              <a:gd name="T7" fmla="*/ 24655821 h 21600"/>
              <a:gd name="T8" fmla="*/ 40516499 w 21600"/>
              <a:gd name="T9" fmla="*/ 35222425 h 21600"/>
              <a:gd name="T10" fmla="*/ 35320762 w 21600"/>
              <a:gd name="T11" fmla="*/ 52828529 h 21600"/>
              <a:gd name="T12" fmla="*/ 8308482 w 21600"/>
              <a:gd name="T13" fmla="*/ 52828529 h 21600"/>
              <a:gd name="T14" fmla="*/ 7791368 w 21600"/>
              <a:gd name="T15" fmla="*/ 42267024 h 21600"/>
              <a:gd name="T16" fmla="*/ 35839949 w 21600"/>
              <a:gd name="T17" fmla="*/ 42267024 h 21600"/>
              <a:gd name="T18" fmla="*/ 35320762 w 21600"/>
              <a:gd name="T19" fmla="*/ 52828529 h 21600"/>
              <a:gd name="T20" fmla="*/ 33415947 w 21600"/>
              <a:gd name="T21" fmla="*/ 91573254 h 21600"/>
              <a:gd name="T22" fmla="*/ 10215534 w 21600"/>
              <a:gd name="T23" fmla="*/ 91573254 h 21600"/>
              <a:gd name="T24" fmla="*/ 8482184 w 21600"/>
              <a:gd name="T25" fmla="*/ 56355946 h 21600"/>
              <a:gd name="T26" fmla="*/ 35147059 w 21600"/>
              <a:gd name="T27" fmla="*/ 56355946 h 21600"/>
              <a:gd name="T28" fmla="*/ 33415947 w 21600"/>
              <a:gd name="T29" fmla="*/ 91573254 h 21600"/>
              <a:gd name="T30" fmla="*/ 10908423 w 21600"/>
              <a:gd name="T31" fmla="*/ 105662158 h 21600"/>
              <a:gd name="T32" fmla="*/ 10387163 w 21600"/>
              <a:gd name="T33" fmla="*/ 95100670 h 21600"/>
              <a:gd name="T34" fmla="*/ 33242245 w 21600"/>
              <a:gd name="T35" fmla="*/ 95100670 h 21600"/>
              <a:gd name="T36" fmla="*/ 32725131 w 21600"/>
              <a:gd name="T37" fmla="*/ 105662158 h 21600"/>
              <a:gd name="T38" fmla="*/ 10908423 w 21600"/>
              <a:gd name="T39" fmla="*/ 105662158 h 21600"/>
              <a:gd name="T40" fmla="*/ 7791368 w 21600"/>
              <a:gd name="T41" fmla="*/ 7044599 h 21600"/>
              <a:gd name="T42" fmla="*/ 35839949 w 21600"/>
              <a:gd name="T43" fmla="*/ 7044599 h 21600"/>
              <a:gd name="T44" fmla="*/ 37399444 w 21600"/>
              <a:gd name="T45" fmla="*/ 17611221 h 21600"/>
              <a:gd name="T46" fmla="*/ 6231886 w 21600"/>
              <a:gd name="T47" fmla="*/ 17611221 h 21600"/>
              <a:gd name="T48" fmla="*/ 7791368 w 21600"/>
              <a:gd name="T49" fmla="*/ 7044599 h 21600"/>
              <a:gd name="T50" fmla="*/ 40690202 w 21600"/>
              <a:gd name="T51" fmla="*/ 17684313 h 21600"/>
              <a:gd name="T52" fmla="*/ 38795298 w 21600"/>
              <a:gd name="T53" fmla="*/ 4811130 h 21600"/>
              <a:gd name="T54" fmla="*/ 35839949 w 21600"/>
              <a:gd name="T55" fmla="*/ 0 h 21600"/>
              <a:gd name="T56" fmla="*/ 7791368 w 21600"/>
              <a:gd name="T57" fmla="*/ 0 h 21600"/>
              <a:gd name="T58" fmla="*/ 4833946 w 21600"/>
              <a:gd name="T59" fmla="*/ 4811130 h 21600"/>
              <a:gd name="T60" fmla="*/ 2924985 w 21600"/>
              <a:gd name="T61" fmla="*/ 17694841 h 21600"/>
              <a:gd name="T62" fmla="*/ 0 w 21600"/>
              <a:gd name="T63" fmla="*/ 24655821 h 21600"/>
              <a:gd name="T64" fmla="*/ 0 w 21600"/>
              <a:gd name="T65" fmla="*/ 35222425 h 21600"/>
              <a:gd name="T66" fmla="*/ 3114982 w 21600"/>
              <a:gd name="T67" fmla="*/ 42267024 h 21600"/>
              <a:gd name="T68" fmla="*/ 4726887 w 21600"/>
              <a:gd name="T69" fmla="*/ 42267024 h 21600"/>
              <a:gd name="T70" fmla="*/ 4692693 w 21600"/>
              <a:gd name="T71" fmla="*/ 43044423 h 21600"/>
              <a:gd name="T72" fmla="*/ 7809584 w 21600"/>
              <a:gd name="T73" fmla="*/ 106439557 h 21600"/>
              <a:gd name="T74" fmla="*/ 10908423 w 21600"/>
              <a:gd name="T75" fmla="*/ 112706775 h 21600"/>
              <a:gd name="T76" fmla="*/ 32725131 w 21600"/>
              <a:gd name="T77" fmla="*/ 112706775 h 21600"/>
              <a:gd name="T78" fmla="*/ 35819811 w 21600"/>
              <a:gd name="T79" fmla="*/ 106439557 h 21600"/>
              <a:gd name="T80" fmla="*/ 38936715 w 21600"/>
              <a:gd name="T81" fmla="*/ 43044423 h 21600"/>
              <a:gd name="T82" fmla="*/ 38902356 w 21600"/>
              <a:gd name="T83" fmla="*/ 42267024 h 21600"/>
              <a:gd name="T84" fmla="*/ 40516499 w 21600"/>
              <a:gd name="T85" fmla="*/ 42267024 h 21600"/>
              <a:gd name="T86" fmla="*/ 43633403 w 21600"/>
              <a:gd name="T87" fmla="*/ 35222425 h 21600"/>
              <a:gd name="T88" fmla="*/ 43633403 w 21600"/>
              <a:gd name="T89" fmla="*/ 24655821 h 21600"/>
              <a:gd name="T90" fmla="*/ 40690202 w 21600"/>
              <a:gd name="T91" fmla="*/ 17684313 h 2160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1600" h="21600">
                <a:moveTo>
                  <a:pt x="20057" y="6750"/>
                </a:moveTo>
                <a:lnTo>
                  <a:pt x="1542" y="6750"/>
                </a:lnTo>
                <a:lnTo>
                  <a:pt x="1542" y="4725"/>
                </a:lnTo>
                <a:lnTo>
                  <a:pt x="20057" y="4725"/>
                </a:lnTo>
                <a:cubicBezTo>
                  <a:pt x="20057" y="4725"/>
                  <a:pt x="20057" y="6750"/>
                  <a:pt x="20057" y="6750"/>
                </a:cubicBezTo>
                <a:close/>
                <a:moveTo>
                  <a:pt x="17485" y="10124"/>
                </a:moveTo>
                <a:lnTo>
                  <a:pt x="4113" y="10124"/>
                </a:lnTo>
                <a:lnTo>
                  <a:pt x="3857" y="8100"/>
                </a:lnTo>
                <a:lnTo>
                  <a:pt x="17742" y="8100"/>
                </a:lnTo>
                <a:cubicBezTo>
                  <a:pt x="17742" y="8100"/>
                  <a:pt x="17485" y="10124"/>
                  <a:pt x="17485" y="10124"/>
                </a:cubicBezTo>
                <a:close/>
                <a:moveTo>
                  <a:pt x="16542" y="17549"/>
                </a:moveTo>
                <a:lnTo>
                  <a:pt x="5057" y="17549"/>
                </a:lnTo>
                <a:lnTo>
                  <a:pt x="4199" y="10800"/>
                </a:lnTo>
                <a:lnTo>
                  <a:pt x="17399" y="10800"/>
                </a:lnTo>
                <a:cubicBezTo>
                  <a:pt x="17399" y="10800"/>
                  <a:pt x="16542" y="17549"/>
                  <a:pt x="16542" y="17549"/>
                </a:cubicBezTo>
                <a:close/>
                <a:moveTo>
                  <a:pt x="5400" y="20249"/>
                </a:moveTo>
                <a:lnTo>
                  <a:pt x="5142" y="18225"/>
                </a:lnTo>
                <a:lnTo>
                  <a:pt x="16456" y="18225"/>
                </a:lnTo>
                <a:lnTo>
                  <a:pt x="16200" y="20249"/>
                </a:lnTo>
                <a:cubicBezTo>
                  <a:pt x="16200" y="20249"/>
                  <a:pt x="5400" y="20249"/>
                  <a:pt x="5400" y="20249"/>
                </a:cubicBezTo>
                <a:close/>
                <a:moveTo>
                  <a:pt x="3857" y="1350"/>
                </a:moveTo>
                <a:lnTo>
                  <a:pt x="17742" y="1350"/>
                </a:lnTo>
                <a:lnTo>
                  <a:pt x="18514" y="3375"/>
                </a:lnTo>
                <a:lnTo>
                  <a:pt x="3085" y="3375"/>
                </a:lnTo>
                <a:cubicBezTo>
                  <a:pt x="3085" y="3375"/>
                  <a:pt x="3857" y="1350"/>
                  <a:pt x="3857" y="1350"/>
                </a:cubicBezTo>
                <a:close/>
                <a:moveTo>
                  <a:pt x="20143" y="3389"/>
                </a:moveTo>
                <a:lnTo>
                  <a:pt x="19205" y="922"/>
                </a:lnTo>
                <a:cubicBezTo>
                  <a:pt x="18996" y="371"/>
                  <a:pt x="18407" y="0"/>
                  <a:pt x="17742" y="0"/>
                </a:cubicBezTo>
                <a:lnTo>
                  <a:pt x="3857" y="0"/>
                </a:lnTo>
                <a:cubicBezTo>
                  <a:pt x="3192" y="0"/>
                  <a:pt x="2603" y="371"/>
                  <a:pt x="2393" y="922"/>
                </a:cubicBezTo>
                <a:lnTo>
                  <a:pt x="1448" y="3391"/>
                </a:lnTo>
                <a:cubicBezTo>
                  <a:pt x="643" y="3436"/>
                  <a:pt x="0" y="4008"/>
                  <a:pt x="0" y="4725"/>
                </a:cubicBezTo>
                <a:lnTo>
                  <a:pt x="0" y="6750"/>
                </a:lnTo>
                <a:cubicBezTo>
                  <a:pt x="0" y="7495"/>
                  <a:pt x="690" y="8100"/>
                  <a:pt x="1542" y="8100"/>
                </a:cubicBezTo>
                <a:lnTo>
                  <a:pt x="2340" y="8100"/>
                </a:lnTo>
                <a:cubicBezTo>
                  <a:pt x="2340" y="8150"/>
                  <a:pt x="2317" y="8198"/>
                  <a:pt x="2323" y="8249"/>
                </a:cubicBezTo>
                <a:lnTo>
                  <a:pt x="3866" y="20398"/>
                </a:lnTo>
                <a:cubicBezTo>
                  <a:pt x="3953" y="21082"/>
                  <a:pt x="4614" y="21599"/>
                  <a:pt x="5400" y="21599"/>
                </a:cubicBezTo>
                <a:lnTo>
                  <a:pt x="16200" y="21599"/>
                </a:lnTo>
                <a:cubicBezTo>
                  <a:pt x="16986" y="21599"/>
                  <a:pt x="17646" y="21082"/>
                  <a:pt x="17732" y="20398"/>
                </a:cubicBezTo>
                <a:lnTo>
                  <a:pt x="19275" y="8249"/>
                </a:lnTo>
                <a:cubicBezTo>
                  <a:pt x="19282" y="8198"/>
                  <a:pt x="19258" y="8150"/>
                  <a:pt x="19258" y="8100"/>
                </a:cubicBezTo>
                <a:lnTo>
                  <a:pt x="20057" y="8100"/>
                </a:lnTo>
                <a:cubicBezTo>
                  <a:pt x="20908" y="8100"/>
                  <a:pt x="21600" y="7495"/>
                  <a:pt x="21600" y="6750"/>
                </a:cubicBezTo>
                <a:lnTo>
                  <a:pt x="21600" y="4725"/>
                </a:lnTo>
                <a:cubicBezTo>
                  <a:pt x="21600" y="4006"/>
                  <a:pt x="20952" y="3431"/>
                  <a:pt x="20143" y="3389"/>
                </a:cubicBezTo>
              </a:path>
            </a:pathLst>
          </a:custGeom>
          <a:solidFill>
            <a:srgbClr val="FCFCF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71" name="Oval 11"/>
          <p:cNvSpPr>
            <a:spLocks noChangeArrowheads="1"/>
          </p:cNvSpPr>
          <p:nvPr/>
        </p:nvSpPr>
        <p:spPr bwMode="auto">
          <a:xfrm>
            <a:off x="7632701" y="3846515"/>
            <a:ext cx="631825" cy="631825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en-GB" altLang="en-US" sz="1300">
              <a:solidFill>
                <a:srgbClr val="FFFFFF"/>
              </a:solidFill>
              <a:latin typeface="Roboto"/>
            </a:endParaRPr>
          </a:p>
        </p:txBody>
      </p:sp>
      <p:pic>
        <p:nvPicPr>
          <p:cNvPr id="19472" name="Group 44"/>
          <p:cNvPicPr>
            <a:picLocks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78752" y="3975102"/>
            <a:ext cx="341313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73" name="TextBox 55"/>
          <p:cNvSpPr txBox="1">
            <a:spLocks noChangeArrowheads="1"/>
          </p:cNvSpPr>
          <p:nvPr/>
        </p:nvSpPr>
        <p:spPr bwMode="auto">
          <a:xfrm>
            <a:off x="5776914" y="1027114"/>
            <a:ext cx="76335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4" name="TextBox 59"/>
          <p:cNvSpPr txBox="1">
            <a:spLocks noChangeArrowheads="1"/>
          </p:cNvSpPr>
          <p:nvPr/>
        </p:nvSpPr>
        <p:spPr bwMode="auto">
          <a:xfrm>
            <a:off x="7966077" y="2236789"/>
            <a:ext cx="76335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5" name="TextBox 61"/>
          <p:cNvSpPr txBox="1">
            <a:spLocks noChangeArrowheads="1"/>
          </p:cNvSpPr>
          <p:nvPr/>
        </p:nvSpPr>
        <p:spPr bwMode="auto">
          <a:xfrm>
            <a:off x="8296277" y="3621089"/>
            <a:ext cx="713657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</a:p>
          <a:p>
            <a:pPr eaLnBrk="1" hangingPunct="1"/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6" name="TextBox 63"/>
          <p:cNvSpPr txBox="1">
            <a:spLocks noChangeArrowheads="1"/>
          </p:cNvSpPr>
          <p:nvPr/>
        </p:nvSpPr>
        <p:spPr bwMode="auto">
          <a:xfrm>
            <a:off x="7742239" y="4843464"/>
            <a:ext cx="76335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7" name="TextBox 64"/>
          <p:cNvSpPr txBox="1">
            <a:spLocks noChangeArrowheads="1"/>
          </p:cNvSpPr>
          <p:nvPr/>
        </p:nvSpPr>
        <p:spPr bwMode="auto">
          <a:xfrm>
            <a:off x="3606802" y="2282825"/>
            <a:ext cx="76335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07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8" name="TextBox 66"/>
          <p:cNvSpPr txBox="1">
            <a:spLocks noChangeArrowheads="1"/>
          </p:cNvSpPr>
          <p:nvPr/>
        </p:nvSpPr>
        <p:spPr bwMode="auto">
          <a:xfrm>
            <a:off x="3305177" y="3663950"/>
            <a:ext cx="76335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06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79" name="TextBox 68"/>
          <p:cNvSpPr txBox="1">
            <a:spLocks noChangeArrowheads="1"/>
          </p:cNvSpPr>
          <p:nvPr/>
        </p:nvSpPr>
        <p:spPr bwMode="auto">
          <a:xfrm>
            <a:off x="3795714" y="4872039"/>
            <a:ext cx="763351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r>
              <a:rPr lang="en-US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3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05</a:t>
            </a:r>
            <a:endParaRPr lang="en-GB" altLang="en-US" sz="130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0" name="任意多边形 11"/>
          <p:cNvSpPr/>
          <p:nvPr/>
        </p:nvSpPr>
        <p:spPr bwMode="auto">
          <a:xfrm>
            <a:off x="5197477" y="2741615"/>
            <a:ext cx="2119313" cy="2498725"/>
          </a:xfrm>
          <a:custGeom>
            <a:avLst/>
            <a:gdLst>
              <a:gd name="T0" fmla="*/ 0 w 3429026"/>
              <a:gd name="T1" fmla="*/ 328410 h 4334706"/>
              <a:gd name="T2" fmla="*/ 118556 w 3429026"/>
              <a:gd name="T3" fmla="*/ 96189 h 4334706"/>
              <a:gd name="T4" fmla="*/ 404776 w 3429026"/>
              <a:gd name="T5" fmla="*/ 1 h 4334706"/>
              <a:gd name="T6" fmla="*/ 690995 w 3429026"/>
              <a:gd name="T7" fmla="*/ 96190 h 4334706"/>
              <a:gd name="T8" fmla="*/ 809550 w 3429026"/>
              <a:gd name="T9" fmla="*/ 328411 h 4334706"/>
              <a:gd name="T10" fmla="*/ 655005 w 3429026"/>
              <a:gd name="T11" fmla="*/ 571395 h 4334706"/>
              <a:gd name="T12" fmla="*/ 408373 w 3429026"/>
              <a:gd name="T13" fmla="*/ 805331 h 4334706"/>
              <a:gd name="T14" fmla="*/ 140361 w 3429026"/>
              <a:gd name="T15" fmla="*/ 566470 h 4334706"/>
              <a:gd name="T16" fmla="*/ 1 w 3429026"/>
              <a:gd name="T17" fmla="*/ 328411 h 4334706"/>
              <a:gd name="T18" fmla="*/ 0 w 3429026"/>
              <a:gd name="T19" fmla="*/ 328410 h 433470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3429026" h="4334706">
                <a:moveTo>
                  <a:pt x="0" y="1714511"/>
                </a:moveTo>
                <a:cubicBezTo>
                  <a:pt x="1" y="1259794"/>
                  <a:pt x="180637" y="823701"/>
                  <a:pt x="502171" y="502168"/>
                </a:cubicBezTo>
                <a:cubicBezTo>
                  <a:pt x="823705" y="180635"/>
                  <a:pt x="1259798" y="0"/>
                  <a:pt x="1714515" y="1"/>
                </a:cubicBezTo>
                <a:cubicBezTo>
                  <a:pt x="2169232" y="2"/>
                  <a:pt x="2605325" y="180638"/>
                  <a:pt x="2926858" y="502172"/>
                </a:cubicBezTo>
                <a:cubicBezTo>
                  <a:pt x="3248391" y="823706"/>
                  <a:pt x="3429026" y="1259799"/>
                  <a:pt x="3429025" y="1714516"/>
                </a:cubicBezTo>
                <a:cubicBezTo>
                  <a:pt x="3429025" y="2169233"/>
                  <a:pt x="3126785" y="2616140"/>
                  <a:pt x="2774416" y="2983049"/>
                </a:cubicBezTo>
                <a:cubicBezTo>
                  <a:pt x="2491204" y="3398020"/>
                  <a:pt x="2607357" y="4334706"/>
                  <a:pt x="1729752" y="4204344"/>
                </a:cubicBezTo>
                <a:cubicBezTo>
                  <a:pt x="662645" y="4320420"/>
                  <a:pt x="882823" y="3372310"/>
                  <a:pt x="594531" y="2957338"/>
                </a:cubicBezTo>
                <a:cubicBezTo>
                  <a:pt x="306239" y="2542366"/>
                  <a:pt x="1" y="2169231"/>
                  <a:pt x="1" y="1714514"/>
                </a:cubicBezTo>
                <a:cubicBezTo>
                  <a:pt x="1" y="1714513"/>
                  <a:pt x="0" y="1714512"/>
                  <a:pt x="0" y="1714511"/>
                </a:cubicBezTo>
                <a:close/>
              </a:path>
            </a:pathLst>
          </a:custGeom>
          <a:solidFill>
            <a:srgbClr val="FCFCFC"/>
          </a:solidFill>
          <a:ln w="57150" cap="flat" cmpd="sng">
            <a:solidFill>
              <a:srgbClr val="8C8C8C"/>
            </a:solidFill>
            <a:round/>
          </a:ln>
          <a:effectLst>
            <a:outerShdw dist="127000" dir="8400007" algn="ctr" rotWithShape="0">
              <a:srgbClr val="000000">
                <a:alpha val="39000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9481" name="圆角矩形 12"/>
          <p:cNvSpPr>
            <a:spLocks noChangeArrowheads="1"/>
          </p:cNvSpPr>
          <p:nvPr/>
        </p:nvSpPr>
        <p:spPr bwMode="auto">
          <a:xfrm>
            <a:off x="5849939" y="5294313"/>
            <a:ext cx="760412" cy="163512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2" name="圆角矩形 13"/>
          <p:cNvSpPr>
            <a:spLocks noChangeArrowheads="1"/>
          </p:cNvSpPr>
          <p:nvPr/>
        </p:nvSpPr>
        <p:spPr bwMode="auto">
          <a:xfrm>
            <a:off x="5761038" y="5511802"/>
            <a:ext cx="957263" cy="163513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3" name="圆角矩形 14"/>
          <p:cNvSpPr>
            <a:spLocks noChangeArrowheads="1"/>
          </p:cNvSpPr>
          <p:nvPr/>
        </p:nvSpPr>
        <p:spPr bwMode="auto">
          <a:xfrm>
            <a:off x="5849939" y="5729288"/>
            <a:ext cx="760412" cy="163512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4" name="圆角矩形 15"/>
          <p:cNvSpPr>
            <a:spLocks noChangeArrowheads="1"/>
          </p:cNvSpPr>
          <p:nvPr/>
        </p:nvSpPr>
        <p:spPr bwMode="auto">
          <a:xfrm>
            <a:off x="5981701" y="5946777"/>
            <a:ext cx="520700" cy="161925"/>
          </a:xfrm>
          <a:prstGeom prst="roundRect">
            <a:avLst>
              <a:gd name="adj" fmla="val 50000"/>
            </a:avLst>
          </a:prstGeom>
          <a:solidFill>
            <a:srgbClr val="8C8C8C">
              <a:alpha val="79999"/>
            </a:srgbClr>
          </a:solidFill>
          <a:ln>
            <a:noFill/>
          </a:ln>
          <a:effectLst>
            <a:outerShdw dist="114300" dir="9000004" algn="ctr" rotWithShape="0">
              <a:srgbClr val="000000">
                <a:alpha val="39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685800" eaLnBrk="1" hangingPunct="1"/>
            <a:endParaRPr lang="zh-CN" altLang="en-US" sz="1300">
              <a:solidFill>
                <a:srgbClr val="FFFFFF"/>
              </a:solidFill>
              <a:latin typeface="Roboto"/>
            </a:endParaRPr>
          </a:p>
        </p:txBody>
      </p:sp>
      <p:sp>
        <p:nvSpPr>
          <p:cNvPr id="19485" name="AutoShape 108"/>
          <p:cNvSpPr/>
          <p:nvPr/>
        </p:nvSpPr>
        <p:spPr bwMode="auto">
          <a:xfrm>
            <a:off x="6148388" y="3305175"/>
            <a:ext cx="161925" cy="165100"/>
          </a:xfrm>
          <a:custGeom>
            <a:avLst/>
            <a:gdLst>
              <a:gd name="T0" fmla="*/ 4549950 w 21600"/>
              <a:gd name="T1" fmla="*/ 803792 h 21600"/>
              <a:gd name="T2" fmla="*/ 8341514 w 21600"/>
              <a:gd name="T3" fmla="*/ 4822846 h 21600"/>
              <a:gd name="T4" fmla="*/ 4549950 w 21600"/>
              <a:gd name="T5" fmla="*/ 8841908 h 21600"/>
              <a:gd name="T6" fmla="*/ 758334 w 21600"/>
              <a:gd name="T7" fmla="*/ 4822846 h 21600"/>
              <a:gd name="T8" fmla="*/ 4549950 w 21600"/>
              <a:gd name="T9" fmla="*/ 803792 h 21600"/>
              <a:gd name="T10" fmla="*/ 4549950 w 21600"/>
              <a:gd name="T11" fmla="*/ 9645234 h 21600"/>
              <a:gd name="T12" fmla="*/ 9099848 w 21600"/>
              <a:gd name="T13" fmla="*/ 4822846 h 21600"/>
              <a:gd name="T14" fmla="*/ 4549950 w 21600"/>
              <a:gd name="T15" fmla="*/ 0 h 21600"/>
              <a:gd name="T16" fmla="*/ 0 w 21600"/>
              <a:gd name="T17" fmla="*/ 4822846 h 21600"/>
              <a:gd name="T18" fmla="*/ 4549950 w 21600"/>
              <a:gd name="T19" fmla="*/ 9645234 h 2160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1600" h="21600">
                <a:moveTo>
                  <a:pt x="10800" y="1800"/>
                </a:moveTo>
                <a:cubicBezTo>
                  <a:pt x="15764" y="1800"/>
                  <a:pt x="19800" y="5835"/>
                  <a:pt x="19800" y="10800"/>
                </a:cubicBezTo>
                <a:cubicBezTo>
                  <a:pt x="19800" y="15764"/>
                  <a:pt x="15764" y="19800"/>
                  <a:pt x="10800" y="19800"/>
                </a:cubicBezTo>
                <a:cubicBezTo>
                  <a:pt x="5835" y="19800"/>
                  <a:pt x="1800" y="15764"/>
                  <a:pt x="1800" y="10800"/>
                </a:cubicBezTo>
                <a:cubicBezTo>
                  <a:pt x="1800" y="5835"/>
                  <a:pt x="5835" y="1800"/>
                  <a:pt x="10800" y="1800"/>
                </a:cubicBezTo>
                <a:moveTo>
                  <a:pt x="10800" y="21599"/>
                </a:moveTo>
                <a:cubicBezTo>
                  <a:pt x="16756" y="21599"/>
                  <a:pt x="21600" y="16756"/>
                  <a:pt x="21600" y="10800"/>
                </a:cubicBezTo>
                <a:cubicBezTo>
                  <a:pt x="21600" y="4843"/>
                  <a:pt x="16756" y="0"/>
                  <a:pt x="10800" y="0"/>
                </a:cubicBezTo>
                <a:cubicBezTo>
                  <a:pt x="4843" y="0"/>
                  <a:pt x="0" y="4843"/>
                  <a:pt x="0" y="10800"/>
                </a:cubicBezTo>
                <a:cubicBezTo>
                  <a:pt x="0" y="16756"/>
                  <a:pt x="4843" y="21599"/>
                  <a:pt x="10800" y="21599"/>
                </a:cubicBezTo>
              </a:path>
            </a:pathLst>
          </a:cu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86" name="AutoShape 109"/>
          <p:cNvSpPr/>
          <p:nvPr/>
        </p:nvSpPr>
        <p:spPr bwMode="auto">
          <a:xfrm>
            <a:off x="6069014" y="3222625"/>
            <a:ext cx="322263" cy="439738"/>
          </a:xfrm>
          <a:custGeom>
            <a:avLst/>
            <a:gdLst>
              <a:gd name="T0" fmla="*/ 36212029 w 21600"/>
              <a:gd name="T1" fmla="*/ 170187218 h 21600"/>
              <a:gd name="T2" fmla="*/ 35806695 w 21600"/>
              <a:gd name="T3" fmla="*/ 170752546 h 21600"/>
              <a:gd name="T4" fmla="*/ 35421607 w 21600"/>
              <a:gd name="T5" fmla="*/ 169992837 h 21600"/>
              <a:gd name="T6" fmla="*/ 5974379 w 21600"/>
              <a:gd name="T7" fmla="*/ 68353241 h 21600"/>
              <a:gd name="T8" fmla="*/ 35866567 w 21600"/>
              <a:gd name="T9" fmla="*/ 11390965 h 21600"/>
              <a:gd name="T10" fmla="*/ 65755413 w 21600"/>
              <a:gd name="T11" fmla="*/ 68353241 h 21600"/>
              <a:gd name="T12" fmla="*/ 36212029 w 21600"/>
              <a:gd name="T13" fmla="*/ 170187218 h 21600"/>
              <a:gd name="T14" fmla="*/ 35866567 w 21600"/>
              <a:gd name="T15" fmla="*/ 0 h 21600"/>
              <a:gd name="T16" fmla="*/ 0 w 21600"/>
              <a:gd name="T17" fmla="*/ 68353241 h 21600"/>
              <a:gd name="T18" fmla="*/ 31008035 w 21600"/>
              <a:gd name="T19" fmla="*/ 177662804 h 21600"/>
              <a:gd name="T20" fmla="*/ 35753716 w 21600"/>
              <a:gd name="T21" fmla="*/ 182244630 h 21600"/>
              <a:gd name="T22" fmla="*/ 35979418 w 21600"/>
              <a:gd name="T23" fmla="*/ 182244630 h 21600"/>
              <a:gd name="T24" fmla="*/ 40721757 w 21600"/>
              <a:gd name="T25" fmla="*/ 177662804 h 21600"/>
              <a:gd name="T26" fmla="*/ 71729792 w 21600"/>
              <a:gd name="T27" fmla="*/ 68353241 h 21600"/>
              <a:gd name="T28" fmla="*/ 35866567 w 21600"/>
              <a:gd name="T29" fmla="*/ 0 h 21600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0" t="0" r="r" b="b"/>
            <a:pathLst>
              <a:path w="21600" h="21600">
                <a:moveTo>
                  <a:pt x="10904" y="20170"/>
                </a:moveTo>
                <a:cubicBezTo>
                  <a:pt x="10885" y="20184"/>
                  <a:pt x="10830" y="20215"/>
                  <a:pt x="10782" y="20237"/>
                </a:cubicBezTo>
                <a:cubicBezTo>
                  <a:pt x="10774" y="20218"/>
                  <a:pt x="10707" y="20178"/>
                  <a:pt x="10666" y="20147"/>
                </a:cubicBezTo>
                <a:cubicBezTo>
                  <a:pt x="7368" y="17300"/>
                  <a:pt x="1799" y="12497"/>
                  <a:pt x="1799" y="8101"/>
                </a:cubicBezTo>
                <a:cubicBezTo>
                  <a:pt x="1799" y="4378"/>
                  <a:pt x="5838" y="1350"/>
                  <a:pt x="10800" y="1350"/>
                </a:cubicBezTo>
                <a:cubicBezTo>
                  <a:pt x="15762" y="1350"/>
                  <a:pt x="19800" y="4378"/>
                  <a:pt x="19800" y="8101"/>
                </a:cubicBezTo>
                <a:cubicBezTo>
                  <a:pt x="19800" y="12497"/>
                  <a:pt x="14231" y="17300"/>
                  <a:pt x="10904" y="20170"/>
                </a:cubicBezTo>
                <a:moveTo>
                  <a:pt x="10800" y="0"/>
                </a:moveTo>
                <a:cubicBezTo>
                  <a:pt x="4844" y="0"/>
                  <a:pt x="0" y="3588"/>
                  <a:pt x="0" y="8101"/>
                </a:cubicBezTo>
                <a:cubicBezTo>
                  <a:pt x="0" y="12826"/>
                  <a:pt x="5400" y="17660"/>
                  <a:pt x="9337" y="21056"/>
                </a:cubicBezTo>
                <a:cubicBezTo>
                  <a:pt x="9352" y="21070"/>
                  <a:pt x="9984" y="21599"/>
                  <a:pt x="10766" y="21599"/>
                </a:cubicBezTo>
                <a:lnTo>
                  <a:pt x="10834" y="21599"/>
                </a:lnTo>
                <a:cubicBezTo>
                  <a:pt x="11615" y="21599"/>
                  <a:pt x="12247" y="21070"/>
                  <a:pt x="12262" y="21056"/>
                </a:cubicBezTo>
                <a:cubicBezTo>
                  <a:pt x="16200" y="17660"/>
                  <a:pt x="21599" y="12826"/>
                  <a:pt x="21599" y="8101"/>
                </a:cubicBezTo>
                <a:cubicBezTo>
                  <a:pt x="21599" y="3588"/>
                  <a:pt x="16755" y="0"/>
                  <a:pt x="10800" y="0"/>
                </a:cubicBezTo>
              </a:path>
            </a:pathLst>
          </a:custGeom>
          <a:solidFill>
            <a:srgbClr val="1B6AA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9050" tIns="19050" rIns="19050" bIns="19050" anchor="ctr"/>
          <a:lstStyle/>
          <a:p>
            <a:endParaRPr lang="zh-CN" altLang="en-US"/>
          </a:p>
        </p:txBody>
      </p:sp>
      <p:sp>
        <p:nvSpPr>
          <p:cNvPr id="19487" name="TextBox 69"/>
          <p:cNvSpPr txBox="1">
            <a:spLocks noChangeArrowheads="1"/>
          </p:cNvSpPr>
          <p:nvPr/>
        </p:nvSpPr>
        <p:spPr bwMode="auto">
          <a:xfrm>
            <a:off x="5575142" y="3790952"/>
            <a:ext cx="131318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6858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600">
                <a:solidFill>
                  <a:srgbClr val="5C5C5C"/>
                </a:solidFill>
                <a:latin typeface="Roboto"/>
              </a:rPr>
              <a:t>Brainstorm </a:t>
            </a:r>
          </a:p>
          <a:p>
            <a:pPr algn="ctr" eaLnBrk="1" hangingPunct="1"/>
            <a:r>
              <a:rPr lang="en-US" altLang="zh-CN" sz="1600">
                <a:solidFill>
                  <a:srgbClr val="5C5C5C"/>
                </a:solidFill>
                <a:latin typeface="Roboto"/>
              </a:rPr>
              <a:t>Idea</a:t>
            </a:r>
            <a:endParaRPr lang="en-GB" altLang="en-US" sz="1600">
              <a:solidFill>
                <a:srgbClr val="5C5C5C"/>
              </a:solidFill>
              <a:latin typeface="Roboto"/>
            </a:endParaRPr>
          </a:p>
        </p:txBody>
      </p:sp>
      <p:sp>
        <p:nvSpPr>
          <p:cNvPr id="19488" name="文本框 91"/>
          <p:cNvSpPr txBox="1">
            <a:spLocks noChangeArrowheads="1"/>
          </p:cNvSpPr>
          <p:nvPr/>
        </p:nvSpPr>
        <p:spPr bwMode="auto">
          <a:xfrm>
            <a:off x="4730749" y="1303340"/>
            <a:ext cx="30416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89" name="文本框 92"/>
          <p:cNvSpPr txBox="1">
            <a:spLocks noChangeArrowheads="1"/>
          </p:cNvSpPr>
          <p:nvPr/>
        </p:nvSpPr>
        <p:spPr bwMode="auto">
          <a:xfrm>
            <a:off x="1533525" y="2714626"/>
            <a:ext cx="30416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0" name="文本框 93"/>
          <p:cNvSpPr txBox="1">
            <a:spLocks noChangeArrowheads="1"/>
          </p:cNvSpPr>
          <p:nvPr/>
        </p:nvSpPr>
        <p:spPr bwMode="auto">
          <a:xfrm>
            <a:off x="1138239" y="3971926"/>
            <a:ext cx="304323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1" name="文本框 94"/>
          <p:cNvSpPr txBox="1">
            <a:spLocks noChangeArrowheads="1"/>
          </p:cNvSpPr>
          <p:nvPr/>
        </p:nvSpPr>
        <p:spPr bwMode="auto">
          <a:xfrm>
            <a:off x="1608137" y="5230815"/>
            <a:ext cx="30416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2" name="文本框 95"/>
          <p:cNvSpPr txBox="1">
            <a:spLocks noChangeArrowheads="1"/>
          </p:cNvSpPr>
          <p:nvPr/>
        </p:nvSpPr>
        <p:spPr bwMode="auto">
          <a:xfrm>
            <a:off x="7783513" y="5195890"/>
            <a:ext cx="30416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93" name="文本框 96"/>
          <p:cNvSpPr txBox="1">
            <a:spLocks noChangeArrowheads="1"/>
          </p:cNvSpPr>
          <p:nvPr/>
        </p:nvSpPr>
        <p:spPr bwMode="auto">
          <a:xfrm>
            <a:off x="7969249" y="2519365"/>
            <a:ext cx="304165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grpSp>
        <p:nvGrpSpPr>
          <p:cNvPr id="20483" name="组合 2"/>
          <p:cNvGrpSpPr>
            <a:grpSpLocks noChangeAspect="1"/>
          </p:cNvGrpSpPr>
          <p:nvPr/>
        </p:nvGrpSpPr>
        <p:grpSpPr bwMode="auto">
          <a:xfrm>
            <a:off x="1193801" y="1965325"/>
            <a:ext cx="4695825" cy="3633788"/>
            <a:chOff x="0" y="0"/>
            <a:chExt cx="5470301" cy="4233272"/>
          </a:xfrm>
        </p:grpSpPr>
        <p:pic>
          <p:nvPicPr>
            <p:cNvPr id="20490" name="图片 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021966" cy="2021966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1" name="图片 4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13616" y="2216572"/>
              <a:ext cx="2016700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2" name="图片 5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93147" y="5266"/>
              <a:ext cx="2016700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493" name="图片 6"/>
            <p:cNvPicPr>
              <a:picLocks noChangeAspect="1" noChangeArrowheads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8335" y="2216572"/>
              <a:ext cx="2021966" cy="2016700"/>
            </a:xfrm>
            <a:prstGeom prst="rect">
              <a:avLst/>
            </a:prstGeom>
            <a:noFill/>
            <a:ln>
              <a:noFill/>
            </a:ln>
            <a:effectLst>
              <a:outerShdw sx="102000" sy="102000" algn="ctr" rotWithShape="0">
                <a:srgbClr val="000000">
                  <a:alpha val="39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484" name="矩形 7"/>
          <p:cNvSpPr>
            <a:spLocks noChangeArrowheads="1"/>
          </p:cNvSpPr>
          <p:nvPr/>
        </p:nvSpPr>
        <p:spPr bwMode="auto">
          <a:xfrm>
            <a:off x="6457951" y="2182814"/>
            <a:ext cx="4602163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5" name="Title 20"/>
          <p:cNvSpPr txBox="1">
            <a:spLocks noChangeArrowheads="1"/>
          </p:cNvSpPr>
          <p:nvPr/>
        </p:nvSpPr>
        <p:spPr bwMode="auto">
          <a:xfrm>
            <a:off x="6951663" y="1906202"/>
            <a:ext cx="11747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0" rIns="45714" bIns="0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6" name="Freeform 26"/>
          <p:cNvSpPr>
            <a:spLocks noEditPoints="1"/>
          </p:cNvSpPr>
          <p:nvPr/>
        </p:nvSpPr>
        <p:spPr bwMode="auto">
          <a:xfrm>
            <a:off x="6537325" y="4113213"/>
            <a:ext cx="355600" cy="355600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2147483647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2147483647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2147483647 w 291"/>
              <a:gd name="T75" fmla="*/ 2147483647 h 291"/>
              <a:gd name="T76" fmla="*/ 2147483647 w 291"/>
              <a:gd name="T77" fmla="*/ 2147483647 h 291"/>
              <a:gd name="T78" fmla="*/ 2147483647 w 291"/>
              <a:gd name="T79" fmla="*/ 2147483647 h 291"/>
              <a:gd name="T80" fmla="*/ 2147483647 w 291"/>
              <a:gd name="T81" fmla="*/ 2147483647 h 291"/>
              <a:gd name="T82" fmla="*/ 2147483647 w 291"/>
              <a:gd name="T83" fmla="*/ 2147483647 h 291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7" name="Freeform 27"/>
          <p:cNvSpPr>
            <a:spLocks noEditPoints="1"/>
          </p:cNvSpPr>
          <p:nvPr/>
        </p:nvSpPr>
        <p:spPr bwMode="auto">
          <a:xfrm>
            <a:off x="6537325" y="1866900"/>
            <a:ext cx="355600" cy="355600"/>
          </a:xfrm>
          <a:custGeom>
            <a:avLst/>
            <a:gdLst>
              <a:gd name="T0" fmla="*/ 2147483647 w 291"/>
              <a:gd name="T1" fmla="*/ 2147483647 h 291"/>
              <a:gd name="T2" fmla="*/ 2147483647 w 291"/>
              <a:gd name="T3" fmla="*/ 2147483647 h 291"/>
              <a:gd name="T4" fmla="*/ 2147483647 w 291"/>
              <a:gd name="T5" fmla="*/ 2147483647 h 291"/>
              <a:gd name="T6" fmla="*/ 2147483647 w 291"/>
              <a:gd name="T7" fmla="*/ 2147483647 h 291"/>
              <a:gd name="T8" fmla="*/ 2147483647 w 291"/>
              <a:gd name="T9" fmla="*/ 2147483647 h 291"/>
              <a:gd name="T10" fmla="*/ 2147483647 w 291"/>
              <a:gd name="T11" fmla="*/ 2147483647 h 291"/>
              <a:gd name="T12" fmla="*/ 2147483647 w 291"/>
              <a:gd name="T13" fmla="*/ 2147483647 h 291"/>
              <a:gd name="T14" fmla="*/ 2147483647 w 291"/>
              <a:gd name="T15" fmla="*/ 2147483647 h 291"/>
              <a:gd name="T16" fmla="*/ 2147483647 w 291"/>
              <a:gd name="T17" fmla="*/ 2147483647 h 291"/>
              <a:gd name="T18" fmla="*/ 2147483647 w 291"/>
              <a:gd name="T19" fmla="*/ 2147483647 h 291"/>
              <a:gd name="T20" fmla="*/ 2147483647 w 291"/>
              <a:gd name="T21" fmla="*/ 2147483647 h 291"/>
              <a:gd name="T22" fmla="*/ 2147483647 w 291"/>
              <a:gd name="T23" fmla="*/ 2147483647 h 291"/>
              <a:gd name="T24" fmla="*/ 2147483647 w 291"/>
              <a:gd name="T25" fmla="*/ 2147483647 h 291"/>
              <a:gd name="T26" fmla="*/ 2147483647 w 291"/>
              <a:gd name="T27" fmla="*/ 2147483647 h 291"/>
              <a:gd name="T28" fmla="*/ 2147483647 w 291"/>
              <a:gd name="T29" fmla="*/ 2147483647 h 291"/>
              <a:gd name="T30" fmla="*/ 2147483647 w 291"/>
              <a:gd name="T31" fmla="*/ 2147483647 h 291"/>
              <a:gd name="T32" fmla="*/ 2147483647 w 291"/>
              <a:gd name="T33" fmla="*/ 2147483647 h 291"/>
              <a:gd name="T34" fmla="*/ 2147483647 w 291"/>
              <a:gd name="T35" fmla="*/ 2147483647 h 291"/>
              <a:gd name="T36" fmla="*/ 2147483647 w 291"/>
              <a:gd name="T37" fmla="*/ 2147483647 h 291"/>
              <a:gd name="T38" fmla="*/ 2147483647 w 291"/>
              <a:gd name="T39" fmla="*/ 2147483647 h 291"/>
              <a:gd name="T40" fmla="*/ 2147483647 w 291"/>
              <a:gd name="T41" fmla="*/ 2147483647 h 291"/>
              <a:gd name="T42" fmla="*/ 2147483647 w 291"/>
              <a:gd name="T43" fmla="*/ 2147483647 h 291"/>
              <a:gd name="T44" fmla="*/ 2147483647 w 291"/>
              <a:gd name="T45" fmla="*/ 2147483647 h 291"/>
              <a:gd name="T46" fmla="*/ 2147483647 w 291"/>
              <a:gd name="T47" fmla="*/ 2147483647 h 291"/>
              <a:gd name="T48" fmla="*/ 2147483647 w 291"/>
              <a:gd name="T49" fmla="*/ 2147483647 h 291"/>
              <a:gd name="T50" fmla="*/ 2147483647 w 291"/>
              <a:gd name="T51" fmla="*/ 2147483647 h 291"/>
              <a:gd name="T52" fmla="*/ 2147483647 w 291"/>
              <a:gd name="T53" fmla="*/ 2147483647 h 291"/>
              <a:gd name="T54" fmla="*/ 2147483647 w 291"/>
              <a:gd name="T55" fmla="*/ 2147483647 h 291"/>
              <a:gd name="T56" fmla="*/ 2147483647 w 291"/>
              <a:gd name="T57" fmla="*/ 2147483647 h 291"/>
              <a:gd name="T58" fmla="*/ 2147483647 w 291"/>
              <a:gd name="T59" fmla="*/ 2147483647 h 291"/>
              <a:gd name="T60" fmla="*/ 2147483647 w 291"/>
              <a:gd name="T61" fmla="*/ 2147483647 h 291"/>
              <a:gd name="T62" fmla="*/ 2147483647 w 291"/>
              <a:gd name="T63" fmla="*/ 2147483647 h 291"/>
              <a:gd name="T64" fmla="*/ 2147483647 w 291"/>
              <a:gd name="T65" fmla="*/ 2147483647 h 291"/>
              <a:gd name="T66" fmla="*/ 2147483647 w 291"/>
              <a:gd name="T67" fmla="*/ 2147483647 h 291"/>
              <a:gd name="T68" fmla="*/ 2147483647 w 291"/>
              <a:gd name="T69" fmla="*/ 2147483647 h 291"/>
              <a:gd name="T70" fmla="*/ 2147483647 w 291"/>
              <a:gd name="T71" fmla="*/ 2147483647 h 291"/>
              <a:gd name="T72" fmla="*/ 2147483647 w 291"/>
              <a:gd name="T73" fmla="*/ 2147483647 h 291"/>
              <a:gd name="T74" fmla="*/ 2147483647 w 291"/>
              <a:gd name="T75" fmla="*/ 2147483647 h 291"/>
              <a:gd name="T76" fmla="*/ 2147483647 w 291"/>
              <a:gd name="T77" fmla="*/ 2147483647 h 291"/>
              <a:gd name="T78" fmla="*/ 2147483647 w 291"/>
              <a:gd name="T79" fmla="*/ 2147483647 h 291"/>
              <a:gd name="T80" fmla="*/ 2147483647 w 291"/>
              <a:gd name="T81" fmla="*/ 2147483647 h 291"/>
              <a:gd name="T82" fmla="*/ 2147483647 w 291"/>
              <a:gd name="T83" fmla="*/ 2147483647 h 291"/>
              <a:gd name="T84" fmla="*/ 2147483647 w 291"/>
              <a:gd name="T85" fmla="*/ 2147483647 h 291"/>
              <a:gd name="T86" fmla="*/ 2147483647 w 291"/>
              <a:gd name="T87" fmla="*/ 2147483647 h 291"/>
              <a:gd name="T88" fmla="*/ 2147483647 w 291"/>
              <a:gd name="T89" fmla="*/ 2147483647 h 291"/>
              <a:gd name="T90" fmla="*/ 2147483647 w 291"/>
              <a:gd name="T91" fmla="*/ 2147483647 h 291"/>
              <a:gd name="T92" fmla="*/ 2147483647 w 291"/>
              <a:gd name="T93" fmla="*/ 2147483647 h 291"/>
              <a:gd name="T94" fmla="*/ 2147483647 w 291"/>
              <a:gd name="T95" fmla="*/ 2147483647 h 291"/>
              <a:gd name="T96" fmla="*/ 2147483647 w 291"/>
              <a:gd name="T97" fmla="*/ 2147483647 h 291"/>
              <a:gd name="T98" fmla="*/ 2147483647 w 291"/>
              <a:gd name="T99" fmla="*/ 2147483647 h 291"/>
              <a:gd name="T100" fmla="*/ 2147483647 w 291"/>
              <a:gd name="T101" fmla="*/ 2147483647 h 291"/>
              <a:gd name="T102" fmla="*/ 2147483647 w 291"/>
              <a:gd name="T103" fmla="*/ 2147483647 h 291"/>
              <a:gd name="T104" fmla="*/ 2147483647 w 291"/>
              <a:gd name="T105" fmla="*/ 2147483647 h 291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68" y="86"/>
                </a:moveTo>
                <a:cubicBezTo>
                  <a:pt x="223" y="86"/>
                  <a:pt x="223" y="86"/>
                  <a:pt x="223" y="86"/>
                </a:cubicBezTo>
                <a:cubicBezTo>
                  <a:pt x="224" y="86"/>
                  <a:pt x="225" y="86"/>
                  <a:pt x="226" y="86"/>
                </a:cubicBezTo>
                <a:cubicBezTo>
                  <a:pt x="168" y="136"/>
                  <a:pt x="168" y="136"/>
                  <a:pt x="168" y="136"/>
                </a:cubicBezTo>
                <a:cubicBezTo>
                  <a:pt x="161" y="142"/>
                  <a:pt x="161" y="142"/>
                  <a:pt x="161" y="142"/>
                </a:cubicBezTo>
                <a:cubicBezTo>
                  <a:pt x="146" y="154"/>
                  <a:pt x="146" y="154"/>
                  <a:pt x="146" y="154"/>
                </a:cubicBezTo>
                <a:cubicBezTo>
                  <a:pt x="131" y="142"/>
                  <a:pt x="131" y="142"/>
                  <a:pt x="131" y="142"/>
                </a:cubicBezTo>
                <a:cubicBezTo>
                  <a:pt x="123" y="136"/>
                  <a:pt x="123" y="136"/>
                  <a:pt x="123" y="136"/>
                </a:cubicBezTo>
                <a:cubicBezTo>
                  <a:pt x="65" y="86"/>
                  <a:pt x="65" y="86"/>
                  <a:pt x="65" y="86"/>
                </a:cubicBezTo>
                <a:cubicBezTo>
                  <a:pt x="66" y="86"/>
                  <a:pt x="67" y="86"/>
                  <a:pt x="68" y="86"/>
                </a:cubicBezTo>
                <a:close/>
                <a:moveTo>
                  <a:pt x="58" y="197"/>
                </a:moveTo>
                <a:cubicBezTo>
                  <a:pt x="58" y="196"/>
                  <a:pt x="58" y="195"/>
                  <a:pt x="58" y="194"/>
                </a:cubicBezTo>
                <a:cubicBezTo>
                  <a:pt x="58" y="96"/>
                  <a:pt x="58" y="96"/>
                  <a:pt x="58" y="96"/>
                </a:cubicBezTo>
                <a:cubicBezTo>
                  <a:pt x="58" y="95"/>
                  <a:pt x="58" y="94"/>
                  <a:pt x="58" y="93"/>
                </a:cubicBezTo>
                <a:cubicBezTo>
                  <a:pt x="116" y="142"/>
                  <a:pt x="116" y="142"/>
                  <a:pt x="116" y="142"/>
                </a:cubicBezTo>
                <a:lnTo>
                  <a:pt x="58" y="197"/>
                </a:lnTo>
                <a:close/>
                <a:moveTo>
                  <a:pt x="223" y="205"/>
                </a:moveTo>
                <a:cubicBezTo>
                  <a:pt x="68" y="205"/>
                  <a:pt x="68" y="205"/>
                  <a:pt x="68" y="205"/>
                </a:cubicBezTo>
                <a:cubicBezTo>
                  <a:pt x="67" y="205"/>
                  <a:pt x="66" y="204"/>
                  <a:pt x="65" y="204"/>
                </a:cubicBezTo>
                <a:cubicBezTo>
                  <a:pt x="123" y="149"/>
                  <a:pt x="123" y="149"/>
                  <a:pt x="123" y="149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68" y="149"/>
                  <a:pt x="168" y="149"/>
                  <a:pt x="168" y="149"/>
                </a:cubicBezTo>
                <a:cubicBezTo>
                  <a:pt x="226" y="204"/>
                  <a:pt x="226" y="204"/>
                  <a:pt x="226" y="204"/>
                </a:cubicBezTo>
                <a:cubicBezTo>
                  <a:pt x="225" y="204"/>
                  <a:pt x="224" y="205"/>
                  <a:pt x="223" y="205"/>
                </a:cubicBezTo>
                <a:close/>
                <a:moveTo>
                  <a:pt x="234" y="194"/>
                </a:moveTo>
                <a:cubicBezTo>
                  <a:pt x="234" y="195"/>
                  <a:pt x="233" y="196"/>
                  <a:pt x="233" y="197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233" y="93"/>
                  <a:pt x="233" y="93"/>
                  <a:pt x="233" y="93"/>
                </a:cubicBezTo>
                <a:cubicBezTo>
                  <a:pt x="233" y="94"/>
                  <a:pt x="234" y="95"/>
                  <a:pt x="234" y="96"/>
                </a:cubicBezTo>
                <a:lnTo>
                  <a:pt x="234" y="194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0488" name="矩形 11"/>
          <p:cNvSpPr>
            <a:spLocks noChangeArrowheads="1"/>
          </p:cNvSpPr>
          <p:nvPr/>
        </p:nvSpPr>
        <p:spPr bwMode="auto">
          <a:xfrm>
            <a:off x="6457951" y="4429126"/>
            <a:ext cx="4602163" cy="1061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 eaLnBrk="1" hangingPunct="1">
              <a:lnSpc>
                <a:spcPct val="150000"/>
              </a:lnSpc>
            </a:pPr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9" name="Title 20"/>
          <p:cNvSpPr txBox="1">
            <a:spLocks noChangeArrowheads="1"/>
          </p:cNvSpPr>
          <p:nvPr/>
        </p:nvSpPr>
        <p:spPr bwMode="auto">
          <a:xfrm>
            <a:off x="6951663" y="4152514"/>
            <a:ext cx="117475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45714" tIns="0" rIns="45714" bIns="0" anchor="ctr">
            <a:spAutoFit/>
          </a:bodyPr>
          <a:lstStyle>
            <a:lvl1pPr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en-US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21507" name="组合 1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6351" y="1706563"/>
            <a:ext cx="1395413" cy="246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Round Same Side Corner Rectangle 35"/>
          <p:cNvSpPr/>
          <p:nvPr/>
        </p:nvSpPr>
        <p:spPr bwMode="auto">
          <a:xfrm rot="5400000">
            <a:off x="2420144" y="4264820"/>
            <a:ext cx="373062" cy="1123951"/>
          </a:xfrm>
          <a:custGeom>
            <a:avLst/>
            <a:gdLst>
              <a:gd name="T0" fmla="*/ 187060 w 372534"/>
              <a:gd name="T1" fmla="*/ 0 h 1123949"/>
              <a:gd name="T2" fmla="*/ 187060 w 372534"/>
              <a:gd name="T3" fmla="*/ 0 h 1123949"/>
              <a:gd name="T4" fmla="*/ 374120 w 372534"/>
              <a:gd name="T5" fmla="*/ 186267 h 1123949"/>
              <a:gd name="T6" fmla="*/ 374120 w 372534"/>
              <a:gd name="T7" fmla="*/ 1123952 h 1123949"/>
              <a:gd name="T8" fmla="*/ 374120 w 372534"/>
              <a:gd name="T9" fmla="*/ 1123952 h 1123949"/>
              <a:gd name="T10" fmla="*/ 0 w 372534"/>
              <a:gd name="T11" fmla="*/ 1123952 h 1123949"/>
              <a:gd name="T12" fmla="*/ 0 w 372534"/>
              <a:gd name="T13" fmla="*/ 1123952 h 1123949"/>
              <a:gd name="T14" fmla="*/ 0 w 372534"/>
              <a:gd name="T15" fmla="*/ 186267 h 1123949"/>
              <a:gd name="T16" fmla="*/ 187060 w 372534"/>
              <a:gd name="T17" fmla="*/ 0 h 11239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3949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3949"/>
                </a:lnTo>
                <a:lnTo>
                  <a:pt x="0" y="1123949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09" name="Round Same Side Corner Rectangle 36"/>
          <p:cNvSpPr/>
          <p:nvPr/>
        </p:nvSpPr>
        <p:spPr bwMode="auto">
          <a:xfrm rot="-5400000">
            <a:off x="1626394" y="4595020"/>
            <a:ext cx="373062" cy="463551"/>
          </a:xfrm>
          <a:custGeom>
            <a:avLst/>
            <a:gdLst>
              <a:gd name="T0" fmla="*/ 187060 w 372534"/>
              <a:gd name="T1" fmla="*/ 0 h 463550"/>
              <a:gd name="T2" fmla="*/ 187060 w 372534"/>
              <a:gd name="T3" fmla="*/ 0 h 463550"/>
              <a:gd name="T4" fmla="*/ 374120 w 372534"/>
              <a:gd name="T5" fmla="*/ 186267 h 463550"/>
              <a:gd name="T6" fmla="*/ 374120 w 372534"/>
              <a:gd name="T7" fmla="*/ 463550 h 463550"/>
              <a:gd name="T8" fmla="*/ 374120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7060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0" name="Rectangle 37"/>
          <p:cNvSpPr>
            <a:spLocks noChangeArrowheads="1"/>
          </p:cNvSpPr>
          <p:nvPr/>
        </p:nvSpPr>
        <p:spPr bwMode="auto">
          <a:xfrm>
            <a:off x="2282717" y="4640264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1" name="Rectangle 38"/>
          <p:cNvSpPr>
            <a:spLocks noChangeArrowheads="1"/>
          </p:cNvSpPr>
          <p:nvPr/>
        </p:nvSpPr>
        <p:spPr bwMode="auto">
          <a:xfrm>
            <a:off x="1651339" y="4643439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01</a:t>
            </a:r>
          </a:p>
        </p:txBody>
      </p:sp>
      <p:sp>
        <p:nvSpPr>
          <p:cNvPr id="21512" name="Round Same Side Corner Rectangle 41"/>
          <p:cNvSpPr/>
          <p:nvPr/>
        </p:nvSpPr>
        <p:spPr bwMode="auto">
          <a:xfrm rot="5400000">
            <a:off x="3993356" y="3858421"/>
            <a:ext cx="373063" cy="1120775"/>
          </a:xfrm>
          <a:custGeom>
            <a:avLst/>
            <a:gdLst>
              <a:gd name="T0" fmla="*/ 187061 w 372535"/>
              <a:gd name="T1" fmla="*/ 0 h 1121834"/>
              <a:gd name="T2" fmla="*/ 187061 w 372535"/>
              <a:gd name="T3" fmla="*/ 0 h 1121834"/>
              <a:gd name="T4" fmla="*/ 374122 w 372535"/>
              <a:gd name="T5" fmla="*/ 185740 h 1121834"/>
              <a:gd name="T6" fmla="*/ 374121 w 372535"/>
              <a:gd name="T7" fmla="*/ 1118660 h 1121834"/>
              <a:gd name="T8" fmla="*/ 374121 w 372535"/>
              <a:gd name="T9" fmla="*/ 1118660 h 1121834"/>
              <a:gd name="T10" fmla="*/ 0 w 372535"/>
              <a:gd name="T11" fmla="*/ 1118660 h 1121834"/>
              <a:gd name="T12" fmla="*/ 0 w 372535"/>
              <a:gd name="T13" fmla="*/ 1118660 h 1121834"/>
              <a:gd name="T14" fmla="*/ 0 w 372535"/>
              <a:gd name="T15" fmla="*/ 185740 h 1121834"/>
              <a:gd name="T16" fmla="*/ 187061 w 372535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1834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123"/>
                  <a:pt x="372535" y="809979"/>
                  <a:pt x="372535" y="1121834"/>
                </a:cubicBezTo>
                <a:lnTo>
                  <a:pt x="0" y="1121834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3" name="Round Same Side Corner Rectangle 43"/>
          <p:cNvSpPr/>
          <p:nvPr/>
        </p:nvSpPr>
        <p:spPr bwMode="auto">
          <a:xfrm rot="-5400000">
            <a:off x="3201194" y="4187033"/>
            <a:ext cx="373063" cy="463551"/>
          </a:xfrm>
          <a:custGeom>
            <a:avLst/>
            <a:gdLst>
              <a:gd name="T0" fmla="*/ 187061 w 372535"/>
              <a:gd name="T1" fmla="*/ 0 h 463550"/>
              <a:gd name="T2" fmla="*/ 187061 w 372535"/>
              <a:gd name="T3" fmla="*/ 0 h 463550"/>
              <a:gd name="T4" fmla="*/ 374122 w 372535"/>
              <a:gd name="T5" fmla="*/ 186268 h 463550"/>
              <a:gd name="T6" fmla="*/ 374121 w 372535"/>
              <a:gd name="T7" fmla="*/ 463550 h 463550"/>
              <a:gd name="T8" fmla="*/ 374121 w 372535"/>
              <a:gd name="T9" fmla="*/ 463550 h 463550"/>
              <a:gd name="T10" fmla="*/ 0 w 372535"/>
              <a:gd name="T11" fmla="*/ 463550 h 463550"/>
              <a:gd name="T12" fmla="*/ 0 w 372535"/>
              <a:gd name="T13" fmla="*/ 463550 h 463550"/>
              <a:gd name="T14" fmla="*/ 0 w 372535"/>
              <a:gd name="T15" fmla="*/ 186268 h 463550"/>
              <a:gd name="T16" fmla="*/ 187061 w 372535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50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3"/>
                  <a:pt x="372535" y="463550"/>
                </a:cubicBezTo>
                <a:lnTo>
                  <a:pt x="0" y="463550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4" name="Rectangle 44"/>
          <p:cNvSpPr>
            <a:spLocks noChangeArrowheads="1"/>
          </p:cNvSpPr>
          <p:nvPr/>
        </p:nvSpPr>
        <p:spPr bwMode="auto">
          <a:xfrm>
            <a:off x="3841642" y="4232275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5" name="Rectangle 45"/>
          <p:cNvSpPr>
            <a:spLocks noChangeArrowheads="1"/>
          </p:cNvSpPr>
          <p:nvPr/>
        </p:nvSpPr>
        <p:spPr bwMode="auto">
          <a:xfrm>
            <a:off x="3226139" y="4233864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02</a:t>
            </a:r>
          </a:p>
        </p:txBody>
      </p:sp>
      <p:sp>
        <p:nvSpPr>
          <p:cNvPr id="21516" name="Round Same Side Corner Rectangle 47"/>
          <p:cNvSpPr/>
          <p:nvPr/>
        </p:nvSpPr>
        <p:spPr bwMode="auto">
          <a:xfrm rot="5400000">
            <a:off x="5566571" y="3448845"/>
            <a:ext cx="371475" cy="1122363"/>
          </a:xfrm>
          <a:custGeom>
            <a:avLst/>
            <a:gdLst>
              <a:gd name="T0" fmla="*/ 184684 w 372534"/>
              <a:gd name="T1" fmla="*/ 0 h 1121834"/>
              <a:gd name="T2" fmla="*/ 184684 w 372534"/>
              <a:gd name="T3" fmla="*/ 0 h 1121834"/>
              <a:gd name="T4" fmla="*/ 369366 w 372534"/>
              <a:gd name="T5" fmla="*/ 186531 h 1121834"/>
              <a:gd name="T6" fmla="*/ 369366 w 372534"/>
              <a:gd name="T7" fmla="*/ 1123421 h 1121834"/>
              <a:gd name="T8" fmla="*/ 369366 w 372534"/>
              <a:gd name="T9" fmla="*/ 1123421 h 1121834"/>
              <a:gd name="T10" fmla="*/ 0 w 372534"/>
              <a:gd name="T11" fmla="*/ 1123421 h 1121834"/>
              <a:gd name="T12" fmla="*/ 0 w 372534"/>
              <a:gd name="T13" fmla="*/ 1123421 h 1121834"/>
              <a:gd name="T14" fmla="*/ 0 w 372534"/>
              <a:gd name="T15" fmla="*/ 186531 h 1121834"/>
              <a:gd name="T16" fmla="*/ 184684 w 372534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1834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1834"/>
                </a:lnTo>
                <a:lnTo>
                  <a:pt x="0" y="1121834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7" name="Round Same Side Corner Rectangle 48"/>
          <p:cNvSpPr/>
          <p:nvPr/>
        </p:nvSpPr>
        <p:spPr bwMode="auto">
          <a:xfrm rot="-5400000">
            <a:off x="4773613" y="3778252"/>
            <a:ext cx="371475" cy="463551"/>
          </a:xfrm>
          <a:custGeom>
            <a:avLst/>
            <a:gdLst>
              <a:gd name="T0" fmla="*/ 184684 w 372534"/>
              <a:gd name="T1" fmla="*/ 0 h 463550"/>
              <a:gd name="T2" fmla="*/ 184684 w 372534"/>
              <a:gd name="T3" fmla="*/ 0 h 463550"/>
              <a:gd name="T4" fmla="*/ 369366 w 372534"/>
              <a:gd name="T5" fmla="*/ 186267 h 463550"/>
              <a:gd name="T6" fmla="*/ 369366 w 372534"/>
              <a:gd name="T7" fmla="*/ 463550 h 463550"/>
              <a:gd name="T8" fmla="*/ 369366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4684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18" name="Rectangle 49"/>
          <p:cNvSpPr>
            <a:spLocks noChangeArrowheads="1"/>
          </p:cNvSpPr>
          <p:nvPr/>
        </p:nvSpPr>
        <p:spPr bwMode="auto">
          <a:xfrm>
            <a:off x="5413267" y="3824288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19" name="Rectangle 50"/>
          <p:cNvSpPr>
            <a:spLocks noChangeArrowheads="1"/>
          </p:cNvSpPr>
          <p:nvPr/>
        </p:nvSpPr>
        <p:spPr bwMode="auto">
          <a:xfrm>
            <a:off x="4790620" y="3825875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03</a:t>
            </a:r>
          </a:p>
        </p:txBody>
      </p:sp>
      <p:sp>
        <p:nvSpPr>
          <p:cNvPr id="21520" name="Round Same Side Corner Rectangle 52"/>
          <p:cNvSpPr/>
          <p:nvPr/>
        </p:nvSpPr>
        <p:spPr bwMode="auto">
          <a:xfrm rot="5400000">
            <a:off x="7140576" y="3040062"/>
            <a:ext cx="373062" cy="1122363"/>
          </a:xfrm>
          <a:custGeom>
            <a:avLst/>
            <a:gdLst>
              <a:gd name="T0" fmla="*/ 187060 w 372535"/>
              <a:gd name="T1" fmla="*/ 0 h 1121832"/>
              <a:gd name="T2" fmla="*/ 187060 w 372535"/>
              <a:gd name="T3" fmla="*/ 0 h 1121832"/>
              <a:gd name="T4" fmla="*/ 374119 w 372535"/>
              <a:gd name="T5" fmla="*/ 186532 h 1121832"/>
              <a:gd name="T6" fmla="*/ 374118 w 372535"/>
              <a:gd name="T7" fmla="*/ 1123426 h 1121832"/>
              <a:gd name="T8" fmla="*/ 374118 w 372535"/>
              <a:gd name="T9" fmla="*/ 1123426 h 1121832"/>
              <a:gd name="T10" fmla="*/ 0 w 372535"/>
              <a:gd name="T11" fmla="*/ 1123426 h 1121832"/>
              <a:gd name="T12" fmla="*/ 0 w 372535"/>
              <a:gd name="T13" fmla="*/ 1123426 h 1121832"/>
              <a:gd name="T14" fmla="*/ 0 w 372535"/>
              <a:gd name="T15" fmla="*/ 186532 h 1121832"/>
              <a:gd name="T16" fmla="*/ 187060 w 372535"/>
              <a:gd name="T17" fmla="*/ 0 h 1121832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1832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123"/>
                  <a:pt x="372535" y="809977"/>
                  <a:pt x="372535" y="1121832"/>
                </a:cubicBezTo>
                <a:lnTo>
                  <a:pt x="0" y="1121832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1" name="Round Same Side Corner Rectangle 53"/>
          <p:cNvSpPr/>
          <p:nvPr/>
        </p:nvSpPr>
        <p:spPr bwMode="auto">
          <a:xfrm rot="-5400000">
            <a:off x="6347620" y="3369468"/>
            <a:ext cx="373062" cy="463551"/>
          </a:xfrm>
          <a:custGeom>
            <a:avLst/>
            <a:gdLst>
              <a:gd name="T0" fmla="*/ 187060 w 372535"/>
              <a:gd name="T1" fmla="*/ 0 h 463549"/>
              <a:gd name="T2" fmla="*/ 187060 w 372535"/>
              <a:gd name="T3" fmla="*/ 0 h 463549"/>
              <a:gd name="T4" fmla="*/ 374119 w 372535"/>
              <a:gd name="T5" fmla="*/ 186268 h 463549"/>
              <a:gd name="T6" fmla="*/ 374118 w 372535"/>
              <a:gd name="T7" fmla="*/ 463552 h 463549"/>
              <a:gd name="T8" fmla="*/ 374118 w 372535"/>
              <a:gd name="T9" fmla="*/ 463552 h 463549"/>
              <a:gd name="T10" fmla="*/ 0 w 372535"/>
              <a:gd name="T11" fmla="*/ 463552 h 463549"/>
              <a:gd name="T12" fmla="*/ 0 w 372535"/>
              <a:gd name="T13" fmla="*/ 463552 h 463549"/>
              <a:gd name="T14" fmla="*/ 0 w 372535"/>
              <a:gd name="T15" fmla="*/ 186268 h 463549"/>
              <a:gd name="T16" fmla="*/ 187060 w 372535"/>
              <a:gd name="T17" fmla="*/ 0 h 4635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49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2"/>
                  <a:pt x="372535" y="463549"/>
                </a:cubicBezTo>
                <a:lnTo>
                  <a:pt x="0" y="463549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2" name="Rectangle 63"/>
          <p:cNvSpPr>
            <a:spLocks noChangeArrowheads="1"/>
          </p:cNvSpPr>
          <p:nvPr/>
        </p:nvSpPr>
        <p:spPr bwMode="auto">
          <a:xfrm>
            <a:off x="6988067" y="3414714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3" name="Rectangle 65"/>
          <p:cNvSpPr>
            <a:spLocks noChangeArrowheads="1"/>
          </p:cNvSpPr>
          <p:nvPr/>
        </p:nvSpPr>
        <p:spPr bwMode="auto">
          <a:xfrm>
            <a:off x="6365420" y="3417889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04</a:t>
            </a:r>
          </a:p>
        </p:txBody>
      </p:sp>
      <p:sp>
        <p:nvSpPr>
          <p:cNvPr id="21524" name="Round Same Side Corner Rectangle 67"/>
          <p:cNvSpPr/>
          <p:nvPr/>
        </p:nvSpPr>
        <p:spPr bwMode="auto">
          <a:xfrm rot="5400000">
            <a:off x="8713789" y="2632076"/>
            <a:ext cx="373063" cy="1122363"/>
          </a:xfrm>
          <a:custGeom>
            <a:avLst/>
            <a:gdLst>
              <a:gd name="T0" fmla="*/ 187062 w 372534"/>
              <a:gd name="T1" fmla="*/ 0 h 1121834"/>
              <a:gd name="T2" fmla="*/ 187062 w 372534"/>
              <a:gd name="T3" fmla="*/ 0 h 1121834"/>
              <a:gd name="T4" fmla="*/ 374124 w 372534"/>
              <a:gd name="T5" fmla="*/ 186531 h 1121834"/>
              <a:gd name="T6" fmla="*/ 374124 w 372534"/>
              <a:gd name="T7" fmla="*/ 1123418 h 1121834"/>
              <a:gd name="T8" fmla="*/ 374124 w 372534"/>
              <a:gd name="T9" fmla="*/ 1123418 h 1121834"/>
              <a:gd name="T10" fmla="*/ 0 w 372534"/>
              <a:gd name="T11" fmla="*/ 1123418 h 1121834"/>
              <a:gd name="T12" fmla="*/ 0 w 372534"/>
              <a:gd name="T13" fmla="*/ 1123418 h 1121834"/>
              <a:gd name="T14" fmla="*/ 0 w 372534"/>
              <a:gd name="T15" fmla="*/ 186531 h 1121834"/>
              <a:gd name="T16" fmla="*/ 187062 w 372534"/>
              <a:gd name="T17" fmla="*/ 0 h 112183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1121834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1121834"/>
                </a:lnTo>
                <a:lnTo>
                  <a:pt x="0" y="1121834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5" name="Round Same Side Corner Rectangle 73"/>
          <p:cNvSpPr/>
          <p:nvPr/>
        </p:nvSpPr>
        <p:spPr bwMode="auto">
          <a:xfrm rot="-5400000">
            <a:off x="7920833" y="2961483"/>
            <a:ext cx="373063" cy="463551"/>
          </a:xfrm>
          <a:custGeom>
            <a:avLst/>
            <a:gdLst>
              <a:gd name="T0" fmla="*/ 187062 w 372534"/>
              <a:gd name="T1" fmla="*/ 0 h 463550"/>
              <a:gd name="T2" fmla="*/ 187062 w 372534"/>
              <a:gd name="T3" fmla="*/ 0 h 463550"/>
              <a:gd name="T4" fmla="*/ 374124 w 372534"/>
              <a:gd name="T5" fmla="*/ 186267 h 463550"/>
              <a:gd name="T6" fmla="*/ 374124 w 372534"/>
              <a:gd name="T7" fmla="*/ 463550 h 463550"/>
              <a:gd name="T8" fmla="*/ 374124 w 372534"/>
              <a:gd name="T9" fmla="*/ 463550 h 463550"/>
              <a:gd name="T10" fmla="*/ 0 w 372534"/>
              <a:gd name="T11" fmla="*/ 463550 h 463550"/>
              <a:gd name="T12" fmla="*/ 0 w 372534"/>
              <a:gd name="T13" fmla="*/ 463550 h 463550"/>
              <a:gd name="T14" fmla="*/ 0 w 372534"/>
              <a:gd name="T15" fmla="*/ 186267 h 463550"/>
              <a:gd name="T16" fmla="*/ 187062 w 372534"/>
              <a:gd name="T17" fmla="*/ 0 h 463550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4" h="463550">
                <a:moveTo>
                  <a:pt x="186267" y="0"/>
                </a:moveTo>
                <a:lnTo>
                  <a:pt x="186267" y="0"/>
                </a:lnTo>
                <a:cubicBezTo>
                  <a:pt x="289139" y="0"/>
                  <a:pt x="372534" y="83395"/>
                  <a:pt x="372534" y="186267"/>
                </a:cubicBezTo>
                <a:lnTo>
                  <a:pt x="372534" y="463550"/>
                </a:lnTo>
                <a:lnTo>
                  <a:pt x="0" y="463550"/>
                </a:lnTo>
                <a:lnTo>
                  <a:pt x="0" y="186267"/>
                </a:lnTo>
                <a:cubicBezTo>
                  <a:pt x="0" y="83395"/>
                  <a:pt x="83395" y="0"/>
                  <a:pt x="186267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6" name="Rectangle 74"/>
          <p:cNvSpPr>
            <a:spLocks noChangeArrowheads="1"/>
          </p:cNvSpPr>
          <p:nvPr/>
        </p:nvSpPr>
        <p:spPr bwMode="auto">
          <a:xfrm>
            <a:off x="8561278" y="3006725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27" name="Rectangle 75"/>
          <p:cNvSpPr>
            <a:spLocks noChangeArrowheads="1"/>
          </p:cNvSpPr>
          <p:nvPr/>
        </p:nvSpPr>
        <p:spPr bwMode="auto">
          <a:xfrm>
            <a:off x="7946569" y="3008314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05</a:t>
            </a:r>
          </a:p>
        </p:txBody>
      </p:sp>
      <p:sp>
        <p:nvSpPr>
          <p:cNvPr id="21528" name="Round Same Side Corner Rectangle 81"/>
          <p:cNvSpPr/>
          <p:nvPr/>
        </p:nvSpPr>
        <p:spPr bwMode="auto">
          <a:xfrm rot="5400000">
            <a:off x="10288588" y="2222502"/>
            <a:ext cx="371475" cy="1123951"/>
          </a:xfrm>
          <a:custGeom>
            <a:avLst/>
            <a:gdLst>
              <a:gd name="T0" fmla="*/ 184683 w 372535"/>
              <a:gd name="T1" fmla="*/ 0 h 1123951"/>
              <a:gd name="T2" fmla="*/ 184683 w 372535"/>
              <a:gd name="T3" fmla="*/ 0 h 1123951"/>
              <a:gd name="T4" fmla="*/ 369365 w 372535"/>
              <a:gd name="T5" fmla="*/ 186268 h 1123951"/>
              <a:gd name="T6" fmla="*/ 369364 w 372535"/>
              <a:gd name="T7" fmla="*/ 1123948 h 1123951"/>
              <a:gd name="T8" fmla="*/ 369364 w 372535"/>
              <a:gd name="T9" fmla="*/ 1123948 h 1123951"/>
              <a:gd name="T10" fmla="*/ 0 w 372535"/>
              <a:gd name="T11" fmla="*/ 1123948 h 1123951"/>
              <a:gd name="T12" fmla="*/ 0 w 372535"/>
              <a:gd name="T13" fmla="*/ 1123948 h 1123951"/>
              <a:gd name="T14" fmla="*/ 0 w 372535"/>
              <a:gd name="T15" fmla="*/ 186268 h 1123951"/>
              <a:gd name="T16" fmla="*/ 184683 w 372535"/>
              <a:gd name="T17" fmla="*/ 0 h 1123951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1123951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498829"/>
                  <a:pt x="372535" y="811390"/>
                  <a:pt x="372535" y="1123951"/>
                </a:cubicBezTo>
                <a:lnTo>
                  <a:pt x="0" y="1123951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29" name="Round Same Side Corner Rectangle 82"/>
          <p:cNvSpPr/>
          <p:nvPr/>
        </p:nvSpPr>
        <p:spPr bwMode="auto">
          <a:xfrm rot="-5400000">
            <a:off x="9494839" y="2552702"/>
            <a:ext cx="371475" cy="463551"/>
          </a:xfrm>
          <a:custGeom>
            <a:avLst/>
            <a:gdLst>
              <a:gd name="T0" fmla="*/ 184683 w 372535"/>
              <a:gd name="T1" fmla="*/ 0 h 463549"/>
              <a:gd name="T2" fmla="*/ 184683 w 372535"/>
              <a:gd name="T3" fmla="*/ 0 h 463549"/>
              <a:gd name="T4" fmla="*/ 369365 w 372535"/>
              <a:gd name="T5" fmla="*/ 186268 h 463549"/>
              <a:gd name="T6" fmla="*/ 369364 w 372535"/>
              <a:gd name="T7" fmla="*/ 463552 h 463549"/>
              <a:gd name="T8" fmla="*/ 369364 w 372535"/>
              <a:gd name="T9" fmla="*/ 463552 h 463549"/>
              <a:gd name="T10" fmla="*/ 0 w 372535"/>
              <a:gd name="T11" fmla="*/ 463552 h 463549"/>
              <a:gd name="T12" fmla="*/ 0 w 372535"/>
              <a:gd name="T13" fmla="*/ 463552 h 463549"/>
              <a:gd name="T14" fmla="*/ 0 w 372535"/>
              <a:gd name="T15" fmla="*/ 186268 h 463549"/>
              <a:gd name="T16" fmla="*/ 184683 w 372535"/>
              <a:gd name="T17" fmla="*/ 0 h 463549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372535" h="463549">
                <a:moveTo>
                  <a:pt x="186268" y="0"/>
                </a:moveTo>
                <a:lnTo>
                  <a:pt x="186268" y="0"/>
                </a:lnTo>
                <a:cubicBezTo>
                  <a:pt x="289141" y="0"/>
                  <a:pt x="372536" y="83395"/>
                  <a:pt x="372536" y="186268"/>
                </a:cubicBezTo>
                <a:cubicBezTo>
                  <a:pt x="372536" y="278695"/>
                  <a:pt x="372535" y="371122"/>
                  <a:pt x="372535" y="463549"/>
                </a:cubicBezTo>
                <a:lnTo>
                  <a:pt x="0" y="463549"/>
                </a:lnTo>
                <a:lnTo>
                  <a:pt x="0" y="186268"/>
                </a:lnTo>
                <a:cubicBezTo>
                  <a:pt x="0" y="83395"/>
                  <a:pt x="83395" y="0"/>
                  <a:pt x="186268" y="0"/>
                </a:cubicBez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0" name="Rectangle 83"/>
          <p:cNvSpPr>
            <a:spLocks noChangeArrowheads="1"/>
          </p:cNvSpPr>
          <p:nvPr/>
        </p:nvSpPr>
        <p:spPr bwMode="auto">
          <a:xfrm>
            <a:off x="10150367" y="2598738"/>
            <a:ext cx="6463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49325" eaLnBrk="1" hangingPunct="1"/>
            <a:r>
              <a:rPr lang="zh-CN" altLang="en-US" b="1">
                <a:solidFill>
                  <a:srgbClr val="FAFAF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bg-BG" altLang="en-US" b="1">
              <a:solidFill>
                <a:srgbClr val="FAFAF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1" name="Rectangle 84"/>
          <p:cNvSpPr>
            <a:spLocks noChangeArrowheads="1"/>
          </p:cNvSpPr>
          <p:nvPr/>
        </p:nvSpPr>
        <p:spPr bwMode="auto">
          <a:xfrm>
            <a:off x="9518988" y="2600325"/>
            <a:ext cx="38985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950595" eaLnBrk="1" hangingPunct="1"/>
            <a:r>
              <a:rPr lang="en-US" altLang="zh-CN" sz="1600">
                <a:solidFill>
                  <a:srgbClr val="FFFFFF"/>
                </a:solidFill>
                <a:latin typeface="Open Sans Light"/>
                <a:ea typeface="Open Sans Light"/>
                <a:cs typeface="Open Sans Light"/>
              </a:rPr>
              <a:t>06</a:t>
            </a:r>
          </a:p>
        </p:txBody>
      </p:sp>
      <p:sp>
        <p:nvSpPr>
          <p:cNvPr id="21532" name="U-Turn Arrow 91"/>
          <p:cNvSpPr/>
          <p:nvPr/>
        </p:nvSpPr>
        <p:spPr bwMode="auto">
          <a:xfrm>
            <a:off x="5765802" y="2674940"/>
            <a:ext cx="1069975" cy="1095375"/>
          </a:xfrm>
          <a:custGeom>
            <a:avLst/>
            <a:gdLst>
              <a:gd name="T0" fmla="*/ 0 w 1071033"/>
              <a:gd name="T1" fmla="*/ 1093262 h 1096433"/>
              <a:gd name="T2" fmla="*/ 0 w 1071033"/>
              <a:gd name="T3" fmla="*/ 512230 h 1096433"/>
              <a:gd name="T4" fmla="*/ 512196 w 1071033"/>
              <a:gd name="T5" fmla="*/ 0 h 1096433"/>
              <a:gd name="T6" fmla="*/ 512196 w 1071033"/>
              <a:gd name="T7" fmla="*/ 0 h 1096433"/>
              <a:gd name="T8" fmla="*/ 1024390 w 1071033"/>
              <a:gd name="T9" fmla="*/ 512230 h 1096433"/>
              <a:gd name="T10" fmla="*/ 1024389 w 1071033"/>
              <a:gd name="T11" fmla="*/ 549098 h 1096433"/>
              <a:gd name="T12" fmla="*/ 1067862 w 1071033"/>
              <a:gd name="T13" fmla="*/ 549098 h 1096433"/>
              <a:gd name="T14" fmla="*/ 988029 w 1071033"/>
              <a:gd name="T15" fmla="*/ 692264 h 1096433"/>
              <a:gd name="T16" fmla="*/ 908195 w 1071033"/>
              <a:gd name="T17" fmla="*/ 549098 h 1096433"/>
              <a:gd name="T18" fmla="*/ 951668 w 1071033"/>
              <a:gd name="T19" fmla="*/ 549098 h 1096433"/>
              <a:gd name="T20" fmla="*/ 951668 w 1071033"/>
              <a:gd name="T21" fmla="*/ 512230 h 1096433"/>
              <a:gd name="T22" fmla="*/ 512196 w 1071033"/>
              <a:gd name="T23" fmla="*/ 72728 h 1096433"/>
              <a:gd name="T24" fmla="*/ 512196 w 1071033"/>
              <a:gd name="T25" fmla="*/ 72727 h 1096433"/>
              <a:gd name="T26" fmla="*/ 72722 w 1071033"/>
              <a:gd name="T27" fmla="*/ 512229 h 1096433"/>
              <a:gd name="T28" fmla="*/ 72721 w 1071033"/>
              <a:gd name="T29" fmla="*/ 1093262 h 1096433"/>
              <a:gd name="T30" fmla="*/ 0 w 1071033"/>
              <a:gd name="T31" fmla="*/ 1093262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3" name="U-Turn Arrow 92"/>
          <p:cNvSpPr/>
          <p:nvPr/>
        </p:nvSpPr>
        <p:spPr bwMode="auto">
          <a:xfrm>
            <a:off x="7346951" y="2259013"/>
            <a:ext cx="1069975" cy="1096962"/>
          </a:xfrm>
          <a:custGeom>
            <a:avLst/>
            <a:gdLst>
              <a:gd name="T0" fmla="*/ 0 w 1071033"/>
              <a:gd name="T1" fmla="*/ 1098021 h 1096433"/>
              <a:gd name="T2" fmla="*/ 0 w 1071033"/>
              <a:gd name="T3" fmla="*/ 514460 h 1096433"/>
              <a:gd name="T4" fmla="*/ 512196 w 1071033"/>
              <a:gd name="T5" fmla="*/ 0 h 1096433"/>
              <a:gd name="T6" fmla="*/ 512196 w 1071033"/>
              <a:gd name="T7" fmla="*/ 0 h 1096433"/>
              <a:gd name="T8" fmla="*/ 1024390 w 1071033"/>
              <a:gd name="T9" fmla="*/ 514460 h 1096433"/>
              <a:gd name="T10" fmla="*/ 1024389 w 1071033"/>
              <a:gd name="T11" fmla="*/ 551488 h 1096433"/>
              <a:gd name="T12" fmla="*/ 1067862 w 1071033"/>
              <a:gd name="T13" fmla="*/ 551488 h 1096433"/>
              <a:gd name="T14" fmla="*/ 988029 w 1071033"/>
              <a:gd name="T15" fmla="*/ 695277 h 1096433"/>
              <a:gd name="T16" fmla="*/ 908195 w 1071033"/>
              <a:gd name="T17" fmla="*/ 551488 h 1096433"/>
              <a:gd name="T18" fmla="*/ 951668 w 1071033"/>
              <a:gd name="T19" fmla="*/ 551488 h 1096433"/>
              <a:gd name="T20" fmla="*/ 951668 w 1071033"/>
              <a:gd name="T21" fmla="*/ 514460 h 1096433"/>
              <a:gd name="T22" fmla="*/ 512196 w 1071033"/>
              <a:gd name="T23" fmla="*/ 73043 h 1096433"/>
              <a:gd name="T24" fmla="*/ 512196 w 1071033"/>
              <a:gd name="T25" fmla="*/ 73042 h 1096433"/>
              <a:gd name="T26" fmla="*/ 72722 w 1071033"/>
              <a:gd name="T27" fmla="*/ 514459 h 1096433"/>
              <a:gd name="T28" fmla="*/ 72721 w 1071033"/>
              <a:gd name="T29" fmla="*/ 1098021 h 1096433"/>
              <a:gd name="T30" fmla="*/ 0 w 1071033"/>
              <a:gd name="T31" fmla="*/ 1098021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4" name="U-Turn Arrow 93"/>
          <p:cNvSpPr/>
          <p:nvPr/>
        </p:nvSpPr>
        <p:spPr bwMode="auto">
          <a:xfrm>
            <a:off x="8912225" y="1865313"/>
            <a:ext cx="1071563" cy="1096962"/>
          </a:xfrm>
          <a:custGeom>
            <a:avLst/>
            <a:gdLst>
              <a:gd name="T0" fmla="*/ 0 w 1071033"/>
              <a:gd name="T1" fmla="*/ 1098021 h 1096433"/>
              <a:gd name="T2" fmla="*/ 0 w 1071033"/>
              <a:gd name="T3" fmla="*/ 514460 h 1096433"/>
              <a:gd name="T4" fmla="*/ 514478 w 1071033"/>
              <a:gd name="T5" fmla="*/ 0 h 1096433"/>
              <a:gd name="T6" fmla="*/ 514478 w 1071033"/>
              <a:gd name="T7" fmla="*/ 0 h 1096433"/>
              <a:gd name="T8" fmla="*/ 1028958 w 1071033"/>
              <a:gd name="T9" fmla="*/ 514460 h 1096433"/>
              <a:gd name="T10" fmla="*/ 1028957 w 1071033"/>
              <a:gd name="T11" fmla="*/ 551488 h 1096433"/>
              <a:gd name="T12" fmla="*/ 1072624 w 1071033"/>
              <a:gd name="T13" fmla="*/ 551488 h 1096433"/>
              <a:gd name="T14" fmla="*/ 992435 w 1071033"/>
              <a:gd name="T15" fmla="*/ 695277 h 1096433"/>
              <a:gd name="T16" fmla="*/ 912245 w 1071033"/>
              <a:gd name="T17" fmla="*/ 551488 h 1096433"/>
              <a:gd name="T18" fmla="*/ 955912 w 1071033"/>
              <a:gd name="T19" fmla="*/ 551488 h 1096433"/>
              <a:gd name="T20" fmla="*/ 955912 w 1071033"/>
              <a:gd name="T21" fmla="*/ 514460 h 1096433"/>
              <a:gd name="T22" fmla="*/ 514478 w 1071033"/>
              <a:gd name="T23" fmla="*/ 73043 h 1096433"/>
              <a:gd name="T24" fmla="*/ 514478 w 1071033"/>
              <a:gd name="T25" fmla="*/ 73042 h 1096433"/>
              <a:gd name="T26" fmla="*/ 73046 w 1071033"/>
              <a:gd name="T27" fmla="*/ 514459 h 1096433"/>
              <a:gd name="T28" fmla="*/ 73045 w 1071033"/>
              <a:gd name="T29" fmla="*/ 1098021 h 1096433"/>
              <a:gd name="T30" fmla="*/ 0 w 1071033"/>
              <a:gd name="T31" fmla="*/ 1098021 h 109643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071033" h="1096433">
                <a:moveTo>
                  <a:pt x="0" y="1096433"/>
                </a:moveTo>
                <a:lnTo>
                  <a:pt x="0" y="513716"/>
                </a:lnTo>
                <a:cubicBezTo>
                  <a:pt x="0" y="229998"/>
                  <a:pt x="229998" y="0"/>
                  <a:pt x="513716" y="0"/>
                </a:cubicBezTo>
                <a:cubicBezTo>
                  <a:pt x="797434" y="0"/>
                  <a:pt x="1027432" y="229998"/>
                  <a:pt x="1027432" y="513716"/>
                </a:cubicBezTo>
                <a:cubicBezTo>
                  <a:pt x="1027432" y="526041"/>
                  <a:pt x="1027431" y="538365"/>
                  <a:pt x="1027431" y="550690"/>
                </a:cubicBezTo>
                <a:lnTo>
                  <a:pt x="1071033" y="550690"/>
                </a:lnTo>
                <a:lnTo>
                  <a:pt x="990963" y="694272"/>
                </a:lnTo>
                <a:lnTo>
                  <a:pt x="910892" y="550690"/>
                </a:lnTo>
                <a:lnTo>
                  <a:pt x="954494" y="550690"/>
                </a:lnTo>
                <a:lnTo>
                  <a:pt x="954494" y="513716"/>
                </a:lnTo>
                <a:cubicBezTo>
                  <a:pt x="954494" y="270281"/>
                  <a:pt x="757151" y="72938"/>
                  <a:pt x="513716" y="72938"/>
                </a:cubicBezTo>
                <a:lnTo>
                  <a:pt x="513716" y="72937"/>
                </a:lnTo>
                <a:cubicBezTo>
                  <a:pt x="270281" y="72937"/>
                  <a:pt x="72938" y="270280"/>
                  <a:pt x="72938" y="513715"/>
                </a:cubicBezTo>
                <a:cubicBezTo>
                  <a:pt x="72938" y="707954"/>
                  <a:pt x="72937" y="902194"/>
                  <a:pt x="72937" y="1096433"/>
                </a:cubicBezTo>
                <a:lnTo>
                  <a:pt x="0" y="1096433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1535" name="Text Placeholder 3"/>
          <p:cNvSpPr txBox="1">
            <a:spLocks noChangeArrowheads="1"/>
          </p:cNvSpPr>
          <p:nvPr/>
        </p:nvSpPr>
        <p:spPr bwMode="auto">
          <a:xfrm>
            <a:off x="1651002" y="5140326"/>
            <a:ext cx="13239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材均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可自由编辑替换和移动。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6" name="Text Placeholder 3"/>
          <p:cNvSpPr txBox="1">
            <a:spLocks noChangeArrowheads="1"/>
          </p:cNvSpPr>
          <p:nvPr/>
        </p:nvSpPr>
        <p:spPr bwMode="auto">
          <a:xfrm>
            <a:off x="9680577" y="3092452"/>
            <a:ext cx="13239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单击此处添加您的文字内容。本模板的所有素材均可自由编辑替换和移动。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7" name="Text Placeholder 3"/>
          <p:cNvSpPr txBox="1">
            <a:spLocks noChangeArrowheads="1"/>
          </p:cNvSpPr>
          <p:nvPr/>
        </p:nvSpPr>
        <p:spPr bwMode="auto">
          <a:xfrm>
            <a:off x="8074025" y="3502027"/>
            <a:ext cx="13255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单击此处添加您的文字内容。本模板的所有素材均可自由编辑替换和移动。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8" name="Text Placeholder 3"/>
          <p:cNvSpPr txBox="1">
            <a:spLocks noChangeArrowheads="1"/>
          </p:cNvSpPr>
          <p:nvPr/>
        </p:nvSpPr>
        <p:spPr bwMode="auto">
          <a:xfrm>
            <a:off x="6467476" y="3911602"/>
            <a:ext cx="13255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单击此处添加您的文字内容。本模板的所有素材均可自由编辑替换和移动。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39" name="Text Placeholder 3"/>
          <p:cNvSpPr txBox="1">
            <a:spLocks noChangeArrowheads="1"/>
          </p:cNvSpPr>
          <p:nvPr/>
        </p:nvSpPr>
        <p:spPr bwMode="auto">
          <a:xfrm>
            <a:off x="4862514" y="4321177"/>
            <a:ext cx="1323975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单击此处添加您的文字内容。本模板的所有素材均可自由编辑替换和移动。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540" name="Text Placeholder 3"/>
          <p:cNvSpPr txBox="1">
            <a:spLocks noChangeArrowheads="1"/>
          </p:cNvSpPr>
          <p:nvPr/>
        </p:nvSpPr>
        <p:spPr bwMode="auto">
          <a:xfrm>
            <a:off x="3255962" y="4730752"/>
            <a:ext cx="1325563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29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2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单击此处添加您的文字内容。本模板的所有素材均可自由编辑替换和移动。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56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2531" name="文本框 157"/>
          <p:cNvSpPr txBox="1">
            <a:spLocks noChangeArrowheads="1"/>
          </p:cNvSpPr>
          <p:nvPr/>
        </p:nvSpPr>
        <p:spPr bwMode="auto">
          <a:xfrm>
            <a:off x="4192588" y="4640263"/>
            <a:ext cx="40640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自我总结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2532" name="组合 158"/>
          <p:cNvGrpSpPr/>
          <p:nvPr/>
        </p:nvGrpSpPr>
        <p:grpSpPr bwMode="auto">
          <a:xfrm>
            <a:off x="4565652" y="1449390"/>
            <a:ext cx="3044825" cy="3043237"/>
            <a:chOff x="0" y="0"/>
            <a:chExt cx="3044824" cy="3044824"/>
          </a:xfrm>
        </p:grpSpPr>
        <p:sp>
          <p:nvSpPr>
            <p:cNvPr id="22533" name="椭圆 159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22534" name="组合 160"/>
            <p:cNvGrpSpPr/>
            <p:nvPr/>
          </p:nvGrpSpPr>
          <p:grpSpPr bwMode="auto">
            <a:xfrm>
              <a:off x="257175" y="335756"/>
              <a:ext cx="2530475" cy="2373313"/>
              <a:chOff x="0" y="0"/>
              <a:chExt cx="2530475" cy="2373313"/>
            </a:xfrm>
          </p:grpSpPr>
          <p:sp>
            <p:nvSpPr>
              <p:cNvPr id="22535" name="Oval 265"/>
              <p:cNvSpPr>
                <a:spLocks noChangeArrowheads="1"/>
              </p:cNvSpPr>
              <p:nvPr/>
            </p:nvSpPr>
            <p:spPr bwMode="auto">
              <a:xfrm>
                <a:off x="430213" y="455613"/>
                <a:ext cx="1668463" cy="16684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6" name="Oval 266"/>
              <p:cNvSpPr>
                <a:spLocks noChangeArrowheads="1"/>
              </p:cNvSpPr>
              <p:nvPr/>
            </p:nvSpPr>
            <p:spPr bwMode="auto">
              <a:xfrm>
                <a:off x="1676400" y="1822450"/>
                <a:ext cx="554038" cy="550863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7" name="Oval 267"/>
              <p:cNvSpPr>
                <a:spLocks noChangeArrowheads="1"/>
              </p:cNvSpPr>
              <p:nvPr/>
            </p:nvSpPr>
            <p:spPr bwMode="auto">
              <a:xfrm>
                <a:off x="1890713" y="469900"/>
                <a:ext cx="222250" cy="222250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8" name="Oval 268"/>
              <p:cNvSpPr>
                <a:spLocks noChangeArrowheads="1"/>
              </p:cNvSpPr>
              <p:nvPr/>
            </p:nvSpPr>
            <p:spPr bwMode="auto">
              <a:xfrm>
                <a:off x="565150" y="2030413"/>
                <a:ext cx="222250" cy="217488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39" name="Oval 269"/>
              <p:cNvSpPr>
                <a:spLocks noChangeArrowheads="1"/>
              </p:cNvSpPr>
              <p:nvPr/>
            </p:nvSpPr>
            <p:spPr bwMode="auto">
              <a:xfrm>
                <a:off x="908050" y="2211388"/>
                <a:ext cx="120650" cy="119063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0" name="Oval 270"/>
              <p:cNvSpPr>
                <a:spLocks noChangeArrowheads="1"/>
              </p:cNvSpPr>
              <p:nvPr/>
            </p:nvSpPr>
            <p:spPr bwMode="auto">
              <a:xfrm>
                <a:off x="674688" y="1065213"/>
                <a:ext cx="180975" cy="180975"/>
              </a:xfrm>
              <a:prstGeom prst="ellipse">
                <a:avLst/>
              </a:pr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1" name="Oval 271"/>
              <p:cNvSpPr>
                <a:spLocks noChangeArrowheads="1"/>
              </p:cNvSpPr>
              <p:nvPr/>
            </p:nvSpPr>
            <p:spPr bwMode="auto">
              <a:xfrm>
                <a:off x="1401763" y="0"/>
                <a:ext cx="519113" cy="515938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2" name="Oval 272"/>
              <p:cNvSpPr>
                <a:spLocks noChangeArrowheads="1"/>
              </p:cNvSpPr>
              <p:nvPr/>
            </p:nvSpPr>
            <p:spPr bwMode="auto">
              <a:xfrm>
                <a:off x="0" y="1460500"/>
                <a:ext cx="622300" cy="622300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3" name="Oval 273"/>
              <p:cNvSpPr>
                <a:spLocks noChangeArrowheads="1"/>
              </p:cNvSpPr>
              <p:nvPr/>
            </p:nvSpPr>
            <p:spPr bwMode="auto">
              <a:xfrm>
                <a:off x="200025" y="127000"/>
                <a:ext cx="620713" cy="625475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4" name="Oval 274"/>
              <p:cNvSpPr>
                <a:spLocks noChangeArrowheads="1"/>
              </p:cNvSpPr>
              <p:nvPr/>
            </p:nvSpPr>
            <p:spPr bwMode="auto">
              <a:xfrm>
                <a:off x="2019300" y="738188"/>
                <a:ext cx="511175" cy="511175"/>
              </a:xfrm>
              <a:prstGeom prst="ellipse">
                <a:avLst/>
              </a:prstGeom>
              <a:solidFill>
                <a:srgbClr val="679C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5" name="Freeform 275"/>
              <p:cNvSpPr>
                <a:spLocks noEditPoints="1"/>
              </p:cNvSpPr>
              <p:nvPr/>
            </p:nvSpPr>
            <p:spPr bwMode="auto">
              <a:xfrm>
                <a:off x="2217738" y="817563"/>
                <a:ext cx="117475" cy="82550"/>
              </a:xfrm>
              <a:custGeom>
                <a:avLst/>
                <a:gdLst>
                  <a:gd name="T0" fmla="*/ 2147483647 w 31"/>
                  <a:gd name="T1" fmla="*/ 2147483647 h 22"/>
                  <a:gd name="T2" fmla="*/ 2147483647 w 31"/>
                  <a:gd name="T3" fmla="*/ 2147483647 h 22"/>
                  <a:gd name="T4" fmla="*/ 0 w 31"/>
                  <a:gd name="T5" fmla="*/ 2147483647 h 22"/>
                  <a:gd name="T6" fmla="*/ 0 w 31"/>
                  <a:gd name="T7" fmla="*/ 2147483647 h 22"/>
                  <a:gd name="T8" fmla="*/ 2147483647 w 31"/>
                  <a:gd name="T9" fmla="*/ 0 h 22"/>
                  <a:gd name="T10" fmla="*/ 2147483647 w 31"/>
                  <a:gd name="T11" fmla="*/ 0 h 22"/>
                  <a:gd name="T12" fmla="*/ 2147483647 w 31"/>
                  <a:gd name="T13" fmla="*/ 2147483647 h 22"/>
                  <a:gd name="T14" fmla="*/ 2147483647 w 31"/>
                  <a:gd name="T15" fmla="*/ 2147483647 h 22"/>
                  <a:gd name="T16" fmla="*/ 2147483647 w 31"/>
                  <a:gd name="T17" fmla="*/ 2147483647 h 22"/>
                  <a:gd name="T18" fmla="*/ 2147483647 w 31"/>
                  <a:gd name="T19" fmla="*/ 2147483647 h 22"/>
                  <a:gd name="T20" fmla="*/ 2147483647 w 31"/>
                  <a:gd name="T21" fmla="*/ 2147483647 h 22"/>
                  <a:gd name="T22" fmla="*/ 2147483647 w 31"/>
                  <a:gd name="T23" fmla="*/ 2147483647 h 22"/>
                  <a:gd name="T24" fmla="*/ 2147483647 w 31"/>
                  <a:gd name="T25" fmla="*/ 2147483647 h 22"/>
                  <a:gd name="T26" fmla="*/ 2147483647 w 31"/>
                  <a:gd name="T27" fmla="*/ 2147483647 h 22"/>
                  <a:gd name="T28" fmla="*/ 2147483647 w 31"/>
                  <a:gd name="T29" fmla="*/ 2147483647 h 22"/>
                  <a:gd name="T30" fmla="*/ 2147483647 w 31"/>
                  <a:gd name="T31" fmla="*/ 2147483647 h 22"/>
                  <a:gd name="T32" fmla="*/ 2147483647 w 31"/>
                  <a:gd name="T33" fmla="*/ 2147483647 h 22"/>
                  <a:gd name="T34" fmla="*/ 2147483647 w 31"/>
                  <a:gd name="T35" fmla="*/ 2147483647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1" h="22">
                    <a:moveTo>
                      <a:pt x="25" y="22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3" y="22"/>
                      <a:pt x="0" y="20"/>
                      <a:pt x="0" y="16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3"/>
                      <a:pt x="31" y="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20"/>
                      <a:pt x="28" y="22"/>
                      <a:pt x="25" y="22"/>
                    </a:cubicBezTo>
                    <a:moveTo>
                      <a:pt x="6" y="5"/>
                    </a:moveTo>
                    <a:cubicBezTo>
                      <a:pt x="5" y="5"/>
                      <a:pt x="5" y="5"/>
                      <a:pt x="5" y="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5" y="17"/>
                      <a:pt x="5" y="17"/>
                      <a:pt x="6" y="17"/>
                    </a:cubicBezTo>
                    <a:cubicBezTo>
                      <a:pt x="25" y="17"/>
                      <a:pt x="25" y="17"/>
                      <a:pt x="25" y="17"/>
                    </a:cubicBezTo>
                    <a:cubicBezTo>
                      <a:pt x="26" y="17"/>
                      <a:pt x="26" y="17"/>
                      <a:pt x="26" y="16"/>
                    </a:cubicBezTo>
                    <a:cubicBezTo>
                      <a:pt x="26" y="6"/>
                      <a:pt x="26" y="6"/>
                      <a:pt x="26" y="6"/>
                    </a:cubicBezTo>
                    <a:cubicBezTo>
                      <a:pt x="26" y="5"/>
                      <a:pt x="26" y="5"/>
                      <a:pt x="25" y="5"/>
                    </a:cubicBezTo>
                    <a:cubicBezTo>
                      <a:pt x="6" y="5"/>
                      <a:pt x="6" y="5"/>
                      <a:pt x="6" y="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6" name="Freeform 276"/>
              <p:cNvSpPr/>
              <p:nvPr/>
            </p:nvSpPr>
            <p:spPr bwMode="auto">
              <a:xfrm>
                <a:off x="2090738" y="869950"/>
                <a:ext cx="373063" cy="277813"/>
              </a:xfrm>
              <a:custGeom>
                <a:avLst/>
                <a:gdLst>
                  <a:gd name="T0" fmla="*/ 2147483647 w 99"/>
                  <a:gd name="T1" fmla="*/ 2147483647 h 74"/>
                  <a:gd name="T2" fmla="*/ 2147483647 w 99"/>
                  <a:gd name="T3" fmla="*/ 2147483647 h 74"/>
                  <a:gd name="T4" fmla="*/ 2147483647 w 99"/>
                  <a:gd name="T5" fmla="*/ 2147483647 h 74"/>
                  <a:gd name="T6" fmla="*/ 0 w 99"/>
                  <a:gd name="T7" fmla="*/ 2147483647 h 74"/>
                  <a:gd name="T8" fmla="*/ 0 w 99"/>
                  <a:gd name="T9" fmla="*/ 2147483647 h 74"/>
                  <a:gd name="T10" fmla="*/ 2147483647 w 99"/>
                  <a:gd name="T11" fmla="*/ 0 h 74"/>
                  <a:gd name="T12" fmla="*/ 2147483647 w 99"/>
                  <a:gd name="T13" fmla="*/ 0 h 74"/>
                  <a:gd name="T14" fmla="*/ 2147483647 w 99"/>
                  <a:gd name="T15" fmla="*/ 2147483647 h 74"/>
                  <a:gd name="T16" fmla="*/ 2147483647 w 99"/>
                  <a:gd name="T17" fmla="*/ 2147483647 h 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99" h="74">
                    <a:moveTo>
                      <a:pt x="99" y="71"/>
                    </a:moveTo>
                    <a:cubicBezTo>
                      <a:pt x="99" y="73"/>
                      <a:pt x="97" y="74"/>
                      <a:pt x="96" y="74"/>
                    </a:cubicBezTo>
                    <a:cubicBezTo>
                      <a:pt x="3" y="74"/>
                      <a:pt x="3" y="74"/>
                      <a:pt x="3" y="74"/>
                    </a:cubicBezTo>
                    <a:cubicBezTo>
                      <a:pt x="2" y="74"/>
                      <a:pt x="0" y="73"/>
                      <a:pt x="0" y="71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2"/>
                      <a:pt x="2" y="0"/>
                      <a:pt x="3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7" y="0"/>
                      <a:pt x="99" y="2"/>
                      <a:pt x="99" y="3"/>
                    </a:cubicBezTo>
                    <a:cubicBezTo>
                      <a:pt x="99" y="71"/>
                      <a:pt x="99" y="71"/>
                      <a:pt x="99" y="71"/>
                    </a:cubicBezTo>
                  </a:path>
                </a:pathLst>
              </a:custGeom>
              <a:solidFill>
                <a:srgbClr val="FFC21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47" name="Rectangle 277"/>
              <p:cNvSpPr>
                <a:spLocks noChangeArrowheads="1"/>
              </p:cNvSpPr>
              <p:nvPr/>
            </p:nvSpPr>
            <p:spPr bwMode="auto">
              <a:xfrm>
                <a:off x="2128838" y="862013"/>
                <a:ext cx="14288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8" name="Rectangle 278"/>
              <p:cNvSpPr>
                <a:spLocks noChangeArrowheads="1"/>
              </p:cNvSpPr>
              <p:nvPr/>
            </p:nvSpPr>
            <p:spPr bwMode="auto">
              <a:xfrm>
                <a:off x="2128838" y="862013"/>
                <a:ext cx="14288" cy="293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49" name="Rectangle 279"/>
              <p:cNvSpPr>
                <a:spLocks noChangeArrowheads="1"/>
              </p:cNvSpPr>
              <p:nvPr/>
            </p:nvSpPr>
            <p:spPr bwMode="auto">
              <a:xfrm>
                <a:off x="2395538" y="862013"/>
                <a:ext cx="3175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0" name="Rectangle 280"/>
              <p:cNvSpPr>
                <a:spLocks noChangeArrowheads="1"/>
              </p:cNvSpPr>
              <p:nvPr/>
            </p:nvSpPr>
            <p:spPr bwMode="auto">
              <a:xfrm>
                <a:off x="2154238" y="862013"/>
                <a:ext cx="4763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1" name="Rectangle 281"/>
              <p:cNvSpPr>
                <a:spLocks noChangeArrowheads="1"/>
              </p:cNvSpPr>
              <p:nvPr/>
            </p:nvSpPr>
            <p:spPr bwMode="auto">
              <a:xfrm>
                <a:off x="2154238" y="862013"/>
                <a:ext cx="4763" cy="2936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2" name="Rectangle 282"/>
              <p:cNvSpPr>
                <a:spLocks noChangeArrowheads="1"/>
              </p:cNvSpPr>
              <p:nvPr/>
            </p:nvSpPr>
            <p:spPr bwMode="auto">
              <a:xfrm>
                <a:off x="2414588" y="862013"/>
                <a:ext cx="14288" cy="2936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3" name="Freeform 283"/>
              <p:cNvSpPr>
                <a:spLocks noEditPoints="1"/>
              </p:cNvSpPr>
              <p:nvPr/>
            </p:nvSpPr>
            <p:spPr bwMode="auto">
              <a:xfrm>
                <a:off x="2090738" y="862013"/>
                <a:ext cx="127000" cy="293688"/>
              </a:xfrm>
              <a:custGeom>
                <a:avLst/>
                <a:gdLst>
                  <a:gd name="T0" fmla="*/ 2147483647 w 34"/>
                  <a:gd name="T1" fmla="*/ 2147483647 h 78"/>
                  <a:gd name="T2" fmla="*/ 2147483647 w 34"/>
                  <a:gd name="T3" fmla="*/ 2147483647 h 78"/>
                  <a:gd name="T4" fmla="*/ 2147483647 w 34"/>
                  <a:gd name="T5" fmla="*/ 2147483647 h 78"/>
                  <a:gd name="T6" fmla="*/ 2147483647 w 34"/>
                  <a:gd name="T7" fmla="*/ 2147483647 h 78"/>
                  <a:gd name="T8" fmla="*/ 2147483647 w 34"/>
                  <a:gd name="T9" fmla="*/ 2147483647 h 78"/>
                  <a:gd name="T10" fmla="*/ 2147483647 w 34"/>
                  <a:gd name="T11" fmla="*/ 2147483647 h 78"/>
                  <a:gd name="T12" fmla="*/ 2147483647 w 34"/>
                  <a:gd name="T13" fmla="*/ 2147483647 h 78"/>
                  <a:gd name="T14" fmla="*/ 2147483647 w 34"/>
                  <a:gd name="T15" fmla="*/ 2147483647 h 78"/>
                  <a:gd name="T16" fmla="*/ 2147483647 w 34"/>
                  <a:gd name="T17" fmla="*/ 2147483647 h 78"/>
                  <a:gd name="T18" fmla="*/ 2147483647 w 34"/>
                  <a:gd name="T19" fmla="*/ 2147483647 h 78"/>
                  <a:gd name="T20" fmla="*/ 2147483647 w 34"/>
                  <a:gd name="T21" fmla="*/ 0 h 78"/>
                  <a:gd name="T22" fmla="*/ 2147483647 w 34"/>
                  <a:gd name="T23" fmla="*/ 0 h 78"/>
                  <a:gd name="T24" fmla="*/ 2147483647 w 34"/>
                  <a:gd name="T25" fmla="*/ 2147483647 h 78"/>
                  <a:gd name="T26" fmla="*/ 2147483647 w 34"/>
                  <a:gd name="T27" fmla="*/ 2147483647 h 78"/>
                  <a:gd name="T28" fmla="*/ 2147483647 w 34"/>
                  <a:gd name="T29" fmla="*/ 0 h 78"/>
                  <a:gd name="T30" fmla="*/ 2147483647 w 34"/>
                  <a:gd name="T31" fmla="*/ 0 h 78"/>
                  <a:gd name="T32" fmla="*/ 2147483647 w 34"/>
                  <a:gd name="T33" fmla="*/ 2147483647 h 78"/>
                  <a:gd name="T34" fmla="*/ 2147483647 w 34"/>
                  <a:gd name="T35" fmla="*/ 2147483647 h 78"/>
                  <a:gd name="T36" fmla="*/ 0 w 34"/>
                  <a:gd name="T37" fmla="*/ 2147483647 h 78"/>
                  <a:gd name="T38" fmla="*/ 0 w 34"/>
                  <a:gd name="T39" fmla="*/ 2147483647 h 78"/>
                  <a:gd name="T40" fmla="*/ 2147483647 w 34"/>
                  <a:gd name="T41" fmla="*/ 2147483647 h 78"/>
                  <a:gd name="T42" fmla="*/ 2147483647 w 34"/>
                  <a:gd name="T43" fmla="*/ 2147483647 h 78"/>
                  <a:gd name="T44" fmla="*/ 2147483647 w 34"/>
                  <a:gd name="T45" fmla="*/ 2147483647 h 78"/>
                  <a:gd name="T46" fmla="*/ 2147483647 w 34"/>
                  <a:gd name="T47" fmla="*/ 2147483647 h 78"/>
                  <a:gd name="T48" fmla="*/ 2147483647 w 34"/>
                  <a:gd name="T49" fmla="*/ 2147483647 h 78"/>
                  <a:gd name="T50" fmla="*/ 2147483647 w 34"/>
                  <a:gd name="T51" fmla="*/ 2147483647 h 78"/>
                  <a:gd name="T52" fmla="*/ 2147483647 w 34"/>
                  <a:gd name="T53" fmla="*/ 2147483647 h 78"/>
                  <a:gd name="T54" fmla="*/ 2147483647 w 34"/>
                  <a:gd name="T55" fmla="*/ 0 h 78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34" h="78">
                    <a:moveTo>
                      <a:pt x="14" y="76"/>
                    </a:moveTo>
                    <a:cubicBezTo>
                      <a:pt x="10" y="76"/>
                      <a:pt x="10" y="76"/>
                      <a:pt x="10" y="76"/>
                    </a:cubicBezTo>
                    <a:cubicBezTo>
                      <a:pt x="10" y="78"/>
                      <a:pt x="10" y="78"/>
                      <a:pt x="10" y="78"/>
                    </a:cubicBezTo>
                    <a:cubicBezTo>
                      <a:pt x="14" y="78"/>
                      <a:pt x="14" y="78"/>
                      <a:pt x="14" y="78"/>
                    </a:cubicBezTo>
                    <a:cubicBezTo>
                      <a:pt x="14" y="76"/>
                      <a:pt x="14" y="76"/>
                      <a:pt x="14" y="76"/>
                    </a:cubicBezTo>
                    <a:moveTo>
                      <a:pt x="18" y="76"/>
                    </a:moveTo>
                    <a:cubicBezTo>
                      <a:pt x="17" y="76"/>
                      <a:pt x="17" y="76"/>
                      <a:pt x="17" y="76"/>
                    </a:cubicBezTo>
                    <a:cubicBezTo>
                      <a:pt x="17" y="78"/>
                      <a:pt x="17" y="78"/>
                      <a:pt x="17" y="78"/>
                    </a:cubicBezTo>
                    <a:cubicBezTo>
                      <a:pt x="18" y="78"/>
                      <a:pt x="18" y="78"/>
                      <a:pt x="18" y="78"/>
                    </a:cubicBezTo>
                    <a:cubicBezTo>
                      <a:pt x="18" y="76"/>
                      <a:pt x="18" y="76"/>
                      <a:pt x="18" y="76"/>
                    </a:cubicBezTo>
                    <a:moveTo>
                      <a:pt x="18" y="0"/>
                    </a:moveTo>
                    <a:cubicBezTo>
                      <a:pt x="17" y="0"/>
                      <a:pt x="17" y="0"/>
                      <a:pt x="17" y="0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0" y="4"/>
                      <a:pt x="0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2" y="2"/>
                      <a:pt x="3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17" y="2"/>
                      <a:pt x="17" y="2"/>
                      <a:pt x="17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18" y="2"/>
                      <a:pt x="18" y="2"/>
                      <a:pt x="18" y="2"/>
                    </a:cubicBezTo>
                    <a:cubicBezTo>
                      <a:pt x="18" y="0"/>
                      <a:pt x="18" y="0"/>
                      <a:pt x="18" y="0"/>
                    </a:cubicBezTo>
                  </a:path>
                </a:pathLst>
              </a:custGeom>
              <a:solidFill>
                <a:srgbClr val="4F78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4" name="Freeform 284"/>
              <p:cNvSpPr/>
              <p:nvPr/>
            </p:nvSpPr>
            <p:spPr bwMode="auto">
              <a:xfrm>
                <a:off x="2217738" y="817563"/>
                <a:ext cx="57150" cy="52388"/>
              </a:xfrm>
              <a:custGeom>
                <a:avLst/>
                <a:gdLst>
                  <a:gd name="T0" fmla="*/ 2147483647 w 15"/>
                  <a:gd name="T1" fmla="*/ 0 h 14"/>
                  <a:gd name="T2" fmla="*/ 2147483647 w 15"/>
                  <a:gd name="T3" fmla="*/ 0 h 14"/>
                  <a:gd name="T4" fmla="*/ 0 w 15"/>
                  <a:gd name="T5" fmla="*/ 2147483647 h 14"/>
                  <a:gd name="T6" fmla="*/ 0 w 15"/>
                  <a:gd name="T7" fmla="*/ 2147483647 h 14"/>
                  <a:gd name="T8" fmla="*/ 2147483647 w 15"/>
                  <a:gd name="T9" fmla="*/ 2147483647 h 14"/>
                  <a:gd name="T10" fmla="*/ 2147483647 w 15"/>
                  <a:gd name="T11" fmla="*/ 2147483647 h 14"/>
                  <a:gd name="T12" fmla="*/ 2147483647 w 15"/>
                  <a:gd name="T13" fmla="*/ 2147483647 h 14"/>
                  <a:gd name="T14" fmla="*/ 2147483647 w 15"/>
                  <a:gd name="T15" fmla="*/ 2147483647 h 14"/>
                  <a:gd name="T16" fmla="*/ 2147483647 w 15"/>
                  <a:gd name="T17" fmla="*/ 2147483647 h 14"/>
                  <a:gd name="T18" fmla="*/ 2147483647 w 15"/>
                  <a:gd name="T19" fmla="*/ 0 h 1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5" h="14">
                    <a:moveTo>
                      <a:pt x="15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5" y="14"/>
                      <a:pt x="5" y="14"/>
                      <a:pt x="5" y="14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5"/>
                      <a:pt x="5" y="5"/>
                      <a:pt x="6" y="5"/>
                    </a:cubicBezTo>
                    <a:cubicBezTo>
                      <a:pt x="15" y="5"/>
                      <a:pt x="15" y="5"/>
                      <a:pt x="15" y="5"/>
                    </a:cubicBezTo>
                    <a:cubicBezTo>
                      <a:pt x="15" y="0"/>
                      <a:pt x="15" y="0"/>
                      <a:pt x="15" y="0"/>
                    </a:cubicBezTo>
                  </a:path>
                </a:pathLst>
              </a:cu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5" name="Freeform 285"/>
              <p:cNvSpPr>
                <a:spLocks noEditPoints="1"/>
              </p:cNvSpPr>
              <p:nvPr/>
            </p:nvSpPr>
            <p:spPr bwMode="auto">
              <a:xfrm>
                <a:off x="2090738" y="869950"/>
                <a:ext cx="184150" cy="277813"/>
              </a:xfrm>
              <a:custGeom>
                <a:avLst/>
                <a:gdLst>
                  <a:gd name="T0" fmla="*/ 2147483647 w 49"/>
                  <a:gd name="T1" fmla="*/ 0 h 74"/>
                  <a:gd name="T2" fmla="*/ 2147483647 w 49"/>
                  <a:gd name="T3" fmla="*/ 0 h 74"/>
                  <a:gd name="T4" fmla="*/ 0 w 49"/>
                  <a:gd name="T5" fmla="*/ 2147483647 h 74"/>
                  <a:gd name="T6" fmla="*/ 0 w 49"/>
                  <a:gd name="T7" fmla="*/ 2147483647 h 74"/>
                  <a:gd name="T8" fmla="*/ 2147483647 w 49"/>
                  <a:gd name="T9" fmla="*/ 2147483647 h 74"/>
                  <a:gd name="T10" fmla="*/ 2147483647 w 49"/>
                  <a:gd name="T11" fmla="*/ 2147483647 h 74"/>
                  <a:gd name="T12" fmla="*/ 2147483647 w 49"/>
                  <a:gd name="T13" fmla="*/ 0 h 74"/>
                  <a:gd name="T14" fmla="*/ 2147483647 w 49"/>
                  <a:gd name="T15" fmla="*/ 0 h 74"/>
                  <a:gd name="T16" fmla="*/ 2147483647 w 49"/>
                  <a:gd name="T17" fmla="*/ 0 h 74"/>
                  <a:gd name="T18" fmla="*/ 2147483647 w 49"/>
                  <a:gd name="T19" fmla="*/ 2147483647 h 74"/>
                  <a:gd name="T20" fmla="*/ 2147483647 w 49"/>
                  <a:gd name="T21" fmla="*/ 2147483647 h 74"/>
                  <a:gd name="T22" fmla="*/ 2147483647 w 49"/>
                  <a:gd name="T23" fmla="*/ 2147483647 h 74"/>
                  <a:gd name="T24" fmla="*/ 2147483647 w 49"/>
                  <a:gd name="T25" fmla="*/ 2147483647 h 74"/>
                  <a:gd name="T26" fmla="*/ 2147483647 w 49"/>
                  <a:gd name="T27" fmla="*/ 0 h 74"/>
                  <a:gd name="T28" fmla="*/ 2147483647 w 49"/>
                  <a:gd name="T29" fmla="*/ 0 h 74"/>
                  <a:gd name="T30" fmla="*/ 2147483647 w 49"/>
                  <a:gd name="T31" fmla="*/ 0 h 74"/>
                  <a:gd name="T32" fmla="*/ 2147483647 w 49"/>
                  <a:gd name="T33" fmla="*/ 0 h 74"/>
                  <a:gd name="T34" fmla="*/ 2147483647 w 49"/>
                  <a:gd name="T35" fmla="*/ 0 h 74"/>
                  <a:gd name="T36" fmla="*/ 2147483647 w 49"/>
                  <a:gd name="T37" fmla="*/ 2147483647 h 74"/>
                  <a:gd name="T38" fmla="*/ 2147483647 w 49"/>
                  <a:gd name="T39" fmla="*/ 2147483647 h 74"/>
                  <a:gd name="T40" fmla="*/ 2147483647 w 49"/>
                  <a:gd name="T41" fmla="*/ 2147483647 h 74"/>
                  <a:gd name="T42" fmla="*/ 2147483647 w 49"/>
                  <a:gd name="T43" fmla="*/ 2147483647 h 74"/>
                  <a:gd name="T44" fmla="*/ 2147483647 w 49"/>
                  <a:gd name="T45" fmla="*/ 0 h 74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9" h="74">
                    <a:moveTo>
                      <a:pt x="10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0" y="2"/>
                      <a:pt x="0" y="3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73"/>
                      <a:pt x="2" y="74"/>
                      <a:pt x="3" y="74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10" y="0"/>
                      <a:pt x="10" y="0"/>
                      <a:pt x="10" y="0"/>
                    </a:cubicBezTo>
                    <a:moveTo>
                      <a:pt x="17" y="0"/>
                    </a:moveTo>
                    <a:cubicBezTo>
                      <a:pt x="14" y="0"/>
                      <a:pt x="14" y="0"/>
                      <a:pt x="14" y="0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0" y="74"/>
                      <a:pt x="10" y="74"/>
                      <a:pt x="10" y="74"/>
                    </a:cubicBezTo>
                    <a:cubicBezTo>
                      <a:pt x="14" y="74"/>
                      <a:pt x="14" y="74"/>
                      <a:pt x="14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7" y="0"/>
                      <a:pt x="17" y="0"/>
                      <a:pt x="17" y="0"/>
                    </a:cubicBezTo>
                    <a:moveTo>
                      <a:pt x="49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17" y="74"/>
                      <a:pt x="17" y="74"/>
                      <a:pt x="17" y="74"/>
                    </a:cubicBezTo>
                    <a:cubicBezTo>
                      <a:pt x="18" y="74"/>
                      <a:pt x="18" y="74"/>
                      <a:pt x="18" y="74"/>
                    </a:cubicBezTo>
                    <a:cubicBezTo>
                      <a:pt x="49" y="74"/>
                      <a:pt x="49" y="74"/>
                      <a:pt x="49" y="74"/>
                    </a:cubicBezTo>
                    <a:cubicBezTo>
                      <a:pt x="49" y="0"/>
                      <a:pt x="49" y="0"/>
                      <a:pt x="49" y="0"/>
                    </a:cubicBezTo>
                  </a:path>
                </a:pathLst>
              </a:custGeom>
              <a:solidFill>
                <a:srgbClr val="C495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56" name="Rectangle 286"/>
              <p:cNvSpPr>
                <a:spLocks noChangeArrowheads="1"/>
              </p:cNvSpPr>
              <p:nvPr/>
            </p:nvSpPr>
            <p:spPr bwMode="auto">
              <a:xfrm>
                <a:off x="2128838" y="869950"/>
                <a:ext cx="14288" cy="277813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7" name="Rectangle 287"/>
              <p:cNvSpPr>
                <a:spLocks noChangeArrowheads="1"/>
              </p:cNvSpPr>
              <p:nvPr/>
            </p:nvSpPr>
            <p:spPr bwMode="auto">
              <a:xfrm>
                <a:off x="2128838" y="869950"/>
                <a:ext cx="14288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8" name="Rectangle 288"/>
              <p:cNvSpPr>
                <a:spLocks noChangeArrowheads="1"/>
              </p:cNvSpPr>
              <p:nvPr/>
            </p:nvSpPr>
            <p:spPr bwMode="auto">
              <a:xfrm>
                <a:off x="2154238" y="869950"/>
                <a:ext cx="4763" cy="277813"/>
              </a:xfrm>
              <a:prstGeom prst="rect">
                <a:avLst/>
              </a:pr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59" name="Rectangle 289"/>
              <p:cNvSpPr>
                <a:spLocks noChangeArrowheads="1"/>
              </p:cNvSpPr>
              <p:nvPr/>
            </p:nvSpPr>
            <p:spPr bwMode="auto">
              <a:xfrm>
                <a:off x="2154238" y="869950"/>
                <a:ext cx="4763" cy="2778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560" name="Freeform 290"/>
              <p:cNvSpPr/>
              <p:nvPr/>
            </p:nvSpPr>
            <p:spPr bwMode="auto">
              <a:xfrm>
                <a:off x="422275" y="274638"/>
                <a:ext cx="38100" cy="49213"/>
              </a:xfrm>
              <a:custGeom>
                <a:avLst/>
                <a:gdLst>
                  <a:gd name="T0" fmla="*/ 0 w 10"/>
                  <a:gd name="T1" fmla="*/ 2147483647 h 13"/>
                  <a:gd name="T2" fmla="*/ 2147483647 w 10"/>
                  <a:gd name="T3" fmla="*/ 2147483647 h 13"/>
                  <a:gd name="T4" fmla="*/ 2147483647 w 10"/>
                  <a:gd name="T5" fmla="*/ 2147483647 h 13"/>
                  <a:gd name="T6" fmla="*/ 2147483647 w 10"/>
                  <a:gd name="T7" fmla="*/ 0 h 13"/>
                  <a:gd name="T8" fmla="*/ 0 w 10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0" y="13"/>
                    </a:moveTo>
                    <a:cubicBezTo>
                      <a:pt x="6" y="13"/>
                      <a:pt x="6" y="13"/>
                      <a:pt x="6" y="13"/>
                    </a:cubicBezTo>
                    <a:cubicBezTo>
                      <a:pt x="6" y="10"/>
                      <a:pt x="7" y="7"/>
                      <a:pt x="10" y="5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3"/>
                      <a:pt x="0" y="8"/>
                      <a:pt x="0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1" name="Freeform 291"/>
              <p:cNvSpPr/>
              <p:nvPr/>
            </p:nvSpPr>
            <p:spPr bwMode="auto">
              <a:xfrm>
                <a:off x="384175" y="241300"/>
                <a:ext cx="57150" cy="85725"/>
              </a:xfrm>
              <a:custGeom>
                <a:avLst/>
                <a:gdLst>
                  <a:gd name="T0" fmla="*/ 0 w 15"/>
                  <a:gd name="T1" fmla="*/ 2147483647 h 23"/>
                  <a:gd name="T2" fmla="*/ 2147483647 w 15"/>
                  <a:gd name="T3" fmla="*/ 2147483647 h 23"/>
                  <a:gd name="T4" fmla="*/ 2147483647 w 15"/>
                  <a:gd name="T5" fmla="*/ 2147483647 h 23"/>
                  <a:gd name="T6" fmla="*/ 2147483647 w 15"/>
                  <a:gd name="T7" fmla="*/ 0 h 23"/>
                  <a:gd name="T8" fmla="*/ 0 w 15"/>
                  <a:gd name="T9" fmla="*/ 2147483647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0" y="23"/>
                    </a:moveTo>
                    <a:cubicBezTo>
                      <a:pt x="6" y="22"/>
                      <a:pt x="6" y="22"/>
                      <a:pt x="6" y="22"/>
                    </a:cubicBezTo>
                    <a:cubicBezTo>
                      <a:pt x="5" y="15"/>
                      <a:pt x="9" y="8"/>
                      <a:pt x="15" y="5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5" y="4"/>
                      <a:pt x="0" y="13"/>
                      <a:pt x="0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2" name="Freeform 292"/>
              <p:cNvSpPr/>
              <p:nvPr/>
            </p:nvSpPr>
            <p:spPr bwMode="auto">
              <a:xfrm>
                <a:off x="339725" y="198438"/>
                <a:ext cx="79375" cy="125413"/>
              </a:xfrm>
              <a:custGeom>
                <a:avLst/>
                <a:gdLst>
                  <a:gd name="T0" fmla="*/ 2147483647 w 21"/>
                  <a:gd name="T1" fmla="*/ 2147483647 h 33"/>
                  <a:gd name="T2" fmla="*/ 2147483647 w 21"/>
                  <a:gd name="T3" fmla="*/ 0 h 33"/>
                  <a:gd name="T4" fmla="*/ 0 w 21"/>
                  <a:gd name="T5" fmla="*/ 2147483647 h 33"/>
                  <a:gd name="T6" fmla="*/ 2147483647 w 21"/>
                  <a:gd name="T7" fmla="*/ 2147483647 h 33"/>
                  <a:gd name="T8" fmla="*/ 2147483647 w 21"/>
                  <a:gd name="T9" fmla="*/ 2147483647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33">
                    <a:moveTo>
                      <a:pt x="21" y="5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7" y="6"/>
                      <a:pt x="0" y="19"/>
                      <a:pt x="0" y="33"/>
                    </a:cubicBezTo>
                    <a:cubicBezTo>
                      <a:pt x="6" y="32"/>
                      <a:pt x="6" y="32"/>
                      <a:pt x="6" y="32"/>
                    </a:cubicBezTo>
                    <a:cubicBezTo>
                      <a:pt x="6" y="21"/>
                      <a:pt x="12" y="10"/>
                      <a:pt x="2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3" name="Freeform 293"/>
              <p:cNvSpPr/>
              <p:nvPr/>
            </p:nvSpPr>
            <p:spPr bwMode="auto">
              <a:xfrm>
                <a:off x="561975" y="274638"/>
                <a:ext cx="36513" cy="49213"/>
              </a:xfrm>
              <a:custGeom>
                <a:avLst/>
                <a:gdLst>
                  <a:gd name="T0" fmla="*/ 2147483647 w 10"/>
                  <a:gd name="T1" fmla="*/ 2147483647 h 13"/>
                  <a:gd name="T2" fmla="*/ 2147483647 w 10"/>
                  <a:gd name="T3" fmla="*/ 2147483647 h 13"/>
                  <a:gd name="T4" fmla="*/ 2147483647 w 10"/>
                  <a:gd name="T5" fmla="*/ 0 h 13"/>
                  <a:gd name="T6" fmla="*/ 0 w 10"/>
                  <a:gd name="T7" fmla="*/ 2147483647 h 13"/>
                  <a:gd name="T8" fmla="*/ 2147483647 w 10"/>
                  <a:gd name="T9" fmla="*/ 2147483647 h 1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13">
                    <a:moveTo>
                      <a:pt x="4" y="13"/>
                    </a:move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8"/>
                      <a:pt x="7" y="3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" y="7"/>
                      <a:pt x="4" y="10"/>
                      <a:pt x="4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4" name="Freeform 294"/>
              <p:cNvSpPr/>
              <p:nvPr/>
            </p:nvSpPr>
            <p:spPr bwMode="auto">
              <a:xfrm>
                <a:off x="581025" y="241300"/>
                <a:ext cx="55563" cy="85725"/>
              </a:xfrm>
              <a:custGeom>
                <a:avLst/>
                <a:gdLst>
                  <a:gd name="T0" fmla="*/ 2147483647 w 15"/>
                  <a:gd name="T1" fmla="*/ 2147483647 h 23"/>
                  <a:gd name="T2" fmla="*/ 2147483647 w 15"/>
                  <a:gd name="T3" fmla="*/ 2147483647 h 23"/>
                  <a:gd name="T4" fmla="*/ 2147483647 w 15"/>
                  <a:gd name="T5" fmla="*/ 0 h 23"/>
                  <a:gd name="T6" fmla="*/ 0 w 15"/>
                  <a:gd name="T7" fmla="*/ 2147483647 h 23"/>
                  <a:gd name="T8" fmla="*/ 2147483647 w 15"/>
                  <a:gd name="T9" fmla="*/ 2147483647 h 2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" h="23">
                    <a:moveTo>
                      <a:pt x="9" y="22"/>
                    </a:move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13"/>
                      <a:pt x="10" y="4"/>
                      <a:pt x="2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6" y="8"/>
                      <a:pt x="10" y="15"/>
                      <a:pt x="9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5" name="Freeform 295"/>
              <p:cNvSpPr/>
              <p:nvPr/>
            </p:nvSpPr>
            <p:spPr bwMode="auto">
              <a:xfrm>
                <a:off x="598488" y="198438"/>
                <a:ext cx="84138" cy="125413"/>
              </a:xfrm>
              <a:custGeom>
                <a:avLst/>
                <a:gdLst>
                  <a:gd name="T0" fmla="*/ 2147483647 w 22"/>
                  <a:gd name="T1" fmla="*/ 2147483647 h 33"/>
                  <a:gd name="T2" fmla="*/ 2147483647 w 22"/>
                  <a:gd name="T3" fmla="*/ 2147483647 h 33"/>
                  <a:gd name="T4" fmla="*/ 2147483647 w 22"/>
                  <a:gd name="T5" fmla="*/ 0 h 33"/>
                  <a:gd name="T6" fmla="*/ 0 w 22"/>
                  <a:gd name="T7" fmla="*/ 2147483647 h 33"/>
                  <a:gd name="T8" fmla="*/ 2147483647 w 22"/>
                  <a:gd name="T9" fmla="*/ 2147483647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33">
                    <a:moveTo>
                      <a:pt x="16" y="32"/>
                    </a:moveTo>
                    <a:cubicBezTo>
                      <a:pt x="22" y="33"/>
                      <a:pt x="22" y="33"/>
                      <a:pt x="22" y="33"/>
                    </a:cubicBezTo>
                    <a:cubicBezTo>
                      <a:pt x="22" y="19"/>
                      <a:pt x="14" y="6"/>
                      <a:pt x="3" y="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10" y="10"/>
                      <a:pt x="16" y="21"/>
                      <a:pt x="16" y="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6" name="Freeform 296"/>
              <p:cNvSpPr/>
              <p:nvPr/>
            </p:nvSpPr>
            <p:spPr bwMode="auto">
              <a:xfrm>
                <a:off x="246063" y="293688"/>
                <a:ext cx="530225" cy="255588"/>
              </a:xfrm>
              <a:custGeom>
                <a:avLst/>
                <a:gdLst>
                  <a:gd name="T0" fmla="*/ 2147483647 w 141"/>
                  <a:gd name="T1" fmla="*/ 2147483647 h 68"/>
                  <a:gd name="T2" fmla="*/ 2147483647 w 141"/>
                  <a:gd name="T3" fmla="*/ 2147483647 h 68"/>
                  <a:gd name="T4" fmla="*/ 2147483647 w 141"/>
                  <a:gd name="T5" fmla="*/ 2147483647 h 68"/>
                  <a:gd name="T6" fmla="*/ 2147483647 w 141"/>
                  <a:gd name="T7" fmla="*/ 2147483647 h 68"/>
                  <a:gd name="T8" fmla="*/ 2147483647 w 141"/>
                  <a:gd name="T9" fmla="*/ 2147483647 h 68"/>
                  <a:gd name="T10" fmla="*/ 2147483647 w 141"/>
                  <a:gd name="T11" fmla="*/ 0 h 68"/>
                  <a:gd name="T12" fmla="*/ 2147483647 w 141"/>
                  <a:gd name="T13" fmla="*/ 0 h 68"/>
                  <a:gd name="T14" fmla="*/ 2147483647 w 141"/>
                  <a:gd name="T15" fmla="*/ 2147483647 h 68"/>
                  <a:gd name="T16" fmla="*/ 2147483647 w 141"/>
                  <a:gd name="T17" fmla="*/ 2147483647 h 68"/>
                  <a:gd name="T18" fmla="*/ 2147483647 w 141"/>
                  <a:gd name="T19" fmla="*/ 2147483647 h 68"/>
                  <a:gd name="T20" fmla="*/ 2147483647 w 141"/>
                  <a:gd name="T21" fmla="*/ 2147483647 h 68"/>
                  <a:gd name="T22" fmla="*/ 2147483647 w 141"/>
                  <a:gd name="T23" fmla="*/ 2147483647 h 68"/>
                  <a:gd name="T24" fmla="*/ 2147483647 w 141"/>
                  <a:gd name="T25" fmla="*/ 2147483647 h 68"/>
                  <a:gd name="T26" fmla="*/ 2147483647 w 141"/>
                  <a:gd name="T27" fmla="*/ 2147483647 h 68"/>
                  <a:gd name="T28" fmla="*/ 2147483647 w 141"/>
                  <a:gd name="T29" fmla="*/ 2147483647 h 68"/>
                  <a:gd name="T30" fmla="*/ 2147483647 w 141"/>
                  <a:gd name="T31" fmla="*/ 2147483647 h 68"/>
                  <a:gd name="T32" fmla="*/ 2147483647 w 141"/>
                  <a:gd name="T33" fmla="*/ 2147483647 h 68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41" h="68">
                    <a:moveTo>
                      <a:pt x="131" y="58"/>
                    </a:moveTo>
                    <a:cubicBezTo>
                      <a:pt x="129" y="57"/>
                      <a:pt x="120" y="56"/>
                      <a:pt x="119" y="55"/>
                    </a:cubicBezTo>
                    <a:cubicBezTo>
                      <a:pt x="118" y="54"/>
                      <a:pt x="109" y="44"/>
                      <a:pt x="109" y="44"/>
                    </a:cubicBezTo>
                    <a:cubicBezTo>
                      <a:pt x="106" y="25"/>
                      <a:pt x="93" y="16"/>
                      <a:pt x="77" y="12"/>
                    </a:cubicBezTo>
                    <a:cubicBezTo>
                      <a:pt x="77" y="12"/>
                      <a:pt x="77" y="5"/>
                      <a:pt x="77" y="4"/>
                    </a:cubicBezTo>
                    <a:cubicBezTo>
                      <a:pt x="77" y="2"/>
                      <a:pt x="74" y="0"/>
                      <a:pt x="70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66" y="0"/>
                      <a:pt x="63" y="2"/>
                      <a:pt x="63" y="4"/>
                    </a:cubicBezTo>
                    <a:cubicBezTo>
                      <a:pt x="63" y="5"/>
                      <a:pt x="63" y="12"/>
                      <a:pt x="63" y="12"/>
                    </a:cubicBezTo>
                    <a:cubicBezTo>
                      <a:pt x="50" y="14"/>
                      <a:pt x="34" y="25"/>
                      <a:pt x="30" y="44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1" y="44"/>
                      <a:pt x="23" y="54"/>
                      <a:pt x="21" y="55"/>
                    </a:cubicBezTo>
                    <a:cubicBezTo>
                      <a:pt x="21" y="56"/>
                      <a:pt x="12" y="57"/>
                      <a:pt x="10" y="58"/>
                    </a:cubicBezTo>
                    <a:cubicBezTo>
                      <a:pt x="6" y="62"/>
                      <a:pt x="0" y="68"/>
                      <a:pt x="8" y="67"/>
                    </a:cubicBezTo>
                    <a:cubicBezTo>
                      <a:pt x="9" y="67"/>
                      <a:pt x="37" y="67"/>
                      <a:pt x="70" y="67"/>
                    </a:cubicBezTo>
                    <a:cubicBezTo>
                      <a:pt x="104" y="67"/>
                      <a:pt x="132" y="67"/>
                      <a:pt x="133" y="67"/>
                    </a:cubicBezTo>
                    <a:cubicBezTo>
                      <a:pt x="141" y="68"/>
                      <a:pt x="135" y="62"/>
                      <a:pt x="131" y="5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7" name="Freeform 297"/>
              <p:cNvSpPr/>
              <p:nvPr/>
            </p:nvSpPr>
            <p:spPr bwMode="auto">
              <a:xfrm>
                <a:off x="509588" y="288925"/>
                <a:ext cx="149225" cy="169863"/>
              </a:xfrm>
              <a:custGeom>
                <a:avLst/>
                <a:gdLst>
                  <a:gd name="T0" fmla="*/ 2147483647 w 40"/>
                  <a:gd name="T1" fmla="*/ 2147483647 h 45"/>
                  <a:gd name="T2" fmla="*/ 2147483647 w 40"/>
                  <a:gd name="T3" fmla="*/ 2147483647 h 45"/>
                  <a:gd name="T4" fmla="*/ 0 w 40"/>
                  <a:gd name="T5" fmla="*/ 0 h 45"/>
                  <a:gd name="T6" fmla="*/ 0 w 40"/>
                  <a:gd name="T7" fmla="*/ 2147483647 h 45"/>
                  <a:gd name="T8" fmla="*/ 2147483647 w 40"/>
                  <a:gd name="T9" fmla="*/ 2147483647 h 45"/>
                  <a:gd name="T10" fmla="*/ 2147483647 w 40"/>
                  <a:gd name="T11" fmla="*/ 2147483647 h 45"/>
                  <a:gd name="T12" fmla="*/ 2147483647 w 40"/>
                  <a:gd name="T13" fmla="*/ 2147483647 h 45"/>
                  <a:gd name="T14" fmla="*/ 0 w 40"/>
                  <a:gd name="T15" fmla="*/ 2147483647 h 45"/>
                  <a:gd name="T16" fmla="*/ 0 w 40"/>
                  <a:gd name="T17" fmla="*/ 2147483647 h 45"/>
                  <a:gd name="T18" fmla="*/ 2147483647 w 40"/>
                  <a:gd name="T19" fmla="*/ 2147483647 h 45"/>
                  <a:gd name="T20" fmla="*/ 2147483647 w 40"/>
                  <a:gd name="T21" fmla="*/ 2147483647 h 4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0" h="45">
                    <a:moveTo>
                      <a:pt x="7" y="12"/>
                    </a:moveTo>
                    <a:cubicBezTo>
                      <a:pt x="7" y="12"/>
                      <a:pt x="7" y="6"/>
                      <a:pt x="7" y="5"/>
                    </a:cubicBezTo>
                    <a:cubicBezTo>
                      <a:pt x="7" y="2"/>
                      <a:pt x="4" y="0"/>
                      <a:pt x="0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5" y="18"/>
                      <a:pt x="9" y="18"/>
                      <a:pt x="13" y="20"/>
                    </a:cubicBezTo>
                    <a:cubicBezTo>
                      <a:pt x="18" y="21"/>
                      <a:pt x="24" y="24"/>
                      <a:pt x="28" y="28"/>
                    </a:cubicBezTo>
                    <a:cubicBezTo>
                      <a:pt x="23" y="26"/>
                      <a:pt x="18" y="23"/>
                      <a:pt x="13" y="22"/>
                    </a:cubicBezTo>
                    <a:cubicBezTo>
                      <a:pt x="9" y="21"/>
                      <a:pt x="5" y="21"/>
                      <a:pt x="0" y="21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36" y="26"/>
                      <a:pt x="23" y="17"/>
                      <a:pt x="7" y="12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8" name="Freeform 298"/>
              <p:cNvSpPr/>
              <p:nvPr/>
            </p:nvSpPr>
            <p:spPr bwMode="auto">
              <a:xfrm>
                <a:off x="358775" y="288925"/>
                <a:ext cx="150813" cy="169863"/>
              </a:xfrm>
              <a:custGeom>
                <a:avLst/>
                <a:gdLst>
                  <a:gd name="T0" fmla="*/ 2147483647 w 40"/>
                  <a:gd name="T1" fmla="*/ 2147483647 h 45"/>
                  <a:gd name="T2" fmla="*/ 2147483647 w 40"/>
                  <a:gd name="T3" fmla="*/ 2147483647 h 45"/>
                  <a:gd name="T4" fmla="*/ 2147483647 w 40"/>
                  <a:gd name="T5" fmla="*/ 2147483647 h 45"/>
                  <a:gd name="T6" fmla="*/ 2147483647 w 40"/>
                  <a:gd name="T7" fmla="*/ 2147483647 h 45"/>
                  <a:gd name="T8" fmla="*/ 2147483647 w 40"/>
                  <a:gd name="T9" fmla="*/ 2147483647 h 45"/>
                  <a:gd name="T10" fmla="*/ 2147483647 w 40"/>
                  <a:gd name="T11" fmla="*/ 2147483647 h 45"/>
                  <a:gd name="T12" fmla="*/ 2147483647 w 40"/>
                  <a:gd name="T13" fmla="*/ 0 h 45"/>
                  <a:gd name="T14" fmla="*/ 2147483647 w 40"/>
                  <a:gd name="T15" fmla="*/ 0 h 45"/>
                  <a:gd name="T16" fmla="*/ 2147483647 w 40"/>
                  <a:gd name="T17" fmla="*/ 2147483647 h 45"/>
                  <a:gd name="T18" fmla="*/ 2147483647 w 40"/>
                  <a:gd name="T19" fmla="*/ 2147483647 h 45"/>
                  <a:gd name="T20" fmla="*/ 0 w 40"/>
                  <a:gd name="T21" fmla="*/ 2147483647 h 45"/>
                  <a:gd name="T22" fmla="*/ 2147483647 w 40"/>
                  <a:gd name="T23" fmla="*/ 2147483647 h 45"/>
                  <a:gd name="T24" fmla="*/ 2147483647 w 40"/>
                  <a:gd name="T25" fmla="*/ 2147483647 h 4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0" h="45">
                    <a:moveTo>
                      <a:pt x="40" y="21"/>
                    </a:moveTo>
                    <a:cubicBezTo>
                      <a:pt x="36" y="21"/>
                      <a:pt x="32" y="21"/>
                      <a:pt x="28" y="22"/>
                    </a:cubicBezTo>
                    <a:cubicBezTo>
                      <a:pt x="23" y="23"/>
                      <a:pt x="17" y="26"/>
                      <a:pt x="13" y="28"/>
                    </a:cubicBezTo>
                    <a:cubicBezTo>
                      <a:pt x="17" y="24"/>
                      <a:pt x="22" y="21"/>
                      <a:pt x="28" y="20"/>
                    </a:cubicBezTo>
                    <a:cubicBezTo>
                      <a:pt x="32" y="18"/>
                      <a:pt x="36" y="18"/>
                      <a:pt x="40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6" y="0"/>
                      <a:pt x="33" y="2"/>
                      <a:pt x="33" y="5"/>
                    </a:cubicBezTo>
                    <a:cubicBezTo>
                      <a:pt x="33" y="6"/>
                      <a:pt x="33" y="12"/>
                      <a:pt x="33" y="12"/>
                    </a:cubicBezTo>
                    <a:cubicBezTo>
                      <a:pt x="20" y="14"/>
                      <a:pt x="4" y="26"/>
                      <a:pt x="0" y="45"/>
                    </a:cubicBezTo>
                    <a:cubicBezTo>
                      <a:pt x="40" y="45"/>
                      <a:pt x="40" y="45"/>
                      <a:pt x="40" y="45"/>
                    </a:cubicBezTo>
                    <a:cubicBezTo>
                      <a:pt x="40" y="21"/>
                      <a:pt x="40" y="21"/>
                      <a:pt x="40" y="21"/>
                    </a:cubicBezTo>
                    <a:close/>
                  </a:path>
                </a:pathLst>
              </a:custGeom>
              <a:solidFill>
                <a:srgbClr val="FFC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69" name="Freeform 299"/>
              <p:cNvSpPr/>
              <p:nvPr/>
            </p:nvSpPr>
            <p:spPr bwMode="auto">
              <a:xfrm>
                <a:off x="241300" y="469900"/>
                <a:ext cx="268288" cy="84138"/>
              </a:xfrm>
              <a:custGeom>
                <a:avLst/>
                <a:gdLst>
                  <a:gd name="T0" fmla="*/ 2147483647 w 71"/>
                  <a:gd name="T1" fmla="*/ 0 h 22"/>
                  <a:gd name="T2" fmla="*/ 2147483647 w 71"/>
                  <a:gd name="T3" fmla="*/ 2147483647 h 22"/>
                  <a:gd name="T4" fmla="*/ 2147483647 w 71"/>
                  <a:gd name="T5" fmla="*/ 2147483647 h 22"/>
                  <a:gd name="T6" fmla="*/ 2147483647 w 71"/>
                  <a:gd name="T7" fmla="*/ 2147483647 h 22"/>
                  <a:gd name="T8" fmla="*/ 2147483647 w 71"/>
                  <a:gd name="T9" fmla="*/ 2147483647 h 22"/>
                  <a:gd name="T10" fmla="*/ 2147483647 w 71"/>
                  <a:gd name="T11" fmla="*/ 0 h 22"/>
                  <a:gd name="T12" fmla="*/ 2147483647 w 71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22">
                    <a:moveTo>
                      <a:pt x="31" y="0"/>
                    </a:moveTo>
                    <a:cubicBezTo>
                      <a:pt x="27" y="0"/>
                      <a:pt x="23" y="8"/>
                      <a:pt x="22" y="8"/>
                    </a:cubicBezTo>
                    <a:cubicBezTo>
                      <a:pt x="22" y="9"/>
                      <a:pt x="12" y="10"/>
                      <a:pt x="11" y="11"/>
                    </a:cubicBezTo>
                    <a:cubicBezTo>
                      <a:pt x="6" y="15"/>
                      <a:pt x="0" y="22"/>
                      <a:pt x="9" y="21"/>
                    </a:cubicBezTo>
                    <a:cubicBezTo>
                      <a:pt x="9" y="22"/>
                      <a:pt x="37" y="22"/>
                      <a:pt x="71" y="22"/>
                    </a:cubicBezTo>
                    <a:cubicBezTo>
                      <a:pt x="71" y="0"/>
                      <a:pt x="71" y="0"/>
                      <a:pt x="71" y="0"/>
                    </a:cubicBez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FFC8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0" name="Freeform 300"/>
              <p:cNvSpPr/>
              <p:nvPr/>
            </p:nvSpPr>
            <p:spPr bwMode="auto">
              <a:xfrm>
                <a:off x="509588" y="469900"/>
                <a:ext cx="269875" cy="84138"/>
              </a:xfrm>
              <a:custGeom>
                <a:avLst/>
                <a:gdLst>
                  <a:gd name="T0" fmla="*/ 2147483647 w 72"/>
                  <a:gd name="T1" fmla="*/ 2147483647 h 22"/>
                  <a:gd name="T2" fmla="*/ 2147483647 w 72"/>
                  <a:gd name="T3" fmla="*/ 2147483647 h 22"/>
                  <a:gd name="T4" fmla="*/ 2147483647 w 72"/>
                  <a:gd name="T5" fmla="*/ 0 h 22"/>
                  <a:gd name="T6" fmla="*/ 0 w 72"/>
                  <a:gd name="T7" fmla="*/ 0 h 22"/>
                  <a:gd name="T8" fmla="*/ 0 w 72"/>
                  <a:gd name="T9" fmla="*/ 2147483647 h 22"/>
                  <a:gd name="T10" fmla="*/ 2147483647 w 72"/>
                  <a:gd name="T11" fmla="*/ 2147483647 h 22"/>
                  <a:gd name="T12" fmla="*/ 2147483647 w 72"/>
                  <a:gd name="T13" fmla="*/ 2147483647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2" h="22">
                    <a:moveTo>
                      <a:pt x="61" y="11"/>
                    </a:moveTo>
                    <a:cubicBezTo>
                      <a:pt x="60" y="10"/>
                      <a:pt x="50" y="9"/>
                      <a:pt x="50" y="8"/>
                    </a:cubicBezTo>
                    <a:cubicBezTo>
                      <a:pt x="49" y="8"/>
                      <a:pt x="44" y="0"/>
                      <a:pt x="4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34" y="22"/>
                      <a:pt x="62" y="22"/>
                      <a:pt x="63" y="21"/>
                    </a:cubicBezTo>
                    <a:cubicBezTo>
                      <a:pt x="72" y="22"/>
                      <a:pt x="66" y="15"/>
                      <a:pt x="61" y="11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1" name="Freeform 301"/>
              <p:cNvSpPr/>
              <p:nvPr/>
            </p:nvSpPr>
            <p:spPr bwMode="auto">
              <a:xfrm>
                <a:off x="1492250" y="49213"/>
                <a:ext cx="334963" cy="184150"/>
              </a:xfrm>
              <a:custGeom>
                <a:avLst/>
                <a:gdLst>
                  <a:gd name="T0" fmla="*/ 2147483647 w 89"/>
                  <a:gd name="T1" fmla="*/ 2147483647 h 49"/>
                  <a:gd name="T2" fmla="*/ 2147483647 w 89"/>
                  <a:gd name="T3" fmla="*/ 2147483647 h 49"/>
                  <a:gd name="T4" fmla="*/ 2147483647 w 89"/>
                  <a:gd name="T5" fmla="*/ 2147483647 h 49"/>
                  <a:gd name="T6" fmla="*/ 2147483647 w 89"/>
                  <a:gd name="T7" fmla="*/ 2147483647 h 49"/>
                  <a:gd name="T8" fmla="*/ 2147483647 w 89"/>
                  <a:gd name="T9" fmla="*/ 2147483647 h 49"/>
                  <a:gd name="T10" fmla="*/ 2147483647 w 89"/>
                  <a:gd name="T11" fmla="*/ 0 h 49"/>
                  <a:gd name="T12" fmla="*/ 2147483647 w 89"/>
                  <a:gd name="T13" fmla="*/ 0 h 49"/>
                  <a:gd name="T14" fmla="*/ 2147483647 w 89"/>
                  <a:gd name="T15" fmla="*/ 2147483647 h 49"/>
                  <a:gd name="T16" fmla="*/ 2147483647 w 89"/>
                  <a:gd name="T17" fmla="*/ 2147483647 h 49"/>
                  <a:gd name="T18" fmla="*/ 2147483647 w 89"/>
                  <a:gd name="T19" fmla="*/ 2147483647 h 49"/>
                  <a:gd name="T20" fmla="*/ 2147483647 w 89"/>
                  <a:gd name="T21" fmla="*/ 2147483647 h 49"/>
                  <a:gd name="T22" fmla="*/ 2147483647 w 89"/>
                  <a:gd name="T23" fmla="*/ 2147483647 h 49"/>
                  <a:gd name="T24" fmla="*/ 2147483647 w 89"/>
                  <a:gd name="T25" fmla="*/ 2147483647 h 49"/>
                  <a:gd name="T26" fmla="*/ 2147483647 w 89"/>
                  <a:gd name="T27" fmla="*/ 2147483647 h 49"/>
                  <a:gd name="T28" fmla="*/ 2147483647 w 89"/>
                  <a:gd name="T29" fmla="*/ 2147483647 h 49"/>
                  <a:gd name="T30" fmla="*/ 2147483647 w 89"/>
                  <a:gd name="T31" fmla="*/ 2147483647 h 49"/>
                  <a:gd name="T32" fmla="*/ 2147483647 w 89"/>
                  <a:gd name="T33" fmla="*/ 2147483647 h 49"/>
                  <a:gd name="T34" fmla="*/ 0 w 89"/>
                  <a:gd name="T35" fmla="*/ 2147483647 h 49"/>
                  <a:gd name="T36" fmla="*/ 2147483647 w 89"/>
                  <a:gd name="T37" fmla="*/ 2147483647 h 49"/>
                  <a:gd name="T38" fmla="*/ 2147483647 w 89"/>
                  <a:gd name="T39" fmla="*/ 2147483647 h 49"/>
                  <a:gd name="T40" fmla="*/ 2147483647 w 89"/>
                  <a:gd name="T41" fmla="*/ 2147483647 h 49"/>
                  <a:gd name="T42" fmla="*/ 2147483647 w 89"/>
                  <a:gd name="T43" fmla="*/ 2147483647 h 49"/>
                  <a:gd name="T44" fmla="*/ 2147483647 w 89"/>
                  <a:gd name="T45" fmla="*/ 2147483647 h 49"/>
                  <a:gd name="T46" fmla="*/ 2147483647 w 89"/>
                  <a:gd name="T47" fmla="*/ 2147483647 h 49"/>
                  <a:gd name="T48" fmla="*/ 2147483647 w 89"/>
                  <a:gd name="T49" fmla="*/ 2147483647 h 49"/>
                  <a:gd name="T50" fmla="*/ 2147483647 w 89"/>
                  <a:gd name="T51" fmla="*/ 2147483647 h 49"/>
                  <a:gd name="T52" fmla="*/ 2147483647 w 89"/>
                  <a:gd name="T53" fmla="*/ 2147483647 h 49"/>
                  <a:gd name="T54" fmla="*/ 2147483647 w 89"/>
                  <a:gd name="T55" fmla="*/ 2147483647 h 49"/>
                  <a:gd name="T56" fmla="*/ 2147483647 w 89"/>
                  <a:gd name="T57" fmla="*/ 2147483647 h 49"/>
                  <a:gd name="T58" fmla="*/ 2147483647 w 89"/>
                  <a:gd name="T59" fmla="*/ 2147483647 h 4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89" h="49">
                    <a:moveTo>
                      <a:pt x="89" y="46"/>
                    </a:moveTo>
                    <a:cubicBezTo>
                      <a:pt x="89" y="40"/>
                      <a:pt x="69" y="32"/>
                      <a:pt x="55" y="26"/>
                    </a:cubicBezTo>
                    <a:cubicBezTo>
                      <a:pt x="51" y="25"/>
                      <a:pt x="49" y="24"/>
                      <a:pt x="46" y="23"/>
                    </a:cubicBezTo>
                    <a:cubicBezTo>
                      <a:pt x="47" y="20"/>
                      <a:pt x="48" y="19"/>
                      <a:pt x="50" y="17"/>
                    </a:cubicBezTo>
                    <a:cubicBezTo>
                      <a:pt x="52" y="16"/>
                      <a:pt x="54" y="14"/>
                      <a:pt x="54" y="10"/>
                    </a:cubicBezTo>
                    <a:cubicBezTo>
                      <a:pt x="54" y="4"/>
                      <a:pt x="51" y="1"/>
                      <a:pt x="49" y="0"/>
                    </a:cubicBezTo>
                    <a:cubicBezTo>
                      <a:pt x="48" y="0"/>
                      <a:pt x="47" y="0"/>
                      <a:pt x="45" y="0"/>
                    </a:cubicBezTo>
                    <a:cubicBezTo>
                      <a:pt x="43" y="0"/>
                      <a:pt x="40" y="0"/>
                      <a:pt x="39" y="2"/>
                    </a:cubicBezTo>
                    <a:cubicBezTo>
                      <a:pt x="36" y="4"/>
                      <a:pt x="35" y="7"/>
                      <a:pt x="37" y="11"/>
                    </a:cubicBezTo>
                    <a:cubicBezTo>
                      <a:pt x="37" y="12"/>
                      <a:pt x="38" y="12"/>
                      <a:pt x="39" y="12"/>
                    </a:cubicBezTo>
                    <a:cubicBezTo>
                      <a:pt x="40" y="12"/>
                      <a:pt x="41" y="10"/>
                      <a:pt x="40" y="9"/>
                    </a:cubicBezTo>
                    <a:cubicBezTo>
                      <a:pt x="40" y="8"/>
                      <a:pt x="40" y="6"/>
                      <a:pt x="41" y="5"/>
                    </a:cubicBezTo>
                    <a:cubicBezTo>
                      <a:pt x="43" y="4"/>
                      <a:pt x="45" y="3"/>
                      <a:pt x="47" y="4"/>
                    </a:cubicBezTo>
                    <a:cubicBezTo>
                      <a:pt x="50" y="5"/>
                      <a:pt x="50" y="8"/>
                      <a:pt x="50" y="10"/>
                    </a:cubicBezTo>
                    <a:cubicBezTo>
                      <a:pt x="50" y="12"/>
                      <a:pt x="49" y="13"/>
                      <a:pt x="47" y="14"/>
                    </a:cubicBezTo>
                    <a:cubicBezTo>
                      <a:pt x="45" y="16"/>
                      <a:pt x="43" y="18"/>
                      <a:pt x="42" y="23"/>
                    </a:cubicBezTo>
                    <a:cubicBezTo>
                      <a:pt x="40" y="24"/>
                      <a:pt x="37" y="25"/>
                      <a:pt x="34" y="27"/>
                    </a:cubicBezTo>
                    <a:cubicBezTo>
                      <a:pt x="19" y="32"/>
                      <a:pt x="0" y="40"/>
                      <a:pt x="0" y="46"/>
                    </a:cubicBezTo>
                    <a:cubicBezTo>
                      <a:pt x="0" y="47"/>
                      <a:pt x="0" y="47"/>
                      <a:pt x="1" y="48"/>
                    </a:cubicBezTo>
                    <a:cubicBezTo>
                      <a:pt x="1" y="48"/>
                      <a:pt x="4" y="49"/>
                      <a:pt x="17" y="49"/>
                    </a:cubicBezTo>
                    <a:cubicBezTo>
                      <a:pt x="17" y="45"/>
                      <a:pt x="17" y="45"/>
                      <a:pt x="17" y="45"/>
                    </a:cubicBezTo>
                    <a:cubicBezTo>
                      <a:pt x="12" y="45"/>
                      <a:pt x="8" y="45"/>
                      <a:pt x="7" y="45"/>
                    </a:cubicBezTo>
                    <a:cubicBezTo>
                      <a:pt x="10" y="42"/>
                      <a:pt x="21" y="37"/>
                      <a:pt x="34" y="31"/>
                    </a:cubicBezTo>
                    <a:cubicBezTo>
                      <a:pt x="37" y="30"/>
                      <a:pt x="41" y="28"/>
                      <a:pt x="44" y="27"/>
                    </a:cubicBezTo>
                    <a:cubicBezTo>
                      <a:pt x="48" y="28"/>
                      <a:pt x="52" y="30"/>
                      <a:pt x="56" y="31"/>
                    </a:cubicBezTo>
                    <a:cubicBezTo>
                      <a:pt x="68" y="37"/>
                      <a:pt x="80" y="42"/>
                      <a:pt x="83" y="45"/>
                    </a:cubicBezTo>
                    <a:cubicBezTo>
                      <a:pt x="81" y="45"/>
                      <a:pt x="78" y="45"/>
                      <a:pt x="74" y="45"/>
                    </a:cubicBezTo>
                    <a:cubicBezTo>
                      <a:pt x="74" y="49"/>
                      <a:pt x="74" y="49"/>
                      <a:pt x="74" y="49"/>
                    </a:cubicBezTo>
                    <a:cubicBezTo>
                      <a:pt x="86" y="49"/>
                      <a:pt x="88" y="48"/>
                      <a:pt x="89" y="48"/>
                    </a:cubicBezTo>
                    <a:cubicBezTo>
                      <a:pt x="89" y="47"/>
                      <a:pt x="89" y="47"/>
                      <a:pt x="89" y="4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2" name="Freeform 302"/>
              <p:cNvSpPr/>
              <p:nvPr/>
            </p:nvSpPr>
            <p:spPr bwMode="auto">
              <a:xfrm>
                <a:off x="1690688" y="203200"/>
                <a:ext cx="76200" cy="214313"/>
              </a:xfrm>
              <a:custGeom>
                <a:avLst/>
                <a:gdLst>
                  <a:gd name="T0" fmla="*/ 2147483647 w 20"/>
                  <a:gd name="T1" fmla="*/ 0 h 57"/>
                  <a:gd name="T2" fmla="*/ 0 w 20"/>
                  <a:gd name="T3" fmla="*/ 0 h 57"/>
                  <a:gd name="T4" fmla="*/ 2147483647 w 20"/>
                  <a:gd name="T5" fmla="*/ 2147483647 h 57"/>
                  <a:gd name="T6" fmla="*/ 2147483647 w 20"/>
                  <a:gd name="T7" fmla="*/ 2147483647 h 57"/>
                  <a:gd name="T8" fmla="*/ 2147483647 w 20"/>
                  <a:gd name="T9" fmla="*/ 2147483647 h 57"/>
                  <a:gd name="T10" fmla="*/ 2147483647 w 20"/>
                  <a:gd name="T11" fmla="*/ 2147483647 h 57"/>
                  <a:gd name="T12" fmla="*/ 2147483647 w 20"/>
                  <a:gd name="T13" fmla="*/ 2147483647 h 57"/>
                  <a:gd name="T14" fmla="*/ 2147483647 w 20"/>
                  <a:gd name="T15" fmla="*/ 2147483647 h 57"/>
                  <a:gd name="T16" fmla="*/ 2147483647 w 20"/>
                  <a:gd name="T17" fmla="*/ 2147483647 h 57"/>
                  <a:gd name="T18" fmla="*/ 2147483647 w 20"/>
                  <a:gd name="T19" fmla="*/ 2147483647 h 57"/>
                  <a:gd name="T20" fmla="*/ 2147483647 w 20"/>
                  <a:gd name="T21" fmla="*/ 2147483647 h 57"/>
                  <a:gd name="T22" fmla="*/ 2147483647 w 20"/>
                  <a:gd name="T23" fmla="*/ 0 h 5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0" h="57">
                    <a:moveTo>
                      <a:pt x="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3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1" y="57"/>
                      <a:pt x="1" y="57"/>
                      <a:pt x="1" y="57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7" y="57"/>
                      <a:pt x="20" y="54"/>
                      <a:pt x="20" y="52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4"/>
                      <a:pt x="20" y="4"/>
                      <a:pt x="20" y="4"/>
                    </a:cubicBezTo>
                    <a:cubicBezTo>
                      <a:pt x="20" y="2"/>
                      <a:pt x="17" y="0"/>
                      <a:pt x="13" y="0"/>
                    </a:cubicBezTo>
                    <a:close/>
                  </a:path>
                </a:pathLst>
              </a:custGeom>
              <a:solidFill>
                <a:srgbClr val="1C63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3" name="Freeform 303"/>
              <p:cNvSpPr/>
              <p:nvPr/>
            </p:nvSpPr>
            <p:spPr bwMode="auto">
              <a:xfrm>
                <a:off x="1558925" y="203200"/>
                <a:ext cx="128588" cy="252413"/>
              </a:xfrm>
              <a:custGeom>
                <a:avLst/>
                <a:gdLst>
                  <a:gd name="T0" fmla="*/ 2147483647 w 34"/>
                  <a:gd name="T1" fmla="*/ 0 h 67"/>
                  <a:gd name="T2" fmla="*/ 2147483647 w 34"/>
                  <a:gd name="T3" fmla="*/ 0 h 67"/>
                  <a:gd name="T4" fmla="*/ 2147483647 w 34"/>
                  <a:gd name="T5" fmla="*/ 0 h 67"/>
                  <a:gd name="T6" fmla="*/ 0 w 34"/>
                  <a:gd name="T7" fmla="*/ 2147483647 h 67"/>
                  <a:gd name="T8" fmla="*/ 0 w 34"/>
                  <a:gd name="T9" fmla="*/ 2147483647 h 67"/>
                  <a:gd name="T10" fmla="*/ 0 w 34"/>
                  <a:gd name="T11" fmla="*/ 2147483647 h 67"/>
                  <a:gd name="T12" fmla="*/ 0 w 34"/>
                  <a:gd name="T13" fmla="*/ 2147483647 h 67"/>
                  <a:gd name="T14" fmla="*/ 2147483647 w 34"/>
                  <a:gd name="T15" fmla="*/ 2147483647 h 67"/>
                  <a:gd name="T16" fmla="*/ 2147483647 w 34"/>
                  <a:gd name="T17" fmla="*/ 2147483647 h 67"/>
                  <a:gd name="T18" fmla="*/ 2147483647 w 34"/>
                  <a:gd name="T19" fmla="*/ 2147483647 h 67"/>
                  <a:gd name="T20" fmla="*/ 2147483647 w 34"/>
                  <a:gd name="T21" fmla="*/ 2147483647 h 67"/>
                  <a:gd name="T22" fmla="*/ 2147483647 w 34"/>
                  <a:gd name="T23" fmla="*/ 2147483647 h 67"/>
                  <a:gd name="T24" fmla="*/ 2147483647 w 34"/>
                  <a:gd name="T25" fmla="*/ 2147483647 h 67"/>
                  <a:gd name="T26" fmla="*/ 2147483647 w 34"/>
                  <a:gd name="T27" fmla="*/ 2147483647 h 67"/>
                  <a:gd name="T28" fmla="*/ 2147483647 w 34"/>
                  <a:gd name="T29" fmla="*/ 0 h 6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67">
                    <a:moveTo>
                      <a:pt x="29" y="0"/>
                    </a:moveTo>
                    <a:cubicBezTo>
                      <a:pt x="23" y="0"/>
                      <a:pt x="23" y="0"/>
                      <a:pt x="2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1"/>
                      <a:pt x="0" y="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3" y="67"/>
                      <a:pt x="6" y="67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32" y="67"/>
                      <a:pt x="34" y="64"/>
                      <a:pt x="34" y="62"/>
                    </a:cubicBezTo>
                    <a:cubicBezTo>
                      <a:pt x="34" y="57"/>
                      <a:pt x="34" y="57"/>
                      <a:pt x="34" y="57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34" y="1"/>
                      <a:pt x="32" y="0"/>
                      <a:pt x="29" y="0"/>
                    </a:cubicBezTo>
                    <a:close/>
                  </a:path>
                </a:pathLst>
              </a:custGeom>
              <a:solidFill>
                <a:srgbClr val="164D7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4" name="Freeform 304"/>
              <p:cNvSpPr>
                <a:spLocks noEditPoints="1"/>
              </p:cNvSpPr>
              <p:nvPr/>
            </p:nvSpPr>
            <p:spPr bwMode="auto">
              <a:xfrm>
                <a:off x="79375" y="1638300"/>
                <a:ext cx="79375" cy="158750"/>
              </a:xfrm>
              <a:custGeom>
                <a:avLst/>
                <a:gdLst>
                  <a:gd name="T0" fmla="*/ 2147483647 w 21"/>
                  <a:gd name="T1" fmla="*/ 2147483647 h 42"/>
                  <a:gd name="T2" fmla="*/ 2147483647 w 21"/>
                  <a:gd name="T3" fmla="*/ 2147483647 h 42"/>
                  <a:gd name="T4" fmla="*/ 2147483647 w 21"/>
                  <a:gd name="T5" fmla="*/ 2147483647 h 42"/>
                  <a:gd name="T6" fmla="*/ 2147483647 w 21"/>
                  <a:gd name="T7" fmla="*/ 2147483647 h 42"/>
                  <a:gd name="T8" fmla="*/ 2147483647 w 21"/>
                  <a:gd name="T9" fmla="*/ 2147483647 h 42"/>
                  <a:gd name="T10" fmla="*/ 2147483647 w 21"/>
                  <a:gd name="T11" fmla="*/ 2147483647 h 42"/>
                  <a:gd name="T12" fmla="*/ 2147483647 w 21"/>
                  <a:gd name="T13" fmla="*/ 2147483647 h 42"/>
                  <a:gd name="T14" fmla="*/ 2147483647 w 21"/>
                  <a:gd name="T15" fmla="*/ 2147483647 h 42"/>
                  <a:gd name="T16" fmla="*/ 2147483647 w 21"/>
                  <a:gd name="T17" fmla="*/ 2147483647 h 42"/>
                  <a:gd name="T18" fmla="*/ 2147483647 w 21"/>
                  <a:gd name="T19" fmla="*/ 2147483647 h 42"/>
                  <a:gd name="T20" fmla="*/ 2147483647 w 21"/>
                  <a:gd name="T21" fmla="*/ 2147483647 h 42"/>
                  <a:gd name="T22" fmla="*/ 2147483647 w 21"/>
                  <a:gd name="T23" fmla="*/ 2147483647 h 42"/>
                  <a:gd name="T24" fmla="*/ 2147483647 w 21"/>
                  <a:gd name="T25" fmla="*/ 2147483647 h 4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" h="42">
                    <a:moveTo>
                      <a:pt x="8" y="42"/>
                    </a:moveTo>
                    <a:cubicBezTo>
                      <a:pt x="0" y="21"/>
                      <a:pt x="9" y="4"/>
                      <a:pt x="15" y="1"/>
                    </a:cubicBezTo>
                    <a:cubicBezTo>
                      <a:pt x="16" y="1"/>
                      <a:pt x="17" y="0"/>
                      <a:pt x="18" y="1"/>
                    </a:cubicBezTo>
                    <a:cubicBezTo>
                      <a:pt x="20" y="1"/>
                      <a:pt x="20" y="1"/>
                      <a:pt x="20" y="2"/>
                    </a:cubicBezTo>
                    <a:cubicBezTo>
                      <a:pt x="21" y="3"/>
                      <a:pt x="20" y="4"/>
                      <a:pt x="18" y="6"/>
                    </a:cubicBezTo>
                    <a:cubicBezTo>
                      <a:pt x="3" y="23"/>
                      <a:pt x="9" y="41"/>
                      <a:pt x="10" y="41"/>
                    </a:cubicBezTo>
                    <a:lnTo>
                      <a:pt x="8" y="42"/>
                    </a:lnTo>
                    <a:close/>
                    <a:moveTo>
                      <a:pt x="18" y="2"/>
                    </a:moveTo>
                    <a:cubicBezTo>
                      <a:pt x="17" y="2"/>
                      <a:pt x="16" y="2"/>
                      <a:pt x="16" y="3"/>
                    </a:cubicBezTo>
                    <a:cubicBezTo>
                      <a:pt x="12" y="5"/>
                      <a:pt x="5" y="15"/>
                      <a:pt x="7" y="29"/>
                    </a:cubicBezTo>
                    <a:cubicBezTo>
                      <a:pt x="7" y="23"/>
                      <a:pt x="9" y="14"/>
                      <a:pt x="17" y="5"/>
                    </a:cubicBezTo>
                    <a:cubicBezTo>
                      <a:pt x="19" y="3"/>
                      <a:pt x="19" y="2"/>
                      <a:pt x="19" y="2"/>
                    </a:cubicBezTo>
                    <a:cubicBezTo>
                      <a:pt x="19" y="2"/>
                      <a:pt x="19" y="2"/>
                      <a:pt x="18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5" name="Freeform 305"/>
              <p:cNvSpPr/>
              <p:nvPr/>
            </p:nvSpPr>
            <p:spPr bwMode="auto">
              <a:xfrm>
                <a:off x="350838" y="1712913"/>
                <a:ext cx="173038" cy="230188"/>
              </a:xfrm>
              <a:custGeom>
                <a:avLst/>
                <a:gdLst>
                  <a:gd name="T0" fmla="*/ 2147483647 w 46"/>
                  <a:gd name="T1" fmla="*/ 2147483647 h 61"/>
                  <a:gd name="T2" fmla="*/ 2147483647 w 46"/>
                  <a:gd name="T3" fmla="*/ 2147483647 h 61"/>
                  <a:gd name="T4" fmla="*/ 2147483647 w 46"/>
                  <a:gd name="T5" fmla="*/ 2147483647 h 61"/>
                  <a:gd name="T6" fmla="*/ 2147483647 w 46"/>
                  <a:gd name="T7" fmla="*/ 2147483647 h 61"/>
                  <a:gd name="T8" fmla="*/ 2147483647 w 46"/>
                  <a:gd name="T9" fmla="*/ 2147483647 h 61"/>
                  <a:gd name="T10" fmla="*/ 2147483647 w 46"/>
                  <a:gd name="T11" fmla="*/ 2147483647 h 61"/>
                  <a:gd name="T12" fmla="*/ 2147483647 w 46"/>
                  <a:gd name="T13" fmla="*/ 2147483647 h 61"/>
                  <a:gd name="T14" fmla="*/ 2147483647 w 46"/>
                  <a:gd name="T15" fmla="*/ 0 h 61"/>
                  <a:gd name="T16" fmla="*/ 0 w 46"/>
                  <a:gd name="T17" fmla="*/ 2147483647 h 61"/>
                  <a:gd name="T18" fmla="*/ 2147483647 w 46"/>
                  <a:gd name="T19" fmla="*/ 2147483647 h 61"/>
                  <a:gd name="T20" fmla="*/ 2147483647 w 46"/>
                  <a:gd name="T21" fmla="*/ 2147483647 h 61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46" h="61">
                    <a:moveTo>
                      <a:pt x="42" y="37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30" y="23"/>
                      <a:pt x="30" y="23"/>
                      <a:pt x="30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17" y="14"/>
                      <a:pt x="17" y="14"/>
                      <a:pt x="17" y="14"/>
                    </a:cubicBezTo>
                    <a:cubicBezTo>
                      <a:pt x="17" y="8"/>
                      <a:pt x="17" y="8"/>
                      <a:pt x="17" y="8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45" y="61"/>
                      <a:pt x="45" y="61"/>
                      <a:pt x="45" y="61"/>
                    </a:cubicBezTo>
                    <a:cubicBezTo>
                      <a:pt x="46" y="56"/>
                      <a:pt x="42" y="37"/>
                      <a:pt x="42" y="37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6" name="Freeform 306"/>
              <p:cNvSpPr/>
              <p:nvPr/>
            </p:nvSpPr>
            <p:spPr bwMode="auto">
              <a:xfrm>
                <a:off x="323850" y="1751013"/>
                <a:ext cx="188913" cy="195263"/>
              </a:xfrm>
              <a:custGeom>
                <a:avLst/>
                <a:gdLst>
                  <a:gd name="T0" fmla="*/ 0 w 50"/>
                  <a:gd name="T1" fmla="*/ 2147483647 h 52"/>
                  <a:gd name="T2" fmla="*/ 2147483647 w 50"/>
                  <a:gd name="T3" fmla="*/ 2147483647 h 52"/>
                  <a:gd name="T4" fmla="*/ 2147483647 w 50"/>
                  <a:gd name="T5" fmla="*/ 2147483647 h 52"/>
                  <a:gd name="T6" fmla="*/ 2147483647 w 50"/>
                  <a:gd name="T7" fmla="*/ 0 h 52"/>
                  <a:gd name="T8" fmla="*/ 0 w 50"/>
                  <a:gd name="T9" fmla="*/ 2147483647 h 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52">
                    <a:moveTo>
                      <a:pt x="0" y="4"/>
                    </a:moveTo>
                    <a:cubicBezTo>
                      <a:pt x="37" y="46"/>
                      <a:pt x="37" y="46"/>
                      <a:pt x="37" y="46"/>
                    </a:cubicBezTo>
                    <a:cubicBezTo>
                      <a:pt x="37" y="46"/>
                      <a:pt x="47" y="52"/>
                      <a:pt x="50" y="52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7" name="Freeform 307"/>
              <p:cNvSpPr/>
              <p:nvPr/>
            </p:nvSpPr>
            <p:spPr bwMode="auto">
              <a:xfrm>
                <a:off x="196850" y="1562100"/>
                <a:ext cx="211138" cy="211138"/>
              </a:xfrm>
              <a:custGeom>
                <a:avLst/>
                <a:gdLst>
                  <a:gd name="T0" fmla="*/ 2147483647 w 56"/>
                  <a:gd name="T1" fmla="*/ 0 h 56"/>
                  <a:gd name="T2" fmla="*/ 2147483647 w 56"/>
                  <a:gd name="T3" fmla="*/ 2147483647 h 56"/>
                  <a:gd name="T4" fmla="*/ 2147483647 w 56"/>
                  <a:gd name="T5" fmla="*/ 2147483647 h 56"/>
                  <a:gd name="T6" fmla="*/ 2147483647 w 56"/>
                  <a:gd name="T7" fmla="*/ 2147483647 h 56"/>
                  <a:gd name="T8" fmla="*/ 2147483647 w 56"/>
                  <a:gd name="T9" fmla="*/ 2147483647 h 56"/>
                  <a:gd name="T10" fmla="*/ 0 w 56"/>
                  <a:gd name="T11" fmla="*/ 2147483647 h 56"/>
                  <a:gd name="T12" fmla="*/ 2147483647 w 56"/>
                  <a:gd name="T13" fmla="*/ 2147483647 h 56"/>
                  <a:gd name="T14" fmla="*/ 2147483647 w 56"/>
                  <a:gd name="T15" fmla="*/ 2147483647 h 56"/>
                  <a:gd name="T16" fmla="*/ 2147483647 w 56"/>
                  <a:gd name="T17" fmla="*/ 2147483647 h 56"/>
                  <a:gd name="T18" fmla="*/ 2147483647 w 56"/>
                  <a:gd name="T19" fmla="*/ 2147483647 h 56"/>
                  <a:gd name="T20" fmla="*/ 2147483647 w 56"/>
                  <a:gd name="T21" fmla="*/ 2147483647 h 56"/>
                  <a:gd name="T22" fmla="*/ 2147483647 w 56"/>
                  <a:gd name="T23" fmla="*/ 2147483647 h 56"/>
                  <a:gd name="T24" fmla="*/ 2147483647 w 56"/>
                  <a:gd name="T25" fmla="*/ 2147483647 h 56"/>
                  <a:gd name="T26" fmla="*/ 2147483647 w 56"/>
                  <a:gd name="T27" fmla="*/ 2147483647 h 56"/>
                  <a:gd name="T28" fmla="*/ 2147483647 w 56"/>
                  <a:gd name="T29" fmla="*/ 2147483647 h 56"/>
                  <a:gd name="T30" fmla="*/ 2147483647 w 56"/>
                  <a:gd name="T31" fmla="*/ 2147483647 h 56"/>
                  <a:gd name="T32" fmla="*/ 2147483647 w 56"/>
                  <a:gd name="T33" fmla="*/ 2147483647 h 56"/>
                  <a:gd name="T34" fmla="*/ 2147483647 w 56"/>
                  <a:gd name="T35" fmla="*/ 2147483647 h 56"/>
                  <a:gd name="T36" fmla="*/ 2147483647 w 56"/>
                  <a:gd name="T37" fmla="*/ 0 h 5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56" h="56">
                    <a:moveTo>
                      <a:pt x="30" y="0"/>
                    </a:moveTo>
                    <a:cubicBezTo>
                      <a:pt x="27" y="0"/>
                      <a:pt x="24" y="0"/>
                      <a:pt x="21" y="1"/>
                    </a:cubicBezTo>
                    <a:cubicBezTo>
                      <a:pt x="21" y="1"/>
                      <a:pt x="21" y="1"/>
                      <a:pt x="21" y="1"/>
                    </a:cubicBezTo>
                    <a:cubicBezTo>
                      <a:pt x="20" y="1"/>
                      <a:pt x="20" y="1"/>
                      <a:pt x="20" y="1"/>
                    </a:cubicBezTo>
                    <a:cubicBezTo>
                      <a:pt x="20" y="1"/>
                      <a:pt x="19" y="1"/>
                      <a:pt x="18" y="2"/>
                    </a:cubicBezTo>
                    <a:cubicBezTo>
                      <a:pt x="8" y="5"/>
                      <a:pt x="1" y="15"/>
                      <a:pt x="0" y="26"/>
                    </a:cubicBezTo>
                    <a:cubicBezTo>
                      <a:pt x="0" y="28"/>
                      <a:pt x="0" y="29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6" y="31"/>
                      <a:pt x="11" y="30"/>
                      <a:pt x="15" y="26"/>
                    </a:cubicBezTo>
                    <a:cubicBezTo>
                      <a:pt x="11" y="25"/>
                      <a:pt x="9" y="22"/>
                      <a:pt x="9" y="18"/>
                    </a:cubicBezTo>
                    <a:cubicBezTo>
                      <a:pt x="10" y="13"/>
                      <a:pt x="14" y="10"/>
                      <a:pt x="18" y="10"/>
                    </a:cubicBezTo>
                    <a:cubicBezTo>
                      <a:pt x="19" y="10"/>
                      <a:pt x="20" y="11"/>
                      <a:pt x="21" y="11"/>
                    </a:cubicBezTo>
                    <a:cubicBezTo>
                      <a:pt x="22" y="12"/>
                      <a:pt x="24" y="13"/>
                      <a:pt x="25" y="14"/>
                    </a:cubicBezTo>
                    <a:cubicBezTo>
                      <a:pt x="26" y="15"/>
                      <a:pt x="26" y="17"/>
                      <a:pt x="26" y="19"/>
                    </a:cubicBezTo>
                    <a:cubicBezTo>
                      <a:pt x="26" y="23"/>
                      <a:pt x="23" y="25"/>
                      <a:pt x="20" y="26"/>
                    </a:cubicBezTo>
                    <a:cubicBezTo>
                      <a:pt x="16" y="32"/>
                      <a:pt x="9" y="35"/>
                      <a:pt x="1" y="35"/>
                    </a:cubicBezTo>
                    <a:cubicBezTo>
                      <a:pt x="5" y="46"/>
                      <a:pt x="14" y="54"/>
                      <a:pt x="26" y="55"/>
                    </a:cubicBezTo>
                    <a:cubicBezTo>
                      <a:pt x="41" y="56"/>
                      <a:pt x="54" y="44"/>
                      <a:pt x="55" y="29"/>
                    </a:cubicBezTo>
                    <a:cubicBezTo>
                      <a:pt x="56" y="14"/>
                      <a:pt x="45" y="1"/>
                      <a:pt x="30" y="0"/>
                    </a:cubicBezTo>
                    <a:close/>
                  </a:path>
                </a:pathLst>
              </a:custGeom>
              <a:solidFill>
                <a:srgbClr val="FFE1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8" name="Freeform 308"/>
              <p:cNvSpPr/>
              <p:nvPr/>
            </p:nvSpPr>
            <p:spPr bwMode="auto">
              <a:xfrm>
                <a:off x="120650" y="1528763"/>
                <a:ext cx="166688" cy="165100"/>
              </a:xfrm>
              <a:custGeom>
                <a:avLst/>
                <a:gdLst>
                  <a:gd name="T0" fmla="*/ 2147483647 w 44"/>
                  <a:gd name="T1" fmla="*/ 2147483647 h 44"/>
                  <a:gd name="T2" fmla="*/ 2147483647 w 44"/>
                  <a:gd name="T3" fmla="*/ 2147483647 h 44"/>
                  <a:gd name="T4" fmla="*/ 2147483647 w 44"/>
                  <a:gd name="T5" fmla="*/ 2147483647 h 44"/>
                  <a:gd name="T6" fmla="*/ 2147483647 w 44"/>
                  <a:gd name="T7" fmla="*/ 2147483647 h 44"/>
                  <a:gd name="T8" fmla="*/ 2147483647 w 44"/>
                  <a:gd name="T9" fmla="*/ 2147483647 h 44"/>
                  <a:gd name="T10" fmla="*/ 2147483647 w 44"/>
                  <a:gd name="T11" fmla="*/ 2147483647 h 44"/>
                  <a:gd name="T12" fmla="*/ 2147483647 w 44"/>
                  <a:gd name="T13" fmla="*/ 2147483647 h 44"/>
                  <a:gd name="T14" fmla="*/ 2147483647 w 44"/>
                  <a:gd name="T15" fmla="*/ 2147483647 h 44"/>
                  <a:gd name="T16" fmla="*/ 2147483647 w 44"/>
                  <a:gd name="T17" fmla="*/ 2147483647 h 44"/>
                  <a:gd name="T18" fmla="*/ 2147483647 w 44"/>
                  <a:gd name="T19" fmla="*/ 2147483647 h 44"/>
                  <a:gd name="T20" fmla="*/ 2147483647 w 44"/>
                  <a:gd name="T21" fmla="*/ 2147483647 h 44"/>
                  <a:gd name="T22" fmla="*/ 2147483647 w 44"/>
                  <a:gd name="T23" fmla="*/ 2147483647 h 44"/>
                  <a:gd name="T24" fmla="*/ 2147483647 w 44"/>
                  <a:gd name="T25" fmla="*/ 2147483647 h 44"/>
                  <a:gd name="T26" fmla="*/ 2147483647 w 44"/>
                  <a:gd name="T27" fmla="*/ 2147483647 h 44"/>
                  <a:gd name="T28" fmla="*/ 2147483647 w 44"/>
                  <a:gd name="T29" fmla="*/ 2147483647 h 44"/>
                  <a:gd name="T30" fmla="*/ 2147483647 w 44"/>
                  <a:gd name="T31" fmla="*/ 0 h 44"/>
                  <a:gd name="T32" fmla="*/ 2147483647 w 44"/>
                  <a:gd name="T33" fmla="*/ 2147483647 h 44"/>
                  <a:gd name="T34" fmla="*/ 2147483647 w 44"/>
                  <a:gd name="T35" fmla="*/ 2147483647 h 44"/>
                  <a:gd name="T36" fmla="*/ 2147483647 w 44"/>
                  <a:gd name="T37" fmla="*/ 2147483647 h 44"/>
                  <a:gd name="T38" fmla="*/ 2147483647 w 44"/>
                  <a:gd name="T39" fmla="*/ 2147483647 h 44"/>
                  <a:gd name="T40" fmla="*/ 2147483647 w 44"/>
                  <a:gd name="T41" fmla="*/ 2147483647 h 44"/>
                  <a:gd name="T42" fmla="*/ 2147483647 w 44"/>
                  <a:gd name="T43" fmla="*/ 2147483647 h 44"/>
                  <a:gd name="T44" fmla="*/ 2147483647 w 44"/>
                  <a:gd name="T45" fmla="*/ 2147483647 h 44"/>
                  <a:gd name="T46" fmla="*/ 2147483647 w 44"/>
                  <a:gd name="T47" fmla="*/ 2147483647 h 4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4" h="44">
                    <a:moveTo>
                      <a:pt x="44" y="22"/>
                    </a:moveTo>
                    <a:cubicBezTo>
                      <a:pt x="43" y="21"/>
                      <a:pt x="42" y="21"/>
                      <a:pt x="41" y="20"/>
                    </a:cubicBezTo>
                    <a:cubicBezTo>
                      <a:pt x="41" y="20"/>
                      <a:pt x="41" y="20"/>
                      <a:pt x="41" y="20"/>
                    </a:cubicBezTo>
                    <a:cubicBezTo>
                      <a:pt x="42" y="21"/>
                      <a:pt x="42" y="22"/>
                      <a:pt x="42" y="23"/>
                    </a:cubicBezTo>
                    <a:cubicBezTo>
                      <a:pt x="41" y="28"/>
                      <a:pt x="39" y="32"/>
                      <a:pt x="36" y="36"/>
                    </a:cubicBezTo>
                    <a:cubicBezTo>
                      <a:pt x="32" y="39"/>
                      <a:pt x="27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21" y="41"/>
                      <a:pt x="21" y="41"/>
                      <a:pt x="21" y="41"/>
                    </a:cubicBezTo>
                    <a:cubicBezTo>
                      <a:pt x="10" y="40"/>
                      <a:pt x="3" y="31"/>
                      <a:pt x="3" y="20"/>
                    </a:cubicBezTo>
                    <a:cubicBezTo>
                      <a:pt x="3" y="19"/>
                      <a:pt x="4" y="17"/>
                      <a:pt x="4" y="16"/>
                    </a:cubicBezTo>
                    <a:cubicBezTo>
                      <a:pt x="6" y="9"/>
                      <a:pt x="11" y="4"/>
                      <a:pt x="18" y="3"/>
                    </a:cubicBezTo>
                    <a:cubicBezTo>
                      <a:pt x="20" y="3"/>
                      <a:pt x="22" y="2"/>
                      <a:pt x="23" y="2"/>
                    </a:cubicBezTo>
                    <a:cubicBezTo>
                      <a:pt x="30" y="3"/>
                      <a:pt x="35" y="6"/>
                      <a:pt x="38" y="11"/>
                    </a:cubicBezTo>
                    <a:cubicBezTo>
                      <a:pt x="39" y="10"/>
                      <a:pt x="40" y="10"/>
                      <a:pt x="40" y="10"/>
                    </a:cubicBezTo>
                    <a:cubicBezTo>
                      <a:pt x="37" y="4"/>
                      <a:pt x="31" y="0"/>
                      <a:pt x="24" y="0"/>
                    </a:cubicBezTo>
                    <a:cubicBezTo>
                      <a:pt x="21" y="0"/>
                      <a:pt x="18" y="0"/>
                      <a:pt x="15" y="1"/>
                    </a:cubicBezTo>
                    <a:cubicBezTo>
                      <a:pt x="7" y="4"/>
                      <a:pt x="1" y="11"/>
                      <a:pt x="1" y="20"/>
                    </a:cubicBezTo>
                    <a:cubicBezTo>
                      <a:pt x="0" y="32"/>
                      <a:pt x="9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8" y="44"/>
                      <a:pt x="35" y="41"/>
                      <a:pt x="39" y="36"/>
                    </a:cubicBezTo>
                    <a:cubicBezTo>
                      <a:pt x="42" y="32"/>
                      <a:pt x="44" y="28"/>
                      <a:pt x="44" y="23"/>
                    </a:cubicBezTo>
                    <a:cubicBezTo>
                      <a:pt x="44" y="22"/>
                      <a:pt x="44" y="22"/>
                      <a:pt x="44" y="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79" name="Freeform 309"/>
              <p:cNvSpPr/>
              <p:nvPr/>
            </p:nvSpPr>
            <p:spPr bwMode="auto">
              <a:xfrm>
                <a:off x="90488" y="1736725"/>
                <a:ext cx="287338" cy="217488"/>
              </a:xfrm>
              <a:custGeom>
                <a:avLst/>
                <a:gdLst>
                  <a:gd name="T0" fmla="*/ 2147483647 w 76"/>
                  <a:gd name="T1" fmla="*/ 2147483647 h 58"/>
                  <a:gd name="T2" fmla="*/ 2147483647 w 76"/>
                  <a:gd name="T3" fmla="*/ 2147483647 h 58"/>
                  <a:gd name="T4" fmla="*/ 2147483647 w 76"/>
                  <a:gd name="T5" fmla="*/ 2147483647 h 58"/>
                  <a:gd name="T6" fmla="*/ 2147483647 w 76"/>
                  <a:gd name="T7" fmla="*/ 2147483647 h 58"/>
                  <a:gd name="T8" fmla="*/ 2147483647 w 76"/>
                  <a:gd name="T9" fmla="*/ 2147483647 h 58"/>
                  <a:gd name="T10" fmla="*/ 2147483647 w 76"/>
                  <a:gd name="T11" fmla="*/ 2147483647 h 58"/>
                  <a:gd name="T12" fmla="*/ 2147483647 w 76"/>
                  <a:gd name="T13" fmla="*/ 2147483647 h 58"/>
                  <a:gd name="T14" fmla="*/ 2147483647 w 76"/>
                  <a:gd name="T15" fmla="*/ 2147483647 h 58"/>
                  <a:gd name="T16" fmla="*/ 2147483647 w 76"/>
                  <a:gd name="T17" fmla="*/ 2147483647 h 58"/>
                  <a:gd name="T18" fmla="*/ 2147483647 w 76"/>
                  <a:gd name="T19" fmla="*/ 2147483647 h 58"/>
                  <a:gd name="T20" fmla="*/ 2147483647 w 76"/>
                  <a:gd name="T21" fmla="*/ 2147483647 h 5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6" h="58">
                    <a:moveTo>
                      <a:pt x="69" y="22"/>
                    </a:moveTo>
                    <a:cubicBezTo>
                      <a:pt x="21" y="2"/>
                      <a:pt x="21" y="2"/>
                      <a:pt x="21" y="2"/>
                    </a:cubicBezTo>
                    <a:cubicBezTo>
                      <a:pt x="16" y="0"/>
                      <a:pt x="11" y="2"/>
                      <a:pt x="9" y="7"/>
                    </a:cubicBezTo>
                    <a:cubicBezTo>
                      <a:pt x="5" y="15"/>
                      <a:pt x="5" y="15"/>
                      <a:pt x="5" y="15"/>
                    </a:cubicBezTo>
                    <a:cubicBezTo>
                      <a:pt x="2" y="24"/>
                      <a:pt x="2" y="24"/>
                      <a:pt x="2" y="24"/>
                    </a:cubicBezTo>
                    <a:cubicBezTo>
                      <a:pt x="0" y="29"/>
                      <a:pt x="2" y="34"/>
                      <a:pt x="6" y="36"/>
                    </a:cubicBezTo>
                    <a:cubicBezTo>
                      <a:pt x="55" y="57"/>
                      <a:pt x="55" y="57"/>
                      <a:pt x="55" y="57"/>
                    </a:cubicBezTo>
                    <a:cubicBezTo>
                      <a:pt x="60" y="58"/>
                      <a:pt x="65" y="56"/>
                      <a:pt x="67" y="51"/>
                    </a:cubicBezTo>
                    <a:cubicBezTo>
                      <a:pt x="71" y="41"/>
                      <a:pt x="71" y="41"/>
                      <a:pt x="71" y="41"/>
                    </a:cubicBezTo>
                    <a:cubicBezTo>
                      <a:pt x="74" y="34"/>
                      <a:pt x="74" y="34"/>
                      <a:pt x="74" y="34"/>
                    </a:cubicBezTo>
                    <a:cubicBezTo>
                      <a:pt x="76" y="29"/>
                      <a:pt x="74" y="24"/>
                      <a:pt x="69" y="22"/>
                    </a:cubicBezTo>
                    <a:close/>
                  </a:path>
                </a:pathLst>
              </a:custGeom>
              <a:solidFill>
                <a:srgbClr val="FFC2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0" name="Freeform 310"/>
              <p:cNvSpPr/>
              <p:nvPr/>
            </p:nvSpPr>
            <p:spPr bwMode="auto">
              <a:xfrm>
                <a:off x="109538" y="1736725"/>
                <a:ext cx="268288" cy="153988"/>
              </a:xfrm>
              <a:custGeom>
                <a:avLst/>
                <a:gdLst>
                  <a:gd name="T0" fmla="*/ 2147483647 w 71"/>
                  <a:gd name="T1" fmla="*/ 2147483647 h 41"/>
                  <a:gd name="T2" fmla="*/ 2147483647 w 71"/>
                  <a:gd name="T3" fmla="*/ 2147483647 h 41"/>
                  <a:gd name="T4" fmla="*/ 2147483647 w 71"/>
                  <a:gd name="T5" fmla="*/ 2147483647 h 41"/>
                  <a:gd name="T6" fmla="*/ 2147483647 w 71"/>
                  <a:gd name="T7" fmla="*/ 2147483647 h 41"/>
                  <a:gd name="T8" fmla="*/ 0 w 71"/>
                  <a:gd name="T9" fmla="*/ 2147483647 h 41"/>
                  <a:gd name="T10" fmla="*/ 2147483647 w 71"/>
                  <a:gd name="T11" fmla="*/ 2147483647 h 41"/>
                  <a:gd name="T12" fmla="*/ 2147483647 w 71"/>
                  <a:gd name="T13" fmla="*/ 2147483647 h 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41">
                    <a:moveTo>
                      <a:pt x="69" y="34"/>
                    </a:moveTo>
                    <a:cubicBezTo>
                      <a:pt x="71" y="29"/>
                      <a:pt x="69" y="24"/>
                      <a:pt x="64" y="22"/>
                    </a:cubicBezTo>
                    <a:cubicBezTo>
                      <a:pt x="16" y="2"/>
                      <a:pt x="16" y="2"/>
                      <a:pt x="16" y="2"/>
                    </a:cubicBezTo>
                    <a:cubicBezTo>
                      <a:pt x="11" y="0"/>
                      <a:pt x="6" y="2"/>
                      <a:pt x="4" y="7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66" y="41"/>
                      <a:pt x="66" y="41"/>
                      <a:pt x="66" y="41"/>
                    </a:cubicBezTo>
                    <a:lnTo>
                      <a:pt x="69" y="34"/>
                    </a:lnTo>
                    <a:close/>
                  </a:path>
                </a:pathLst>
              </a:custGeom>
              <a:solidFill>
                <a:srgbClr val="123E6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1" name="Freeform 311"/>
              <p:cNvSpPr/>
              <p:nvPr/>
            </p:nvSpPr>
            <p:spPr bwMode="auto">
              <a:xfrm>
                <a:off x="90488" y="1792288"/>
                <a:ext cx="268288" cy="161925"/>
              </a:xfrm>
              <a:custGeom>
                <a:avLst/>
                <a:gdLst>
                  <a:gd name="T0" fmla="*/ 2147483647 w 71"/>
                  <a:gd name="T1" fmla="*/ 0 h 43"/>
                  <a:gd name="T2" fmla="*/ 2147483647 w 71"/>
                  <a:gd name="T3" fmla="*/ 2147483647 h 43"/>
                  <a:gd name="T4" fmla="*/ 2147483647 w 71"/>
                  <a:gd name="T5" fmla="*/ 2147483647 h 43"/>
                  <a:gd name="T6" fmla="*/ 2147483647 w 71"/>
                  <a:gd name="T7" fmla="*/ 2147483647 h 43"/>
                  <a:gd name="T8" fmla="*/ 2147483647 w 71"/>
                  <a:gd name="T9" fmla="*/ 2147483647 h 43"/>
                  <a:gd name="T10" fmla="*/ 2147483647 w 71"/>
                  <a:gd name="T11" fmla="*/ 2147483647 h 43"/>
                  <a:gd name="T12" fmla="*/ 2147483647 w 71"/>
                  <a:gd name="T13" fmla="*/ 0 h 4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1" h="43">
                    <a:moveTo>
                      <a:pt x="5" y="0"/>
                    </a:moveTo>
                    <a:cubicBezTo>
                      <a:pt x="2" y="9"/>
                      <a:pt x="2" y="9"/>
                      <a:pt x="2" y="9"/>
                    </a:cubicBezTo>
                    <a:cubicBezTo>
                      <a:pt x="0" y="14"/>
                      <a:pt x="2" y="19"/>
                      <a:pt x="6" y="21"/>
                    </a:cubicBezTo>
                    <a:cubicBezTo>
                      <a:pt x="55" y="42"/>
                      <a:pt x="55" y="42"/>
                      <a:pt x="55" y="42"/>
                    </a:cubicBezTo>
                    <a:cubicBezTo>
                      <a:pt x="60" y="43"/>
                      <a:pt x="65" y="41"/>
                      <a:pt x="67" y="36"/>
                    </a:cubicBezTo>
                    <a:cubicBezTo>
                      <a:pt x="71" y="26"/>
                      <a:pt x="71" y="26"/>
                      <a:pt x="71" y="26"/>
                    </a:cubicBez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2" name="Freeform 312"/>
              <p:cNvSpPr/>
              <p:nvPr/>
            </p:nvSpPr>
            <p:spPr bwMode="auto">
              <a:xfrm>
                <a:off x="1939925" y="1905000"/>
                <a:ext cx="115888" cy="57150"/>
              </a:xfrm>
              <a:custGeom>
                <a:avLst/>
                <a:gdLst>
                  <a:gd name="T0" fmla="*/ 0 w 73"/>
                  <a:gd name="T1" fmla="*/ 2147483647 h 36"/>
                  <a:gd name="T2" fmla="*/ 2147483647 w 73"/>
                  <a:gd name="T3" fmla="*/ 0 h 36"/>
                  <a:gd name="T4" fmla="*/ 2147483647 w 73"/>
                  <a:gd name="T5" fmla="*/ 2147483647 h 36"/>
                  <a:gd name="T6" fmla="*/ 2147483647 w 73"/>
                  <a:gd name="T7" fmla="*/ 2147483647 h 36"/>
                  <a:gd name="T8" fmla="*/ 0 w 73"/>
                  <a:gd name="T9" fmla="*/ 2147483647 h 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3" h="36">
                    <a:moveTo>
                      <a:pt x="0" y="12"/>
                    </a:moveTo>
                    <a:lnTo>
                      <a:pt x="31" y="0"/>
                    </a:lnTo>
                    <a:lnTo>
                      <a:pt x="54" y="7"/>
                    </a:lnTo>
                    <a:lnTo>
                      <a:pt x="73" y="36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3" name="Freeform 313"/>
              <p:cNvSpPr/>
              <p:nvPr/>
            </p:nvSpPr>
            <p:spPr bwMode="auto">
              <a:xfrm>
                <a:off x="1931988" y="1931988"/>
                <a:ext cx="120650" cy="44450"/>
              </a:xfrm>
              <a:custGeom>
                <a:avLst/>
                <a:gdLst>
                  <a:gd name="T0" fmla="*/ 0 w 76"/>
                  <a:gd name="T1" fmla="*/ 2147483647 h 28"/>
                  <a:gd name="T2" fmla="*/ 2147483647 w 76"/>
                  <a:gd name="T3" fmla="*/ 0 h 28"/>
                  <a:gd name="T4" fmla="*/ 2147483647 w 76"/>
                  <a:gd name="T5" fmla="*/ 2147483647 h 28"/>
                  <a:gd name="T6" fmla="*/ 2147483647 w 76"/>
                  <a:gd name="T7" fmla="*/ 2147483647 h 28"/>
                  <a:gd name="T8" fmla="*/ 0 w 76"/>
                  <a:gd name="T9" fmla="*/ 2147483647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6" h="28">
                    <a:moveTo>
                      <a:pt x="0" y="5"/>
                    </a:moveTo>
                    <a:lnTo>
                      <a:pt x="3" y="0"/>
                    </a:lnTo>
                    <a:lnTo>
                      <a:pt x="76" y="24"/>
                    </a:lnTo>
                    <a:lnTo>
                      <a:pt x="74" y="28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4" name="Freeform 314"/>
              <p:cNvSpPr/>
              <p:nvPr/>
            </p:nvSpPr>
            <p:spPr bwMode="auto">
              <a:xfrm>
                <a:off x="1997075" y="1874838"/>
                <a:ext cx="112713" cy="298450"/>
              </a:xfrm>
              <a:custGeom>
                <a:avLst/>
                <a:gdLst>
                  <a:gd name="T0" fmla="*/ 2147483647 w 30"/>
                  <a:gd name="T1" fmla="*/ 0 h 79"/>
                  <a:gd name="T2" fmla="*/ 2147483647 w 30"/>
                  <a:gd name="T3" fmla="*/ 0 h 79"/>
                  <a:gd name="T4" fmla="*/ 0 w 30"/>
                  <a:gd name="T5" fmla="*/ 2147483647 h 79"/>
                  <a:gd name="T6" fmla="*/ 0 w 30"/>
                  <a:gd name="T7" fmla="*/ 2147483647 h 79"/>
                  <a:gd name="T8" fmla="*/ 2147483647 w 30"/>
                  <a:gd name="T9" fmla="*/ 2147483647 h 79"/>
                  <a:gd name="T10" fmla="*/ 2147483647 w 30"/>
                  <a:gd name="T11" fmla="*/ 2147483647 h 79"/>
                  <a:gd name="T12" fmla="*/ 2147483647 w 30"/>
                  <a:gd name="T13" fmla="*/ 2147483647 h 79"/>
                  <a:gd name="T14" fmla="*/ 2147483647 w 30"/>
                  <a:gd name="T15" fmla="*/ 2147483647 h 79"/>
                  <a:gd name="T16" fmla="*/ 2147483647 w 30"/>
                  <a:gd name="T17" fmla="*/ 2147483647 h 79"/>
                  <a:gd name="T18" fmla="*/ 2147483647 w 30"/>
                  <a:gd name="T19" fmla="*/ 2147483647 h 79"/>
                  <a:gd name="T20" fmla="*/ 2147483647 w 30"/>
                  <a:gd name="T21" fmla="*/ 2147483647 h 79"/>
                  <a:gd name="T22" fmla="*/ 2147483647 w 30"/>
                  <a:gd name="T23" fmla="*/ 2147483647 h 79"/>
                  <a:gd name="T24" fmla="*/ 2147483647 w 30"/>
                  <a:gd name="T25" fmla="*/ 0 h 7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79">
                    <a:moveTo>
                      <a:pt x="18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5" y="13"/>
                      <a:pt x="5" y="13"/>
                      <a:pt x="5" y="13"/>
                    </a:cubicBezTo>
                    <a:cubicBezTo>
                      <a:pt x="5" y="12"/>
                      <a:pt x="5" y="12"/>
                      <a:pt x="5" y="12"/>
                    </a:cubicBezTo>
                    <a:cubicBezTo>
                      <a:pt x="5" y="8"/>
                      <a:pt x="8" y="5"/>
                      <a:pt x="12" y="5"/>
                    </a:cubicBezTo>
                    <a:cubicBezTo>
                      <a:pt x="18" y="5"/>
                      <a:pt x="18" y="5"/>
                      <a:pt x="18" y="5"/>
                    </a:cubicBezTo>
                    <a:cubicBezTo>
                      <a:pt x="22" y="5"/>
                      <a:pt x="25" y="8"/>
                      <a:pt x="25" y="12"/>
                    </a:cubicBezTo>
                    <a:cubicBezTo>
                      <a:pt x="25" y="79"/>
                      <a:pt x="25" y="79"/>
                      <a:pt x="25" y="79"/>
                    </a:cubicBezTo>
                    <a:cubicBezTo>
                      <a:pt x="30" y="79"/>
                      <a:pt x="30" y="79"/>
                      <a:pt x="30" y="79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30" y="5"/>
                      <a:pt x="25" y="0"/>
                      <a:pt x="18" y="0"/>
                    </a:cubicBez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5" name="Freeform 315"/>
              <p:cNvSpPr/>
              <p:nvPr/>
            </p:nvSpPr>
            <p:spPr bwMode="auto">
              <a:xfrm>
                <a:off x="1954213" y="1962150"/>
                <a:ext cx="7938" cy="14288"/>
              </a:xfrm>
              <a:custGeom>
                <a:avLst/>
                <a:gdLst>
                  <a:gd name="T0" fmla="*/ 2147483647 w 2"/>
                  <a:gd name="T1" fmla="*/ 2147483647 h 4"/>
                  <a:gd name="T2" fmla="*/ 0 w 2"/>
                  <a:gd name="T3" fmla="*/ 2147483647 h 4"/>
                  <a:gd name="T4" fmla="*/ 0 w 2"/>
                  <a:gd name="T5" fmla="*/ 2147483647 h 4"/>
                  <a:gd name="T6" fmla="*/ 2147483647 w 2"/>
                  <a:gd name="T7" fmla="*/ 0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1" y="4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6" name="Freeform 316"/>
              <p:cNvSpPr>
                <a:spLocks noEditPoints="1"/>
              </p:cNvSpPr>
              <p:nvPr/>
            </p:nvSpPr>
            <p:spPr bwMode="auto">
              <a:xfrm>
                <a:off x="1954213" y="1995488"/>
                <a:ext cx="12700" cy="71438"/>
              </a:xfrm>
              <a:custGeom>
                <a:avLst/>
                <a:gdLst>
                  <a:gd name="T0" fmla="*/ 2147483647 w 3"/>
                  <a:gd name="T1" fmla="*/ 2147483647 h 19"/>
                  <a:gd name="T2" fmla="*/ 2147483647 w 3"/>
                  <a:gd name="T3" fmla="*/ 2147483647 h 19"/>
                  <a:gd name="T4" fmla="*/ 2147483647 w 3"/>
                  <a:gd name="T5" fmla="*/ 2147483647 h 19"/>
                  <a:gd name="T6" fmla="*/ 2147483647 w 3"/>
                  <a:gd name="T7" fmla="*/ 2147483647 h 19"/>
                  <a:gd name="T8" fmla="*/ 2147483647 w 3"/>
                  <a:gd name="T9" fmla="*/ 2147483647 h 19"/>
                  <a:gd name="T10" fmla="*/ 2147483647 w 3"/>
                  <a:gd name="T11" fmla="*/ 2147483647 h 19"/>
                  <a:gd name="T12" fmla="*/ 2147483647 w 3"/>
                  <a:gd name="T13" fmla="*/ 2147483647 h 19"/>
                  <a:gd name="T14" fmla="*/ 2147483647 w 3"/>
                  <a:gd name="T15" fmla="*/ 2147483647 h 19"/>
                  <a:gd name="T16" fmla="*/ 0 w 3"/>
                  <a:gd name="T17" fmla="*/ 2147483647 h 19"/>
                  <a:gd name="T18" fmla="*/ 0 w 3"/>
                  <a:gd name="T19" fmla="*/ 2147483647 h 19"/>
                  <a:gd name="T20" fmla="*/ 2147483647 w 3"/>
                  <a:gd name="T21" fmla="*/ 0 h 19"/>
                  <a:gd name="T22" fmla="*/ 2147483647 w 3"/>
                  <a:gd name="T23" fmla="*/ 0 h 19"/>
                  <a:gd name="T24" fmla="*/ 2147483647 w 3"/>
                  <a:gd name="T25" fmla="*/ 2147483647 h 19"/>
                  <a:gd name="T26" fmla="*/ 2147483647 w 3"/>
                  <a:gd name="T27" fmla="*/ 2147483647 h 19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19">
                    <a:moveTo>
                      <a:pt x="2" y="19"/>
                    </a:moveTo>
                    <a:cubicBezTo>
                      <a:pt x="1" y="19"/>
                      <a:pt x="1" y="19"/>
                      <a:pt x="1" y="18"/>
                    </a:cubicBezTo>
                    <a:cubicBezTo>
                      <a:pt x="1" y="12"/>
                      <a:pt x="1" y="12"/>
                      <a:pt x="1" y="12"/>
                    </a:cubicBezTo>
                    <a:cubicBezTo>
                      <a:pt x="0" y="12"/>
                      <a:pt x="1" y="11"/>
                      <a:pt x="1" y="11"/>
                    </a:cubicBezTo>
                    <a:cubicBezTo>
                      <a:pt x="2" y="11"/>
                      <a:pt x="2" y="12"/>
                      <a:pt x="2" y="12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3" y="19"/>
                      <a:pt x="2" y="19"/>
                      <a:pt x="2" y="19"/>
                    </a:cubicBezTo>
                    <a:close/>
                    <a:moveTo>
                      <a:pt x="1" y="7"/>
                    </a:moveTo>
                    <a:cubicBezTo>
                      <a:pt x="1" y="7"/>
                      <a:pt x="0" y="7"/>
                      <a:pt x="0" y="6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2" y="7"/>
                      <a:pt x="2" y="7"/>
                      <a:pt x="1" y="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7" name="Freeform 317"/>
              <p:cNvSpPr/>
              <p:nvPr/>
            </p:nvSpPr>
            <p:spPr bwMode="auto">
              <a:xfrm>
                <a:off x="1958975" y="2082800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5"/>
                      <a:pt x="0" y="5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5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8" name="Freeform 318"/>
              <p:cNvSpPr/>
              <p:nvPr/>
            </p:nvSpPr>
            <p:spPr bwMode="auto">
              <a:xfrm>
                <a:off x="1989138" y="1976438"/>
                <a:ext cx="7938" cy="15875"/>
              </a:xfrm>
              <a:custGeom>
                <a:avLst/>
                <a:gdLst>
                  <a:gd name="T0" fmla="*/ 2147483647 w 2"/>
                  <a:gd name="T1" fmla="*/ 2147483647 h 4"/>
                  <a:gd name="T2" fmla="*/ 0 w 2"/>
                  <a:gd name="T3" fmla="*/ 2147483647 h 4"/>
                  <a:gd name="T4" fmla="*/ 0 w 2"/>
                  <a:gd name="T5" fmla="*/ 0 h 4"/>
                  <a:gd name="T6" fmla="*/ 0 w 2"/>
                  <a:gd name="T7" fmla="*/ 0 h 4"/>
                  <a:gd name="T8" fmla="*/ 2147483647 w 2"/>
                  <a:gd name="T9" fmla="*/ 0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4">
                    <a:moveTo>
                      <a:pt x="1" y="4"/>
                    </a:moveTo>
                    <a:cubicBezTo>
                      <a:pt x="0" y="4"/>
                      <a:pt x="0" y="4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1" y="4"/>
                      <a:pt x="1" y="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89" name="Freeform 319"/>
              <p:cNvSpPr>
                <a:spLocks noEditPoints="1"/>
              </p:cNvSpPr>
              <p:nvPr/>
            </p:nvSpPr>
            <p:spPr bwMode="auto">
              <a:xfrm>
                <a:off x="1989138" y="2006600"/>
                <a:ext cx="7938" cy="76200"/>
              </a:xfrm>
              <a:custGeom>
                <a:avLst/>
                <a:gdLst>
                  <a:gd name="T0" fmla="*/ 2147483647 w 2"/>
                  <a:gd name="T1" fmla="*/ 2147483647 h 20"/>
                  <a:gd name="T2" fmla="*/ 0 w 2"/>
                  <a:gd name="T3" fmla="*/ 2147483647 h 20"/>
                  <a:gd name="T4" fmla="*/ 0 w 2"/>
                  <a:gd name="T5" fmla="*/ 2147483647 h 20"/>
                  <a:gd name="T6" fmla="*/ 2147483647 w 2"/>
                  <a:gd name="T7" fmla="*/ 2147483647 h 20"/>
                  <a:gd name="T8" fmla="*/ 2147483647 w 2"/>
                  <a:gd name="T9" fmla="*/ 2147483647 h 20"/>
                  <a:gd name="T10" fmla="*/ 2147483647 w 2"/>
                  <a:gd name="T11" fmla="*/ 2147483647 h 20"/>
                  <a:gd name="T12" fmla="*/ 2147483647 w 2"/>
                  <a:gd name="T13" fmla="*/ 2147483647 h 20"/>
                  <a:gd name="T14" fmla="*/ 2147483647 w 2"/>
                  <a:gd name="T15" fmla="*/ 2147483647 h 20"/>
                  <a:gd name="T16" fmla="*/ 0 w 2"/>
                  <a:gd name="T17" fmla="*/ 2147483647 h 20"/>
                  <a:gd name="T18" fmla="*/ 0 w 2"/>
                  <a:gd name="T19" fmla="*/ 2147483647 h 20"/>
                  <a:gd name="T20" fmla="*/ 2147483647 w 2"/>
                  <a:gd name="T21" fmla="*/ 0 h 20"/>
                  <a:gd name="T22" fmla="*/ 2147483647 w 2"/>
                  <a:gd name="T23" fmla="*/ 2147483647 h 20"/>
                  <a:gd name="T24" fmla="*/ 2147483647 w 2"/>
                  <a:gd name="T25" fmla="*/ 2147483647 h 20"/>
                  <a:gd name="T26" fmla="*/ 2147483647 w 2"/>
                  <a:gd name="T27" fmla="*/ 2147483647 h 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" h="20">
                    <a:moveTo>
                      <a:pt x="1" y="20"/>
                    </a:moveTo>
                    <a:cubicBezTo>
                      <a:pt x="1" y="20"/>
                      <a:pt x="0" y="20"/>
                      <a:pt x="0" y="19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0" y="13"/>
                      <a:pt x="0" y="12"/>
                      <a:pt x="1" y="12"/>
                    </a:cubicBezTo>
                    <a:cubicBezTo>
                      <a:pt x="1" y="12"/>
                      <a:pt x="2" y="13"/>
                      <a:pt x="2" y="13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20"/>
                      <a:pt x="2" y="20"/>
                      <a:pt x="1" y="20"/>
                    </a:cubicBezTo>
                    <a:close/>
                    <a:moveTo>
                      <a:pt x="1" y="8"/>
                    </a:moveTo>
                    <a:cubicBezTo>
                      <a:pt x="0" y="8"/>
                      <a:pt x="0" y="8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8"/>
                      <a:pt x="1" y="8"/>
                      <a:pt x="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0" name="Freeform 320"/>
              <p:cNvSpPr/>
              <p:nvPr/>
            </p:nvSpPr>
            <p:spPr bwMode="auto">
              <a:xfrm>
                <a:off x="1989138" y="2097088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0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2147483647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1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2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1" name="Freeform 321"/>
              <p:cNvSpPr/>
              <p:nvPr/>
            </p:nvSpPr>
            <p:spPr bwMode="auto">
              <a:xfrm>
                <a:off x="2014538" y="1995488"/>
                <a:ext cx="7938" cy="19050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1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1" y="0"/>
                      <a:pt x="1" y="0"/>
                    </a:cubicBezTo>
                    <a:cubicBezTo>
                      <a:pt x="1" y="0"/>
                      <a:pt x="2" y="1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2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2" name="Freeform 322"/>
              <p:cNvSpPr>
                <a:spLocks noEditPoints="1"/>
              </p:cNvSpPr>
              <p:nvPr/>
            </p:nvSpPr>
            <p:spPr bwMode="auto">
              <a:xfrm>
                <a:off x="2014538" y="2030413"/>
                <a:ext cx="11113" cy="74613"/>
              </a:xfrm>
              <a:custGeom>
                <a:avLst/>
                <a:gdLst>
                  <a:gd name="T0" fmla="*/ 2147483647 w 3"/>
                  <a:gd name="T1" fmla="*/ 2147483647 h 20"/>
                  <a:gd name="T2" fmla="*/ 2147483647 w 3"/>
                  <a:gd name="T3" fmla="*/ 2147483647 h 20"/>
                  <a:gd name="T4" fmla="*/ 2147483647 w 3"/>
                  <a:gd name="T5" fmla="*/ 2147483647 h 20"/>
                  <a:gd name="T6" fmla="*/ 2147483647 w 3"/>
                  <a:gd name="T7" fmla="*/ 2147483647 h 20"/>
                  <a:gd name="T8" fmla="*/ 2147483647 w 3"/>
                  <a:gd name="T9" fmla="*/ 2147483647 h 20"/>
                  <a:gd name="T10" fmla="*/ 2147483647 w 3"/>
                  <a:gd name="T11" fmla="*/ 2147483647 h 20"/>
                  <a:gd name="T12" fmla="*/ 2147483647 w 3"/>
                  <a:gd name="T13" fmla="*/ 2147483647 h 20"/>
                  <a:gd name="T14" fmla="*/ 2147483647 w 3"/>
                  <a:gd name="T15" fmla="*/ 2147483647 h 20"/>
                  <a:gd name="T16" fmla="*/ 0 w 3"/>
                  <a:gd name="T17" fmla="*/ 2147483647 h 20"/>
                  <a:gd name="T18" fmla="*/ 0 w 3"/>
                  <a:gd name="T19" fmla="*/ 2147483647 h 20"/>
                  <a:gd name="T20" fmla="*/ 2147483647 w 3"/>
                  <a:gd name="T21" fmla="*/ 0 h 20"/>
                  <a:gd name="T22" fmla="*/ 2147483647 w 3"/>
                  <a:gd name="T23" fmla="*/ 2147483647 h 20"/>
                  <a:gd name="T24" fmla="*/ 2147483647 w 3"/>
                  <a:gd name="T25" fmla="*/ 2147483647 h 20"/>
                  <a:gd name="T26" fmla="*/ 2147483647 w 3"/>
                  <a:gd name="T27" fmla="*/ 2147483647 h 2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" h="20">
                    <a:moveTo>
                      <a:pt x="2" y="20"/>
                    </a:moveTo>
                    <a:cubicBezTo>
                      <a:pt x="1" y="20"/>
                      <a:pt x="1" y="19"/>
                      <a:pt x="1" y="19"/>
                    </a:cubicBezTo>
                    <a:cubicBezTo>
                      <a:pt x="1" y="13"/>
                      <a:pt x="1" y="13"/>
                      <a:pt x="1" y="13"/>
                    </a:cubicBezTo>
                    <a:cubicBezTo>
                      <a:pt x="0" y="12"/>
                      <a:pt x="1" y="12"/>
                      <a:pt x="1" y="12"/>
                    </a:cubicBezTo>
                    <a:cubicBezTo>
                      <a:pt x="2" y="12"/>
                      <a:pt x="2" y="12"/>
                      <a:pt x="2" y="13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3" y="19"/>
                      <a:pt x="2" y="20"/>
                      <a:pt x="2" y="20"/>
                    </a:cubicBezTo>
                    <a:close/>
                    <a:moveTo>
                      <a:pt x="1" y="8"/>
                    </a:moveTo>
                    <a:cubicBezTo>
                      <a:pt x="1" y="8"/>
                      <a:pt x="0" y="7"/>
                      <a:pt x="0" y="7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2" y="0"/>
                      <a:pt x="2" y="0"/>
                      <a:pt x="2" y="1"/>
                    </a:cubicBezTo>
                    <a:cubicBezTo>
                      <a:pt x="2" y="7"/>
                      <a:pt x="2" y="7"/>
                      <a:pt x="2" y="7"/>
                    </a:cubicBezTo>
                    <a:cubicBezTo>
                      <a:pt x="2" y="7"/>
                      <a:pt x="2" y="8"/>
                      <a:pt x="1" y="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3" name="Freeform 323"/>
              <p:cNvSpPr/>
              <p:nvPr/>
            </p:nvSpPr>
            <p:spPr bwMode="auto">
              <a:xfrm>
                <a:off x="2019300" y="2120900"/>
                <a:ext cx="6350" cy="17463"/>
              </a:xfrm>
              <a:custGeom>
                <a:avLst/>
                <a:gdLst>
                  <a:gd name="T0" fmla="*/ 2147483647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2147483647 w 2"/>
                  <a:gd name="T7" fmla="*/ 0 h 5"/>
                  <a:gd name="T8" fmla="*/ 2147483647 w 2"/>
                  <a:gd name="T9" fmla="*/ 2147483647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5">
                    <a:moveTo>
                      <a:pt x="1" y="5"/>
                    </a:moveTo>
                    <a:cubicBezTo>
                      <a:pt x="0" y="5"/>
                      <a:pt x="0" y="4"/>
                      <a:pt x="0" y="4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ubicBezTo>
                      <a:pt x="1" y="0"/>
                      <a:pt x="2" y="0"/>
                      <a:pt x="2" y="1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4"/>
                      <a:pt x="1" y="5"/>
                      <a:pt x="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4" name="Freeform 324"/>
              <p:cNvSpPr/>
              <p:nvPr/>
            </p:nvSpPr>
            <p:spPr bwMode="auto">
              <a:xfrm>
                <a:off x="1762125" y="2187575"/>
                <a:ext cx="369888" cy="95250"/>
              </a:xfrm>
              <a:custGeom>
                <a:avLst/>
                <a:gdLst>
                  <a:gd name="T0" fmla="*/ 2147483647 w 233"/>
                  <a:gd name="T1" fmla="*/ 2147483647 h 60"/>
                  <a:gd name="T2" fmla="*/ 2147483647 w 233"/>
                  <a:gd name="T3" fmla="*/ 2147483647 h 60"/>
                  <a:gd name="T4" fmla="*/ 0 w 233"/>
                  <a:gd name="T5" fmla="*/ 0 h 60"/>
                  <a:gd name="T6" fmla="*/ 2147483647 w 233"/>
                  <a:gd name="T7" fmla="*/ 0 h 60"/>
                  <a:gd name="T8" fmla="*/ 2147483647 w 233"/>
                  <a:gd name="T9" fmla="*/ 2147483647 h 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3" h="60">
                    <a:moveTo>
                      <a:pt x="212" y="60"/>
                    </a:moveTo>
                    <a:lnTo>
                      <a:pt x="38" y="60"/>
                    </a:lnTo>
                    <a:lnTo>
                      <a:pt x="0" y="0"/>
                    </a:lnTo>
                    <a:lnTo>
                      <a:pt x="233" y="0"/>
                    </a:lnTo>
                    <a:lnTo>
                      <a:pt x="212" y="60"/>
                    </a:ln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5" name="Freeform 325"/>
              <p:cNvSpPr/>
              <p:nvPr/>
            </p:nvSpPr>
            <p:spPr bwMode="auto">
              <a:xfrm>
                <a:off x="1744663" y="2157413"/>
                <a:ext cx="387350" cy="23813"/>
              </a:xfrm>
              <a:custGeom>
                <a:avLst/>
                <a:gdLst>
                  <a:gd name="T0" fmla="*/ 2147483647 w 103"/>
                  <a:gd name="T1" fmla="*/ 2147483647 h 6"/>
                  <a:gd name="T2" fmla="*/ 2147483647 w 103"/>
                  <a:gd name="T3" fmla="*/ 2147483647 h 6"/>
                  <a:gd name="T4" fmla="*/ 2147483647 w 103"/>
                  <a:gd name="T5" fmla="*/ 2147483647 h 6"/>
                  <a:gd name="T6" fmla="*/ 0 w 103"/>
                  <a:gd name="T7" fmla="*/ 2147483647 h 6"/>
                  <a:gd name="T8" fmla="*/ 2147483647 w 103"/>
                  <a:gd name="T9" fmla="*/ 0 h 6"/>
                  <a:gd name="T10" fmla="*/ 2147483647 w 103"/>
                  <a:gd name="T11" fmla="*/ 0 h 6"/>
                  <a:gd name="T12" fmla="*/ 2147483647 w 103"/>
                  <a:gd name="T13" fmla="*/ 2147483647 h 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03" h="6">
                    <a:moveTo>
                      <a:pt x="103" y="3"/>
                    </a:moveTo>
                    <a:cubicBezTo>
                      <a:pt x="103" y="5"/>
                      <a:pt x="102" y="6"/>
                      <a:pt x="100" y="6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1" y="6"/>
                      <a:pt x="0" y="5"/>
                      <a:pt x="0" y="3"/>
                    </a:cubicBezTo>
                    <a:cubicBezTo>
                      <a:pt x="0" y="1"/>
                      <a:pt x="1" y="0"/>
                      <a:pt x="3" y="0"/>
                    </a:cubicBezTo>
                    <a:cubicBezTo>
                      <a:pt x="100" y="0"/>
                      <a:pt x="100" y="0"/>
                      <a:pt x="100" y="0"/>
                    </a:cubicBezTo>
                    <a:cubicBezTo>
                      <a:pt x="102" y="0"/>
                      <a:pt x="103" y="1"/>
                      <a:pt x="103" y="3"/>
                    </a:cubicBezTo>
                    <a:close/>
                  </a:path>
                </a:pathLst>
              </a:custGeom>
              <a:solidFill>
                <a:srgbClr val="17507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6" name="Freeform 326"/>
              <p:cNvSpPr/>
              <p:nvPr/>
            </p:nvSpPr>
            <p:spPr bwMode="auto">
              <a:xfrm>
                <a:off x="1020763" y="1276350"/>
                <a:ext cx="485775" cy="400050"/>
              </a:xfrm>
              <a:custGeom>
                <a:avLst/>
                <a:gdLst>
                  <a:gd name="T0" fmla="*/ 2147483647 w 129"/>
                  <a:gd name="T1" fmla="*/ 0 h 106"/>
                  <a:gd name="T2" fmla="*/ 2147483647 w 129"/>
                  <a:gd name="T3" fmla="*/ 2147483647 h 106"/>
                  <a:gd name="T4" fmla="*/ 0 w 129"/>
                  <a:gd name="T5" fmla="*/ 2147483647 h 106"/>
                  <a:gd name="T6" fmla="*/ 2147483647 w 129"/>
                  <a:gd name="T7" fmla="*/ 2147483647 h 106"/>
                  <a:gd name="T8" fmla="*/ 2147483647 w 129"/>
                  <a:gd name="T9" fmla="*/ 2147483647 h 106"/>
                  <a:gd name="T10" fmla="*/ 2147483647 w 129"/>
                  <a:gd name="T11" fmla="*/ 2147483647 h 106"/>
                  <a:gd name="T12" fmla="*/ 2147483647 w 129"/>
                  <a:gd name="T13" fmla="*/ 2147483647 h 106"/>
                  <a:gd name="T14" fmla="*/ 2147483647 w 129"/>
                  <a:gd name="T15" fmla="*/ 0 h 106"/>
                  <a:gd name="T16" fmla="*/ 2147483647 w 129"/>
                  <a:gd name="T17" fmla="*/ 2147483647 h 106"/>
                  <a:gd name="T18" fmla="*/ 2147483647 w 129"/>
                  <a:gd name="T19" fmla="*/ 0 h 1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9" h="106">
                    <a:moveTo>
                      <a:pt x="22" y="0"/>
                    </a:moveTo>
                    <a:cubicBezTo>
                      <a:pt x="13" y="8"/>
                      <a:pt x="4" y="12"/>
                      <a:pt x="3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9" y="106"/>
                      <a:pt x="69" y="106"/>
                      <a:pt x="69" y="106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6" y="12"/>
                      <a:pt x="117" y="8"/>
                      <a:pt x="108" y="0"/>
                    </a:cubicBezTo>
                    <a:cubicBezTo>
                      <a:pt x="96" y="3"/>
                      <a:pt x="81" y="5"/>
                      <a:pt x="66" y="5"/>
                    </a:cubicBezTo>
                    <a:cubicBezTo>
                      <a:pt x="50" y="5"/>
                      <a:pt x="35" y="3"/>
                      <a:pt x="2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7" name="Freeform 327"/>
              <p:cNvSpPr/>
              <p:nvPr/>
            </p:nvSpPr>
            <p:spPr bwMode="auto">
              <a:xfrm>
                <a:off x="1103313" y="1130300"/>
                <a:ext cx="323850" cy="195263"/>
              </a:xfrm>
              <a:custGeom>
                <a:avLst/>
                <a:gdLst>
                  <a:gd name="T0" fmla="*/ 2147483647 w 86"/>
                  <a:gd name="T1" fmla="*/ 2147483647 h 52"/>
                  <a:gd name="T2" fmla="*/ 2147483647 w 86"/>
                  <a:gd name="T3" fmla="*/ 0 h 52"/>
                  <a:gd name="T4" fmla="*/ 2147483647 w 86"/>
                  <a:gd name="T5" fmla="*/ 0 h 52"/>
                  <a:gd name="T6" fmla="*/ 2147483647 w 86"/>
                  <a:gd name="T7" fmla="*/ 2147483647 h 52"/>
                  <a:gd name="T8" fmla="*/ 0 w 86"/>
                  <a:gd name="T9" fmla="*/ 2147483647 h 52"/>
                  <a:gd name="T10" fmla="*/ 2147483647 w 86"/>
                  <a:gd name="T11" fmla="*/ 2147483647 h 52"/>
                  <a:gd name="T12" fmla="*/ 2147483647 w 86"/>
                  <a:gd name="T13" fmla="*/ 2147483647 h 52"/>
                  <a:gd name="T14" fmla="*/ 2147483647 w 86"/>
                  <a:gd name="T15" fmla="*/ 2147483647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" h="52">
                    <a:moveTo>
                      <a:pt x="70" y="3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19"/>
                      <a:pt x="8" y="31"/>
                      <a:pt x="0" y="39"/>
                    </a:cubicBezTo>
                    <a:cubicBezTo>
                      <a:pt x="13" y="42"/>
                      <a:pt x="44" y="52"/>
                      <a:pt x="44" y="52"/>
                    </a:cubicBezTo>
                    <a:cubicBezTo>
                      <a:pt x="44" y="52"/>
                      <a:pt x="74" y="42"/>
                      <a:pt x="86" y="39"/>
                    </a:cubicBezTo>
                    <a:cubicBezTo>
                      <a:pt x="78" y="31"/>
                      <a:pt x="70" y="19"/>
                      <a:pt x="70" y="3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8" name="Freeform 328"/>
              <p:cNvSpPr/>
              <p:nvPr/>
            </p:nvSpPr>
            <p:spPr bwMode="auto">
              <a:xfrm>
                <a:off x="742950" y="1276350"/>
                <a:ext cx="1042988" cy="584200"/>
              </a:xfrm>
              <a:custGeom>
                <a:avLst/>
                <a:gdLst>
                  <a:gd name="T0" fmla="*/ 2147483647 w 277"/>
                  <a:gd name="T1" fmla="*/ 2147483647 h 155"/>
                  <a:gd name="T2" fmla="*/ 2147483647 w 277"/>
                  <a:gd name="T3" fmla="*/ 0 h 155"/>
                  <a:gd name="T4" fmla="*/ 2147483647 w 277"/>
                  <a:gd name="T5" fmla="*/ 2147483647 h 155"/>
                  <a:gd name="T6" fmla="*/ 2147483647 w 277"/>
                  <a:gd name="T7" fmla="*/ 2147483647 h 155"/>
                  <a:gd name="T8" fmla="*/ 2147483647 w 277"/>
                  <a:gd name="T9" fmla="*/ 2147483647 h 155"/>
                  <a:gd name="T10" fmla="*/ 2147483647 w 277"/>
                  <a:gd name="T11" fmla="*/ 0 h 155"/>
                  <a:gd name="T12" fmla="*/ 2147483647 w 277"/>
                  <a:gd name="T13" fmla="*/ 2147483647 h 155"/>
                  <a:gd name="T14" fmla="*/ 2147483647 w 277"/>
                  <a:gd name="T15" fmla="*/ 2147483647 h 155"/>
                  <a:gd name="T16" fmla="*/ 2147483647 w 277"/>
                  <a:gd name="T17" fmla="*/ 2147483647 h 155"/>
                  <a:gd name="T18" fmla="*/ 2147483647 w 277"/>
                  <a:gd name="T19" fmla="*/ 2147483647 h 1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7" h="155">
                    <a:moveTo>
                      <a:pt x="258" y="39"/>
                    </a:moveTo>
                    <a:cubicBezTo>
                      <a:pt x="247" y="28"/>
                      <a:pt x="220" y="10"/>
                      <a:pt x="181" y="0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49" y="100"/>
                      <a:pt x="139" y="108"/>
                    </a:cubicBezTo>
                    <a:cubicBezTo>
                      <a:pt x="129" y="100"/>
                      <a:pt x="98" y="35"/>
                      <a:pt x="98" y="3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57" y="10"/>
                      <a:pt x="30" y="28"/>
                      <a:pt x="19" y="39"/>
                    </a:cubicBezTo>
                    <a:cubicBezTo>
                      <a:pt x="0" y="58"/>
                      <a:pt x="7" y="126"/>
                      <a:pt x="7" y="155"/>
                    </a:cubicBezTo>
                    <a:cubicBezTo>
                      <a:pt x="270" y="155"/>
                      <a:pt x="270" y="155"/>
                      <a:pt x="270" y="155"/>
                    </a:cubicBezTo>
                    <a:cubicBezTo>
                      <a:pt x="270" y="126"/>
                      <a:pt x="277" y="58"/>
                      <a:pt x="258" y="39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599" name="Freeform 329"/>
              <p:cNvSpPr/>
              <p:nvPr/>
            </p:nvSpPr>
            <p:spPr bwMode="auto">
              <a:xfrm>
                <a:off x="1066800" y="1287463"/>
                <a:ext cx="395288" cy="441325"/>
              </a:xfrm>
              <a:custGeom>
                <a:avLst/>
                <a:gdLst>
                  <a:gd name="T0" fmla="*/ 2147483647 w 105"/>
                  <a:gd name="T1" fmla="*/ 2147483647 h 117"/>
                  <a:gd name="T2" fmla="*/ 2147483647 w 105"/>
                  <a:gd name="T3" fmla="*/ 2147483647 h 117"/>
                  <a:gd name="T4" fmla="*/ 2147483647 w 105"/>
                  <a:gd name="T5" fmla="*/ 2147483647 h 117"/>
                  <a:gd name="T6" fmla="*/ 2147483647 w 105"/>
                  <a:gd name="T7" fmla="*/ 2147483647 h 117"/>
                  <a:gd name="T8" fmla="*/ 0 w 105"/>
                  <a:gd name="T9" fmla="*/ 0 h 117"/>
                  <a:gd name="T10" fmla="*/ 2147483647 w 105"/>
                  <a:gd name="T11" fmla="*/ 0 h 117"/>
                  <a:gd name="T12" fmla="*/ 2147483647 w 105"/>
                  <a:gd name="T13" fmla="*/ 2147483647 h 117"/>
                  <a:gd name="T14" fmla="*/ 2147483647 w 105"/>
                  <a:gd name="T15" fmla="*/ 2147483647 h 117"/>
                  <a:gd name="T16" fmla="*/ 2147483647 w 105"/>
                  <a:gd name="T17" fmla="*/ 2147483647 h 117"/>
                  <a:gd name="T18" fmla="*/ 2147483647 w 105"/>
                  <a:gd name="T19" fmla="*/ 2147483647 h 117"/>
                  <a:gd name="T20" fmla="*/ 2147483647 w 105"/>
                  <a:gd name="T21" fmla="*/ 2147483647 h 117"/>
                  <a:gd name="T22" fmla="*/ 2147483647 w 105"/>
                  <a:gd name="T23" fmla="*/ 2147483647 h 117"/>
                  <a:gd name="T24" fmla="*/ 2147483647 w 105"/>
                  <a:gd name="T25" fmla="*/ 2147483647 h 117"/>
                  <a:gd name="T26" fmla="*/ 2147483647 w 105"/>
                  <a:gd name="T27" fmla="*/ 0 h 117"/>
                  <a:gd name="T28" fmla="*/ 2147483647 w 105"/>
                  <a:gd name="T29" fmla="*/ 0 h 117"/>
                  <a:gd name="T30" fmla="*/ 2147483647 w 105"/>
                  <a:gd name="T31" fmla="*/ 2147483647 h 117"/>
                  <a:gd name="T32" fmla="*/ 2147483647 w 105"/>
                  <a:gd name="T33" fmla="*/ 2147483647 h 117"/>
                  <a:gd name="T34" fmla="*/ 2147483647 w 105"/>
                  <a:gd name="T35" fmla="*/ 2147483647 h 117"/>
                  <a:gd name="T36" fmla="*/ 2147483647 w 105"/>
                  <a:gd name="T37" fmla="*/ 2147483647 h 1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05" h="117">
                    <a:moveTo>
                      <a:pt x="52" y="117"/>
                    </a:moveTo>
                    <a:cubicBezTo>
                      <a:pt x="46" y="113"/>
                      <a:pt x="46" y="113"/>
                      <a:pt x="46" y="113"/>
                    </a:cubicBezTo>
                    <a:cubicBezTo>
                      <a:pt x="36" y="105"/>
                      <a:pt x="12" y="57"/>
                      <a:pt x="3" y="3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1" y="67"/>
                      <a:pt x="41" y="103"/>
                      <a:pt x="49" y="109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64" y="103"/>
                      <a:pt x="84" y="67"/>
                      <a:pt x="100" y="35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4" y="37"/>
                      <a:pt x="104" y="37"/>
                      <a:pt x="104" y="37"/>
                    </a:cubicBezTo>
                    <a:cubicBezTo>
                      <a:pt x="94" y="57"/>
                      <a:pt x="69" y="105"/>
                      <a:pt x="58" y="113"/>
                    </a:cubicBezTo>
                    <a:cubicBezTo>
                      <a:pt x="52" y="117"/>
                      <a:pt x="52" y="117"/>
                      <a:pt x="52" y="1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0" name="Rectangle 330"/>
              <p:cNvSpPr>
                <a:spLocks noChangeArrowheads="1"/>
              </p:cNvSpPr>
              <p:nvPr/>
            </p:nvSpPr>
            <p:spPr bwMode="auto">
              <a:xfrm>
                <a:off x="1468438" y="1597025"/>
                <a:ext cx="169863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1" name="Freeform 331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2" name="Freeform 332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3" name="Oval 333"/>
              <p:cNvSpPr>
                <a:spLocks noChangeArrowheads="1"/>
              </p:cNvSpPr>
              <p:nvPr/>
            </p:nvSpPr>
            <p:spPr bwMode="auto">
              <a:xfrm>
                <a:off x="1243013" y="1460500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4" name="Oval 334"/>
              <p:cNvSpPr>
                <a:spLocks noChangeArrowheads="1"/>
              </p:cNvSpPr>
              <p:nvPr/>
            </p:nvSpPr>
            <p:spPr bwMode="auto">
              <a:xfrm>
                <a:off x="1243013" y="1539875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05" name="Freeform 335"/>
              <p:cNvSpPr/>
              <p:nvPr/>
            </p:nvSpPr>
            <p:spPr bwMode="auto">
              <a:xfrm>
                <a:off x="1487488" y="1498600"/>
                <a:ext cx="128588" cy="109538"/>
              </a:xfrm>
              <a:custGeom>
                <a:avLst/>
                <a:gdLst>
                  <a:gd name="T0" fmla="*/ 2147483647 w 81"/>
                  <a:gd name="T1" fmla="*/ 2147483647 h 69"/>
                  <a:gd name="T2" fmla="*/ 0 w 81"/>
                  <a:gd name="T3" fmla="*/ 2147483647 h 69"/>
                  <a:gd name="T4" fmla="*/ 2147483647 w 81"/>
                  <a:gd name="T5" fmla="*/ 0 h 69"/>
                  <a:gd name="T6" fmla="*/ 2147483647 w 81"/>
                  <a:gd name="T7" fmla="*/ 2147483647 h 6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1" h="69">
                    <a:moveTo>
                      <a:pt x="81" y="69"/>
                    </a:moveTo>
                    <a:lnTo>
                      <a:pt x="0" y="69"/>
                    </a:lnTo>
                    <a:lnTo>
                      <a:pt x="24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6" name="Freeform 336"/>
              <p:cNvSpPr/>
              <p:nvPr/>
            </p:nvSpPr>
            <p:spPr bwMode="auto">
              <a:xfrm>
                <a:off x="941388" y="579438"/>
                <a:ext cx="647700" cy="550863"/>
              </a:xfrm>
              <a:custGeom>
                <a:avLst/>
                <a:gdLst>
                  <a:gd name="T0" fmla="*/ 2147483647 w 172"/>
                  <a:gd name="T1" fmla="*/ 2147483647 h 146"/>
                  <a:gd name="T2" fmla="*/ 2147483647 w 172"/>
                  <a:gd name="T3" fmla="*/ 0 h 146"/>
                  <a:gd name="T4" fmla="*/ 2147483647 w 172"/>
                  <a:gd name="T5" fmla="*/ 2147483647 h 146"/>
                  <a:gd name="T6" fmla="*/ 2147483647 w 172"/>
                  <a:gd name="T7" fmla="*/ 2147483647 h 146"/>
                  <a:gd name="T8" fmla="*/ 2147483647 w 172"/>
                  <a:gd name="T9" fmla="*/ 2147483647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146">
                    <a:moveTo>
                      <a:pt x="162" y="77"/>
                    </a:moveTo>
                    <a:cubicBezTo>
                      <a:pt x="155" y="22"/>
                      <a:pt x="148" y="0"/>
                      <a:pt x="84" y="0"/>
                    </a:cubicBezTo>
                    <a:cubicBezTo>
                      <a:pt x="25" y="0"/>
                      <a:pt x="17" y="22"/>
                      <a:pt x="9" y="77"/>
                    </a:cubicBezTo>
                    <a:cubicBezTo>
                      <a:pt x="0" y="146"/>
                      <a:pt x="51" y="58"/>
                      <a:pt x="86" y="58"/>
                    </a:cubicBezTo>
                    <a:cubicBezTo>
                      <a:pt x="122" y="58"/>
                      <a:pt x="172" y="146"/>
                      <a:pt x="162" y="77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7" name="Freeform 337"/>
              <p:cNvSpPr/>
              <p:nvPr/>
            </p:nvSpPr>
            <p:spPr bwMode="auto">
              <a:xfrm>
                <a:off x="982663" y="609600"/>
                <a:ext cx="565150" cy="658813"/>
              </a:xfrm>
              <a:custGeom>
                <a:avLst/>
                <a:gdLst>
                  <a:gd name="T0" fmla="*/ 2147483647 w 150"/>
                  <a:gd name="T1" fmla="*/ 2147483647 h 175"/>
                  <a:gd name="T2" fmla="*/ 2147483647 w 150"/>
                  <a:gd name="T3" fmla="*/ 2147483647 h 175"/>
                  <a:gd name="T4" fmla="*/ 2147483647 w 150"/>
                  <a:gd name="T5" fmla="*/ 0 h 175"/>
                  <a:gd name="T6" fmla="*/ 2147483647 w 150"/>
                  <a:gd name="T7" fmla="*/ 2147483647 h 175"/>
                  <a:gd name="T8" fmla="*/ 2147483647 w 150"/>
                  <a:gd name="T9" fmla="*/ 2147483647 h 175"/>
                  <a:gd name="T10" fmla="*/ 0 w 150"/>
                  <a:gd name="T11" fmla="*/ 2147483647 h 175"/>
                  <a:gd name="T12" fmla="*/ 2147483647 w 150"/>
                  <a:gd name="T13" fmla="*/ 2147483647 h 175"/>
                  <a:gd name="T14" fmla="*/ 2147483647 w 150"/>
                  <a:gd name="T15" fmla="*/ 2147483647 h 175"/>
                  <a:gd name="T16" fmla="*/ 2147483647 w 150"/>
                  <a:gd name="T17" fmla="*/ 2147483647 h 175"/>
                  <a:gd name="T18" fmla="*/ 2147483647 w 150"/>
                  <a:gd name="T19" fmla="*/ 2147483647 h 175"/>
                  <a:gd name="T20" fmla="*/ 2147483647 w 150"/>
                  <a:gd name="T21" fmla="*/ 2147483647 h 175"/>
                  <a:gd name="T22" fmla="*/ 2147483647 w 150"/>
                  <a:gd name="T23" fmla="*/ 2147483647 h 175"/>
                  <a:gd name="T24" fmla="*/ 2147483647 w 150"/>
                  <a:gd name="T25" fmla="*/ 2147483647 h 1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175">
                    <a:moveTo>
                      <a:pt x="143" y="89"/>
                    </a:moveTo>
                    <a:cubicBezTo>
                      <a:pt x="143" y="88"/>
                      <a:pt x="143" y="87"/>
                      <a:pt x="143" y="86"/>
                    </a:cubicBezTo>
                    <a:cubicBezTo>
                      <a:pt x="143" y="45"/>
                      <a:pt x="113" y="0"/>
                      <a:pt x="75" y="0"/>
                    </a:cubicBezTo>
                    <a:cubicBezTo>
                      <a:pt x="37" y="0"/>
                      <a:pt x="6" y="45"/>
                      <a:pt x="6" y="86"/>
                    </a:cubicBezTo>
                    <a:cubicBezTo>
                      <a:pt x="6" y="87"/>
                      <a:pt x="6" y="88"/>
                      <a:pt x="6" y="89"/>
                    </a:cubicBezTo>
                    <a:cubicBezTo>
                      <a:pt x="2" y="90"/>
                      <a:pt x="0" y="96"/>
                      <a:pt x="0" y="102"/>
                    </a:cubicBezTo>
                    <a:cubicBezTo>
                      <a:pt x="0" y="110"/>
                      <a:pt x="4" y="116"/>
                      <a:pt x="9" y="116"/>
                    </a:cubicBezTo>
                    <a:cubicBezTo>
                      <a:pt x="10" y="116"/>
                      <a:pt x="10" y="116"/>
                      <a:pt x="11" y="116"/>
                    </a:cubicBezTo>
                    <a:cubicBezTo>
                      <a:pt x="21" y="147"/>
                      <a:pt x="46" y="175"/>
                      <a:pt x="75" y="175"/>
                    </a:cubicBezTo>
                    <a:cubicBezTo>
                      <a:pt x="104" y="175"/>
                      <a:pt x="128" y="147"/>
                      <a:pt x="138" y="116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6" y="116"/>
                      <a:pt x="150" y="110"/>
                      <a:pt x="150" y="102"/>
                    </a:cubicBezTo>
                    <a:cubicBezTo>
                      <a:pt x="150" y="96"/>
                      <a:pt x="147" y="90"/>
                      <a:pt x="143" y="89"/>
                    </a:cubicBezTo>
                  </a:path>
                </a:pathLst>
              </a:custGeom>
              <a:solidFill>
                <a:srgbClr val="FFE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8" name="Freeform 338"/>
              <p:cNvSpPr>
                <a:spLocks noEditPoints="1"/>
              </p:cNvSpPr>
              <p:nvPr/>
            </p:nvSpPr>
            <p:spPr bwMode="auto">
              <a:xfrm>
                <a:off x="971550" y="601663"/>
                <a:ext cx="584200" cy="674688"/>
              </a:xfrm>
              <a:custGeom>
                <a:avLst/>
                <a:gdLst>
                  <a:gd name="T0" fmla="*/ 2147483647 w 155"/>
                  <a:gd name="T1" fmla="*/ 2147483647 h 179"/>
                  <a:gd name="T2" fmla="*/ 2147483647 w 155"/>
                  <a:gd name="T3" fmla="*/ 2147483647 h 179"/>
                  <a:gd name="T4" fmla="*/ 0 w 155"/>
                  <a:gd name="T5" fmla="*/ 2147483647 h 179"/>
                  <a:gd name="T6" fmla="*/ 2147483647 w 155"/>
                  <a:gd name="T7" fmla="*/ 2147483647 h 179"/>
                  <a:gd name="T8" fmla="*/ 2147483647 w 155"/>
                  <a:gd name="T9" fmla="*/ 2147483647 h 179"/>
                  <a:gd name="T10" fmla="*/ 2147483647 w 155"/>
                  <a:gd name="T11" fmla="*/ 0 h 179"/>
                  <a:gd name="T12" fmla="*/ 2147483647 w 155"/>
                  <a:gd name="T13" fmla="*/ 2147483647 h 179"/>
                  <a:gd name="T14" fmla="*/ 2147483647 w 155"/>
                  <a:gd name="T15" fmla="*/ 2147483647 h 179"/>
                  <a:gd name="T16" fmla="*/ 2147483647 w 155"/>
                  <a:gd name="T17" fmla="*/ 2147483647 h 179"/>
                  <a:gd name="T18" fmla="*/ 2147483647 w 155"/>
                  <a:gd name="T19" fmla="*/ 2147483647 h 179"/>
                  <a:gd name="T20" fmla="*/ 2147483647 w 155"/>
                  <a:gd name="T21" fmla="*/ 2147483647 h 179"/>
                  <a:gd name="T22" fmla="*/ 2147483647 w 155"/>
                  <a:gd name="T23" fmla="*/ 2147483647 h 179"/>
                  <a:gd name="T24" fmla="*/ 2147483647 w 155"/>
                  <a:gd name="T25" fmla="*/ 2147483647 h 179"/>
                  <a:gd name="T26" fmla="*/ 2147483647 w 155"/>
                  <a:gd name="T27" fmla="*/ 2147483647 h 179"/>
                  <a:gd name="T28" fmla="*/ 2147483647 w 155"/>
                  <a:gd name="T29" fmla="*/ 2147483647 h 179"/>
                  <a:gd name="T30" fmla="*/ 2147483647 w 155"/>
                  <a:gd name="T31" fmla="*/ 2147483647 h 179"/>
                  <a:gd name="T32" fmla="*/ 2147483647 w 155"/>
                  <a:gd name="T33" fmla="*/ 2147483647 h 179"/>
                  <a:gd name="T34" fmla="*/ 2147483647 w 155"/>
                  <a:gd name="T35" fmla="*/ 2147483647 h 179"/>
                  <a:gd name="T36" fmla="*/ 2147483647 w 155"/>
                  <a:gd name="T37" fmla="*/ 2147483647 h 179"/>
                  <a:gd name="T38" fmla="*/ 2147483647 w 155"/>
                  <a:gd name="T39" fmla="*/ 2147483647 h 179"/>
                  <a:gd name="T40" fmla="*/ 2147483647 w 155"/>
                  <a:gd name="T41" fmla="*/ 2147483647 h 179"/>
                  <a:gd name="T42" fmla="*/ 2147483647 w 155"/>
                  <a:gd name="T43" fmla="*/ 2147483647 h 179"/>
                  <a:gd name="T44" fmla="*/ 2147483647 w 155"/>
                  <a:gd name="T45" fmla="*/ 2147483647 h 179"/>
                  <a:gd name="T46" fmla="*/ 2147483647 w 155"/>
                  <a:gd name="T47" fmla="*/ 2147483647 h 179"/>
                  <a:gd name="T48" fmla="*/ 2147483647 w 155"/>
                  <a:gd name="T49" fmla="*/ 2147483647 h 179"/>
                  <a:gd name="T50" fmla="*/ 2147483647 w 155"/>
                  <a:gd name="T51" fmla="*/ 2147483647 h 179"/>
                  <a:gd name="T52" fmla="*/ 2147483647 w 155"/>
                  <a:gd name="T53" fmla="*/ 2147483647 h 179"/>
                  <a:gd name="T54" fmla="*/ 2147483647 w 155"/>
                  <a:gd name="T55" fmla="*/ 2147483647 h 179"/>
                  <a:gd name="T56" fmla="*/ 2147483647 w 155"/>
                  <a:gd name="T57" fmla="*/ 2147483647 h 179"/>
                  <a:gd name="T58" fmla="*/ 2147483647 w 155"/>
                  <a:gd name="T59" fmla="*/ 2147483647 h 179"/>
                  <a:gd name="T60" fmla="*/ 2147483647 w 155"/>
                  <a:gd name="T61" fmla="*/ 2147483647 h 179"/>
                  <a:gd name="T62" fmla="*/ 2147483647 w 155"/>
                  <a:gd name="T63" fmla="*/ 2147483647 h 17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5" h="179">
                    <a:moveTo>
                      <a:pt x="78" y="179"/>
                    </a:moveTo>
                    <a:cubicBezTo>
                      <a:pt x="47" y="179"/>
                      <a:pt x="22" y="149"/>
                      <a:pt x="13" y="120"/>
                    </a:cubicBezTo>
                    <a:cubicBezTo>
                      <a:pt x="6" y="121"/>
                      <a:pt x="0" y="114"/>
                      <a:pt x="0" y="104"/>
                    </a:cubicBezTo>
                    <a:cubicBezTo>
                      <a:pt x="0" y="98"/>
                      <a:pt x="3" y="92"/>
                      <a:pt x="7" y="90"/>
                    </a:cubicBezTo>
                    <a:cubicBezTo>
                      <a:pt x="7" y="89"/>
                      <a:pt x="7" y="89"/>
                      <a:pt x="7" y="88"/>
                    </a:cubicBezTo>
                    <a:cubicBezTo>
                      <a:pt x="7" y="47"/>
                      <a:pt x="37" y="0"/>
                      <a:pt x="78" y="0"/>
                    </a:cubicBezTo>
                    <a:cubicBezTo>
                      <a:pt x="118" y="0"/>
                      <a:pt x="148" y="47"/>
                      <a:pt x="148" y="88"/>
                    </a:cubicBezTo>
                    <a:cubicBezTo>
                      <a:pt x="148" y="89"/>
                      <a:pt x="148" y="89"/>
                      <a:pt x="148" y="90"/>
                    </a:cubicBezTo>
                    <a:cubicBezTo>
                      <a:pt x="152" y="92"/>
                      <a:pt x="155" y="98"/>
                      <a:pt x="155" y="104"/>
                    </a:cubicBezTo>
                    <a:cubicBezTo>
                      <a:pt x="155" y="114"/>
                      <a:pt x="150" y="121"/>
                      <a:pt x="143" y="120"/>
                    </a:cubicBezTo>
                    <a:cubicBezTo>
                      <a:pt x="133" y="149"/>
                      <a:pt x="109" y="179"/>
                      <a:pt x="78" y="179"/>
                    </a:cubicBezTo>
                    <a:moveTo>
                      <a:pt x="15" y="115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25" y="145"/>
                      <a:pt x="48" y="175"/>
                      <a:pt x="78" y="175"/>
                    </a:cubicBezTo>
                    <a:cubicBezTo>
                      <a:pt x="107" y="175"/>
                      <a:pt x="130" y="145"/>
                      <a:pt x="139" y="117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8" y="116"/>
                      <a:pt x="151" y="111"/>
                      <a:pt x="151" y="104"/>
                    </a:cubicBezTo>
                    <a:cubicBezTo>
                      <a:pt x="151" y="99"/>
                      <a:pt x="149" y="94"/>
                      <a:pt x="145" y="93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4" y="91"/>
                      <a:pt x="144" y="91"/>
                      <a:pt x="144" y="91"/>
                    </a:cubicBezTo>
                    <a:cubicBezTo>
                      <a:pt x="144" y="90"/>
                      <a:pt x="144" y="89"/>
                      <a:pt x="144" y="88"/>
                    </a:cubicBezTo>
                    <a:cubicBezTo>
                      <a:pt x="144" y="49"/>
                      <a:pt x="115" y="4"/>
                      <a:pt x="78" y="4"/>
                    </a:cubicBezTo>
                    <a:cubicBezTo>
                      <a:pt x="40" y="4"/>
                      <a:pt x="11" y="49"/>
                      <a:pt x="11" y="88"/>
                    </a:cubicBezTo>
                    <a:cubicBezTo>
                      <a:pt x="11" y="89"/>
                      <a:pt x="11" y="90"/>
                      <a:pt x="11" y="90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7" y="94"/>
                      <a:pt x="5" y="99"/>
                      <a:pt x="5" y="104"/>
                    </a:cubicBezTo>
                    <a:cubicBezTo>
                      <a:pt x="5" y="111"/>
                      <a:pt x="8" y="116"/>
                      <a:pt x="12" y="116"/>
                    </a:cubicBezTo>
                    <a:cubicBezTo>
                      <a:pt x="12" y="116"/>
                      <a:pt x="13" y="116"/>
                      <a:pt x="13" y="116"/>
                    </a:cubicBezTo>
                    <a:cubicBezTo>
                      <a:pt x="15" y="115"/>
                      <a:pt x="15" y="115"/>
                      <a:pt x="15" y="115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09" name="Freeform 339"/>
              <p:cNvSpPr/>
              <p:nvPr/>
            </p:nvSpPr>
            <p:spPr bwMode="auto">
              <a:xfrm>
                <a:off x="960438" y="571500"/>
                <a:ext cx="587375" cy="414338"/>
              </a:xfrm>
              <a:custGeom>
                <a:avLst/>
                <a:gdLst>
                  <a:gd name="T0" fmla="*/ 2147483647 w 156"/>
                  <a:gd name="T1" fmla="*/ 2147483647 h 110"/>
                  <a:gd name="T2" fmla="*/ 2147483647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2147483647 h 110"/>
                  <a:gd name="T8" fmla="*/ 2147483647 w 156"/>
                  <a:gd name="T9" fmla="*/ 2147483647 h 110"/>
                  <a:gd name="T10" fmla="*/ 2147483647 w 156"/>
                  <a:gd name="T11" fmla="*/ 2147483647 h 110"/>
                  <a:gd name="T12" fmla="*/ 2147483647 w 156"/>
                  <a:gd name="T13" fmla="*/ 2147483647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" h="110">
                    <a:moveTo>
                      <a:pt x="11" y="98"/>
                    </a:moveTo>
                    <a:cubicBezTo>
                      <a:pt x="38" y="98"/>
                      <a:pt x="19" y="43"/>
                      <a:pt x="41" y="43"/>
                    </a:cubicBezTo>
                    <a:cubicBezTo>
                      <a:pt x="41" y="43"/>
                      <a:pt x="56" y="49"/>
                      <a:pt x="82" y="49"/>
                    </a:cubicBezTo>
                    <a:cubicBezTo>
                      <a:pt x="109" y="49"/>
                      <a:pt x="126" y="43"/>
                      <a:pt x="126" y="43"/>
                    </a:cubicBezTo>
                    <a:cubicBezTo>
                      <a:pt x="142" y="43"/>
                      <a:pt x="124" y="110"/>
                      <a:pt x="155" y="96"/>
                    </a:cubicBezTo>
                    <a:cubicBezTo>
                      <a:pt x="155" y="96"/>
                      <a:pt x="156" y="0"/>
                      <a:pt x="80" y="6"/>
                    </a:cubicBezTo>
                    <a:cubicBezTo>
                      <a:pt x="9" y="6"/>
                      <a:pt x="0" y="98"/>
                      <a:pt x="11" y="98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0" name="Freeform 340"/>
              <p:cNvSpPr/>
              <p:nvPr/>
            </p:nvSpPr>
            <p:spPr bwMode="auto">
              <a:xfrm>
                <a:off x="1020763" y="1276350"/>
                <a:ext cx="485775" cy="400050"/>
              </a:xfrm>
              <a:custGeom>
                <a:avLst/>
                <a:gdLst>
                  <a:gd name="T0" fmla="*/ 2147483647 w 129"/>
                  <a:gd name="T1" fmla="*/ 0 h 106"/>
                  <a:gd name="T2" fmla="*/ 2147483647 w 129"/>
                  <a:gd name="T3" fmla="*/ 2147483647 h 106"/>
                  <a:gd name="T4" fmla="*/ 0 w 129"/>
                  <a:gd name="T5" fmla="*/ 2147483647 h 106"/>
                  <a:gd name="T6" fmla="*/ 2147483647 w 129"/>
                  <a:gd name="T7" fmla="*/ 2147483647 h 106"/>
                  <a:gd name="T8" fmla="*/ 2147483647 w 129"/>
                  <a:gd name="T9" fmla="*/ 2147483647 h 106"/>
                  <a:gd name="T10" fmla="*/ 2147483647 w 129"/>
                  <a:gd name="T11" fmla="*/ 2147483647 h 106"/>
                  <a:gd name="T12" fmla="*/ 2147483647 w 129"/>
                  <a:gd name="T13" fmla="*/ 2147483647 h 106"/>
                  <a:gd name="T14" fmla="*/ 2147483647 w 129"/>
                  <a:gd name="T15" fmla="*/ 0 h 106"/>
                  <a:gd name="T16" fmla="*/ 2147483647 w 129"/>
                  <a:gd name="T17" fmla="*/ 2147483647 h 106"/>
                  <a:gd name="T18" fmla="*/ 2147483647 w 129"/>
                  <a:gd name="T19" fmla="*/ 0 h 10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9" h="106">
                    <a:moveTo>
                      <a:pt x="22" y="0"/>
                    </a:moveTo>
                    <a:cubicBezTo>
                      <a:pt x="13" y="8"/>
                      <a:pt x="4" y="12"/>
                      <a:pt x="3" y="12"/>
                    </a:cubicBezTo>
                    <a:cubicBezTo>
                      <a:pt x="0" y="13"/>
                      <a:pt x="0" y="13"/>
                      <a:pt x="0" y="13"/>
                    </a:cubicBezTo>
                    <a:cubicBezTo>
                      <a:pt x="60" y="106"/>
                      <a:pt x="60" y="106"/>
                      <a:pt x="60" y="106"/>
                    </a:cubicBezTo>
                    <a:cubicBezTo>
                      <a:pt x="69" y="106"/>
                      <a:pt x="69" y="106"/>
                      <a:pt x="69" y="106"/>
                    </a:cubicBezTo>
                    <a:cubicBezTo>
                      <a:pt x="129" y="13"/>
                      <a:pt x="129" y="13"/>
                      <a:pt x="129" y="13"/>
                    </a:cubicBezTo>
                    <a:cubicBezTo>
                      <a:pt x="126" y="12"/>
                      <a:pt x="126" y="12"/>
                      <a:pt x="126" y="12"/>
                    </a:cubicBezTo>
                    <a:cubicBezTo>
                      <a:pt x="126" y="12"/>
                      <a:pt x="117" y="8"/>
                      <a:pt x="108" y="0"/>
                    </a:cubicBezTo>
                    <a:cubicBezTo>
                      <a:pt x="96" y="3"/>
                      <a:pt x="81" y="5"/>
                      <a:pt x="66" y="5"/>
                    </a:cubicBezTo>
                    <a:cubicBezTo>
                      <a:pt x="50" y="5"/>
                      <a:pt x="35" y="3"/>
                      <a:pt x="22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1" name="Freeform 341"/>
              <p:cNvSpPr/>
              <p:nvPr/>
            </p:nvSpPr>
            <p:spPr bwMode="auto">
              <a:xfrm>
                <a:off x="1103313" y="1130300"/>
                <a:ext cx="323850" cy="195263"/>
              </a:xfrm>
              <a:custGeom>
                <a:avLst/>
                <a:gdLst>
                  <a:gd name="T0" fmla="*/ 2147483647 w 86"/>
                  <a:gd name="T1" fmla="*/ 2147483647 h 52"/>
                  <a:gd name="T2" fmla="*/ 2147483647 w 86"/>
                  <a:gd name="T3" fmla="*/ 0 h 52"/>
                  <a:gd name="T4" fmla="*/ 2147483647 w 86"/>
                  <a:gd name="T5" fmla="*/ 0 h 52"/>
                  <a:gd name="T6" fmla="*/ 2147483647 w 86"/>
                  <a:gd name="T7" fmla="*/ 2147483647 h 52"/>
                  <a:gd name="T8" fmla="*/ 0 w 86"/>
                  <a:gd name="T9" fmla="*/ 2147483647 h 52"/>
                  <a:gd name="T10" fmla="*/ 2147483647 w 86"/>
                  <a:gd name="T11" fmla="*/ 2147483647 h 52"/>
                  <a:gd name="T12" fmla="*/ 2147483647 w 86"/>
                  <a:gd name="T13" fmla="*/ 2147483647 h 52"/>
                  <a:gd name="T14" fmla="*/ 2147483647 w 86"/>
                  <a:gd name="T15" fmla="*/ 2147483647 h 5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6" h="52">
                    <a:moveTo>
                      <a:pt x="70" y="3"/>
                    </a:moveTo>
                    <a:cubicBezTo>
                      <a:pt x="70" y="0"/>
                      <a:pt x="70" y="0"/>
                      <a:pt x="7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15" y="3"/>
                      <a:pt x="15" y="3"/>
                      <a:pt x="15" y="3"/>
                    </a:cubicBezTo>
                    <a:cubicBezTo>
                      <a:pt x="15" y="19"/>
                      <a:pt x="8" y="31"/>
                      <a:pt x="0" y="39"/>
                    </a:cubicBezTo>
                    <a:cubicBezTo>
                      <a:pt x="13" y="42"/>
                      <a:pt x="44" y="52"/>
                      <a:pt x="44" y="52"/>
                    </a:cubicBezTo>
                    <a:cubicBezTo>
                      <a:pt x="44" y="52"/>
                      <a:pt x="74" y="42"/>
                      <a:pt x="86" y="39"/>
                    </a:cubicBezTo>
                    <a:cubicBezTo>
                      <a:pt x="78" y="31"/>
                      <a:pt x="70" y="19"/>
                      <a:pt x="70" y="3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2" name="Freeform 342"/>
              <p:cNvSpPr/>
              <p:nvPr/>
            </p:nvSpPr>
            <p:spPr bwMode="auto">
              <a:xfrm>
                <a:off x="742950" y="1276350"/>
                <a:ext cx="1042988" cy="584200"/>
              </a:xfrm>
              <a:custGeom>
                <a:avLst/>
                <a:gdLst>
                  <a:gd name="T0" fmla="*/ 2147483647 w 277"/>
                  <a:gd name="T1" fmla="*/ 2147483647 h 155"/>
                  <a:gd name="T2" fmla="*/ 2147483647 w 277"/>
                  <a:gd name="T3" fmla="*/ 0 h 155"/>
                  <a:gd name="T4" fmla="*/ 2147483647 w 277"/>
                  <a:gd name="T5" fmla="*/ 2147483647 h 155"/>
                  <a:gd name="T6" fmla="*/ 2147483647 w 277"/>
                  <a:gd name="T7" fmla="*/ 2147483647 h 155"/>
                  <a:gd name="T8" fmla="*/ 2147483647 w 277"/>
                  <a:gd name="T9" fmla="*/ 2147483647 h 155"/>
                  <a:gd name="T10" fmla="*/ 2147483647 w 277"/>
                  <a:gd name="T11" fmla="*/ 0 h 155"/>
                  <a:gd name="T12" fmla="*/ 2147483647 w 277"/>
                  <a:gd name="T13" fmla="*/ 2147483647 h 155"/>
                  <a:gd name="T14" fmla="*/ 2147483647 w 277"/>
                  <a:gd name="T15" fmla="*/ 2147483647 h 155"/>
                  <a:gd name="T16" fmla="*/ 2147483647 w 277"/>
                  <a:gd name="T17" fmla="*/ 2147483647 h 155"/>
                  <a:gd name="T18" fmla="*/ 2147483647 w 277"/>
                  <a:gd name="T19" fmla="*/ 2147483647 h 15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7" h="155">
                    <a:moveTo>
                      <a:pt x="258" y="39"/>
                    </a:moveTo>
                    <a:cubicBezTo>
                      <a:pt x="247" y="28"/>
                      <a:pt x="220" y="10"/>
                      <a:pt x="181" y="0"/>
                    </a:cubicBezTo>
                    <a:cubicBezTo>
                      <a:pt x="182" y="35"/>
                      <a:pt x="182" y="35"/>
                      <a:pt x="182" y="35"/>
                    </a:cubicBezTo>
                    <a:cubicBezTo>
                      <a:pt x="182" y="35"/>
                      <a:pt x="149" y="100"/>
                      <a:pt x="139" y="108"/>
                    </a:cubicBezTo>
                    <a:cubicBezTo>
                      <a:pt x="129" y="100"/>
                      <a:pt x="98" y="35"/>
                      <a:pt x="98" y="3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57" y="10"/>
                      <a:pt x="30" y="28"/>
                      <a:pt x="19" y="39"/>
                    </a:cubicBezTo>
                    <a:cubicBezTo>
                      <a:pt x="0" y="58"/>
                      <a:pt x="7" y="126"/>
                      <a:pt x="7" y="155"/>
                    </a:cubicBezTo>
                    <a:cubicBezTo>
                      <a:pt x="270" y="155"/>
                      <a:pt x="270" y="155"/>
                      <a:pt x="270" y="155"/>
                    </a:cubicBezTo>
                    <a:cubicBezTo>
                      <a:pt x="270" y="126"/>
                      <a:pt x="277" y="58"/>
                      <a:pt x="258" y="39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3" name="Freeform 343"/>
              <p:cNvSpPr/>
              <p:nvPr/>
            </p:nvSpPr>
            <p:spPr bwMode="auto">
              <a:xfrm>
                <a:off x="1066800" y="1287463"/>
                <a:ext cx="395288" cy="441325"/>
              </a:xfrm>
              <a:custGeom>
                <a:avLst/>
                <a:gdLst>
                  <a:gd name="T0" fmla="*/ 2147483647 w 105"/>
                  <a:gd name="T1" fmla="*/ 2147483647 h 117"/>
                  <a:gd name="T2" fmla="*/ 2147483647 w 105"/>
                  <a:gd name="T3" fmla="*/ 2147483647 h 117"/>
                  <a:gd name="T4" fmla="*/ 2147483647 w 105"/>
                  <a:gd name="T5" fmla="*/ 2147483647 h 117"/>
                  <a:gd name="T6" fmla="*/ 2147483647 w 105"/>
                  <a:gd name="T7" fmla="*/ 2147483647 h 117"/>
                  <a:gd name="T8" fmla="*/ 0 w 105"/>
                  <a:gd name="T9" fmla="*/ 0 h 117"/>
                  <a:gd name="T10" fmla="*/ 2147483647 w 105"/>
                  <a:gd name="T11" fmla="*/ 0 h 117"/>
                  <a:gd name="T12" fmla="*/ 2147483647 w 105"/>
                  <a:gd name="T13" fmla="*/ 2147483647 h 117"/>
                  <a:gd name="T14" fmla="*/ 2147483647 w 105"/>
                  <a:gd name="T15" fmla="*/ 2147483647 h 117"/>
                  <a:gd name="T16" fmla="*/ 2147483647 w 105"/>
                  <a:gd name="T17" fmla="*/ 2147483647 h 117"/>
                  <a:gd name="T18" fmla="*/ 2147483647 w 105"/>
                  <a:gd name="T19" fmla="*/ 2147483647 h 117"/>
                  <a:gd name="T20" fmla="*/ 2147483647 w 105"/>
                  <a:gd name="T21" fmla="*/ 2147483647 h 117"/>
                  <a:gd name="T22" fmla="*/ 2147483647 w 105"/>
                  <a:gd name="T23" fmla="*/ 2147483647 h 117"/>
                  <a:gd name="T24" fmla="*/ 2147483647 w 105"/>
                  <a:gd name="T25" fmla="*/ 2147483647 h 117"/>
                  <a:gd name="T26" fmla="*/ 2147483647 w 105"/>
                  <a:gd name="T27" fmla="*/ 0 h 117"/>
                  <a:gd name="T28" fmla="*/ 2147483647 w 105"/>
                  <a:gd name="T29" fmla="*/ 0 h 117"/>
                  <a:gd name="T30" fmla="*/ 2147483647 w 105"/>
                  <a:gd name="T31" fmla="*/ 2147483647 h 117"/>
                  <a:gd name="T32" fmla="*/ 2147483647 w 105"/>
                  <a:gd name="T33" fmla="*/ 2147483647 h 117"/>
                  <a:gd name="T34" fmla="*/ 2147483647 w 105"/>
                  <a:gd name="T35" fmla="*/ 2147483647 h 117"/>
                  <a:gd name="T36" fmla="*/ 2147483647 w 105"/>
                  <a:gd name="T37" fmla="*/ 2147483647 h 117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105" h="117">
                    <a:moveTo>
                      <a:pt x="52" y="117"/>
                    </a:moveTo>
                    <a:cubicBezTo>
                      <a:pt x="46" y="113"/>
                      <a:pt x="46" y="113"/>
                      <a:pt x="46" y="113"/>
                    </a:cubicBezTo>
                    <a:cubicBezTo>
                      <a:pt x="36" y="105"/>
                      <a:pt x="12" y="57"/>
                      <a:pt x="3" y="36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21" y="67"/>
                      <a:pt x="41" y="103"/>
                      <a:pt x="49" y="109"/>
                    </a:cubicBezTo>
                    <a:cubicBezTo>
                      <a:pt x="52" y="112"/>
                      <a:pt x="52" y="112"/>
                      <a:pt x="52" y="112"/>
                    </a:cubicBezTo>
                    <a:cubicBezTo>
                      <a:pt x="56" y="109"/>
                      <a:pt x="56" y="109"/>
                      <a:pt x="56" y="109"/>
                    </a:cubicBezTo>
                    <a:cubicBezTo>
                      <a:pt x="64" y="103"/>
                      <a:pt x="84" y="67"/>
                      <a:pt x="100" y="35"/>
                    </a:cubicBezTo>
                    <a:cubicBezTo>
                      <a:pt x="101" y="34"/>
                      <a:pt x="101" y="34"/>
                      <a:pt x="101" y="34"/>
                    </a:cubicBezTo>
                    <a:cubicBezTo>
                      <a:pt x="101" y="0"/>
                      <a:pt x="101" y="0"/>
                      <a:pt x="101" y="0"/>
                    </a:cubicBezTo>
                    <a:cubicBezTo>
                      <a:pt x="105" y="0"/>
                      <a:pt x="105" y="0"/>
                      <a:pt x="105" y="0"/>
                    </a:cubicBezTo>
                    <a:cubicBezTo>
                      <a:pt x="105" y="34"/>
                      <a:pt x="105" y="34"/>
                      <a:pt x="105" y="34"/>
                    </a:cubicBezTo>
                    <a:cubicBezTo>
                      <a:pt x="104" y="37"/>
                      <a:pt x="104" y="37"/>
                      <a:pt x="104" y="37"/>
                    </a:cubicBezTo>
                    <a:cubicBezTo>
                      <a:pt x="94" y="57"/>
                      <a:pt x="69" y="105"/>
                      <a:pt x="58" y="113"/>
                    </a:cubicBezTo>
                    <a:cubicBezTo>
                      <a:pt x="52" y="117"/>
                      <a:pt x="52" y="117"/>
                      <a:pt x="52" y="117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4" name="Rectangle 344"/>
              <p:cNvSpPr>
                <a:spLocks noChangeArrowheads="1"/>
              </p:cNvSpPr>
              <p:nvPr/>
            </p:nvSpPr>
            <p:spPr bwMode="auto">
              <a:xfrm>
                <a:off x="1468438" y="1597025"/>
                <a:ext cx="169863" cy="3810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5" name="Freeform 345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6" name="Freeform 346"/>
              <p:cNvSpPr/>
              <p:nvPr/>
            </p:nvSpPr>
            <p:spPr bwMode="auto">
              <a:xfrm>
                <a:off x="1144588" y="1317625"/>
                <a:ext cx="238125" cy="101600"/>
              </a:xfrm>
              <a:custGeom>
                <a:avLst/>
                <a:gdLst>
                  <a:gd name="T0" fmla="*/ 2147483647 w 150"/>
                  <a:gd name="T1" fmla="*/ 0 h 64"/>
                  <a:gd name="T2" fmla="*/ 2147483647 w 150"/>
                  <a:gd name="T3" fmla="*/ 2147483647 h 64"/>
                  <a:gd name="T4" fmla="*/ 2147483647 w 150"/>
                  <a:gd name="T5" fmla="*/ 2147483647 h 64"/>
                  <a:gd name="T6" fmla="*/ 2147483647 w 150"/>
                  <a:gd name="T7" fmla="*/ 2147483647 h 64"/>
                  <a:gd name="T8" fmla="*/ 2147483647 w 150"/>
                  <a:gd name="T9" fmla="*/ 2147483647 h 64"/>
                  <a:gd name="T10" fmla="*/ 0 w 150"/>
                  <a:gd name="T11" fmla="*/ 0 h 64"/>
                  <a:gd name="T12" fmla="*/ 0 w 150"/>
                  <a:gd name="T13" fmla="*/ 2147483647 h 64"/>
                  <a:gd name="T14" fmla="*/ 2147483647 w 150"/>
                  <a:gd name="T15" fmla="*/ 2147483647 h 64"/>
                  <a:gd name="T16" fmla="*/ 2147483647 w 150"/>
                  <a:gd name="T17" fmla="*/ 2147483647 h 64"/>
                  <a:gd name="T18" fmla="*/ 2147483647 w 150"/>
                  <a:gd name="T19" fmla="*/ 2147483647 h 64"/>
                  <a:gd name="T20" fmla="*/ 2147483647 w 150"/>
                  <a:gd name="T21" fmla="*/ 2147483647 h 64"/>
                  <a:gd name="T22" fmla="*/ 2147483647 w 150"/>
                  <a:gd name="T23" fmla="*/ 2147483647 h 64"/>
                  <a:gd name="T24" fmla="*/ 2147483647 w 150"/>
                  <a:gd name="T25" fmla="*/ 0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64">
                    <a:moveTo>
                      <a:pt x="150" y="0"/>
                    </a:moveTo>
                    <a:lnTo>
                      <a:pt x="93" y="17"/>
                    </a:lnTo>
                    <a:lnTo>
                      <a:pt x="93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93" y="52"/>
                    </a:lnTo>
                    <a:lnTo>
                      <a:pt x="93" y="48"/>
                    </a:lnTo>
                    <a:lnTo>
                      <a:pt x="150" y="64"/>
                    </a:lnTo>
                    <a:lnTo>
                      <a:pt x="15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17" name="Oval 347"/>
              <p:cNvSpPr>
                <a:spLocks noChangeArrowheads="1"/>
              </p:cNvSpPr>
              <p:nvPr/>
            </p:nvSpPr>
            <p:spPr bwMode="auto">
              <a:xfrm>
                <a:off x="1243013" y="1460500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8" name="Oval 348"/>
              <p:cNvSpPr>
                <a:spLocks noChangeArrowheads="1"/>
              </p:cNvSpPr>
              <p:nvPr/>
            </p:nvSpPr>
            <p:spPr bwMode="auto">
              <a:xfrm>
                <a:off x="1243013" y="1539875"/>
                <a:ext cx="41275" cy="41275"/>
              </a:xfrm>
              <a:prstGeom prst="ellipse">
                <a:avLst/>
              </a:pr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19" name="Freeform 349"/>
              <p:cNvSpPr/>
              <p:nvPr/>
            </p:nvSpPr>
            <p:spPr bwMode="auto">
              <a:xfrm>
                <a:off x="1487488" y="1498600"/>
                <a:ext cx="128588" cy="109538"/>
              </a:xfrm>
              <a:custGeom>
                <a:avLst/>
                <a:gdLst>
                  <a:gd name="T0" fmla="*/ 2147483647 w 81"/>
                  <a:gd name="T1" fmla="*/ 2147483647 h 69"/>
                  <a:gd name="T2" fmla="*/ 0 w 81"/>
                  <a:gd name="T3" fmla="*/ 2147483647 h 69"/>
                  <a:gd name="T4" fmla="*/ 2147483647 w 81"/>
                  <a:gd name="T5" fmla="*/ 0 h 69"/>
                  <a:gd name="T6" fmla="*/ 2147483647 w 81"/>
                  <a:gd name="T7" fmla="*/ 2147483647 h 6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1" h="69">
                    <a:moveTo>
                      <a:pt x="81" y="69"/>
                    </a:moveTo>
                    <a:lnTo>
                      <a:pt x="0" y="69"/>
                    </a:lnTo>
                    <a:lnTo>
                      <a:pt x="24" y="0"/>
                    </a:lnTo>
                    <a:lnTo>
                      <a:pt x="81" y="6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0" name="Freeform 350"/>
              <p:cNvSpPr/>
              <p:nvPr/>
            </p:nvSpPr>
            <p:spPr bwMode="auto">
              <a:xfrm>
                <a:off x="941388" y="579438"/>
                <a:ext cx="647700" cy="550863"/>
              </a:xfrm>
              <a:custGeom>
                <a:avLst/>
                <a:gdLst>
                  <a:gd name="T0" fmla="*/ 2147483647 w 172"/>
                  <a:gd name="T1" fmla="*/ 2147483647 h 146"/>
                  <a:gd name="T2" fmla="*/ 2147483647 w 172"/>
                  <a:gd name="T3" fmla="*/ 0 h 146"/>
                  <a:gd name="T4" fmla="*/ 2147483647 w 172"/>
                  <a:gd name="T5" fmla="*/ 2147483647 h 146"/>
                  <a:gd name="T6" fmla="*/ 2147483647 w 172"/>
                  <a:gd name="T7" fmla="*/ 2147483647 h 146"/>
                  <a:gd name="T8" fmla="*/ 2147483647 w 172"/>
                  <a:gd name="T9" fmla="*/ 2147483647 h 14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" h="146">
                    <a:moveTo>
                      <a:pt x="162" y="77"/>
                    </a:moveTo>
                    <a:cubicBezTo>
                      <a:pt x="155" y="22"/>
                      <a:pt x="148" y="0"/>
                      <a:pt x="84" y="0"/>
                    </a:cubicBezTo>
                    <a:cubicBezTo>
                      <a:pt x="25" y="0"/>
                      <a:pt x="17" y="22"/>
                      <a:pt x="9" y="77"/>
                    </a:cubicBezTo>
                    <a:cubicBezTo>
                      <a:pt x="0" y="146"/>
                      <a:pt x="51" y="58"/>
                      <a:pt x="86" y="58"/>
                    </a:cubicBezTo>
                    <a:cubicBezTo>
                      <a:pt x="122" y="58"/>
                      <a:pt x="172" y="146"/>
                      <a:pt x="162" y="77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1" name="Freeform 351"/>
              <p:cNvSpPr/>
              <p:nvPr/>
            </p:nvSpPr>
            <p:spPr bwMode="auto">
              <a:xfrm>
                <a:off x="982663" y="609600"/>
                <a:ext cx="565150" cy="658813"/>
              </a:xfrm>
              <a:custGeom>
                <a:avLst/>
                <a:gdLst>
                  <a:gd name="T0" fmla="*/ 2147483647 w 150"/>
                  <a:gd name="T1" fmla="*/ 2147483647 h 175"/>
                  <a:gd name="T2" fmla="*/ 2147483647 w 150"/>
                  <a:gd name="T3" fmla="*/ 2147483647 h 175"/>
                  <a:gd name="T4" fmla="*/ 2147483647 w 150"/>
                  <a:gd name="T5" fmla="*/ 0 h 175"/>
                  <a:gd name="T6" fmla="*/ 2147483647 w 150"/>
                  <a:gd name="T7" fmla="*/ 2147483647 h 175"/>
                  <a:gd name="T8" fmla="*/ 2147483647 w 150"/>
                  <a:gd name="T9" fmla="*/ 2147483647 h 175"/>
                  <a:gd name="T10" fmla="*/ 0 w 150"/>
                  <a:gd name="T11" fmla="*/ 2147483647 h 175"/>
                  <a:gd name="T12" fmla="*/ 2147483647 w 150"/>
                  <a:gd name="T13" fmla="*/ 2147483647 h 175"/>
                  <a:gd name="T14" fmla="*/ 2147483647 w 150"/>
                  <a:gd name="T15" fmla="*/ 2147483647 h 175"/>
                  <a:gd name="T16" fmla="*/ 2147483647 w 150"/>
                  <a:gd name="T17" fmla="*/ 2147483647 h 175"/>
                  <a:gd name="T18" fmla="*/ 2147483647 w 150"/>
                  <a:gd name="T19" fmla="*/ 2147483647 h 175"/>
                  <a:gd name="T20" fmla="*/ 2147483647 w 150"/>
                  <a:gd name="T21" fmla="*/ 2147483647 h 175"/>
                  <a:gd name="T22" fmla="*/ 2147483647 w 150"/>
                  <a:gd name="T23" fmla="*/ 2147483647 h 175"/>
                  <a:gd name="T24" fmla="*/ 2147483647 w 150"/>
                  <a:gd name="T25" fmla="*/ 2147483647 h 17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0" h="175">
                    <a:moveTo>
                      <a:pt x="143" y="89"/>
                    </a:moveTo>
                    <a:cubicBezTo>
                      <a:pt x="143" y="88"/>
                      <a:pt x="143" y="87"/>
                      <a:pt x="143" y="86"/>
                    </a:cubicBezTo>
                    <a:cubicBezTo>
                      <a:pt x="143" y="45"/>
                      <a:pt x="113" y="0"/>
                      <a:pt x="75" y="0"/>
                    </a:cubicBezTo>
                    <a:cubicBezTo>
                      <a:pt x="37" y="0"/>
                      <a:pt x="6" y="45"/>
                      <a:pt x="6" y="86"/>
                    </a:cubicBezTo>
                    <a:cubicBezTo>
                      <a:pt x="6" y="87"/>
                      <a:pt x="6" y="88"/>
                      <a:pt x="6" y="89"/>
                    </a:cubicBezTo>
                    <a:cubicBezTo>
                      <a:pt x="2" y="90"/>
                      <a:pt x="0" y="96"/>
                      <a:pt x="0" y="102"/>
                    </a:cubicBezTo>
                    <a:cubicBezTo>
                      <a:pt x="0" y="110"/>
                      <a:pt x="4" y="116"/>
                      <a:pt x="9" y="116"/>
                    </a:cubicBezTo>
                    <a:cubicBezTo>
                      <a:pt x="10" y="116"/>
                      <a:pt x="10" y="116"/>
                      <a:pt x="11" y="116"/>
                    </a:cubicBezTo>
                    <a:cubicBezTo>
                      <a:pt x="21" y="147"/>
                      <a:pt x="46" y="175"/>
                      <a:pt x="75" y="175"/>
                    </a:cubicBezTo>
                    <a:cubicBezTo>
                      <a:pt x="104" y="175"/>
                      <a:pt x="128" y="147"/>
                      <a:pt x="138" y="116"/>
                    </a:cubicBezTo>
                    <a:cubicBezTo>
                      <a:pt x="139" y="116"/>
                      <a:pt x="140" y="116"/>
                      <a:pt x="141" y="116"/>
                    </a:cubicBezTo>
                    <a:cubicBezTo>
                      <a:pt x="146" y="116"/>
                      <a:pt x="150" y="110"/>
                      <a:pt x="150" y="102"/>
                    </a:cubicBezTo>
                    <a:cubicBezTo>
                      <a:pt x="150" y="96"/>
                      <a:pt x="147" y="90"/>
                      <a:pt x="143" y="89"/>
                    </a:cubicBezTo>
                  </a:path>
                </a:pathLst>
              </a:custGeom>
              <a:solidFill>
                <a:srgbClr val="FFE5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2" name="Freeform 352"/>
              <p:cNvSpPr>
                <a:spLocks noEditPoints="1"/>
              </p:cNvSpPr>
              <p:nvPr/>
            </p:nvSpPr>
            <p:spPr bwMode="auto">
              <a:xfrm>
                <a:off x="971550" y="601663"/>
                <a:ext cx="584200" cy="674688"/>
              </a:xfrm>
              <a:custGeom>
                <a:avLst/>
                <a:gdLst>
                  <a:gd name="T0" fmla="*/ 2147483647 w 155"/>
                  <a:gd name="T1" fmla="*/ 2147483647 h 179"/>
                  <a:gd name="T2" fmla="*/ 2147483647 w 155"/>
                  <a:gd name="T3" fmla="*/ 2147483647 h 179"/>
                  <a:gd name="T4" fmla="*/ 0 w 155"/>
                  <a:gd name="T5" fmla="*/ 2147483647 h 179"/>
                  <a:gd name="T6" fmla="*/ 2147483647 w 155"/>
                  <a:gd name="T7" fmla="*/ 2147483647 h 179"/>
                  <a:gd name="T8" fmla="*/ 2147483647 w 155"/>
                  <a:gd name="T9" fmla="*/ 2147483647 h 179"/>
                  <a:gd name="T10" fmla="*/ 2147483647 w 155"/>
                  <a:gd name="T11" fmla="*/ 0 h 179"/>
                  <a:gd name="T12" fmla="*/ 2147483647 w 155"/>
                  <a:gd name="T13" fmla="*/ 2147483647 h 179"/>
                  <a:gd name="T14" fmla="*/ 2147483647 w 155"/>
                  <a:gd name="T15" fmla="*/ 2147483647 h 179"/>
                  <a:gd name="T16" fmla="*/ 2147483647 w 155"/>
                  <a:gd name="T17" fmla="*/ 2147483647 h 179"/>
                  <a:gd name="T18" fmla="*/ 2147483647 w 155"/>
                  <a:gd name="T19" fmla="*/ 2147483647 h 179"/>
                  <a:gd name="T20" fmla="*/ 2147483647 w 155"/>
                  <a:gd name="T21" fmla="*/ 2147483647 h 179"/>
                  <a:gd name="T22" fmla="*/ 2147483647 w 155"/>
                  <a:gd name="T23" fmla="*/ 2147483647 h 179"/>
                  <a:gd name="T24" fmla="*/ 2147483647 w 155"/>
                  <a:gd name="T25" fmla="*/ 2147483647 h 179"/>
                  <a:gd name="T26" fmla="*/ 2147483647 w 155"/>
                  <a:gd name="T27" fmla="*/ 2147483647 h 179"/>
                  <a:gd name="T28" fmla="*/ 2147483647 w 155"/>
                  <a:gd name="T29" fmla="*/ 2147483647 h 179"/>
                  <a:gd name="T30" fmla="*/ 2147483647 w 155"/>
                  <a:gd name="T31" fmla="*/ 2147483647 h 179"/>
                  <a:gd name="T32" fmla="*/ 2147483647 w 155"/>
                  <a:gd name="T33" fmla="*/ 2147483647 h 179"/>
                  <a:gd name="T34" fmla="*/ 2147483647 w 155"/>
                  <a:gd name="T35" fmla="*/ 2147483647 h 179"/>
                  <a:gd name="T36" fmla="*/ 2147483647 w 155"/>
                  <a:gd name="T37" fmla="*/ 2147483647 h 179"/>
                  <a:gd name="T38" fmla="*/ 2147483647 w 155"/>
                  <a:gd name="T39" fmla="*/ 2147483647 h 179"/>
                  <a:gd name="T40" fmla="*/ 2147483647 w 155"/>
                  <a:gd name="T41" fmla="*/ 2147483647 h 179"/>
                  <a:gd name="T42" fmla="*/ 2147483647 w 155"/>
                  <a:gd name="T43" fmla="*/ 2147483647 h 179"/>
                  <a:gd name="T44" fmla="*/ 2147483647 w 155"/>
                  <a:gd name="T45" fmla="*/ 2147483647 h 179"/>
                  <a:gd name="T46" fmla="*/ 2147483647 w 155"/>
                  <a:gd name="T47" fmla="*/ 2147483647 h 179"/>
                  <a:gd name="T48" fmla="*/ 2147483647 w 155"/>
                  <a:gd name="T49" fmla="*/ 2147483647 h 179"/>
                  <a:gd name="T50" fmla="*/ 2147483647 w 155"/>
                  <a:gd name="T51" fmla="*/ 2147483647 h 179"/>
                  <a:gd name="T52" fmla="*/ 2147483647 w 155"/>
                  <a:gd name="T53" fmla="*/ 2147483647 h 179"/>
                  <a:gd name="T54" fmla="*/ 2147483647 w 155"/>
                  <a:gd name="T55" fmla="*/ 2147483647 h 179"/>
                  <a:gd name="T56" fmla="*/ 2147483647 w 155"/>
                  <a:gd name="T57" fmla="*/ 2147483647 h 179"/>
                  <a:gd name="T58" fmla="*/ 2147483647 w 155"/>
                  <a:gd name="T59" fmla="*/ 2147483647 h 179"/>
                  <a:gd name="T60" fmla="*/ 2147483647 w 155"/>
                  <a:gd name="T61" fmla="*/ 2147483647 h 179"/>
                  <a:gd name="T62" fmla="*/ 2147483647 w 155"/>
                  <a:gd name="T63" fmla="*/ 2147483647 h 17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55" h="179">
                    <a:moveTo>
                      <a:pt x="78" y="179"/>
                    </a:moveTo>
                    <a:cubicBezTo>
                      <a:pt x="47" y="179"/>
                      <a:pt x="22" y="149"/>
                      <a:pt x="13" y="120"/>
                    </a:cubicBezTo>
                    <a:cubicBezTo>
                      <a:pt x="6" y="121"/>
                      <a:pt x="0" y="114"/>
                      <a:pt x="0" y="104"/>
                    </a:cubicBezTo>
                    <a:cubicBezTo>
                      <a:pt x="0" y="98"/>
                      <a:pt x="3" y="92"/>
                      <a:pt x="7" y="90"/>
                    </a:cubicBezTo>
                    <a:cubicBezTo>
                      <a:pt x="7" y="89"/>
                      <a:pt x="7" y="89"/>
                      <a:pt x="7" y="88"/>
                    </a:cubicBezTo>
                    <a:cubicBezTo>
                      <a:pt x="7" y="47"/>
                      <a:pt x="37" y="0"/>
                      <a:pt x="78" y="0"/>
                    </a:cubicBezTo>
                    <a:cubicBezTo>
                      <a:pt x="118" y="0"/>
                      <a:pt x="148" y="47"/>
                      <a:pt x="148" y="88"/>
                    </a:cubicBezTo>
                    <a:cubicBezTo>
                      <a:pt x="148" y="89"/>
                      <a:pt x="148" y="89"/>
                      <a:pt x="148" y="90"/>
                    </a:cubicBezTo>
                    <a:cubicBezTo>
                      <a:pt x="152" y="92"/>
                      <a:pt x="155" y="98"/>
                      <a:pt x="155" y="104"/>
                    </a:cubicBezTo>
                    <a:cubicBezTo>
                      <a:pt x="155" y="114"/>
                      <a:pt x="150" y="121"/>
                      <a:pt x="143" y="120"/>
                    </a:cubicBezTo>
                    <a:cubicBezTo>
                      <a:pt x="133" y="149"/>
                      <a:pt x="109" y="179"/>
                      <a:pt x="78" y="179"/>
                    </a:cubicBezTo>
                    <a:moveTo>
                      <a:pt x="15" y="115"/>
                    </a:moveTo>
                    <a:cubicBezTo>
                      <a:pt x="16" y="117"/>
                      <a:pt x="16" y="117"/>
                      <a:pt x="16" y="117"/>
                    </a:cubicBezTo>
                    <a:cubicBezTo>
                      <a:pt x="25" y="145"/>
                      <a:pt x="48" y="175"/>
                      <a:pt x="78" y="175"/>
                    </a:cubicBezTo>
                    <a:cubicBezTo>
                      <a:pt x="107" y="175"/>
                      <a:pt x="130" y="145"/>
                      <a:pt x="139" y="117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3" y="116"/>
                      <a:pt x="143" y="116"/>
                      <a:pt x="144" y="116"/>
                    </a:cubicBezTo>
                    <a:cubicBezTo>
                      <a:pt x="148" y="116"/>
                      <a:pt x="151" y="111"/>
                      <a:pt x="151" y="104"/>
                    </a:cubicBezTo>
                    <a:cubicBezTo>
                      <a:pt x="151" y="99"/>
                      <a:pt x="149" y="94"/>
                      <a:pt x="145" y="93"/>
                    </a:cubicBezTo>
                    <a:cubicBezTo>
                      <a:pt x="144" y="92"/>
                      <a:pt x="144" y="92"/>
                      <a:pt x="144" y="92"/>
                    </a:cubicBezTo>
                    <a:cubicBezTo>
                      <a:pt x="144" y="91"/>
                      <a:pt x="144" y="91"/>
                      <a:pt x="144" y="91"/>
                    </a:cubicBezTo>
                    <a:cubicBezTo>
                      <a:pt x="144" y="90"/>
                      <a:pt x="144" y="89"/>
                      <a:pt x="144" y="88"/>
                    </a:cubicBezTo>
                    <a:cubicBezTo>
                      <a:pt x="144" y="49"/>
                      <a:pt x="115" y="4"/>
                      <a:pt x="78" y="4"/>
                    </a:cubicBezTo>
                    <a:cubicBezTo>
                      <a:pt x="40" y="4"/>
                      <a:pt x="11" y="49"/>
                      <a:pt x="11" y="88"/>
                    </a:cubicBezTo>
                    <a:cubicBezTo>
                      <a:pt x="11" y="89"/>
                      <a:pt x="11" y="90"/>
                      <a:pt x="11" y="90"/>
                    </a:cubicBezTo>
                    <a:cubicBezTo>
                      <a:pt x="11" y="92"/>
                      <a:pt x="11" y="92"/>
                      <a:pt x="11" y="92"/>
                    </a:cubicBezTo>
                    <a:cubicBezTo>
                      <a:pt x="10" y="93"/>
                      <a:pt x="10" y="93"/>
                      <a:pt x="10" y="93"/>
                    </a:cubicBezTo>
                    <a:cubicBezTo>
                      <a:pt x="7" y="94"/>
                      <a:pt x="5" y="99"/>
                      <a:pt x="5" y="104"/>
                    </a:cubicBezTo>
                    <a:cubicBezTo>
                      <a:pt x="5" y="111"/>
                      <a:pt x="8" y="116"/>
                      <a:pt x="12" y="116"/>
                    </a:cubicBezTo>
                    <a:cubicBezTo>
                      <a:pt x="12" y="116"/>
                      <a:pt x="13" y="116"/>
                      <a:pt x="13" y="116"/>
                    </a:cubicBezTo>
                    <a:cubicBezTo>
                      <a:pt x="15" y="115"/>
                      <a:pt x="15" y="115"/>
                      <a:pt x="15" y="115"/>
                    </a:cubicBezTo>
                  </a:path>
                </a:pathLst>
              </a:custGeom>
              <a:solidFill>
                <a:srgbClr val="E3C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3" name="Freeform 353"/>
              <p:cNvSpPr/>
              <p:nvPr/>
            </p:nvSpPr>
            <p:spPr bwMode="auto">
              <a:xfrm>
                <a:off x="960438" y="571500"/>
                <a:ext cx="587375" cy="414338"/>
              </a:xfrm>
              <a:custGeom>
                <a:avLst/>
                <a:gdLst>
                  <a:gd name="T0" fmla="*/ 2147483647 w 156"/>
                  <a:gd name="T1" fmla="*/ 2147483647 h 110"/>
                  <a:gd name="T2" fmla="*/ 2147483647 w 156"/>
                  <a:gd name="T3" fmla="*/ 2147483647 h 110"/>
                  <a:gd name="T4" fmla="*/ 2147483647 w 156"/>
                  <a:gd name="T5" fmla="*/ 2147483647 h 110"/>
                  <a:gd name="T6" fmla="*/ 2147483647 w 156"/>
                  <a:gd name="T7" fmla="*/ 2147483647 h 110"/>
                  <a:gd name="T8" fmla="*/ 2147483647 w 156"/>
                  <a:gd name="T9" fmla="*/ 2147483647 h 110"/>
                  <a:gd name="T10" fmla="*/ 2147483647 w 156"/>
                  <a:gd name="T11" fmla="*/ 2147483647 h 110"/>
                  <a:gd name="T12" fmla="*/ 2147483647 w 156"/>
                  <a:gd name="T13" fmla="*/ 2147483647 h 1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56" h="110">
                    <a:moveTo>
                      <a:pt x="11" y="98"/>
                    </a:moveTo>
                    <a:cubicBezTo>
                      <a:pt x="38" y="98"/>
                      <a:pt x="19" y="43"/>
                      <a:pt x="41" y="43"/>
                    </a:cubicBezTo>
                    <a:cubicBezTo>
                      <a:pt x="41" y="43"/>
                      <a:pt x="56" y="49"/>
                      <a:pt x="82" y="49"/>
                    </a:cubicBezTo>
                    <a:cubicBezTo>
                      <a:pt x="109" y="49"/>
                      <a:pt x="126" y="43"/>
                      <a:pt x="126" y="43"/>
                    </a:cubicBezTo>
                    <a:cubicBezTo>
                      <a:pt x="142" y="43"/>
                      <a:pt x="124" y="110"/>
                      <a:pt x="155" y="96"/>
                    </a:cubicBezTo>
                    <a:cubicBezTo>
                      <a:pt x="155" y="96"/>
                      <a:pt x="156" y="0"/>
                      <a:pt x="80" y="6"/>
                    </a:cubicBezTo>
                    <a:cubicBezTo>
                      <a:pt x="9" y="6"/>
                      <a:pt x="0" y="98"/>
                      <a:pt x="11" y="98"/>
                    </a:cubicBezTo>
                  </a:path>
                </a:pathLst>
              </a:custGeom>
              <a:solidFill>
                <a:srgbClr val="3A3E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4" name="Rectangle 354"/>
              <p:cNvSpPr>
                <a:spLocks noChangeArrowheads="1"/>
              </p:cNvSpPr>
              <p:nvPr/>
            </p:nvSpPr>
            <p:spPr bwMode="auto">
              <a:xfrm>
                <a:off x="971550" y="850900"/>
                <a:ext cx="166688" cy="436563"/>
              </a:xfrm>
              <a:prstGeom prst="rect">
                <a:avLst/>
              </a:prstGeom>
              <a:solidFill>
                <a:srgbClr val="3259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25" name="Freeform 355"/>
              <p:cNvSpPr/>
              <p:nvPr/>
            </p:nvSpPr>
            <p:spPr bwMode="auto">
              <a:xfrm>
                <a:off x="1100138" y="1276350"/>
                <a:ext cx="158750" cy="400050"/>
              </a:xfrm>
              <a:custGeom>
                <a:avLst/>
                <a:gdLst>
                  <a:gd name="T0" fmla="*/ 2147483647 w 42"/>
                  <a:gd name="T1" fmla="*/ 0 h 106"/>
                  <a:gd name="T2" fmla="*/ 0 w 42"/>
                  <a:gd name="T3" fmla="*/ 2147483647 h 106"/>
                  <a:gd name="T4" fmla="*/ 2147483647 w 42"/>
                  <a:gd name="T5" fmla="*/ 0 h 106"/>
                  <a:gd name="T6" fmla="*/ 2147483647 w 42"/>
                  <a:gd name="T7" fmla="*/ 2147483647 h 106"/>
                  <a:gd name="T8" fmla="*/ 2147483647 w 42"/>
                  <a:gd name="T9" fmla="*/ 2147483647 h 106"/>
                  <a:gd name="T10" fmla="*/ 2147483647 w 42"/>
                  <a:gd name="T11" fmla="*/ 2147483647 h 106"/>
                  <a:gd name="T12" fmla="*/ 2147483647 w 42"/>
                  <a:gd name="T13" fmla="*/ 2147483647 h 106"/>
                  <a:gd name="T14" fmla="*/ 2147483647 w 42"/>
                  <a:gd name="T15" fmla="*/ 2147483647 h 106"/>
                  <a:gd name="T16" fmla="*/ 2147483647 w 42"/>
                  <a:gd name="T17" fmla="*/ 2147483647 h 106"/>
                  <a:gd name="T18" fmla="*/ 2147483647 w 42"/>
                  <a:gd name="T19" fmla="*/ 2147483647 h 106"/>
                  <a:gd name="T20" fmla="*/ 2147483647 w 42"/>
                  <a:gd name="T21" fmla="*/ 2147483647 h 106"/>
                  <a:gd name="T22" fmla="*/ 2147483647 w 42"/>
                  <a:gd name="T23" fmla="*/ 2147483647 h 106"/>
                  <a:gd name="T24" fmla="*/ 2147483647 w 42"/>
                  <a:gd name="T25" fmla="*/ 2147483647 h 106"/>
                  <a:gd name="T26" fmla="*/ 2147483647 w 42"/>
                  <a:gd name="T27" fmla="*/ 2147483647 h 106"/>
                  <a:gd name="T28" fmla="*/ 2147483647 w 42"/>
                  <a:gd name="T29" fmla="*/ 2147483647 h 106"/>
                  <a:gd name="T30" fmla="*/ 2147483647 w 42"/>
                  <a:gd name="T31" fmla="*/ 2147483647 h 106"/>
                  <a:gd name="T32" fmla="*/ 2147483647 w 42"/>
                  <a:gd name="T33" fmla="*/ 2147483647 h 106"/>
                  <a:gd name="T34" fmla="*/ 2147483647 w 42"/>
                  <a:gd name="T35" fmla="*/ 2147483647 h 106"/>
                  <a:gd name="T36" fmla="*/ 2147483647 w 42"/>
                  <a:gd name="T37" fmla="*/ 2147483647 h 106"/>
                  <a:gd name="T38" fmla="*/ 2147483647 w 42"/>
                  <a:gd name="T39" fmla="*/ 2147483647 h 106"/>
                  <a:gd name="T40" fmla="*/ 2147483647 w 42"/>
                  <a:gd name="T41" fmla="*/ 0 h 106"/>
                  <a:gd name="T42" fmla="*/ 2147483647 w 42"/>
                  <a:gd name="T43" fmla="*/ 0 h 106"/>
                  <a:gd name="T44" fmla="*/ 2147483647 w 42"/>
                  <a:gd name="T45" fmla="*/ 0 h 10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42" h="106">
                    <a:moveTo>
                      <a:pt x="1" y="0"/>
                    </a:moveTo>
                    <a:cubicBezTo>
                      <a:pt x="1" y="0"/>
                      <a:pt x="0" y="0"/>
                      <a:pt x="0" y="1"/>
                    </a:cubicBezTo>
                    <a:cubicBezTo>
                      <a:pt x="0" y="0"/>
                      <a:pt x="1" y="0"/>
                      <a:pt x="1" y="0"/>
                    </a:cubicBezTo>
                    <a:cubicBezTo>
                      <a:pt x="3" y="35"/>
                      <a:pt x="3" y="35"/>
                      <a:pt x="3" y="35"/>
                    </a:cubicBezTo>
                    <a:cubicBezTo>
                      <a:pt x="3" y="35"/>
                      <a:pt x="30" y="92"/>
                      <a:pt x="42" y="106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0" y="79"/>
                      <a:pt x="38" y="78"/>
                      <a:pt x="38" y="75"/>
                    </a:cubicBezTo>
                    <a:cubicBezTo>
                      <a:pt x="38" y="73"/>
                      <a:pt x="40" y="71"/>
                      <a:pt x="42" y="70"/>
                    </a:cubicBezTo>
                    <a:cubicBezTo>
                      <a:pt x="42" y="60"/>
                      <a:pt x="42" y="60"/>
                      <a:pt x="42" y="60"/>
                    </a:cubicBezTo>
                    <a:cubicBezTo>
                      <a:pt x="40" y="59"/>
                      <a:pt x="38" y="57"/>
                      <a:pt x="38" y="55"/>
                    </a:cubicBezTo>
                    <a:cubicBezTo>
                      <a:pt x="38" y="53"/>
                      <a:pt x="40" y="51"/>
                      <a:pt x="42" y="50"/>
                    </a:cubicBezTo>
                    <a:cubicBezTo>
                      <a:pt x="42" y="33"/>
                      <a:pt x="42" y="33"/>
                      <a:pt x="42" y="33"/>
                    </a:cubicBezTo>
                    <a:cubicBezTo>
                      <a:pt x="36" y="33"/>
                      <a:pt x="36" y="33"/>
                      <a:pt x="36" y="33"/>
                    </a:cubicBezTo>
                    <a:cubicBezTo>
                      <a:pt x="36" y="31"/>
                      <a:pt x="36" y="31"/>
                      <a:pt x="36" y="31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12" y="11"/>
                      <a:pt x="12" y="11"/>
                      <a:pt x="12" y="11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6" y="16"/>
                      <a:pt x="36" y="16"/>
                      <a:pt x="36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3" y="9"/>
                      <a:pt x="11" y="2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6" name="Freeform 356"/>
              <p:cNvSpPr/>
              <p:nvPr/>
            </p:nvSpPr>
            <p:spPr bwMode="auto">
              <a:xfrm>
                <a:off x="1103313" y="1231900"/>
                <a:ext cx="155575" cy="90488"/>
              </a:xfrm>
              <a:custGeom>
                <a:avLst/>
                <a:gdLst>
                  <a:gd name="T0" fmla="*/ 2147483647 w 41"/>
                  <a:gd name="T1" fmla="*/ 0 h 24"/>
                  <a:gd name="T2" fmla="*/ 2147483647 w 41"/>
                  <a:gd name="T3" fmla="*/ 0 h 24"/>
                  <a:gd name="T4" fmla="*/ 0 w 41"/>
                  <a:gd name="T5" fmla="*/ 2147483647 h 24"/>
                  <a:gd name="T6" fmla="*/ 0 w 41"/>
                  <a:gd name="T7" fmla="*/ 2147483647 h 24"/>
                  <a:gd name="T8" fmla="*/ 0 w 41"/>
                  <a:gd name="T9" fmla="*/ 2147483647 h 24"/>
                  <a:gd name="T10" fmla="*/ 0 w 41"/>
                  <a:gd name="T11" fmla="*/ 2147483647 h 24"/>
                  <a:gd name="T12" fmla="*/ 0 w 41"/>
                  <a:gd name="T13" fmla="*/ 2147483647 h 24"/>
                  <a:gd name="T14" fmla="*/ 0 w 41"/>
                  <a:gd name="T15" fmla="*/ 2147483647 h 24"/>
                  <a:gd name="T16" fmla="*/ 0 w 41"/>
                  <a:gd name="T17" fmla="*/ 2147483647 h 24"/>
                  <a:gd name="T18" fmla="*/ 2147483647 w 41"/>
                  <a:gd name="T19" fmla="*/ 2147483647 h 24"/>
                  <a:gd name="T20" fmla="*/ 2147483647 w 41"/>
                  <a:gd name="T21" fmla="*/ 2147483647 h 24"/>
                  <a:gd name="T22" fmla="*/ 2147483647 w 41"/>
                  <a:gd name="T23" fmla="*/ 0 h 2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1" h="24">
                    <a:moveTo>
                      <a:pt x="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7" y="4"/>
                      <a:pt x="4" y="8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11"/>
                      <a:pt x="0" y="11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10" y="14"/>
                      <a:pt x="32" y="21"/>
                      <a:pt x="41" y="24"/>
                    </a:cubicBezTo>
                    <a:cubicBezTo>
                      <a:pt x="41" y="12"/>
                      <a:pt x="41" y="12"/>
                      <a:pt x="41" y="12"/>
                    </a:cubicBezTo>
                    <a:cubicBezTo>
                      <a:pt x="29" y="11"/>
                      <a:pt x="18" y="7"/>
                      <a:pt x="9" y="0"/>
                    </a:cubicBezTo>
                  </a:path>
                </a:pathLst>
              </a:custGeom>
              <a:solidFill>
                <a:srgbClr val="C1A9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7" name="Freeform 357"/>
              <p:cNvSpPr>
                <a:spLocks noEditPoints="1"/>
              </p:cNvSpPr>
              <p:nvPr/>
            </p:nvSpPr>
            <p:spPr bwMode="auto">
              <a:xfrm>
                <a:off x="765175" y="1276350"/>
                <a:ext cx="493713" cy="584200"/>
              </a:xfrm>
              <a:custGeom>
                <a:avLst/>
                <a:gdLst>
                  <a:gd name="T0" fmla="*/ 2147483647 w 131"/>
                  <a:gd name="T1" fmla="*/ 2147483647 h 155"/>
                  <a:gd name="T2" fmla="*/ 2147483647 w 131"/>
                  <a:gd name="T3" fmla="*/ 2147483647 h 155"/>
                  <a:gd name="T4" fmla="*/ 2147483647 w 131"/>
                  <a:gd name="T5" fmla="*/ 2147483647 h 155"/>
                  <a:gd name="T6" fmla="*/ 2147483647 w 131"/>
                  <a:gd name="T7" fmla="*/ 2147483647 h 155"/>
                  <a:gd name="T8" fmla="*/ 2147483647 w 131"/>
                  <a:gd name="T9" fmla="*/ 2147483647 h 155"/>
                  <a:gd name="T10" fmla="*/ 2147483647 w 131"/>
                  <a:gd name="T11" fmla="*/ 2147483647 h 155"/>
                  <a:gd name="T12" fmla="*/ 0 w 131"/>
                  <a:gd name="T13" fmla="*/ 2147483647 h 155"/>
                  <a:gd name="T14" fmla="*/ 2147483647 w 131"/>
                  <a:gd name="T15" fmla="*/ 2147483647 h 155"/>
                  <a:gd name="T16" fmla="*/ 2147483647 w 131"/>
                  <a:gd name="T17" fmla="*/ 2147483647 h 155"/>
                  <a:gd name="T18" fmla="*/ 2147483647 w 131"/>
                  <a:gd name="T19" fmla="*/ 2147483647 h 155"/>
                  <a:gd name="T20" fmla="*/ 2147483647 w 131"/>
                  <a:gd name="T21" fmla="*/ 2147483647 h 155"/>
                  <a:gd name="T22" fmla="*/ 2147483647 w 131"/>
                  <a:gd name="T23" fmla="*/ 2147483647 h 155"/>
                  <a:gd name="T24" fmla="*/ 2147483647 w 131"/>
                  <a:gd name="T25" fmla="*/ 2147483647 h 155"/>
                  <a:gd name="T26" fmla="*/ 2147483647 w 131"/>
                  <a:gd name="T27" fmla="*/ 2147483647 h 155"/>
                  <a:gd name="T28" fmla="*/ 2147483647 w 131"/>
                  <a:gd name="T29" fmla="*/ 0 h 155"/>
                  <a:gd name="T30" fmla="*/ 2147483647 w 131"/>
                  <a:gd name="T31" fmla="*/ 2147483647 h 155"/>
                  <a:gd name="T32" fmla="*/ 2147483647 w 131"/>
                  <a:gd name="T33" fmla="*/ 2147483647 h 155"/>
                  <a:gd name="T34" fmla="*/ 2147483647 w 131"/>
                  <a:gd name="T35" fmla="*/ 2147483647 h 155"/>
                  <a:gd name="T36" fmla="*/ 2147483647 w 131"/>
                  <a:gd name="T37" fmla="*/ 2147483647 h 155"/>
                  <a:gd name="T38" fmla="*/ 2147483647 w 131"/>
                  <a:gd name="T39" fmla="*/ 2147483647 h 155"/>
                  <a:gd name="T40" fmla="*/ 2147483647 w 131"/>
                  <a:gd name="T41" fmla="*/ 2147483647 h 155"/>
                  <a:gd name="T42" fmla="*/ 2147483647 w 131"/>
                  <a:gd name="T43" fmla="*/ 2147483647 h 155"/>
                  <a:gd name="T44" fmla="*/ 2147483647 w 131"/>
                  <a:gd name="T45" fmla="*/ 2147483647 h 155"/>
                  <a:gd name="T46" fmla="*/ 2147483647 w 131"/>
                  <a:gd name="T47" fmla="*/ 2147483647 h 155"/>
                  <a:gd name="T48" fmla="*/ 2147483647 w 131"/>
                  <a:gd name="T49" fmla="*/ 2147483647 h 155"/>
                  <a:gd name="T50" fmla="*/ 2147483647 w 131"/>
                  <a:gd name="T51" fmla="*/ 2147483647 h 155"/>
                  <a:gd name="T52" fmla="*/ 2147483647 w 131"/>
                  <a:gd name="T53" fmla="*/ 2147483647 h 155"/>
                  <a:gd name="T54" fmla="*/ 2147483647 w 131"/>
                  <a:gd name="T55" fmla="*/ 2147483647 h 155"/>
                  <a:gd name="T56" fmla="*/ 2147483647 w 131"/>
                  <a:gd name="T57" fmla="*/ 0 h 15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31" h="155">
                    <a:moveTo>
                      <a:pt x="80" y="3"/>
                    </a:moveTo>
                    <a:cubicBezTo>
                      <a:pt x="80" y="3"/>
                      <a:pt x="80" y="3"/>
                      <a:pt x="80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47" y="13"/>
                      <a:pt x="23" y="29"/>
                      <a:pt x="13" y="39"/>
                    </a:cubicBezTo>
                    <a:cubicBezTo>
                      <a:pt x="13" y="39"/>
                      <a:pt x="13" y="39"/>
                      <a:pt x="13" y="39"/>
                    </a:cubicBezTo>
                    <a:cubicBezTo>
                      <a:pt x="2" y="50"/>
                      <a:pt x="0" y="78"/>
                      <a:pt x="0" y="105"/>
                    </a:cubicBezTo>
                    <a:cubicBezTo>
                      <a:pt x="0" y="124"/>
                      <a:pt x="1" y="143"/>
                      <a:pt x="1" y="155"/>
                    </a:cubicBezTo>
                    <a:cubicBezTo>
                      <a:pt x="131" y="155"/>
                      <a:pt x="131" y="155"/>
                      <a:pt x="131" y="155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26" y="116"/>
                      <a:pt x="126" y="116"/>
                      <a:pt x="126" y="116"/>
                    </a:cubicBezTo>
                    <a:cubicBezTo>
                      <a:pt x="116" y="108"/>
                      <a:pt x="92" y="60"/>
                      <a:pt x="83" y="39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0" y="3"/>
                      <a:pt x="80" y="3"/>
                      <a:pt x="80" y="3"/>
                    </a:cubicBezTo>
                    <a:moveTo>
                      <a:pt x="90" y="0"/>
                    </a:moveTo>
                    <a:cubicBezTo>
                      <a:pt x="90" y="0"/>
                      <a:pt x="89" y="0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1"/>
                      <a:pt x="84" y="2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2" y="3"/>
                      <a:pt x="82" y="3"/>
                      <a:pt x="82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6" y="37"/>
                      <a:pt x="86" y="37"/>
                      <a:pt x="86" y="37"/>
                    </a:cubicBezTo>
                    <a:cubicBezTo>
                      <a:pt x="86" y="38"/>
                      <a:pt x="86" y="38"/>
                      <a:pt x="86" y="38"/>
                    </a:cubicBezTo>
                    <a:cubicBezTo>
                      <a:pt x="101" y="70"/>
                      <a:pt x="121" y="106"/>
                      <a:pt x="129" y="112"/>
                    </a:cubicBezTo>
                    <a:cubicBezTo>
                      <a:pt x="131" y="114"/>
                      <a:pt x="131" y="114"/>
                      <a:pt x="131" y="114"/>
                    </a:cubicBezTo>
                    <a:cubicBezTo>
                      <a:pt x="131" y="106"/>
                      <a:pt x="131" y="106"/>
                      <a:pt x="131" y="106"/>
                    </a:cubicBezTo>
                    <a:cubicBezTo>
                      <a:pt x="119" y="92"/>
                      <a:pt x="92" y="35"/>
                      <a:pt x="92" y="35"/>
                    </a:cubicBezTo>
                    <a:cubicBezTo>
                      <a:pt x="90" y="0"/>
                      <a:pt x="90" y="0"/>
                      <a:pt x="90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8" name="Freeform 358"/>
              <p:cNvSpPr/>
              <p:nvPr/>
            </p:nvSpPr>
            <p:spPr bwMode="auto">
              <a:xfrm>
                <a:off x="1066800" y="1287463"/>
                <a:ext cx="192088" cy="436563"/>
              </a:xfrm>
              <a:custGeom>
                <a:avLst/>
                <a:gdLst>
                  <a:gd name="T0" fmla="*/ 2147483647 w 51"/>
                  <a:gd name="T1" fmla="*/ 0 h 116"/>
                  <a:gd name="T2" fmla="*/ 2147483647 w 51"/>
                  <a:gd name="T3" fmla="*/ 0 h 116"/>
                  <a:gd name="T4" fmla="*/ 0 w 51"/>
                  <a:gd name="T5" fmla="*/ 0 h 116"/>
                  <a:gd name="T6" fmla="*/ 0 w 51"/>
                  <a:gd name="T7" fmla="*/ 0 h 116"/>
                  <a:gd name="T8" fmla="*/ 2147483647 w 51"/>
                  <a:gd name="T9" fmla="*/ 2147483647 h 116"/>
                  <a:gd name="T10" fmla="*/ 2147483647 w 51"/>
                  <a:gd name="T11" fmla="*/ 2147483647 h 116"/>
                  <a:gd name="T12" fmla="*/ 2147483647 w 51"/>
                  <a:gd name="T13" fmla="*/ 2147483647 h 116"/>
                  <a:gd name="T14" fmla="*/ 2147483647 w 51"/>
                  <a:gd name="T15" fmla="*/ 2147483647 h 116"/>
                  <a:gd name="T16" fmla="*/ 2147483647 w 51"/>
                  <a:gd name="T17" fmla="*/ 2147483647 h 116"/>
                  <a:gd name="T18" fmla="*/ 2147483647 w 51"/>
                  <a:gd name="T19" fmla="*/ 2147483647 h 116"/>
                  <a:gd name="T20" fmla="*/ 2147483647 w 51"/>
                  <a:gd name="T21" fmla="*/ 2147483647 h 116"/>
                  <a:gd name="T22" fmla="*/ 2147483647 w 51"/>
                  <a:gd name="T23" fmla="*/ 2147483647 h 116"/>
                  <a:gd name="T24" fmla="*/ 2147483647 w 51"/>
                  <a:gd name="T25" fmla="*/ 0 h 11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1" h="116">
                    <a:moveTo>
                      <a:pt x="5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3" y="36"/>
                      <a:pt x="3" y="36"/>
                      <a:pt x="3" y="36"/>
                    </a:cubicBezTo>
                    <a:cubicBezTo>
                      <a:pt x="12" y="57"/>
                      <a:pt x="36" y="105"/>
                      <a:pt x="46" y="113"/>
                    </a:cubicBezTo>
                    <a:cubicBezTo>
                      <a:pt x="51" y="116"/>
                      <a:pt x="51" y="116"/>
                      <a:pt x="51" y="116"/>
                    </a:cubicBezTo>
                    <a:cubicBezTo>
                      <a:pt x="51" y="111"/>
                      <a:pt x="51" y="111"/>
                      <a:pt x="51" y="111"/>
                    </a:cubicBezTo>
                    <a:cubicBezTo>
                      <a:pt x="49" y="109"/>
                      <a:pt x="49" y="109"/>
                      <a:pt x="49" y="109"/>
                    </a:cubicBezTo>
                    <a:cubicBezTo>
                      <a:pt x="41" y="103"/>
                      <a:pt x="21" y="67"/>
                      <a:pt x="6" y="35"/>
                    </a:cubicBezTo>
                    <a:cubicBezTo>
                      <a:pt x="6" y="34"/>
                      <a:pt x="6" y="34"/>
                      <a:pt x="6" y="34"/>
                    </a:cubicBezTo>
                    <a:cubicBezTo>
                      <a:pt x="5" y="0"/>
                      <a:pt x="5" y="0"/>
                      <a:pt x="5" y="0"/>
                    </a:cubicBezTo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29" name="Freeform 359"/>
              <p:cNvSpPr/>
              <p:nvPr/>
            </p:nvSpPr>
            <p:spPr bwMode="auto">
              <a:xfrm>
                <a:off x="1144588" y="1317625"/>
                <a:ext cx="114300" cy="101600"/>
              </a:xfrm>
              <a:custGeom>
                <a:avLst/>
                <a:gdLst>
                  <a:gd name="T0" fmla="*/ 0 w 72"/>
                  <a:gd name="T1" fmla="*/ 0 h 64"/>
                  <a:gd name="T2" fmla="*/ 0 w 72"/>
                  <a:gd name="T3" fmla="*/ 2147483647 h 64"/>
                  <a:gd name="T4" fmla="*/ 2147483647 w 72"/>
                  <a:gd name="T5" fmla="*/ 2147483647 h 64"/>
                  <a:gd name="T6" fmla="*/ 2147483647 w 72"/>
                  <a:gd name="T7" fmla="*/ 2147483647 h 64"/>
                  <a:gd name="T8" fmla="*/ 2147483647 w 72"/>
                  <a:gd name="T9" fmla="*/ 2147483647 h 64"/>
                  <a:gd name="T10" fmla="*/ 2147483647 w 72"/>
                  <a:gd name="T11" fmla="*/ 2147483647 h 64"/>
                  <a:gd name="T12" fmla="*/ 2147483647 w 72"/>
                  <a:gd name="T13" fmla="*/ 2147483647 h 64"/>
                  <a:gd name="T14" fmla="*/ 2147483647 w 72"/>
                  <a:gd name="T15" fmla="*/ 2147483647 h 64"/>
                  <a:gd name="T16" fmla="*/ 0 w 72"/>
                  <a:gd name="T17" fmla="*/ 0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2" h="64">
                    <a:moveTo>
                      <a:pt x="0" y="0"/>
                    </a:move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72" y="52"/>
                    </a:lnTo>
                    <a:lnTo>
                      <a:pt x="72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0" name="Freeform 360"/>
              <p:cNvSpPr/>
              <p:nvPr/>
            </p:nvSpPr>
            <p:spPr bwMode="auto">
              <a:xfrm>
                <a:off x="1144588" y="1317625"/>
                <a:ext cx="114300" cy="101600"/>
              </a:xfrm>
              <a:custGeom>
                <a:avLst/>
                <a:gdLst>
                  <a:gd name="T0" fmla="*/ 0 w 72"/>
                  <a:gd name="T1" fmla="*/ 0 h 64"/>
                  <a:gd name="T2" fmla="*/ 0 w 72"/>
                  <a:gd name="T3" fmla="*/ 2147483647 h 64"/>
                  <a:gd name="T4" fmla="*/ 2147483647 w 72"/>
                  <a:gd name="T5" fmla="*/ 2147483647 h 64"/>
                  <a:gd name="T6" fmla="*/ 2147483647 w 72"/>
                  <a:gd name="T7" fmla="*/ 2147483647 h 64"/>
                  <a:gd name="T8" fmla="*/ 2147483647 w 72"/>
                  <a:gd name="T9" fmla="*/ 2147483647 h 64"/>
                  <a:gd name="T10" fmla="*/ 2147483647 w 72"/>
                  <a:gd name="T11" fmla="*/ 2147483647 h 64"/>
                  <a:gd name="T12" fmla="*/ 2147483647 w 72"/>
                  <a:gd name="T13" fmla="*/ 2147483647 h 64"/>
                  <a:gd name="T14" fmla="*/ 2147483647 w 72"/>
                  <a:gd name="T15" fmla="*/ 2147483647 h 64"/>
                  <a:gd name="T16" fmla="*/ 0 w 72"/>
                  <a:gd name="T17" fmla="*/ 0 h 6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2" h="64">
                    <a:moveTo>
                      <a:pt x="0" y="0"/>
                    </a:moveTo>
                    <a:lnTo>
                      <a:pt x="0" y="64"/>
                    </a:lnTo>
                    <a:lnTo>
                      <a:pt x="57" y="48"/>
                    </a:lnTo>
                    <a:lnTo>
                      <a:pt x="57" y="52"/>
                    </a:lnTo>
                    <a:lnTo>
                      <a:pt x="72" y="52"/>
                    </a:lnTo>
                    <a:lnTo>
                      <a:pt x="72" y="12"/>
                    </a:lnTo>
                    <a:lnTo>
                      <a:pt x="57" y="12"/>
                    </a:lnTo>
                    <a:lnTo>
                      <a:pt x="57" y="1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1" name="Freeform 361"/>
              <p:cNvSpPr/>
              <p:nvPr/>
            </p:nvSpPr>
            <p:spPr bwMode="auto">
              <a:xfrm>
                <a:off x="1243013" y="1465263"/>
                <a:ext cx="15875" cy="36513"/>
              </a:xfrm>
              <a:custGeom>
                <a:avLst/>
                <a:gdLst>
                  <a:gd name="T0" fmla="*/ 2147483647 w 4"/>
                  <a:gd name="T1" fmla="*/ 0 h 10"/>
                  <a:gd name="T2" fmla="*/ 0 w 4"/>
                  <a:gd name="T3" fmla="*/ 2147483647 h 10"/>
                  <a:gd name="T4" fmla="*/ 2147483647 w 4"/>
                  <a:gd name="T5" fmla="*/ 2147483647 h 10"/>
                  <a:gd name="T6" fmla="*/ 2147483647 w 4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0" y="7"/>
                      <a:pt x="2" y="9"/>
                      <a:pt x="4" y="1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2" name="Freeform 362"/>
              <p:cNvSpPr/>
              <p:nvPr/>
            </p:nvSpPr>
            <p:spPr bwMode="auto">
              <a:xfrm>
                <a:off x="1243013" y="1539875"/>
                <a:ext cx="15875" cy="38100"/>
              </a:xfrm>
              <a:custGeom>
                <a:avLst/>
                <a:gdLst>
                  <a:gd name="T0" fmla="*/ 2147483647 w 4"/>
                  <a:gd name="T1" fmla="*/ 0 h 10"/>
                  <a:gd name="T2" fmla="*/ 0 w 4"/>
                  <a:gd name="T3" fmla="*/ 2147483647 h 10"/>
                  <a:gd name="T4" fmla="*/ 2147483647 w 4"/>
                  <a:gd name="T5" fmla="*/ 2147483647 h 10"/>
                  <a:gd name="T6" fmla="*/ 2147483647 w 4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4" h="10">
                    <a:moveTo>
                      <a:pt x="4" y="0"/>
                    </a:moveTo>
                    <a:cubicBezTo>
                      <a:pt x="2" y="1"/>
                      <a:pt x="0" y="3"/>
                      <a:pt x="0" y="5"/>
                    </a:cubicBezTo>
                    <a:cubicBezTo>
                      <a:pt x="0" y="8"/>
                      <a:pt x="2" y="9"/>
                      <a:pt x="4" y="1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3" name="Freeform 363"/>
              <p:cNvSpPr/>
              <p:nvPr/>
            </p:nvSpPr>
            <p:spPr bwMode="auto">
              <a:xfrm>
                <a:off x="965200" y="579438"/>
                <a:ext cx="293688" cy="384175"/>
              </a:xfrm>
              <a:custGeom>
                <a:avLst/>
                <a:gdLst>
                  <a:gd name="T0" fmla="*/ 2147483647 w 78"/>
                  <a:gd name="T1" fmla="*/ 0 h 102"/>
                  <a:gd name="T2" fmla="*/ 2147483647 w 78"/>
                  <a:gd name="T3" fmla="*/ 2147483647 h 102"/>
                  <a:gd name="T4" fmla="*/ 2147483647 w 78"/>
                  <a:gd name="T5" fmla="*/ 2147483647 h 102"/>
                  <a:gd name="T6" fmla="*/ 2147483647 w 78"/>
                  <a:gd name="T7" fmla="*/ 2147483647 h 102"/>
                  <a:gd name="T8" fmla="*/ 2147483647 w 78"/>
                  <a:gd name="T9" fmla="*/ 2147483647 h 102"/>
                  <a:gd name="T10" fmla="*/ 2147483647 w 78"/>
                  <a:gd name="T11" fmla="*/ 2147483647 h 102"/>
                  <a:gd name="T12" fmla="*/ 2147483647 w 78"/>
                  <a:gd name="T13" fmla="*/ 2147483647 h 102"/>
                  <a:gd name="T14" fmla="*/ 2147483647 w 78"/>
                  <a:gd name="T15" fmla="*/ 2147483647 h 102"/>
                  <a:gd name="T16" fmla="*/ 2147483647 w 78"/>
                  <a:gd name="T17" fmla="*/ 2147483647 h 102"/>
                  <a:gd name="T18" fmla="*/ 2147483647 w 78"/>
                  <a:gd name="T19" fmla="*/ 2147483647 h 102"/>
                  <a:gd name="T20" fmla="*/ 2147483647 w 78"/>
                  <a:gd name="T21" fmla="*/ 2147483647 h 102"/>
                  <a:gd name="T22" fmla="*/ 2147483647 w 78"/>
                  <a:gd name="T23" fmla="*/ 0 h 10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8" h="102">
                    <a:moveTo>
                      <a:pt x="78" y="0"/>
                    </a:moveTo>
                    <a:cubicBezTo>
                      <a:pt x="21" y="0"/>
                      <a:pt x="11" y="21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2"/>
                      <a:pt x="4" y="72"/>
                      <a:pt x="4" y="72"/>
                    </a:cubicBezTo>
                    <a:cubicBezTo>
                      <a:pt x="4" y="74"/>
                      <a:pt x="3" y="76"/>
                      <a:pt x="3" y="77"/>
                    </a:cubicBezTo>
                    <a:cubicBezTo>
                      <a:pt x="3" y="77"/>
                      <a:pt x="3" y="77"/>
                      <a:pt x="3" y="77"/>
                    </a:cubicBezTo>
                    <a:cubicBezTo>
                      <a:pt x="1" y="91"/>
                      <a:pt x="2" y="99"/>
                      <a:pt x="4" y="102"/>
                    </a:cubicBezTo>
                    <a:cubicBezTo>
                      <a:pt x="5" y="99"/>
                      <a:pt x="7" y="97"/>
                      <a:pt x="9" y="96"/>
                    </a:cubicBezTo>
                    <a:cubicBezTo>
                      <a:pt x="0" y="89"/>
                      <a:pt x="11" y="6"/>
                      <a:pt x="78" y="4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4" name="Freeform 364"/>
              <p:cNvSpPr/>
              <p:nvPr/>
            </p:nvSpPr>
            <p:spPr bwMode="auto">
              <a:xfrm>
                <a:off x="990600" y="733425"/>
                <a:ext cx="268288" cy="528638"/>
              </a:xfrm>
              <a:custGeom>
                <a:avLst/>
                <a:gdLst>
                  <a:gd name="T0" fmla="*/ 2147483647 w 71"/>
                  <a:gd name="T1" fmla="*/ 0 h 140"/>
                  <a:gd name="T2" fmla="*/ 2147483647 w 71"/>
                  <a:gd name="T3" fmla="*/ 2147483647 h 140"/>
                  <a:gd name="T4" fmla="*/ 2147483647 w 71"/>
                  <a:gd name="T5" fmla="*/ 2147483647 h 140"/>
                  <a:gd name="T6" fmla="*/ 2147483647 w 71"/>
                  <a:gd name="T7" fmla="*/ 2147483647 h 140"/>
                  <a:gd name="T8" fmla="*/ 2147483647 w 71"/>
                  <a:gd name="T9" fmla="*/ 2147483647 h 140"/>
                  <a:gd name="T10" fmla="*/ 0 w 71"/>
                  <a:gd name="T11" fmla="*/ 2147483647 h 140"/>
                  <a:gd name="T12" fmla="*/ 2147483647 w 71"/>
                  <a:gd name="T13" fmla="*/ 2147483647 h 140"/>
                  <a:gd name="T14" fmla="*/ 2147483647 w 71"/>
                  <a:gd name="T15" fmla="*/ 2147483647 h 140"/>
                  <a:gd name="T16" fmla="*/ 2147483647 w 71"/>
                  <a:gd name="T17" fmla="*/ 2147483647 h 140"/>
                  <a:gd name="T18" fmla="*/ 2147483647 w 71"/>
                  <a:gd name="T19" fmla="*/ 2147483647 h 140"/>
                  <a:gd name="T20" fmla="*/ 2147483647 w 71"/>
                  <a:gd name="T21" fmla="*/ 2147483647 h 140"/>
                  <a:gd name="T22" fmla="*/ 2147483647 w 71"/>
                  <a:gd name="T23" fmla="*/ 2147483647 h 140"/>
                  <a:gd name="T24" fmla="*/ 2147483647 w 71"/>
                  <a:gd name="T25" fmla="*/ 0 h 1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1" h="140">
                    <a:moveTo>
                      <a:pt x="33" y="0"/>
                    </a:moveTo>
                    <a:cubicBezTo>
                      <a:pt x="12" y="0"/>
                      <a:pt x="28" y="51"/>
                      <a:pt x="6" y="55"/>
                    </a:cubicBezTo>
                    <a:cubicBezTo>
                      <a:pt x="6" y="55"/>
                      <a:pt x="6" y="55"/>
                      <a:pt x="6" y="55"/>
                    </a:cubicBezTo>
                    <a:cubicBezTo>
                      <a:pt x="6" y="57"/>
                      <a:pt x="6" y="57"/>
                      <a:pt x="6" y="57"/>
                    </a:cubicBezTo>
                    <a:cubicBezTo>
                      <a:pt x="5" y="58"/>
                      <a:pt x="5" y="58"/>
                      <a:pt x="5" y="58"/>
                    </a:cubicBezTo>
                    <a:cubicBezTo>
                      <a:pt x="2" y="59"/>
                      <a:pt x="0" y="64"/>
                      <a:pt x="0" y="69"/>
                    </a:cubicBezTo>
                    <a:cubicBezTo>
                      <a:pt x="0" y="76"/>
                      <a:pt x="3" y="81"/>
                      <a:pt x="7" y="81"/>
                    </a:cubicBezTo>
                    <a:cubicBezTo>
                      <a:pt x="7" y="81"/>
                      <a:pt x="8" y="81"/>
                      <a:pt x="8" y="81"/>
                    </a:cubicBezTo>
                    <a:cubicBezTo>
                      <a:pt x="10" y="80"/>
                      <a:pt x="10" y="80"/>
                      <a:pt x="10" y="80"/>
                    </a:cubicBezTo>
                    <a:cubicBezTo>
                      <a:pt x="11" y="82"/>
                      <a:pt x="11" y="82"/>
                      <a:pt x="11" y="82"/>
                    </a:cubicBezTo>
                    <a:cubicBezTo>
                      <a:pt x="20" y="109"/>
                      <a:pt x="42" y="138"/>
                      <a:pt x="71" y="140"/>
                    </a:cubicBezTo>
                    <a:cubicBezTo>
                      <a:pt x="71" y="6"/>
                      <a:pt x="71" y="6"/>
                      <a:pt x="71" y="6"/>
                    </a:cubicBezTo>
                    <a:cubicBezTo>
                      <a:pt x="47" y="6"/>
                      <a:pt x="33" y="0"/>
                      <a:pt x="33" y="0"/>
                    </a:cubicBezTo>
                  </a:path>
                </a:pathLst>
              </a:custGeom>
              <a:solidFill>
                <a:srgbClr val="D9C3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5" name="Freeform 365"/>
              <p:cNvSpPr/>
              <p:nvPr/>
            </p:nvSpPr>
            <p:spPr bwMode="auto">
              <a:xfrm>
                <a:off x="971550" y="941388"/>
                <a:ext cx="287338" cy="334963"/>
              </a:xfrm>
              <a:custGeom>
                <a:avLst/>
                <a:gdLst>
                  <a:gd name="T0" fmla="*/ 2147483647 w 76"/>
                  <a:gd name="T1" fmla="*/ 0 h 89"/>
                  <a:gd name="T2" fmla="*/ 2147483647 w 76"/>
                  <a:gd name="T3" fmla="*/ 2147483647 h 89"/>
                  <a:gd name="T4" fmla="*/ 2147483647 w 76"/>
                  <a:gd name="T5" fmla="*/ 2147483647 h 89"/>
                  <a:gd name="T6" fmla="*/ 0 w 76"/>
                  <a:gd name="T7" fmla="*/ 2147483647 h 89"/>
                  <a:gd name="T8" fmla="*/ 0 w 76"/>
                  <a:gd name="T9" fmla="*/ 2147483647 h 89"/>
                  <a:gd name="T10" fmla="*/ 0 w 76"/>
                  <a:gd name="T11" fmla="*/ 2147483647 h 89"/>
                  <a:gd name="T12" fmla="*/ 0 w 76"/>
                  <a:gd name="T13" fmla="*/ 2147483647 h 89"/>
                  <a:gd name="T14" fmla="*/ 2147483647 w 76"/>
                  <a:gd name="T15" fmla="*/ 2147483647 h 89"/>
                  <a:gd name="T16" fmla="*/ 2147483647 w 76"/>
                  <a:gd name="T17" fmla="*/ 2147483647 h 89"/>
                  <a:gd name="T18" fmla="*/ 2147483647 w 76"/>
                  <a:gd name="T19" fmla="*/ 2147483647 h 89"/>
                  <a:gd name="T20" fmla="*/ 2147483647 w 76"/>
                  <a:gd name="T21" fmla="*/ 2147483647 h 89"/>
                  <a:gd name="T22" fmla="*/ 2147483647 w 76"/>
                  <a:gd name="T23" fmla="*/ 2147483647 h 89"/>
                  <a:gd name="T24" fmla="*/ 2147483647 w 76"/>
                  <a:gd name="T25" fmla="*/ 2147483647 h 89"/>
                  <a:gd name="T26" fmla="*/ 2147483647 w 76"/>
                  <a:gd name="T27" fmla="*/ 2147483647 h 89"/>
                  <a:gd name="T28" fmla="*/ 2147483647 w 76"/>
                  <a:gd name="T29" fmla="*/ 2147483647 h 89"/>
                  <a:gd name="T30" fmla="*/ 2147483647 w 76"/>
                  <a:gd name="T31" fmla="*/ 2147483647 h 89"/>
                  <a:gd name="T32" fmla="*/ 2147483647 w 76"/>
                  <a:gd name="T33" fmla="*/ 2147483647 h 89"/>
                  <a:gd name="T34" fmla="*/ 2147483647 w 76"/>
                  <a:gd name="T35" fmla="*/ 2147483647 h 89"/>
                  <a:gd name="T36" fmla="*/ 2147483647 w 76"/>
                  <a:gd name="T37" fmla="*/ 2147483647 h 89"/>
                  <a:gd name="T38" fmla="*/ 2147483647 w 76"/>
                  <a:gd name="T39" fmla="*/ 2147483647 h 89"/>
                  <a:gd name="T40" fmla="*/ 2147483647 w 76"/>
                  <a:gd name="T41" fmla="*/ 2147483647 h 89"/>
                  <a:gd name="T42" fmla="*/ 2147483647 w 76"/>
                  <a:gd name="T43" fmla="*/ 2147483647 h 89"/>
                  <a:gd name="T44" fmla="*/ 2147483647 w 76"/>
                  <a:gd name="T45" fmla="*/ 2147483647 h 89"/>
                  <a:gd name="T46" fmla="*/ 2147483647 w 76"/>
                  <a:gd name="T47" fmla="*/ 2147483647 h 89"/>
                  <a:gd name="T48" fmla="*/ 2147483647 w 76"/>
                  <a:gd name="T49" fmla="*/ 2147483647 h 89"/>
                  <a:gd name="T50" fmla="*/ 2147483647 w 76"/>
                  <a:gd name="T51" fmla="*/ 2147483647 h 89"/>
                  <a:gd name="T52" fmla="*/ 2147483647 w 76"/>
                  <a:gd name="T53" fmla="*/ 0 h 89"/>
                  <a:gd name="T54" fmla="*/ 2147483647 w 76"/>
                  <a:gd name="T55" fmla="*/ 0 h 89"/>
                  <a:gd name="T56" fmla="*/ 2147483647 w 76"/>
                  <a:gd name="T57" fmla="*/ 0 h 89"/>
                  <a:gd name="T58" fmla="*/ 2147483647 w 76"/>
                  <a:gd name="T59" fmla="*/ 0 h 89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6" h="89">
                    <a:moveTo>
                      <a:pt x="7" y="0"/>
                    </a:moveTo>
                    <a:cubicBezTo>
                      <a:pt x="5" y="1"/>
                      <a:pt x="3" y="3"/>
                      <a:pt x="2" y="6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1" y="8"/>
                      <a:pt x="0" y="11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14"/>
                      <a:pt x="0" y="14"/>
                      <a:pt x="0" y="14"/>
                    </a:cubicBezTo>
                    <a:cubicBezTo>
                      <a:pt x="0" y="23"/>
                      <a:pt x="5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1"/>
                      <a:pt x="13" y="32"/>
                      <a:pt x="14" y="33"/>
                    </a:cubicBezTo>
                    <a:cubicBezTo>
                      <a:pt x="20" y="50"/>
                      <a:pt x="31" y="66"/>
                      <a:pt x="44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4" y="76"/>
                      <a:pt x="44" y="76"/>
                      <a:pt x="44" y="77"/>
                    </a:cubicBezTo>
                    <a:cubicBezTo>
                      <a:pt x="53" y="84"/>
                      <a:pt x="64" y="88"/>
                      <a:pt x="76" y="89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47" y="83"/>
                      <a:pt x="25" y="54"/>
                      <a:pt x="16" y="27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3" y="26"/>
                      <a:pt x="12" y="26"/>
                      <a:pt x="12" y="26"/>
                    </a:cubicBezTo>
                    <a:cubicBezTo>
                      <a:pt x="8" y="26"/>
                      <a:pt x="5" y="21"/>
                      <a:pt x="5" y="14"/>
                    </a:cubicBezTo>
                    <a:cubicBezTo>
                      <a:pt x="5" y="9"/>
                      <a:pt x="7" y="4"/>
                      <a:pt x="10" y="3"/>
                    </a:cubicBezTo>
                    <a:cubicBezTo>
                      <a:pt x="11" y="2"/>
                      <a:pt x="11" y="2"/>
                      <a:pt x="11" y="2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0" y="0"/>
                      <a:pt x="9" y="0"/>
                      <a:pt x="8" y="0"/>
                    </a:cubicBezTo>
                    <a:cubicBezTo>
                      <a:pt x="8" y="0"/>
                      <a:pt x="7" y="0"/>
                      <a:pt x="7" y="0"/>
                    </a:cubicBezTo>
                  </a:path>
                </a:pathLst>
              </a:custGeom>
              <a:solidFill>
                <a:srgbClr val="C1A9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6" name="Freeform 366"/>
              <p:cNvSpPr/>
              <p:nvPr/>
            </p:nvSpPr>
            <p:spPr bwMode="auto">
              <a:xfrm>
                <a:off x="965200" y="595313"/>
                <a:ext cx="293688" cy="346075"/>
              </a:xfrm>
              <a:custGeom>
                <a:avLst/>
                <a:gdLst>
                  <a:gd name="T0" fmla="*/ 2147483647 w 78"/>
                  <a:gd name="T1" fmla="*/ 0 h 92"/>
                  <a:gd name="T2" fmla="*/ 2147483647 w 78"/>
                  <a:gd name="T3" fmla="*/ 2147483647 h 92"/>
                  <a:gd name="T4" fmla="*/ 2147483647 w 78"/>
                  <a:gd name="T5" fmla="*/ 2147483647 h 92"/>
                  <a:gd name="T6" fmla="*/ 2147483647 w 78"/>
                  <a:gd name="T7" fmla="*/ 2147483647 h 92"/>
                  <a:gd name="T8" fmla="*/ 2147483647 w 78"/>
                  <a:gd name="T9" fmla="*/ 2147483647 h 92"/>
                  <a:gd name="T10" fmla="*/ 2147483647 w 78"/>
                  <a:gd name="T11" fmla="*/ 2147483647 h 92"/>
                  <a:gd name="T12" fmla="*/ 2147483647 w 78"/>
                  <a:gd name="T13" fmla="*/ 0 h 9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78" h="92">
                    <a:moveTo>
                      <a:pt x="78" y="0"/>
                    </a:moveTo>
                    <a:cubicBezTo>
                      <a:pt x="11" y="2"/>
                      <a:pt x="0" y="85"/>
                      <a:pt x="9" y="92"/>
                    </a:cubicBezTo>
                    <a:cubicBezTo>
                      <a:pt x="9" y="92"/>
                      <a:pt x="10" y="92"/>
                      <a:pt x="10" y="92"/>
                    </a:cubicBezTo>
                    <a:cubicBezTo>
                      <a:pt x="11" y="92"/>
                      <a:pt x="12" y="92"/>
                      <a:pt x="13" y="92"/>
                    </a:cubicBezTo>
                    <a:cubicBezTo>
                      <a:pt x="35" y="88"/>
                      <a:pt x="19" y="37"/>
                      <a:pt x="40" y="37"/>
                    </a:cubicBezTo>
                    <a:cubicBezTo>
                      <a:pt x="40" y="37"/>
                      <a:pt x="54" y="43"/>
                      <a:pt x="78" y="43"/>
                    </a:cubicBezTo>
                    <a:cubicBezTo>
                      <a:pt x="78" y="0"/>
                      <a:pt x="78" y="0"/>
                      <a:pt x="78" y="0"/>
                    </a:cubicBezTo>
                  </a:path>
                </a:pathLst>
              </a:custGeom>
              <a:solidFill>
                <a:srgbClr val="3135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7" name="Freeform 367"/>
              <p:cNvSpPr>
                <a:spLocks noEditPoints="1"/>
              </p:cNvSpPr>
              <p:nvPr/>
            </p:nvSpPr>
            <p:spPr bwMode="auto">
              <a:xfrm>
                <a:off x="968375" y="44450"/>
                <a:ext cx="301625" cy="301625"/>
              </a:xfrm>
              <a:custGeom>
                <a:avLst/>
                <a:gdLst>
                  <a:gd name="T0" fmla="*/ 2147483647 w 80"/>
                  <a:gd name="T1" fmla="*/ 0 h 80"/>
                  <a:gd name="T2" fmla="*/ 0 w 80"/>
                  <a:gd name="T3" fmla="*/ 2147483647 h 80"/>
                  <a:gd name="T4" fmla="*/ 2147483647 w 80"/>
                  <a:gd name="T5" fmla="*/ 2147483647 h 80"/>
                  <a:gd name="T6" fmla="*/ 2147483647 w 80"/>
                  <a:gd name="T7" fmla="*/ 2147483647 h 80"/>
                  <a:gd name="T8" fmla="*/ 2147483647 w 80"/>
                  <a:gd name="T9" fmla="*/ 0 h 80"/>
                  <a:gd name="T10" fmla="*/ 2147483647 w 80"/>
                  <a:gd name="T11" fmla="*/ 2147483647 h 80"/>
                  <a:gd name="T12" fmla="*/ 2147483647 w 80"/>
                  <a:gd name="T13" fmla="*/ 2147483647 h 80"/>
                  <a:gd name="T14" fmla="*/ 2147483647 w 80"/>
                  <a:gd name="T15" fmla="*/ 2147483647 h 80"/>
                  <a:gd name="T16" fmla="*/ 2147483647 w 80"/>
                  <a:gd name="T17" fmla="*/ 2147483647 h 80"/>
                  <a:gd name="T18" fmla="*/ 2147483647 w 80"/>
                  <a:gd name="T19" fmla="*/ 2147483647 h 8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0" h="80">
                    <a:moveTo>
                      <a:pt x="40" y="0"/>
                    </a:moveTo>
                    <a:cubicBezTo>
                      <a:pt x="18" y="0"/>
                      <a:pt x="0" y="18"/>
                      <a:pt x="0" y="40"/>
                    </a:cubicBezTo>
                    <a:cubicBezTo>
                      <a:pt x="0" y="62"/>
                      <a:pt x="18" y="80"/>
                      <a:pt x="40" y="80"/>
                    </a:cubicBezTo>
                    <a:cubicBezTo>
                      <a:pt x="62" y="80"/>
                      <a:pt x="80" y="62"/>
                      <a:pt x="80" y="40"/>
                    </a:cubicBezTo>
                    <a:cubicBezTo>
                      <a:pt x="80" y="18"/>
                      <a:pt x="62" y="0"/>
                      <a:pt x="40" y="0"/>
                    </a:cubicBezTo>
                    <a:close/>
                    <a:moveTo>
                      <a:pt x="40" y="69"/>
                    </a:moveTo>
                    <a:cubicBezTo>
                      <a:pt x="24" y="69"/>
                      <a:pt x="11" y="56"/>
                      <a:pt x="11" y="40"/>
                    </a:cubicBezTo>
                    <a:cubicBezTo>
                      <a:pt x="11" y="24"/>
                      <a:pt x="24" y="10"/>
                      <a:pt x="40" y="10"/>
                    </a:cubicBezTo>
                    <a:cubicBezTo>
                      <a:pt x="56" y="10"/>
                      <a:pt x="70" y="24"/>
                      <a:pt x="70" y="40"/>
                    </a:cubicBezTo>
                    <a:cubicBezTo>
                      <a:pt x="70" y="56"/>
                      <a:pt x="56" y="69"/>
                      <a:pt x="40" y="69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8" name="Freeform 368"/>
              <p:cNvSpPr/>
              <p:nvPr/>
            </p:nvSpPr>
            <p:spPr bwMode="auto">
              <a:xfrm>
                <a:off x="1160463" y="173038"/>
                <a:ext cx="26988" cy="41275"/>
              </a:xfrm>
              <a:custGeom>
                <a:avLst/>
                <a:gdLst>
                  <a:gd name="T0" fmla="*/ 2147483647 w 7"/>
                  <a:gd name="T1" fmla="*/ 2147483647 h 11"/>
                  <a:gd name="T2" fmla="*/ 2147483647 w 7"/>
                  <a:gd name="T3" fmla="*/ 0 h 11"/>
                  <a:gd name="T4" fmla="*/ 0 w 7"/>
                  <a:gd name="T5" fmla="*/ 2147483647 h 11"/>
                  <a:gd name="T6" fmla="*/ 2147483647 w 7"/>
                  <a:gd name="T7" fmla="*/ 2147483647 h 1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1">
                    <a:moveTo>
                      <a:pt x="6" y="5"/>
                    </a:moveTo>
                    <a:cubicBezTo>
                      <a:pt x="7" y="2"/>
                      <a:pt x="3" y="1"/>
                      <a:pt x="1" y="0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0"/>
                      <a:pt x="6" y="8"/>
                      <a:pt x="6" y="5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39" name="Oval 369"/>
              <p:cNvSpPr>
                <a:spLocks noChangeArrowheads="1"/>
              </p:cNvSpPr>
              <p:nvPr/>
            </p:nvSpPr>
            <p:spPr bwMode="auto">
              <a:xfrm>
                <a:off x="1020763" y="96838"/>
                <a:ext cx="196850" cy="196850"/>
              </a:xfrm>
              <a:prstGeom prst="ellipse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40" name="Freeform 370"/>
              <p:cNvSpPr/>
              <p:nvPr/>
            </p:nvSpPr>
            <p:spPr bwMode="auto">
              <a:xfrm>
                <a:off x="1284288" y="74613"/>
                <a:ext cx="34925" cy="238125"/>
              </a:xfrm>
              <a:custGeom>
                <a:avLst/>
                <a:gdLst>
                  <a:gd name="T0" fmla="*/ 2147483647 w 9"/>
                  <a:gd name="T1" fmla="*/ 0 h 63"/>
                  <a:gd name="T2" fmla="*/ 2147483647 w 9"/>
                  <a:gd name="T3" fmla="*/ 2147483647 h 63"/>
                  <a:gd name="T4" fmla="*/ 0 w 9"/>
                  <a:gd name="T5" fmla="*/ 2147483647 h 63"/>
                  <a:gd name="T6" fmla="*/ 2147483647 w 9"/>
                  <a:gd name="T7" fmla="*/ 2147483647 h 63"/>
                  <a:gd name="T8" fmla="*/ 2147483647 w 9"/>
                  <a:gd name="T9" fmla="*/ 2147483647 h 63"/>
                  <a:gd name="T10" fmla="*/ 2147483647 w 9"/>
                  <a:gd name="T11" fmla="*/ 2147483647 h 63"/>
                  <a:gd name="T12" fmla="*/ 2147483647 w 9"/>
                  <a:gd name="T13" fmla="*/ 2147483647 h 63"/>
                  <a:gd name="T14" fmla="*/ 2147483647 w 9"/>
                  <a:gd name="T15" fmla="*/ 2147483647 h 63"/>
                  <a:gd name="T16" fmla="*/ 2147483647 w 9"/>
                  <a:gd name="T17" fmla="*/ 0 h 63"/>
                  <a:gd name="T18" fmla="*/ 2147483647 w 9"/>
                  <a:gd name="T19" fmla="*/ 0 h 6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" h="63">
                    <a:moveTo>
                      <a:pt x="6" y="0"/>
                    </a:move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0" y="20"/>
                      <a:pt x="0" y="22"/>
                    </a:cubicBezTo>
                    <a:cubicBezTo>
                      <a:pt x="0" y="25"/>
                      <a:pt x="5" y="32"/>
                      <a:pt x="5" y="32"/>
                    </a:cubicBezTo>
                    <a:cubicBezTo>
                      <a:pt x="5" y="32"/>
                      <a:pt x="5" y="43"/>
                      <a:pt x="5" y="47"/>
                    </a:cubicBezTo>
                    <a:cubicBezTo>
                      <a:pt x="5" y="54"/>
                      <a:pt x="5" y="62"/>
                      <a:pt x="5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9" y="62"/>
                      <a:pt x="9" y="62"/>
                      <a:pt x="9" y="62"/>
                    </a:cubicBezTo>
                    <a:cubicBezTo>
                      <a:pt x="9" y="0"/>
                      <a:pt x="9" y="0"/>
                      <a:pt x="9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1" name="Freeform 371"/>
              <p:cNvSpPr/>
              <p:nvPr/>
            </p:nvSpPr>
            <p:spPr bwMode="auto">
              <a:xfrm>
                <a:off x="904875" y="71438"/>
                <a:ext cx="52388" cy="244475"/>
              </a:xfrm>
              <a:custGeom>
                <a:avLst/>
                <a:gdLst>
                  <a:gd name="T0" fmla="*/ 2147483647 w 14"/>
                  <a:gd name="T1" fmla="*/ 0 h 65"/>
                  <a:gd name="T2" fmla="*/ 2147483647 w 14"/>
                  <a:gd name="T3" fmla="*/ 2147483647 h 65"/>
                  <a:gd name="T4" fmla="*/ 2147483647 w 14"/>
                  <a:gd name="T5" fmla="*/ 2147483647 h 65"/>
                  <a:gd name="T6" fmla="*/ 2147483647 w 14"/>
                  <a:gd name="T7" fmla="*/ 0 h 65"/>
                  <a:gd name="T8" fmla="*/ 2147483647 w 14"/>
                  <a:gd name="T9" fmla="*/ 0 h 65"/>
                  <a:gd name="T10" fmla="*/ 2147483647 w 14"/>
                  <a:gd name="T11" fmla="*/ 2147483647 h 65"/>
                  <a:gd name="T12" fmla="*/ 2147483647 w 14"/>
                  <a:gd name="T13" fmla="*/ 2147483647 h 65"/>
                  <a:gd name="T14" fmla="*/ 2147483647 w 14"/>
                  <a:gd name="T15" fmla="*/ 2147483647 h 65"/>
                  <a:gd name="T16" fmla="*/ 2147483647 w 14"/>
                  <a:gd name="T17" fmla="*/ 2147483647 h 65"/>
                  <a:gd name="T18" fmla="*/ 2147483647 w 14"/>
                  <a:gd name="T19" fmla="*/ 0 h 65"/>
                  <a:gd name="T20" fmla="*/ 2147483647 w 14"/>
                  <a:gd name="T21" fmla="*/ 0 h 65"/>
                  <a:gd name="T22" fmla="*/ 2147483647 w 14"/>
                  <a:gd name="T23" fmla="*/ 2147483647 h 65"/>
                  <a:gd name="T24" fmla="*/ 2147483647 w 14"/>
                  <a:gd name="T25" fmla="*/ 2147483647 h 65"/>
                  <a:gd name="T26" fmla="*/ 2147483647 w 14"/>
                  <a:gd name="T27" fmla="*/ 0 h 65"/>
                  <a:gd name="T28" fmla="*/ 2147483647 w 14"/>
                  <a:gd name="T29" fmla="*/ 0 h 65"/>
                  <a:gd name="T30" fmla="*/ 0 w 14"/>
                  <a:gd name="T31" fmla="*/ 2147483647 h 65"/>
                  <a:gd name="T32" fmla="*/ 2147483647 w 14"/>
                  <a:gd name="T33" fmla="*/ 2147483647 h 65"/>
                  <a:gd name="T34" fmla="*/ 2147483647 w 14"/>
                  <a:gd name="T35" fmla="*/ 2147483647 h 65"/>
                  <a:gd name="T36" fmla="*/ 2147483647 w 14"/>
                  <a:gd name="T37" fmla="*/ 2147483647 h 65"/>
                  <a:gd name="T38" fmla="*/ 2147483647 w 14"/>
                  <a:gd name="T39" fmla="*/ 2147483647 h 65"/>
                  <a:gd name="T40" fmla="*/ 2147483647 w 14"/>
                  <a:gd name="T41" fmla="*/ 2147483647 h 65"/>
                  <a:gd name="T42" fmla="*/ 2147483647 w 14"/>
                  <a:gd name="T43" fmla="*/ 2147483647 h 65"/>
                  <a:gd name="T44" fmla="*/ 2147483647 w 14"/>
                  <a:gd name="T45" fmla="*/ 2147483647 h 65"/>
                  <a:gd name="T46" fmla="*/ 2147483647 w 14"/>
                  <a:gd name="T47" fmla="*/ 2147483647 h 65"/>
                  <a:gd name="T48" fmla="*/ 2147483647 w 14"/>
                  <a:gd name="T49" fmla="*/ 2147483647 h 65"/>
                  <a:gd name="T50" fmla="*/ 2147483647 w 14"/>
                  <a:gd name="T51" fmla="*/ 2147483647 h 65"/>
                  <a:gd name="T52" fmla="*/ 2147483647 w 14"/>
                  <a:gd name="T53" fmla="*/ 0 h 65"/>
                  <a:gd name="T54" fmla="*/ 2147483647 w 14"/>
                  <a:gd name="T55" fmla="*/ 0 h 65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14" h="65">
                    <a:moveTo>
                      <a:pt x="12" y="0"/>
                    </a:moveTo>
                    <a:cubicBezTo>
                      <a:pt x="12" y="16"/>
                      <a:pt x="12" y="16"/>
                      <a:pt x="12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19"/>
                      <a:pt x="1" y="21"/>
                      <a:pt x="2" y="22"/>
                    </a:cubicBezTo>
                    <a:cubicBezTo>
                      <a:pt x="3" y="23"/>
                      <a:pt x="4" y="24"/>
                      <a:pt x="5" y="25"/>
                    </a:cubicBezTo>
                    <a:cubicBezTo>
                      <a:pt x="5" y="31"/>
                      <a:pt x="5" y="50"/>
                      <a:pt x="4" y="53"/>
                    </a:cubicBezTo>
                    <a:cubicBezTo>
                      <a:pt x="4" y="59"/>
                      <a:pt x="5" y="59"/>
                      <a:pt x="5" y="63"/>
                    </a:cubicBezTo>
                    <a:cubicBezTo>
                      <a:pt x="6" y="64"/>
                      <a:pt x="6" y="65"/>
                      <a:pt x="7" y="65"/>
                    </a:cubicBezTo>
                    <a:cubicBezTo>
                      <a:pt x="8" y="65"/>
                      <a:pt x="9" y="64"/>
                      <a:pt x="9" y="63"/>
                    </a:cubicBezTo>
                    <a:cubicBezTo>
                      <a:pt x="10" y="59"/>
                      <a:pt x="10" y="59"/>
                      <a:pt x="10" y="53"/>
                    </a:cubicBezTo>
                    <a:cubicBezTo>
                      <a:pt x="10" y="50"/>
                      <a:pt x="9" y="31"/>
                      <a:pt x="9" y="25"/>
                    </a:cubicBezTo>
                    <a:cubicBezTo>
                      <a:pt x="11" y="24"/>
                      <a:pt x="12" y="23"/>
                      <a:pt x="13" y="22"/>
                    </a:cubicBezTo>
                    <a:cubicBezTo>
                      <a:pt x="14" y="21"/>
                      <a:pt x="14" y="19"/>
                      <a:pt x="14" y="18"/>
                    </a:cubicBezTo>
                    <a:cubicBezTo>
                      <a:pt x="13" y="0"/>
                      <a:pt x="13" y="0"/>
                      <a:pt x="13" y="0"/>
                    </a:cubicBez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2" name="Freeform 372"/>
              <p:cNvSpPr/>
              <p:nvPr/>
            </p:nvSpPr>
            <p:spPr bwMode="auto">
              <a:xfrm>
                <a:off x="173038" y="1166813"/>
                <a:ext cx="26988" cy="19050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0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0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3" name="Freeform 373"/>
              <p:cNvSpPr/>
              <p:nvPr/>
            </p:nvSpPr>
            <p:spPr bwMode="auto">
              <a:xfrm>
                <a:off x="320675" y="1166813"/>
                <a:ext cx="26988" cy="19050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0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0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5">
                    <a:moveTo>
                      <a:pt x="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5"/>
                      <a:pt x="1" y="5"/>
                      <a:pt x="2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7" y="5"/>
                      <a:pt x="7" y="5"/>
                      <a:pt x="7" y="4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6" y="0"/>
                      <a:pt x="6" y="0"/>
                      <a:pt x="6" y="0"/>
                    </a:cubicBez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4" name="Freeform 374"/>
              <p:cNvSpPr>
                <a:spLocks noEditPoints="1"/>
              </p:cNvSpPr>
              <p:nvPr/>
            </p:nvSpPr>
            <p:spPr bwMode="auto">
              <a:xfrm>
                <a:off x="196850" y="1012825"/>
                <a:ext cx="134938" cy="153988"/>
              </a:xfrm>
              <a:custGeom>
                <a:avLst/>
                <a:gdLst>
                  <a:gd name="T0" fmla="*/ 2147483647 w 36"/>
                  <a:gd name="T1" fmla="*/ 0 h 41"/>
                  <a:gd name="T2" fmla="*/ 0 w 36"/>
                  <a:gd name="T3" fmla="*/ 0 h 41"/>
                  <a:gd name="T4" fmla="*/ 0 w 36"/>
                  <a:gd name="T5" fmla="*/ 0 h 41"/>
                  <a:gd name="T6" fmla="*/ 0 w 36"/>
                  <a:gd name="T7" fmla="*/ 2147483647 h 41"/>
                  <a:gd name="T8" fmla="*/ 0 w 36"/>
                  <a:gd name="T9" fmla="*/ 2147483647 h 41"/>
                  <a:gd name="T10" fmla="*/ 2147483647 w 36"/>
                  <a:gd name="T11" fmla="*/ 2147483647 h 41"/>
                  <a:gd name="T12" fmla="*/ 2147483647 w 36"/>
                  <a:gd name="T13" fmla="*/ 2147483647 h 41"/>
                  <a:gd name="T14" fmla="*/ 2147483647 w 36"/>
                  <a:gd name="T15" fmla="*/ 2147483647 h 41"/>
                  <a:gd name="T16" fmla="*/ 2147483647 w 36"/>
                  <a:gd name="T17" fmla="*/ 2147483647 h 41"/>
                  <a:gd name="T18" fmla="*/ 2147483647 w 36"/>
                  <a:gd name="T19" fmla="*/ 0 h 41"/>
                  <a:gd name="T20" fmla="*/ 2147483647 w 36"/>
                  <a:gd name="T21" fmla="*/ 0 h 41"/>
                  <a:gd name="T22" fmla="*/ 2147483647 w 36"/>
                  <a:gd name="T23" fmla="*/ 2147483647 h 41"/>
                  <a:gd name="T24" fmla="*/ 2147483647 w 36"/>
                  <a:gd name="T25" fmla="*/ 2147483647 h 41"/>
                  <a:gd name="T26" fmla="*/ 2147483647 w 36"/>
                  <a:gd name="T27" fmla="*/ 2147483647 h 41"/>
                  <a:gd name="T28" fmla="*/ 2147483647 w 36"/>
                  <a:gd name="T29" fmla="*/ 2147483647 h 41"/>
                  <a:gd name="T30" fmla="*/ 2147483647 w 36"/>
                  <a:gd name="T31" fmla="*/ 2147483647 h 41"/>
                  <a:gd name="T32" fmla="*/ 2147483647 w 36"/>
                  <a:gd name="T33" fmla="*/ 2147483647 h 41"/>
                  <a:gd name="T34" fmla="*/ 2147483647 w 36"/>
                  <a:gd name="T35" fmla="*/ 2147483647 h 41"/>
                  <a:gd name="T36" fmla="*/ 2147483647 w 36"/>
                  <a:gd name="T37" fmla="*/ 2147483647 h 41"/>
                  <a:gd name="T38" fmla="*/ 2147483647 w 36"/>
                  <a:gd name="T39" fmla="*/ 2147483647 h 41"/>
                  <a:gd name="T40" fmla="*/ 2147483647 w 36"/>
                  <a:gd name="T41" fmla="*/ 2147483647 h 41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36" h="41">
                    <a:moveTo>
                      <a:pt x="35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41"/>
                      <a:pt x="0" y="41"/>
                      <a:pt x="0" y="41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6" y="41"/>
                      <a:pt x="36" y="41"/>
                      <a:pt x="36" y="41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6" y="0"/>
                      <a:pt x="36" y="0"/>
                      <a:pt x="36" y="0"/>
                    </a:cubicBezTo>
                    <a:cubicBezTo>
                      <a:pt x="36" y="0"/>
                      <a:pt x="36" y="0"/>
                      <a:pt x="35" y="0"/>
                    </a:cubicBezTo>
                    <a:close/>
                    <a:moveTo>
                      <a:pt x="21" y="10"/>
                    </a:move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21" y="7"/>
                      <a:pt x="21" y="7"/>
                      <a:pt x="21" y="7"/>
                    </a:cubicBezTo>
                    <a:lnTo>
                      <a:pt x="21" y="10"/>
                    </a:lnTo>
                    <a:close/>
                    <a:moveTo>
                      <a:pt x="24" y="6"/>
                    </a:moveTo>
                    <a:cubicBezTo>
                      <a:pt x="10" y="6"/>
                      <a:pt x="10" y="6"/>
                      <a:pt x="10" y="6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24" y="3"/>
                      <a:pt x="24" y="3"/>
                      <a:pt x="24" y="3"/>
                    </a:cubicBezTo>
                    <a:lnTo>
                      <a:pt x="24" y="6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5" name="Freeform 375"/>
              <p:cNvSpPr/>
              <p:nvPr/>
            </p:nvSpPr>
            <p:spPr bwMode="auto">
              <a:xfrm>
                <a:off x="142875" y="922338"/>
                <a:ext cx="241300" cy="15875"/>
              </a:xfrm>
              <a:custGeom>
                <a:avLst/>
                <a:gdLst>
                  <a:gd name="T0" fmla="*/ 2147483647 w 152"/>
                  <a:gd name="T1" fmla="*/ 0 h 10"/>
                  <a:gd name="T2" fmla="*/ 2147483647 w 152"/>
                  <a:gd name="T3" fmla="*/ 0 h 10"/>
                  <a:gd name="T4" fmla="*/ 2147483647 w 152"/>
                  <a:gd name="T5" fmla="*/ 0 h 10"/>
                  <a:gd name="T6" fmla="*/ 2147483647 w 152"/>
                  <a:gd name="T7" fmla="*/ 0 h 10"/>
                  <a:gd name="T8" fmla="*/ 0 w 152"/>
                  <a:gd name="T9" fmla="*/ 0 h 10"/>
                  <a:gd name="T10" fmla="*/ 0 w 152"/>
                  <a:gd name="T11" fmla="*/ 2147483647 h 10"/>
                  <a:gd name="T12" fmla="*/ 2147483647 w 152"/>
                  <a:gd name="T13" fmla="*/ 2147483647 h 10"/>
                  <a:gd name="T14" fmla="*/ 2147483647 w 152"/>
                  <a:gd name="T15" fmla="*/ 2147483647 h 10"/>
                  <a:gd name="T16" fmla="*/ 2147483647 w 152"/>
                  <a:gd name="T17" fmla="*/ 2147483647 h 10"/>
                  <a:gd name="T18" fmla="*/ 2147483647 w 152"/>
                  <a:gd name="T19" fmla="*/ 2147483647 h 10"/>
                  <a:gd name="T20" fmla="*/ 2147483647 w 152"/>
                  <a:gd name="T21" fmla="*/ 2147483647 h 10"/>
                  <a:gd name="T22" fmla="*/ 2147483647 w 152"/>
                  <a:gd name="T23" fmla="*/ 0 h 10"/>
                  <a:gd name="T24" fmla="*/ 2147483647 w 152"/>
                  <a:gd name="T25" fmla="*/ 0 h 1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52" h="10">
                    <a:moveTo>
                      <a:pt x="112" y="0"/>
                    </a:moveTo>
                    <a:lnTo>
                      <a:pt x="102" y="0"/>
                    </a:lnTo>
                    <a:lnTo>
                      <a:pt x="48" y="0"/>
                    </a:lnTo>
                    <a:lnTo>
                      <a:pt x="36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36" y="10"/>
                    </a:lnTo>
                    <a:lnTo>
                      <a:pt x="48" y="10"/>
                    </a:lnTo>
                    <a:lnTo>
                      <a:pt x="102" y="10"/>
                    </a:lnTo>
                    <a:lnTo>
                      <a:pt x="112" y="10"/>
                    </a:lnTo>
                    <a:lnTo>
                      <a:pt x="152" y="10"/>
                    </a:lnTo>
                    <a:lnTo>
                      <a:pt x="152" y="0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6" name="Freeform 376"/>
              <p:cNvSpPr/>
              <p:nvPr/>
            </p:nvSpPr>
            <p:spPr bwMode="auto">
              <a:xfrm>
                <a:off x="142875" y="941388"/>
                <a:ext cx="241300" cy="225425"/>
              </a:xfrm>
              <a:custGeom>
                <a:avLst/>
                <a:gdLst>
                  <a:gd name="T0" fmla="*/ 2147483647 w 64"/>
                  <a:gd name="T1" fmla="*/ 0 h 60"/>
                  <a:gd name="T2" fmla="*/ 2147483647 w 64"/>
                  <a:gd name="T3" fmla="*/ 0 h 60"/>
                  <a:gd name="T4" fmla="*/ 2147483647 w 64"/>
                  <a:gd name="T5" fmla="*/ 0 h 60"/>
                  <a:gd name="T6" fmla="*/ 2147483647 w 64"/>
                  <a:gd name="T7" fmla="*/ 0 h 60"/>
                  <a:gd name="T8" fmla="*/ 0 w 64"/>
                  <a:gd name="T9" fmla="*/ 0 h 60"/>
                  <a:gd name="T10" fmla="*/ 0 w 64"/>
                  <a:gd name="T11" fmla="*/ 2147483647 h 60"/>
                  <a:gd name="T12" fmla="*/ 2147483647 w 64"/>
                  <a:gd name="T13" fmla="*/ 2147483647 h 60"/>
                  <a:gd name="T14" fmla="*/ 2147483647 w 64"/>
                  <a:gd name="T15" fmla="*/ 2147483647 h 60"/>
                  <a:gd name="T16" fmla="*/ 2147483647 w 64"/>
                  <a:gd name="T17" fmla="*/ 2147483647 h 60"/>
                  <a:gd name="T18" fmla="*/ 2147483647 w 64"/>
                  <a:gd name="T19" fmla="*/ 2147483647 h 60"/>
                  <a:gd name="T20" fmla="*/ 2147483647 w 64"/>
                  <a:gd name="T21" fmla="*/ 2147483647 h 60"/>
                  <a:gd name="T22" fmla="*/ 2147483647 w 64"/>
                  <a:gd name="T23" fmla="*/ 2147483647 h 60"/>
                  <a:gd name="T24" fmla="*/ 2147483647 w 64"/>
                  <a:gd name="T25" fmla="*/ 2147483647 h 60"/>
                  <a:gd name="T26" fmla="*/ 2147483647 w 64"/>
                  <a:gd name="T27" fmla="*/ 2147483647 h 60"/>
                  <a:gd name="T28" fmla="*/ 2147483647 w 64"/>
                  <a:gd name="T29" fmla="*/ 2147483647 h 60"/>
                  <a:gd name="T30" fmla="*/ 2147483647 w 64"/>
                  <a:gd name="T31" fmla="*/ 2147483647 h 60"/>
                  <a:gd name="T32" fmla="*/ 2147483647 w 64"/>
                  <a:gd name="T33" fmla="*/ 2147483647 h 60"/>
                  <a:gd name="T34" fmla="*/ 2147483647 w 64"/>
                  <a:gd name="T35" fmla="*/ 0 h 60"/>
                  <a:gd name="T36" fmla="*/ 2147483647 w 64"/>
                  <a:gd name="T37" fmla="*/ 0 h 6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4" h="60">
                    <a:moveTo>
                      <a:pt x="47" y="0"/>
                    </a:moveTo>
                    <a:cubicBezTo>
                      <a:pt x="43" y="0"/>
                      <a:pt x="43" y="0"/>
                      <a:pt x="43" y="0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58"/>
                      <a:pt x="0" y="58"/>
                      <a:pt x="0" y="58"/>
                    </a:cubicBezTo>
                    <a:cubicBezTo>
                      <a:pt x="0" y="59"/>
                      <a:pt x="1" y="60"/>
                      <a:pt x="3" y="60"/>
                    </a:cubicBezTo>
                    <a:cubicBezTo>
                      <a:pt x="8" y="60"/>
                      <a:pt x="8" y="60"/>
                      <a:pt x="8" y="60"/>
                    </a:cubicBezTo>
                    <a:cubicBezTo>
                      <a:pt x="11" y="60"/>
                      <a:pt x="11" y="60"/>
                      <a:pt x="11" y="60"/>
                    </a:cubicBezTo>
                    <a:cubicBezTo>
                      <a:pt x="11" y="19"/>
                      <a:pt x="11" y="19"/>
                      <a:pt x="11" y="19"/>
                    </a:cubicBezTo>
                    <a:cubicBezTo>
                      <a:pt x="11" y="17"/>
                      <a:pt x="12" y="16"/>
                      <a:pt x="14" y="16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1" y="16"/>
                      <a:pt x="53" y="17"/>
                      <a:pt x="53" y="19"/>
                    </a:cubicBezTo>
                    <a:cubicBezTo>
                      <a:pt x="53" y="60"/>
                      <a:pt x="53" y="60"/>
                      <a:pt x="53" y="60"/>
                    </a:cubicBezTo>
                    <a:cubicBezTo>
                      <a:pt x="54" y="60"/>
                      <a:pt x="54" y="60"/>
                      <a:pt x="54" y="60"/>
                    </a:cubicBezTo>
                    <a:cubicBezTo>
                      <a:pt x="60" y="60"/>
                      <a:pt x="60" y="60"/>
                      <a:pt x="60" y="60"/>
                    </a:cubicBezTo>
                    <a:cubicBezTo>
                      <a:pt x="62" y="60"/>
                      <a:pt x="64" y="59"/>
                      <a:pt x="64" y="58"/>
                    </a:cubicBezTo>
                    <a:cubicBezTo>
                      <a:pt x="64" y="0"/>
                      <a:pt x="64" y="0"/>
                      <a:pt x="64" y="0"/>
                    </a:cubicBez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7" name="Freeform 377"/>
              <p:cNvSpPr>
                <a:spLocks noEditPoints="1"/>
              </p:cNvSpPr>
              <p:nvPr/>
            </p:nvSpPr>
            <p:spPr bwMode="auto">
              <a:xfrm>
                <a:off x="142875" y="771525"/>
                <a:ext cx="241300" cy="139700"/>
              </a:xfrm>
              <a:custGeom>
                <a:avLst/>
                <a:gdLst>
                  <a:gd name="T0" fmla="*/ 2147483647 w 64"/>
                  <a:gd name="T1" fmla="*/ 2147483647 h 37"/>
                  <a:gd name="T2" fmla="*/ 2147483647 w 64"/>
                  <a:gd name="T3" fmla="*/ 2147483647 h 37"/>
                  <a:gd name="T4" fmla="*/ 2147483647 w 64"/>
                  <a:gd name="T5" fmla="*/ 2147483647 h 37"/>
                  <a:gd name="T6" fmla="*/ 2147483647 w 64"/>
                  <a:gd name="T7" fmla="*/ 0 h 37"/>
                  <a:gd name="T8" fmla="*/ 2147483647 w 64"/>
                  <a:gd name="T9" fmla="*/ 0 h 37"/>
                  <a:gd name="T10" fmla="*/ 2147483647 w 64"/>
                  <a:gd name="T11" fmla="*/ 2147483647 h 37"/>
                  <a:gd name="T12" fmla="*/ 2147483647 w 64"/>
                  <a:gd name="T13" fmla="*/ 2147483647 h 37"/>
                  <a:gd name="T14" fmla="*/ 2147483647 w 64"/>
                  <a:gd name="T15" fmla="*/ 2147483647 h 37"/>
                  <a:gd name="T16" fmla="*/ 0 w 64"/>
                  <a:gd name="T17" fmla="*/ 2147483647 h 37"/>
                  <a:gd name="T18" fmla="*/ 0 w 64"/>
                  <a:gd name="T19" fmla="*/ 2147483647 h 37"/>
                  <a:gd name="T20" fmla="*/ 2147483647 w 64"/>
                  <a:gd name="T21" fmla="*/ 2147483647 h 37"/>
                  <a:gd name="T22" fmla="*/ 2147483647 w 64"/>
                  <a:gd name="T23" fmla="*/ 2147483647 h 37"/>
                  <a:gd name="T24" fmla="*/ 2147483647 w 64"/>
                  <a:gd name="T25" fmla="*/ 2147483647 h 37"/>
                  <a:gd name="T26" fmla="*/ 2147483647 w 64"/>
                  <a:gd name="T27" fmla="*/ 2147483647 h 37"/>
                  <a:gd name="T28" fmla="*/ 2147483647 w 64"/>
                  <a:gd name="T29" fmla="*/ 2147483647 h 37"/>
                  <a:gd name="T30" fmla="*/ 2147483647 w 64"/>
                  <a:gd name="T31" fmla="*/ 2147483647 h 37"/>
                  <a:gd name="T32" fmla="*/ 2147483647 w 64"/>
                  <a:gd name="T33" fmla="*/ 2147483647 h 37"/>
                  <a:gd name="T34" fmla="*/ 2147483647 w 64"/>
                  <a:gd name="T35" fmla="*/ 2147483647 h 37"/>
                  <a:gd name="T36" fmla="*/ 2147483647 w 64"/>
                  <a:gd name="T37" fmla="*/ 2147483647 h 37"/>
                  <a:gd name="T38" fmla="*/ 2147483647 w 64"/>
                  <a:gd name="T39" fmla="*/ 2147483647 h 37"/>
                  <a:gd name="T40" fmla="*/ 2147483647 w 64"/>
                  <a:gd name="T41" fmla="*/ 2147483647 h 37"/>
                  <a:gd name="T42" fmla="*/ 2147483647 w 64"/>
                  <a:gd name="T43" fmla="*/ 2147483647 h 37"/>
                  <a:gd name="T44" fmla="*/ 2147483647 w 64"/>
                  <a:gd name="T45" fmla="*/ 2147483647 h 37"/>
                  <a:gd name="T46" fmla="*/ 2147483647 w 64"/>
                  <a:gd name="T47" fmla="*/ 2147483647 h 3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64" h="37">
                    <a:moveTo>
                      <a:pt x="60" y="32"/>
                    </a:moveTo>
                    <a:cubicBezTo>
                      <a:pt x="47" y="32"/>
                      <a:pt x="47" y="32"/>
                      <a:pt x="47" y="32"/>
                    </a:cubicBezTo>
                    <a:cubicBezTo>
                      <a:pt x="47" y="6"/>
                      <a:pt x="47" y="6"/>
                      <a:pt x="47" y="6"/>
                    </a:cubicBezTo>
                    <a:cubicBezTo>
                      <a:pt x="47" y="3"/>
                      <a:pt x="45" y="0"/>
                      <a:pt x="41" y="0"/>
                    </a:cubicBezTo>
                    <a:cubicBezTo>
                      <a:pt x="21" y="0"/>
                      <a:pt x="21" y="0"/>
                      <a:pt x="21" y="0"/>
                    </a:cubicBezTo>
                    <a:cubicBezTo>
                      <a:pt x="18" y="0"/>
                      <a:pt x="15" y="3"/>
                      <a:pt x="15" y="6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1" y="32"/>
                      <a:pt x="0" y="34"/>
                      <a:pt x="0" y="35"/>
                    </a:cubicBezTo>
                    <a:cubicBezTo>
                      <a:pt x="0" y="37"/>
                      <a:pt x="0" y="37"/>
                      <a:pt x="0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43" y="37"/>
                      <a:pt x="43" y="37"/>
                      <a:pt x="43" y="37"/>
                    </a:cubicBezTo>
                    <a:cubicBezTo>
                      <a:pt x="47" y="37"/>
                      <a:pt x="47" y="37"/>
                      <a:pt x="47" y="37"/>
                    </a:cubicBezTo>
                    <a:cubicBezTo>
                      <a:pt x="64" y="37"/>
                      <a:pt x="64" y="37"/>
                      <a:pt x="64" y="37"/>
                    </a:cubicBezTo>
                    <a:cubicBezTo>
                      <a:pt x="64" y="35"/>
                      <a:pt x="64" y="35"/>
                      <a:pt x="64" y="35"/>
                    </a:cubicBezTo>
                    <a:cubicBezTo>
                      <a:pt x="64" y="34"/>
                      <a:pt x="62" y="32"/>
                      <a:pt x="60" y="32"/>
                    </a:cubicBezTo>
                    <a:close/>
                    <a:moveTo>
                      <a:pt x="20" y="32"/>
                    </a:moveTo>
                    <a:cubicBezTo>
                      <a:pt x="20" y="6"/>
                      <a:pt x="20" y="6"/>
                      <a:pt x="20" y="6"/>
                    </a:cubicBezTo>
                    <a:cubicBezTo>
                      <a:pt x="20" y="5"/>
                      <a:pt x="20" y="5"/>
                      <a:pt x="21" y="5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2" y="5"/>
                      <a:pt x="43" y="5"/>
                      <a:pt x="43" y="6"/>
                    </a:cubicBezTo>
                    <a:cubicBezTo>
                      <a:pt x="43" y="32"/>
                      <a:pt x="43" y="32"/>
                      <a:pt x="43" y="32"/>
                    </a:cubicBezTo>
                    <a:lnTo>
                      <a:pt x="20" y="32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8" name="Freeform 378"/>
              <p:cNvSpPr/>
              <p:nvPr/>
            </p:nvSpPr>
            <p:spPr bwMode="auto">
              <a:xfrm>
                <a:off x="2105025" y="1706563"/>
                <a:ext cx="400050" cy="30163"/>
              </a:xfrm>
              <a:custGeom>
                <a:avLst/>
                <a:gdLst>
                  <a:gd name="T0" fmla="*/ 2147483647 w 252"/>
                  <a:gd name="T1" fmla="*/ 0 h 19"/>
                  <a:gd name="T2" fmla="*/ 2147483647 w 252"/>
                  <a:gd name="T3" fmla="*/ 0 h 19"/>
                  <a:gd name="T4" fmla="*/ 0 w 252"/>
                  <a:gd name="T5" fmla="*/ 2147483647 h 19"/>
                  <a:gd name="T6" fmla="*/ 2147483647 w 252"/>
                  <a:gd name="T7" fmla="*/ 2147483647 h 19"/>
                  <a:gd name="T8" fmla="*/ 2147483647 w 252"/>
                  <a:gd name="T9" fmla="*/ 0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2" h="19">
                    <a:moveTo>
                      <a:pt x="238" y="0"/>
                    </a:moveTo>
                    <a:lnTo>
                      <a:pt x="15" y="0"/>
                    </a:lnTo>
                    <a:lnTo>
                      <a:pt x="0" y="19"/>
                    </a:lnTo>
                    <a:lnTo>
                      <a:pt x="252" y="19"/>
                    </a:lnTo>
                    <a:lnTo>
                      <a:pt x="238" y="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49" name="Freeform 379"/>
              <p:cNvSpPr>
                <a:spLocks noEditPoints="1"/>
              </p:cNvSpPr>
              <p:nvPr/>
            </p:nvSpPr>
            <p:spPr bwMode="auto">
              <a:xfrm>
                <a:off x="2139950" y="1446213"/>
                <a:ext cx="330200" cy="252413"/>
              </a:xfrm>
              <a:custGeom>
                <a:avLst/>
                <a:gdLst>
                  <a:gd name="T0" fmla="*/ 0 w 208"/>
                  <a:gd name="T1" fmla="*/ 0 h 159"/>
                  <a:gd name="T2" fmla="*/ 0 w 208"/>
                  <a:gd name="T3" fmla="*/ 2147483647 h 159"/>
                  <a:gd name="T4" fmla="*/ 2147483647 w 208"/>
                  <a:gd name="T5" fmla="*/ 2147483647 h 159"/>
                  <a:gd name="T6" fmla="*/ 2147483647 w 208"/>
                  <a:gd name="T7" fmla="*/ 0 h 159"/>
                  <a:gd name="T8" fmla="*/ 0 w 208"/>
                  <a:gd name="T9" fmla="*/ 0 h 159"/>
                  <a:gd name="T10" fmla="*/ 2147483647 w 208"/>
                  <a:gd name="T11" fmla="*/ 2147483647 h 159"/>
                  <a:gd name="T12" fmla="*/ 2147483647 w 208"/>
                  <a:gd name="T13" fmla="*/ 2147483647 h 159"/>
                  <a:gd name="T14" fmla="*/ 2147483647 w 208"/>
                  <a:gd name="T15" fmla="*/ 2147483647 h 159"/>
                  <a:gd name="T16" fmla="*/ 2147483647 w 208"/>
                  <a:gd name="T17" fmla="*/ 2147483647 h 159"/>
                  <a:gd name="T18" fmla="*/ 2147483647 w 208"/>
                  <a:gd name="T19" fmla="*/ 2147483647 h 15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8" h="159">
                    <a:moveTo>
                      <a:pt x="0" y="0"/>
                    </a:moveTo>
                    <a:lnTo>
                      <a:pt x="0" y="159"/>
                    </a:lnTo>
                    <a:lnTo>
                      <a:pt x="208" y="159"/>
                    </a:lnTo>
                    <a:lnTo>
                      <a:pt x="208" y="0"/>
                    </a:lnTo>
                    <a:lnTo>
                      <a:pt x="0" y="0"/>
                    </a:lnTo>
                    <a:close/>
                    <a:moveTo>
                      <a:pt x="197" y="145"/>
                    </a:moveTo>
                    <a:lnTo>
                      <a:pt x="12" y="145"/>
                    </a:lnTo>
                    <a:lnTo>
                      <a:pt x="12" y="16"/>
                    </a:lnTo>
                    <a:lnTo>
                      <a:pt x="197" y="16"/>
                    </a:lnTo>
                    <a:lnTo>
                      <a:pt x="197" y="145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0" name="Freeform 380"/>
              <p:cNvSpPr/>
              <p:nvPr/>
            </p:nvSpPr>
            <p:spPr bwMode="auto">
              <a:xfrm>
                <a:off x="2184400" y="1544638"/>
                <a:ext cx="90488" cy="63500"/>
              </a:xfrm>
              <a:custGeom>
                <a:avLst/>
                <a:gdLst>
                  <a:gd name="T0" fmla="*/ 2147483647 w 24"/>
                  <a:gd name="T1" fmla="*/ 2147483647 h 17"/>
                  <a:gd name="T2" fmla="*/ 2147483647 w 24"/>
                  <a:gd name="T3" fmla="*/ 2147483647 h 17"/>
                  <a:gd name="T4" fmla="*/ 2147483647 w 24"/>
                  <a:gd name="T5" fmla="*/ 2147483647 h 17"/>
                  <a:gd name="T6" fmla="*/ 2147483647 w 24"/>
                  <a:gd name="T7" fmla="*/ 2147483647 h 17"/>
                  <a:gd name="T8" fmla="*/ 0 w 24"/>
                  <a:gd name="T9" fmla="*/ 0 h 17"/>
                  <a:gd name="T10" fmla="*/ 2147483647 w 24"/>
                  <a:gd name="T11" fmla="*/ 0 h 17"/>
                  <a:gd name="T12" fmla="*/ 2147483647 w 24"/>
                  <a:gd name="T13" fmla="*/ 2147483647 h 17"/>
                  <a:gd name="T14" fmla="*/ 2147483647 w 24"/>
                  <a:gd name="T15" fmla="*/ 2147483647 h 17"/>
                  <a:gd name="T16" fmla="*/ 2147483647 w 24"/>
                  <a:gd name="T17" fmla="*/ 2147483647 h 17"/>
                  <a:gd name="T18" fmla="*/ 2147483647 w 24"/>
                  <a:gd name="T19" fmla="*/ 2147483647 h 17"/>
                  <a:gd name="T20" fmla="*/ 2147483647 w 24"/>
                  <a:gd name="T21" fmla="*/ 0 h 17"/>
                  <a:gd name="T22" fmla="*/ 2147483647 w 24"/>
                  <a:gd name="T23" fmla="*/ 0 h 17"/>
                  <a:gd name="T24" fmla="*/ 2147483647 w 24"/>
                  <a:gd name="T25" fmla="*/ 2147483647 h 17"/>
                  <a:gd name="T26" fmla="*/ 2147483647 w 24"/>
                  <a:gd name="T27" fmla="*/ 2147483647 h 17"/>
                  <a:gd name="T28" fmla="*/ 2147483647 w 24"/>
                  <a:gd name="T29" fmla="*/ 2147483647 h 17"/>
                  <a:gd name="T30" fmla="*/ 2147483647 w 24"/>
                  <a:gd name="T31" fmla="*/ 2147483647 h 17"/>
                  <a:gd name="T32" fmla="*/ 2147483647 w 24"/>
                  <a:gd name="T33" fmla="*/ 0 h 17"/>
                  <a:gd name="T34" fmla="*/ 2147483647 w 24"/>
                  <a:gd name="T35" fmla="*/ 0 h 17"/>
                  <a:gd name="T36" fmla="*/ 2147483647 w 24"/>
                  <a:gd name="T37" fmla="*/ 2147483647 h 17"/>
                  <a:gd name="T38" fmla="*/ 2147483647 w 24"/>
                  <a:gd name="T39" fmla="*/ 2147483647 h 17"/>
                  <a:gd name="T40" fmla="*/ 2147483647 w 24"/>
                  <a:gd name="T41" fmla="*/ 2147483647 h 17"/>
                  <a:gd name="T42" fmla="*/ 2147483647 w 24"/>
                  <a:gd name="T43" fmla="*/ 2147483647 h 17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24" h="17">
                    <a:moveTo>
                      <a:pt x="12" y="4"/>
                    </a:moveTo>
                    <a:cubicBezTo>
                      <a:pt x="12" y="6"/>
                      <a:pt x="11" y="7"/>
                      <a:pt x="11" y="9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9"/>
                      <a:pt x="7" y="11"/>
                      <a:pt x="7" y="12"/>
                    </a:cubicBezTo>
                    <a:cubicBezTo>
                      <a:pt x="7" y="12"/>
                      <a:pt x="7" y="12"/>
                      <a:pt x="7" y="12"/>
                    </a:cubicBezTo>
                    <a:cubicBezTo>
                      <a:pt x="8" y="10"/>
                      <a:pt x="8" y="9"/>
                      <a:pt x="9" y="7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14" y="0"/>
                      <a:pt x="14" y="0"/>
                      <a:pt x="14" y="0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6" y="8"/>
                      <a:pt x="16" y="10"/>
                      <a:pt x="17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0"/>
                      <a:pt x="18" y="8"/>
                      <a:pt x="18" y="6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8" y="17"/>
                      <a:pt x="18" y="17"/>
                      <a:pt x="18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3" y="7"/>
                      <a:pt x="12" y="6"/>
                      <a:pt x="12" y="4"/>
                    </a:cubicBez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1" name="Rectangle 381"/>
              <p:cNvSpPr>
                <a:spLocks noChangeArrowheads="1"/>
              </p:cNvSpPr>
              <p:nvPr/>
            </p:nvSpPr>
            <p:spPr bwMode="auto">
              <a:xfrm>
                <a:off x="2282825" y="1544638"/>
                <a:ext cx="11113" cy="63500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2" name="Rectangle 382"/>
              <p:cNvSpPr>
                <a:spLocks noChangeArrowheads="1"/>
              </p:cNvSpPr>
              <p:nvPr/>
            </p:nvSpPr>
            <p:spPr bwMode="auto">
              <a:xfrm>
                <a:off x="2308225" y="1577975"/>
                <a:ext cx="23813" cy="11113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3" name="Freeform 383"/>
              <p:cNvSpPr/>
              <p:nvPr/>
            </p:nvSpPr>
            <p:spPr bwMode="auto">
              <a:xfrm>
                <a:off x="2343150" y="1544638"/>
                <a:ext cx="41275" cy="63500"/>
              </a:xfrm>
              <a:custGeom>
                <a:avLst/>
                <a:gdLst>
                  <a:gd name="T0" fmla="*/ 2147483647 w 26"/>
                  <a:gd name="T1" fmla="*/ 2147483647 h 40"/>
                  <a:gd name="T2" fmla="*/ 0 w 26"/>
                  <a:gd name="T3" fmla="*/ 2147483647 h 40"/>
                  <a:gd name="T4" fmla="*/ 0 w 26"/>
                  <a:gd name="T5" fmla="*/ 0 h 40"/>
                  <a:gd name="T6" fmla="*/ 2147483647 w 26"/>
                  <a:gd name="T7" fmla="*/ 0 h 40"/>
                  <a:gd name="T8" fmla="*/ 2147483647 w 26"/>
                  <a:gd name="T9" fmla="*/ 2147483647 h 40"/>
                  <a:gd name="T10" fmla="*/ 2147483647 w 26"/>
                  <a:gd name="T11" fmla="*/ 2147483647 h 40"/>
                  <a:gd name="T12" fmla="*/ 2147483647 w 26"/>
                  <a:gd name="T13" fmla="*/ 2147483647 h 40"/>
                  <a:gd name="T14" fmla="*/ 2147483647 w 26"/>
                  <a:gd name="T15" fmla="*/ 2147483647 h 40"/>
                  <a:gd name="T16" fmla="*/ 2147483647 w 26"/>
                  <a:gd name="T17" fmla="*/ 2147483647 h 40"/>
                  <a:gd name="T18" fmla="*/ 2147483647 w 26"/>
                  <a:gd name="T19" fmla="*/ 2147483647 h 40"/>
                  <a:gd name="T20" fmla="*/ 2147483647 w 26"/>
                  <a:gd name="T21" fmla="*/ 2147483647 h 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6" h="40">
                    <a:moveTo>
                      <a:pt x="9" y="40"/>
                    </a:moveTo>
                    <a:lnTo>
                      <a:pt x="0" y="40"/>
                    </a:lnTo>
                    <a:lnTo>
                      <a:pt x="0" y="0"/>
                    </a:lnTo>
                    <a:lnTo>
                      <a:pt x="26" y="0"/>
                    </a:lnTo>
                    <a:lnTo>
                      <a:pt x="26" y="4"/>
                    </a:lnTo>
                    <a:lnTo>
                      <a:pt x="9" y="4"/>
                    </a:lnTo>
                    <a:lnTo>
                      <a:pt x="9" y="16"/>
                    </a:lnTo>
                    <a:lnTo>
                      <a:pt x="23" y="16"/>
                    </a:lnTo>
                    <a:lnTo>
                      <a:pt x="23" y="21"/>
                    </a:lnTo>
                    <a:lnTo>
                      <a:pt x="9" y="21"/>
                    </a:lnTo>
                    <a:lnTo>
                      <a:pt x="9" y="40"/>
                    </a:lnTo>
                    <a:close/>
                  </a:path>
                </a:pathLst>
              </a:cu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4" name="Rectangle 384"/>
              <p:cNvSpPr>
                <a:spLocks noChangeArrowheads="1"/>
              </p:cNvSpPr>
              <p:nvPr/>
            </p:nvSpPr>
            <p:spPr bwMode="auto">
              <a:xfrm>
                <a:off x="2395538" y="1544638"/>
                <a:ext cx="11113" cy="63500"/>
              </a:xfrm>
              <a:prstGeom prst="rect">
                <a:avLst/>
              </a:prstGeom>
              <a:solidFill>
                <a:srgbClr val="3B68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/>
              </a:p>
            </p:txBody>
          </p:sp>
          <p:sp>
            <p:nvSpPr>
              <p:cNvPr id="22655" name="Freeform 385"/>
              <p:cNvSpPr/>
              <p:nvPr/>
            </p:nvSpPr>
            <p:spPr bwMode="auto">
              <a:xfrm>
                <a:off x="1698625" y="1016000"/>
                <a:ext cx="180975" cy="263525"/>
              </a:xfrm>
              <a:custGeom>
                <a:avLst/>
                <a:gdLst>
                  <a:gd name="T0" fmla="*/ 2147483647 w 48"/>
                  <a:gd name="T1" fmla="*/ 2147483647 h 70"/>
                  <a:gd name="T2" fmla="*/ 2147483647 w 48"/>
                  <a:gd name="T3" fmla="*/ 2147483647 h 70"/>
                  <a:gd name="T4" fmla="*/ 2147483647 w 48"/>
                  <a:gd name="T5" fmla="*/ 2147483647 h 70"/>
                  <a:gd name="T6" fmla="*/ 2147483647 w 48"/>
                  <a:gd name="T7" fmla="*/ 2147483647 h 70"/>
                  <a:gd name="T8" fmla="*/ 2147483647 w 48"/>
                  <a:gd name="T9" fmla="*/ 2147483647 h 70"/>
                  <a:gd name="T10" fmla="*/ 2147483647 w 48"/>
                  <a:gd name="T11" fmla="*/ 2147483647 h 70"/>
                  <a:gd name="T12" fmla="*/ 2147483647 w 48"/>
                  <a:gd name="T13" fmla="*/ 2147483647 h 70"/>
                  <a:gd name="T14" fmla="*/ 2147483647 w 48"/>
                  <a:gd name="T15" fmla="*/ 2147483647 h 70"/>
                  <a:gd name="T16" fmla="*/ 2147483647 w 48"/>
                  <a:gd name="T17" fmla="*/ 2147483647 h 70"/>
                  <a:gd name="T18" fmla="*/ 2147483647 w 48"/>
                  <a:gd name="T19" fmla="*/ 2147483647 h 70"/>
                  <a:gd name="T20" fmla="*/ 2147483647 w 48"/>
                  <a:gd name="T21" fmla="*/ 2147483647 h 70"/>
                  <a:gd name="T22" fmla="*/ 2147483647 w 48"/>
                  <a:gd name="T23" fmla="*/ 2147483647 h 70"/>
                  <a:gd name="T24" fmla="*/ 2147483647 w 48"/>
                  <a:gd name="T25" fmla="*/ 0 h 70"/>
                  <a:gd name="T26" fmla="*/ 2147483647 w 48"/>
                  <a:gd name="T27" fmla="*/ 0 h 70"/>
                  <a:gd name="T28" fmla="*/ 2147483647 w 48"/>
                  <a:gd name="T29" fmla="*/ 0 h 70"/>
                  <a:gd name="T30" fmla="*/ 2147483647 w 48"/>
                  <a:gd name="T31" fmla="*/ 2147483647 h 70"/>
                  <a:gd name="T32" fmla="*/ 2147483647 w 48"/>
                  <a:gd name="T33" fmla="*/ 2147483647 h 70"/>
                  <a:gd name="T34" fmla="*/ 2147483647 w 48"/>
                  <a:gd name="T35" fmla="*/ 2147483647 h 70"/>
                  <a:gd name="T36" fmla="*/ 2147483647 w 48"/>
                  <a:gd name="T37" fmla="*/ 2147483647 h 70"/>
                  <a:gd name="T38" fmla="*/ 2147483647 w 48"/>
                  <a:gd name="T39" fmla="*/ 2147483647 h 70"/>
                  <a:gd name="T40" fmla="*/ 2147483647 w 48"/>
                  <a:gd name="T41" fmla="*/ 2147483647 h 70"/>
                  <a:gd name="T42" fmla="*/ 2147483647 w 48"/>
                  <a:gd name="T43" fmla="*/ 2147483647 h 70"/>
                  <a:gd name="T44" fmla="*/ 2147483647 w 48"/>
                  <a:gd name="T45" fmla="*/ 2147483647 h 70"/>
                  <a:gd name="T46" fmla="*/ 2147483647 w 48"/>
                  <a:gd name="T47" fmla="*/ 2147483647 h 70"/>
                  <a:gd name="T48" fmla="*/ 2147483647 w 48"/>
                  <a:gd name="T49" fmla="*/ 2147483647 h 70"/>
                  <a:gd name="T50" fmla="*/ 2147483647 w 48"/>
                  <a:gd name="T51" fmla="*/ 2147483647 h 70"/>
                  <a:gd name="T52" fmla="*/ 2147483647 w 48"/>
                  <a:gd name="T53" fmla="*/ 2147483647 h 70"/>
                  <a:gd name="T54" fmla="*/ 2147483647 w 48"/>
                  <a:gd name="T55" fmla="*/ 2147483647 h 70"/>
                  <a:gd name="T56" fmla="*/ 2147483647 w 48"/>
                  <a:gd name="T57" fmla="*/ 2147483647 h 70"/>
                  <a:gd name="T58" fmla="*/ 2147483647 w 48"/>
                  <a:gd name="T59" fmla="*/ 2147483647 h 70"/>
                  <a:gd name="T60" fmla="*/ 2147483647 w 48"/>
                  <a:gd name="T61" fmla="*/ 2147483647 h 70"/>
                  <a:gd name="T62" fmla="*/ 2147483647 w 48"/>
                  <a:gd name="T63" fmla="*/ 2147483647 h 70"/>
                  <a:gd name="T64" fmla="*/ 2147483647 w 48"/>
                  <a:gd name="T65" fmla="*/ 2147483647 h 70"/>
                  <a:gd name="T66" fmla="*/ 2147483647 w 48"/>
                  <a:gd name="T67" fmla="*/ 2147483647 h 70"/>
                  <a:gd name="T68" fmla="*/ 2147483647 w 48"/>
                  <a:gd name="T69" fmla="*/ 2147483647 h 70"/>
                  <a:gd name="T70" fmla="*/ 2147483647 w 48"/>
                  <a:gd name="T71" fmla="*/ 2147483647 h 70"/>
                  <a:gd name="T72" fmla="*/ 2147483647 w 48"/>
                  <a:gd name="T73" fmla="*/ 2147483647 h 70"/>
                  <a:gd name="T74" fmla="*/ 2147483647 w 48"/>
                  <a:gd name="T75" fmla="*/ 2147483647 h 70"/>
                  <a:gd name="T76" fmla="*/ 2147483647 w 48"/>
                  <a:gd name="T77" fmla="*/ 2147483647 h 70"/>
                  <a:gd name="T78" fmla="*/ 2147483647 w 48"/>
                  <a:gd name="T79" fmla="*/ 2147483647 h 7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48" h="70">
                    <a:moveTo>
                      <a:pt x="40" y="70"/>
                    </a:moveTo>
                    <a:cubicBezTo>
                      <a:pt x="39" y="70"/>
                      <a:pt x="38" y="70"/>
                      <a:pt x="38" y="69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4" y="69"/>
                      <a:pt x="32" y="69"/>
                      <a:pt x="31" y="69"/>
                    </a:cubicBezTo>
                    <a:cubicBezTo>
                      <a:pt x="23" y="69"/>
                      <a:pt x="15" y="64"/>
                      <a:pt x="9" y="54"/>
                    </a:cubicBezTo>
                    <a:cubicBezTo>
                      <a:pt x="7" y="51"/>
                      <a:pt x="6" y="49"/>
                      <a:pt x="3" y="40"/>
                    </a:cubicBezTo>
                    <a:cubicBezTo>
                      <a:pt x="2" y="35"/>
                      <a:pt x="2" y="33"/>
                      <a:pt x="1" y="31"/>
                    </a:cubicBezTo>
                    <a:cubicBezTo>
                      <a:pt x="1" y="31"/>
                      <a:pt x="1" y="30"/>
                      <a:pt x="1" y="29"/>
                    </a:cubicBezTo>
                    <a:cubicBezTo>
                      <a:pt x="0" y="20"/>
                      <a:pt x="2" y="11"/>
                      <a:pt x="8" y="5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10" y="2"/>
                      <a:pt x="11" y="1"/>
                      <a:pt x="14" y="0"/>
                    </a:cubicBezTo>
                    <a:cubicBezTo>
                      <a:pt x="15" y="0"/>
                      <a:pt x="16" y="0"/>
                      <a:pt x="17" y="0"/>
                    </a:cubicBezTo>
                    <a:cubicBezTo>
                      <a:pt x="17" y="0"/>
                      <a:pt x="17" y="0"/>
                      <a:pt x="17" y="0"/>
                    </a:cubicBezTo>
                    <a:cubicBezTo>
                      <a:pt x="19" y="0"/>
                      <a:pt x="21" y="0"/>
                      <a:pt x="21" y="2"/>
                    </a:cubicBezTo>
                    <a:cubicBezTo>
                      <a:pt x="25" y="18"/>
                      <a:pt x="25" y="18"/>
                      <a:pt x="25" y="18"/>
                    </a:cubicBezTo>
                    <a:cubicBezTo>
                      <a:pt x="25" y="19"/>
                      <a:pt x="25" y="21"/>
                      <a:pt x="24" y="22"/>
                    </a:cubicBezTo>
                    <a:cubicBezTo>
                      <a:pt x="23" y="22"/>
                      <a:pt x="21" y="23"/>
                      <a:pt x="20" y="24"/>
                    </a:cubicBezTo>
                    <a:cubicBezTo>
                      <a:pt x="19" y="24"/>
                      <a:pt x="18" y="24"/>
                      <a:pt x="17" y="24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6"/>
                      <a:pt x="12" y="26"/>
                      <a:pt x="12" y="26"/>
                    </a:cubicBezTo>
                    <a:cubicBezTo>
                      <a:pt x="12" y="27"/>
                      <a:pt x="11" y="28"/>
                      <a:pt x="11" y="29"/>
                    </a:cubicBezTo>
                    <a:cubicBezTo>
                      <a:pt x="11" y="32"/>
                      <a:pt x="11" y="33"/>
                      <a:pt x="12" y="37"/>
                    </a:cubicBezTo>
                    <a:cubicBezTo>
                      <a:pt x="14" y="42"/>
                      <a:pt x="15" y="44"/>
                      <a:pt x="16" y="46"/>
                    </a:cubicBezTo>
                    <a:cubicBezTo>
                      <a:pt x="17" y="47"/>
                      <a:pt x="17" y="47"/>
                      <a:pt x="17" y="48"/>
                    </a:cubicBezTo>
                    <a:cubicBezTo>
                      <a:pt x="20" y="52"/>
                      <a:pt x="22" y="54"/>
                      <a:pt x="25" y="55"/>
                    </a:cubicBezTo>
                    <a:cubicBezTo>
                      <a:pt x="28" y="56"/>
                      <a:pt x="28" y="56"/>
                      <a:pt x="28" y="56"/>
                    </a:cubicBezTo>
                    <a:cubicBezTo>
                      <a:pt x="29" y="53"/>
                      <a:pt x="29" y="53"/>
                      <a:pt x="29" y="53"/>
                    </a:cubicBezTo>
                    <a:cubicBezTo>
                      <a:pt x="29" y="52"/>
                      <a:pt x="30" y="51"/>
                      <a:pt x="32" y="50"/>
                    </a:cubicBezTo>
                    <a:cubicBezTo>
                      <a:pt x="33" y="49"/>
                      <a:pt x="34" y="49"/>
                      <a:pt x="35" y="48"/>
                    </a:cubicBezTo>
                    <a:cubicBezTo>
                      <a:pt x="36" y="48"/>
                      <a:pt x="36" y="48"/>
                      <a:pt x="37" y="48"/>
                    </a:cubicBezTo>
                    <a:cubicBezTo>
                      <a:pt x="38" y="48"/>
                      <a:pt x="39" y="49"/>
                      <a:pt x="39" y="49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8" y="64"/>
                      <a:pt x="48" y="65"/>
                    </a:cubicBezTo>
                    <a:cubicBezTo>
                      <a:pt x="47" y="66"/>
                      <a:pt x="46" y="68"/>
                      <a:pt x="45" y="69"/>
                    </a:cubicBezTo>
                    <a:cubicBezTo>
                      <a:pt x="44" y="69"/>
                      <a:pt x="43" y="70"/>
                      <a:pt x="42" y="70"/>
                    </a:cubicBezTo>
                    <a:cubicBezTo>
                      <a:pt x="41" y="70"/>
                      <a:pt x="41" y="70"/>
                      <a:pt x="40" y="70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6" name="Freeform 386"/>
              <p:cNvSpPr/>
              <p:nvPr/>
            </p:nvSpPr>
            <p:spPr bwMode="auto">
              <a:xfrm>
                <a:off x="1822450" y="1054100"/>
                <a:ext cx="53975" cy="90488"/>
              </a:xfrm>
              <a:custGeom>
                <a:avLst/>
                <a:gdLst>
                  <a:gd name="T0" fmla="*/ 2147483647 w 14"/>
                  <a:gd name="T1" fmla="*/ 2147483647 h 24"/>
                  <a:gd name="T2" fmla="*/ 2147483647 w 14"/>
                  <a:gd name="T3" fmla="*/ 2147483647 h 24"/>
                  <a:gd name="T4" fmla="*/ 2147483647 w 14"/>
                  <a:gd name="T5" fmla="*/ 2147483647 h 24"/>
                  <a:gd name="T6" fmla="*/ 2147483647 w 14"/>
                  <a:gd name="T7" fmla="*/ 2147483647 h 24"/>
                  <a:gd name="T8" fmla="*/ 2147483647 w 14"/>
                  <a:gd name="T9" fmla="*/ 2147483647 h 24"/>
                  <a:gd name="T10" fmla="*/ 0 w 14"/>
                  <a:gd name="T11" fmla="*/ 2147483647 h 24"/>
                  <a:gd name="T12" fmla="*/ 2147483647 w 14"/>
                  <a:gd name="T13" fmla="*/ 2147483647 h 24"/>
                  <a:gd name="T14" fmla="*/ 2147483647 w 14"/>
                  <a:gd name="T15" fmla="*/ 2147483647 h 24"/>
                  <a:gd name="T16" fmla="*/ 2147483647 w 14"/>
                  <a:gd name="T17" fmla="*/ 2147483647 h 24"/>
                  <a:gd name="T18" fmla="*/ 2147483647 w 14"/>
                  <a:gd name="T19" fmla="*/ 2147483647 h 24"/>
                  <a:gd name="T20" fmla="*/ 2147483647 w 14"/>
                  <a:gd name="T21" fmla="*/ 2147483647 h 24"/>
                  <a:gd name="T22" fmla="*/ 2147483647 w 14"/>
                  <a:gd name="T23" fmla="*/ 2147483647 h 24"/>
                  <a:gd name="T24" fmla="*/ 2147483647 w 14"/>
                  <a:gd name="T25" fmla="*/ 2147483647 h 24"/>
                  <a:gd name="T26" fmla="*/ 2147483647 w 14"/>
                  <a:gd name="T27" fmla="*/ 2147483647 h 24"/>
                  <a:gd name="T28" fmla="*/ 2147483647 w 14"/>
                  <a:gd name="T29" fmla="*/ 2147483647 h 24"/>
                  <a:gd name="T30" fmla="*/ 2147483647 w 14"/>
                  <a:gd name="T31" fmla="*/ 0 h 24"/>
                  <a:gd name="T32" fmla="*/ 2147483647 w 14"/>
                  <a:gd name="T33" fmla="*/ 2147483647 h 24"/>
                  <a:gd name="T34" fmla="*/ 2147483647 w 14"/>
                  <a:gd name="T35" fmla="*/ 2147483647 h 24"/>
                  <a:gd name="T36" fmla="*/ 2147483647 w 14"/>
                  <a:gd name="T37" fmla="*/ 2147483647 h 24"/>
                  <a:gd name="T38" fmla="*/ 2147483647 w 14"/>
                  <a:gd name="T39" fmla="*/ 2147483647 h 24"/>
                  <a:gd name="T40" fmla="*/ 2147483647 w 14"/>
                  <a:gd name="T41" fmla="*/ 2147483647 h 24"/>
                  <a:gd name="T42" fmla="*/ 2147483647 w 14"/>
                  <a:gd name="T43" fmla="*/ 2147483647 h 24"/>
                  <a:gd name="T44" fmla="*/ 2147483647 w 14"/>
                  <a:gd name="T45" fmla="*/ 2147483647 h 24"/>
                  <a:gd name="T46" fmla="*/ 2147483647 w 14"/>
                  <a:gd name="T47" fmla="*/ 2147483647 h 24"/>
                  <a:gd name="T48" fmla="*/ 2147483647 w 14"/>
                  <a:gd name="T49" fmla="*/ 2147483647 h 24"/>
                  <a:gd name="T50" fmla="*/ 2147483647 w 14"/>
                  <a:gd name="T51" fmla="*/ 2147483647 h 2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4" h="24">
                    <a:moveTo>
                      <a:pt x="11" y="24"/>
                    </a:moveTo>
                    <a:cubicBezTo>
                      <a:pt x="9" y="24"/>
                      <a:pt x="8" y="23"/>
                      <a:pt x="7" y="23"/>
                    </a:cubicBezTo>
                    <a:cubicBezTo>
                      <a:pt x="6" y="23"/>
                      <a:pt x="6" y="22"/>
                      <a:pt x="5" y="22"/>
                    </a:cubicBezTo>
                    <a:cubicBezTo>
                      <a:pt x="3" y="22"/>
                      <a:pt x="2" y="24"/>
                      <a:pt x="2" y="24"/>
                    </a:cubicBezTo>
                    <a:cubicBezTo>
                      <a:pt x="2" y="24"/>
                      <a:pt x="1" y="24"/>
                      <a:pt x="1" y="24"/>
                    </a:cubicBezTo>
                    <a:cubicBezTo>
                      <a:pt x="0" y="24"/>
                      <a:pt x="0" y="23"/>
                      <a:pt x="0" y="22"/>
                    </a:cubicBezTo>
                    <a:cubicBezTo>
                      <a:pt x="0" y="22"/>
                      <a:pt x="0" y="19"/>
                      <a:pt x="5" y="15"/>
                    </a:cubicBezTo>
                    <a:cubicBezTo>
                      <a:pt x="7" y="13"/>
                      <a:pt x="10" y="10"/>
                      <a:pt x="11" y="7"/>
                    </a:cubicBezTo>
                    <a:cubicBezTo>
                      <a:pt x="11" y="6"/>
                      <a:pt x="11" y="5"/>
                      <a:pt x="11" y="4"/>
                    </a:cubicBezTo>
                    <a:cubicBezTo>
                      <a:pt x="10" y="3"/>
                      <a:pt x="10" y="3"/>
                      <a:pt x="9" y="3"/>
                    </a:cubicBezTo>
                    <a:cubicBezTo>
                      <a:pt x="7" y="3"/>
                      <a:pt x="5" y="4"/>
                      <a:pt x="5" y="5"/>
                    </a:cubicBezTo>
                    <a:cubicBezTo>
                      <a:pt x="5" y="5"/>
                      <a:pt x="5" y="6"/>
                      <a:pt x="5" y="6"/>
                    </a:cubicBezTo>
                    <a:cubicBezTo>
                      <a:pt x="6" y="7"/>
                      <a:pt x="6" y="7"/>
                      <a:pt x="6" y="8"/>
                    </a:cubicBezTo>
                    <a:cubicBezTo>
                      <a:pt x="6" y="9"/>
                      <a:pt x="5" y="9"/>
                      <a:pt x="4" y="9"/>
                    </a:cubicBezTo>
                    <a:cubicBezTo>
                      <a:pt x="3" y="8"/>
                      <a:pt x="2" y="6"/>
                      <a:pt x="2" y="4"/>
                    </a:cubicBezTo>
                    <a:cubicBezTo>
                      <a:pt x="3" y="3"/>
                      <a:pt x="4" y="0"/>
                      <a:pt x="9" y="0"/>
                    </a:cubicBezTo>
                    <a:cubicBezTo>
                      <a:pt x="11" y="0"/>
                      <a:pt x="12" y="1"/>
                      <a:pt x="13" y="3"/>
                    </a:cubicBezTo>
                    <a:cubicBezTo>
                      <a:pt x="14" y="4"/>
                      <a:pt x="14" y="6"/>
                      <a:pt x="14" y="8"/>
                    </a:cubicBezTo>
                    <a:cubicBezTo>
                      <a:pt x="12" y="12"/>
                      <a:pt x="9" y="15"/>
                      <a:pt x="6" y="17"/>
                    </a:cubicBezTo>
                    <a:cubicBezTo>
                      <a:pt x="5" y="18"/>
                      <a:pt x="4" y="19"/>
                      <a:pt x="4" y="20"/>
                    </a:cubicBezTo>
                    <a:cubicBezTo>
                      <a:pt x="4" y="20"/>
                      <a:pt x="5" y="20"/>
                      <a:pt x="5" y="20"/>
                    </a:cubicBezTo>
                    <a:cubicBezTo>
                      <a:pt x="6" y="20"/>
                      <a:pt x="7" y="20"/>
                      <a:pt x="8" y="21"/>
                    </a:cubicBezTo>
                    <a:cubicBezTo>
                      <a:pt x="10" y="21"/>
                      <a:pt x="11" y="22"/>
                      <a:pt x="12" y="21"/>
                    </a:cubicBezTo>
                    <a:cubicBezTo>
                      <a:pt x="12" y="20"/>
                      <a:pt x="13" y="20"/>
                      <a:pt x="14" y="21"/>
                    </a:cubicBezTo>
                    <a:cubicBezTo>
                      <a:pt x="14" y="22"/>
                      <a:pt x="14" y="23"/>
                      <a:pt x="13" y="23"/>
                    </a:cubicBezTo>
                    <a:cubicBezTo>
                      <a:pt x="12" y="24"/>
                      <a:pt x="11" y="24"/>
                      <a:pt x="11" y="24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7" name="Freeform 387"/>
              <p:cNvSpPr/>
              <p:nvPr/>
            </p:nvSpPr>
            <p:spPr bwMode="auto">
              <a:xfrm>
                <a:off x="1876425" y="1057275"/>
                <a:ext cx="55563" cy="57150"/>
              </a:xfrm>
              <a:custGeom>
                <a:avLst/>
                <a:gdLst>
                  <a:gd name="T0" fmla="*/ 2147483647 w 15"/>
                  <a:gd name="T1" fmla="*/ 2147483647 h 15"/>
                  <a:gd name="T2" fmla="*/ 2147483647 w 15"/>
                  <a:gd name="T3" fmla="*/ 2147483647 h 15"/>
                  <a:gd name="T4" fmla="*/ 0 w 15"/>
                  <a:gd name="T5" fmla="*/ 2147483647 h 15"/>
                  <a:gd name="T6" fmla="*/ 0 w 15"/>
                  <a:gd name="T7" fmla="*/ 2147483647 h 15"/>
                  <a:gd name="T8" fmla="*/ 2147483647 w 15"/>
                  <a:gd name="T9" fmla="*/ 2147483647 h 15"/>
                  <a:gd name="T10" fmla="*/ 2147483647 w 15"/>
                  <a:gd name="T11" fmla="*/ 2147483647 h 15"/>
                  <a:gd name="T12" fmla="*/ 2147483647 w 15"/>
                  <a:gd name="T13" fmla="*/ 0 h 15"/>
                  <a:gd name="T14" fmla="*/ 2147483647 w 15"/>
                  <a:gd name="T15" fmla="*/ 2147483647 h 15"/>
                  <a:gd name="T16" fmla="*/ 2147483647 w 15"/>
                  <a:gd name="T17" fmla="*/ 2147483647 h 15"/>
                  <a:gd name="T18" fmla="*/ 2147483647 w 15"/>
                  <a:gd name="T19" fmla="*/ 2147483647 h 15"/>
                  <a:gd name="T20" fmla="*/ 2147483647 w 15"/>
                  <a:gd name="T21" fmla="*/ 2147483647 h 15"/>
                  <a:gd name="T22" fmla="*/ 2147483647 w 15"/>
                  <a:gd name="T23" fmla="*/ 2147483647 h 1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5" h="15">
                    <a:moveTo>
                      <a:pt x="14" y="15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0" y="15"/>
                      <a:pt x="0" y="14"/>
                    </a:cubicBezTo>
                    <a:cubicBezTo>
                      <a:pt x="0" y="14"/>
                      <a:pt x="0" y="13"/>
                      <a:pt x="0" y="13"/>
                    </a:cubicBezTo>
                    <a:cubicBezTo>
                      <a:pt x="6" y="5"/>
                      <a:pt x="5" y="3"/>
                      <a:pt x="5" y="3"/>
                    </a:cubicBezTo>
                    <a:cubicBezTo>
                      <a:pt x="4" y="2"/>
                      <a:pt x="4" y="2"/>
                      <a:pt x="4" y="1"/>
                    </a:cubicBezTo>
                    <a:cubicBezTo>
                      <a:pt x="5" y="0"/>
                      <a:pt x="5" y="0"/>
                      <a:pt x="6" y="0"/>
                    </a:cubicBezTo>
                    <a:cubicBezTo>
                      <a:pt x="6" y="0"/>
                      <a:pt x="7" y="1"/>
                      <a:pt x="8" y="2"/>
                    </a:cubicBezTo>
                    <a:cubicBezTo>
                      <a:pt x="8" y="4"/>
                      <a:pt x="7" y="8"/>
                      <a:pt x="4" y="12"/>
                    </a:cubicBezTo>
                    <a:cubicBezTo>
                      <a:pt x="14" y="12"/>
                      <a:pt x="14" y="12"/>
                      <a:pt x="14" y="12"/>
                    </a:cubicBezTo>
                    <a:cubicBezTo>
                      <a:pt x="15" y="12"/>
                      <a:pt x="15" y="13"/>
                      <a:pt x="15" y="14"/>
                    </a:cubicBezTo>
                    <a:cubicBezTo>
                      <a:pt x="15" y="14"/>
                      <a:pt x="15" y="15"/>
                      <a:pt x="14" y="15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8" name="Freeform 388"/>
              <p:cNvSpPr/>
              <p:nvPr/>
            </p:nvSpPr>
            <p:spPr bwMode="auto">
              <a:xfrm>
                <a:off x="1898650" y="1057275"/>
                <a:ext cx="30163" cy="87313"/>
              </a:xfrm>
              <a:custGeom>
                <a:avLst/>
                <a:gdLst>
                  <a:gd name="T0" fmla="*/ 2147483647 w 8"/>
                  <a:gd name="T1" fmla="*/ 2147483647 h 23"/>
                  <a:gd name="T2" fmla="*/ 2147483647 w 8"/>
                  <a:gd name="T3" fmla="*/ 2147483647 h 23"/>
                  <a:gd name="T4" fmla="*/ 2147483647 w 8"/>
                  <a:gd name="T5" fmla="*/ 2147483647 h 23"/>
                  <a:gd name="T6" fmla="*/ 2147483647 w 8"/>
                  <a:gd name="T7" fmla="*/ 2147483647 h 23"/>
                  <a:gd name="T8" fmla="*/ 2147483647 w 8"/>
                  <a:gd name="T9" fmla="*/ 2147483647 h 23"/>
                  <a:gd name="T10" fmla="*/ 2147483647 w 8"/>
                  <a:gd name="T11" fmla="*/ 2147483647 h 23"/>
                  <a:gd name="T12" fmla="*/ 2147483647 w 8"/>
                  <a:gd name="T13" fmla="*/ 2147483647 h 23"/>
                  <a:gd name="T14" fmla="*/ 2147483647 w 8"/>
                  <a:gd name="T15" fmla="*/ 2147483647 h 2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8" h="23">
                    <a:moveTo>
                      <a:pt x="2" y="23"/>
                    </a:moveTo>
                    <a:cubicBezTo>
                      <a:pt x="2" y="23"/>
                      <a:pt x="2" y="23"/>
                      <a:pt x="2" y="23"/>
                    </a:cubicBezTo>
                    <a:cubicBezTo>
                      <a:pt x="1" y="23"/>
                      <a:pt x="0" y="23"/>
                      <a:pt x="1" y="2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6" y="0"/>
                      <a:pt x="6" y="1"/>
                    </a:cubicBezTo>
                    <a:cubicBezTo>
                      <a:pt x="7" y="1"/>
                      <a:pt x="8" y="1"/>
                      <a:pt x="7" y="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3"/>
                      <a:pt x="3" y="23"/>
                      <a:pt x="2" y="23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59" name="Freeform 389"/>
              <p:cNvSpPr/>
              <p:nvPr/>
            </p:nvSpPr>
            <p:spPr bwMode="auto">
              <a:xfrm>
                <a:off x="1936750" y="1084263"/>
                <a:ext cx="17463" cy="63500"/>
              </a:xfrm>
              <a:custGeom>
                <a:avLst/>
                <a:gdLst>
                  <a:gd name="T0" fmla="*/ 2147483647 w 5"/>
                  <a:gd name="T1" fmla="*/ 2147483647 h 17"/>
                  <a:gd name="T2" fmla="*/ 2147483647 w 5"/>
                  <a:gd name="T3" fmla="*/ 2147483647 h 17"/>
                  <a:gd name="T4" fmla="*/ 0 w 5"/>
                  <a:gd name="T5" fmla="*/ 2147483647 h 17"/>
                  <a:gd name="T6" fmla="*/ 2147483647 w 5"/>
                  <a:gd name="T7" fmla="*/ 2147483647 h 17"/>
                  <a:gd name="T8" fmla="*/ 2147483647 w 5"/>
                  <a:gd name="T9" fmla="*/ 0 h 17"/>
                  <a:gd name="T10" fmla="*/ 2147483647 w 5"/>
                  <a:gd name="T11" fmla="*/ 2147483647 h 17"/>
                  <a:gd name="T12" fmla="*/ 2147483647 w 5"/>
                  <a:gd name="T13" fmla="*/ 2147483647 h 17"/>
                  <a:gd name="T14" fmla="*/ 2147483647 w 5"/>
                  <a:gd name="T15" fmla="*/ 2147483647 h 1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17">
                    <a:moveTo>
                      <a:pt x="1" y="17"/>
                    </a:moveTo>
                    <a:cubicBezTo>
                      <a:pt x="1" y="17"/>
                      <a:pt x="1" y="17"/>
                      <a:pt x="1" y="17"/>
                    </a:cubicBezTo>
                    <a:cubicBezTo>
                      <a:pt x="0" y="17"/>
                      <a:pt x="0" y="16"/>
                      <a:pt x="0" y="16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0"/>
                      <a:pt x="3" y="0"/>
                      <a:pt x="4" y="0"/>
                    </a:cubicBezTo>
                    <a:cubicBezTo>
                      <a:pt x="4" y="0"/>
                      <a:pt x="5" y="1"/>
                      <a:pt x="5" y="1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1" y="17"/>
                      <a:pt x="1" y="17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0" name="Freeform 390"/>
              <p:cNvSpPr/>
              <p:nvPr/>
            </p:nvSpPr>
            <p:spPr bwMode="auto">
              <a:xfrm>
                <a:off x="1939925" y="1103313"/>
                <a:ext cx="33338" cy="44450"/>
              </a:xfrm>
              <a:custGeom>
                <a:avLst/>
                <a:gdLst>
                  <a:gd name="T0" fmla="*/ 2147483647 w 9"/>
                  <a:gd name="T1" fmla="*/ 2147483647 h 12"/>
                  <a:gd name="T2" fmla="*/ 2147483647 w 9"/>
                  <a:gd name="T3" fmla="*/ 2147483647 h 12"/>
                  <a:gd name="T4" fmla="*/ 2147483647 w 9"/>
                  <a:gd name="T5" fmla="*/ 2147483647 h 12"/>
                  <a:gd name="T6" fmla="*/ 2147483647 w 9"/>
                  <a:gd name="T7" fmla="*/ 2147483647 h 12"/>
                  <a:gd name="T8" fmla="*/ 2147483647 w 9"/>
                  <a:gd name="T9" fmla="*/ 2147483647 h 12"/>
                  <a:gd name="T10" fmla="*/ 2147483647 w 9"/>
                  <a:gd name="T11" fmla="*/ 2147483647 h 12"/>
                  <a:gd name="T12" fmla="*/ 0 w 9"/>
                  <a:gd name="T13" fmla="*/ 2147483647 h 12"/>
                  <a:gd name="T14" fmla="*/ 2147483647 w 9"/>
                  <a:gd name="T15" fmla="*/ 2147483647 h 12"/>
                  <a:gd name="T16" fmla="*/ 2147483647 w 9"/>
                  <a:gd name="T17" fmla="*/ 2147483647 h 12"/>
                  <a:gd name="T18" fmla="*/ 2147483647 w 9"/>
                  <a:gd name="T19" fmla="*/ 2147483647 h 12"/>
                  <a:gd name="T20" fmla="*/ 2147483647 w 9"/>
                  <a:gd name="T21" fmla="*/ 2147483647 h 12"/>
                  <a:gd name="T22" fmla="*/ 2147483647 w 9"/>
                  <a:gd name="T23" fmla="*/ 2147483647 h 12"/>
                  <a:gd name="T24" fmla="*/ 2147483647 w 9"/>
                  <a:gd name="T25" fmla="*/ 2147483647 h 1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9" h="12">
                    <a:moveTo>
                      <a:pt x="6" y="12"/>
                    </a:moveTo>
                    <a:cubicBezTo>
                      <a:pt x="6" y="12"/>
                      <a:pt x="6" y="12"/>
                      <a:pt x="6" y="12"/>
                    </a:cubicBezTo>
                    <a:cubicBezTo>
                      <a:pt x="5" y="12"/>
                      <a:pt x="5" y="11"/>
                      <a:pt x="5" y="10"/>
                    </a:cubicBezTo>
                    <a:cubicBezTo>
                      <a:pt x="5" y="9"/>
                      <a:pt x="6" y="7"/>
                      <a:pt x="6" y="4"/>
                    </a:cubicBezTo>
                    <a:cubicBezTo>
                      <a:pt x="6" y="4"/>
                      <a:pt x="6" y="3"/>
                      <a:pt x="6" y="3"/>
                    </a:cubicBezTo>
                    <a:cubicBezTo>
                      <a:pt x="6" y="3"/>
                      <a:pt x="4" y="4"/>
                      <a:pt x="2" y="5"/>
                    </a:cubicBezTo>
                    <a:cubicBezTo>
                      <a:pt x="1" y="5"/>
                      <a:pt x="1" y="5"/>
                      <a:pt x="0" y="5"/>
                    </a:cubicBezTo>
                    <a:cubicBezTo>
                      <a:pt x="0" y="4"/>
                      <a:pt x="0" y="3"/>
                      <a:pt x="1" y="3"/>
                    </a:cubicBezTo>
                    <a:cubicBezTo>
                      <a:pt x="2" y="2"/>
                      <a:pt x="6" y="0"/>
                      <a:pt x="7" y="1"/>
                    </a:cubicBezTo>
                    <a:cubicBezTo>
                      <a:pt x="8" y="2"/>
                      <a:pt x="9" y="3"/>
                      <a:pt x="8" y="5"/>
                    </a:cubicBezTo>
                    <a:cubicBezTo>
                      <a:pt x="8" y="9"/>
                      <a:pt x="7" y="10"/>
                      <a:pt x="7" y="11"/>
                    </a:cubicBezTo>
                    <a:cubicBezTo>
                      <a:pt x="7" y="11"/>
                      <a:pt x="7" y="11"/>
                      <a:pt x="7" y="11"/>
                    </a:cubicBezTo>
                    <a:cubicBezTo>
                      <a:pt x="7" y="12"/>
                      <a:pt x="7" y="12"/>
                      <a:pt x="6" y="12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1" name="Freeform 391"/>
              <p:cNvSpPr/>
              <p:nvPr/>
            </p:nvSpPr>
            <p:spPr bwMode="auto">
              <a:xfrm>
                <a:off x="1638300" y="974725"/>
                <a:ext cx="365125" cy="339725"/>
              </a:xfrm>
              <a:custGeom>
                <a:avLst/>
                <a:gdLst>
                  <a:gd name="T0" fmla="*/ 2147483647 w 97"/>
                  <a:gd name="T1" fmla="*/ 2147483647 h 90"/>
                  <a:gd name="T2" fmla="*/ 2147483647 w 97"/>
                  <a:gd name="T3" fmla="*/ 2147483647 h 90"/>
                  <a:gd name="T4" fmla="*/ 2147483647 w 97"/>
                  <a:gd name="T5" fmla="*/ 2147483647 h 90"/>
                  <a:gd name="T6" fmla="*/ 2147483647 w 97"/>
                  <a:gd name="T7" fmla="*/ 2147483647 h 90"/>
                  <a:gd name="T8" fmla="*/ 2147483647 w 97"/>
                  <a:gd name="T9" fmla="*/ 2147483647 h 90"/>
                  <a:gd name="T10" fmla="*/ 2147483647 w 97"/>
                  <a:gd name="T11" fmla="*/ 2147483647 h 90"/>
                  <a:gd name="T12" fmla="*/ 2147483647 w 97"/>
                  <a:gd name="T13" fmla="*/ 2147483647 h 90"/>
                  <a:gd name="T14" fmla="*/ 2147483647 w 97"/>
                  <a:gd name="T15" fmla="*/ 2147483647 h 90"/>
                  <a:gd name="T16" fmla="*/ 2147483647 w 97"/>
                  <a:gd name="T17" fmla="*/ 2147483647 h 90"/>
                  <a:gd name="T18" fmla="*/ 2147483647 w 97"/>
                  <a:gd name="T19" fmla="*/ 2147483647 h 90"/>
                  <a:gd name="T20" fmla="*/ 2147483647 w 97"/>
                  <a:gd name="T21" fmla="*/ 2147483647 h 90"/>
                  <a:gd name="T22" fmla="*/ 0 w 97"/>
                  <a:gd name="T23" fmla="*/ 2147483647 h 90"/>
                  <a:gd name="T24" fmla="*/ 0 w 97"/>
                  <a:gd name="T25" fmla="*/ 2147483647 h 90"/>
                  <a:gd name="T26" fmla="*/ 0 w 97"/>
                  <a:gd name="T27" fmla="*/ 2147483647 h 90"/>
                  <a:gd name="T28" fmla="*/ 0 w 97"/>
                  <a:gd name="T29" fmla="*/ 2147483647 h 90"/>
                  <a:gd name="T30" fmla="*/ 0 w 97"/>
                  <a:gd name="T31" fmla="*/ 2147483647 h 90"/>
                  <a:gd name="T32" fmla="*/ 2147483647 w 97"/>
                  <a:gd name="T33" fmla="*/ 2147483647 h 90"/>
                  <a:gd name="T34" fmla="*/ 2147483647 w 97"/>
                  <a:gd name="T35" fmla="*/ 2147483647 h 90"/>
                  <a:gd name="T36" fmla="*/ 2147483647 w 97"/>
                  <a:gd name="T37" fmla="*/ 0 h 90"/>
                  <a:gd name="T38" fmla="*/ 2147483647 w 97"/>
                  <a:gd name="T39" fmla="*/ 0 h 90"/>
                  <a:gd name="T40" fmla="*/ 2147483647 w 97"/>
                  <a:gd name="T41" fmla="*/ 0 h 90"/>
                  <a:gd name="T42" fmla="*/ 2147483647 w 97"/>
                  <a:gd name="T43" fmla="*/ 2147483647 h 90"/>
                  <a:gd name="T44" fmla="*/ 2147483647 w 97"/>
                  <a:gd name="T45" fmla="*/ 2147483647 h 90"/>
                  <a:gd name="T46" fmla="*/ 2147483647 w 97"/>
                  <a:gd name="T47" fmla="*/ 2147483647 h 90"/>
                  <a:gd name="T48" fmla="*/ 2147483647 w 97"/>
                  <a:gd name="T49" fmla="*/ 2147483647 h 90"/>
                  <a:gd name="T50" fmla="*/ 2147483647 w 97"/>
                  <a:gd name="T51" fmla="*/ 2147483647 h 90"/>
                  <a:gd name="T52" fmla="*/ 2147483647 w 97"/>
                  <a:gd name="T53" fmla="*/ 2147483647 h 90"/>
                  <a:gd name="T54" fmla="*/ 2147483647 w 97"/>
                  <a:gd name="T55" fmla="*/ 2147483647 h 90"/>
                  <a:gd name="T56" fmla="*/ 2147483647 w 97"/>
                  <a:gd name="T57" fmla="*/ 2147483647 h 90"/>
                  <a:gd name="T58" fmla="*/ 2147483647 w 97"/>
                  <a:gd name="T59" fmla="*/ 2147483647 h 90"/>
                  <a:gd name="T60" fmla="*/ 2147483647 w 97"/>
                  <a:gd name="T61" fmla="*/ 2147483647 h 90"/>
                  <a:gd name="T62" fmla="*/ 2147483647 w 97"/>
                  <a:gd name="T63" fmla="*/ 2147483647 h 90"/>
                  <a:gd name="T64" fmla="*/ 2147483647 w 97"/>
                  <a:gd name="T65" fmla="*/ 2147483647 h 90"/>
                  <a:gd name="T66" fmla="*/ 2147483647 w 97"/>
                  <a:gd name="T67" fmla="*/ 2147483647 h 90"/>
                  <a:gd name="T68" fmla="*/ 2147483647 w 97"/>
                  <a:gd name="T69" fmla="*/ 2147483647 h 90"/>
                  <a:gd name="T70" fmla="*/ 2147483647 w 97"/>
                  <a:gd name="T71" fmla="*/ 2147483647 h 90"/>
                  <a:gd name="T72" fmla="*/ 2147483647 w 97"/>
                  <a:gd name="T73" fmla="*/ 2147483647 h 90"/>
                  <a:gd name="T74" fmla="*/ 2147483647 w 97"/>
                  <a:gd name="T75" fmla="*/ 2147483647 h 90"/>
                  <a:gd name="T76" fmla="*/ 2147483647 w 97"/>
                  <a:gd name="T77" fmla="*/ 2147483647 h 90"/>
                  <a:gd name="T78" fmla="*/ 2147483647 w 97"/>
                  <a:gd name="T79" fmla="*/ 2147483647 h 90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7" h="90">
                    <a:moveTo>
                      <a:pt x="93" y="27"/>
                    </a:moveTo>
                    <a:cubicBezTo>
                      <a:pt x="93" y="27"/>
                      <a:pt x="93" y="28"/>
                      <a:pt x="93" y="28"/>
                    </a:cubicBezTo>
                    <a:cubicBezTo>
                      <a:pt x="94" y="29"/>
                      <a:pt x="94" y="29"/>
                      <a:pt x="94" y="30"/>
                    </a:cubicBezTo>
                    <a:cubicBezTo>
                      <a:pt x="95" y="32"/>
                      <a:pt x="96" y="34"/>
                      <a:pt x="97" y="38"/>
                    </a:cubicBezTo>
                    <a:cubicBezTo>
                      <a:pt x="97" y="40"/>
                      <a:pt x="97" y="42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7" y="46"/>
                      <a:pt x="97" y="46"/>
                      <a:pt x="97" y="47"/>
                    </a:cubicBezTo>
                    <a:cubicBezTo>
                      <a:pt x="97" y="48"/>
                      <a:pt x="97" y="48"/>
                      <a:pt x="97" y="49"/>
                    </a:cubicBezTo>
                    <a:cubicBezTo>
                      <a:pt x="97" y="49"/>
                      <a:pt x="97" y="50"/>
                      <a:pt x="97" y="51"/>
                    </a:cubicBezTo>
                    <a:cubicBezTo>
                      <a:pt x="96" y="56"/>
                      <a:pt x="95" y="61"/>
                      <a:pt x="92" y="66"/>
                    </a:cubicBezTo>
                    <a:cubicBezTo>
                      <a:pt x="88" y="72"/>
                      <a:pt x="84" y="77"/>
                      <a:pt x="78" y="81"/>
                    </a:cubicBezTo>
                    <a:cubicBezTo>
                      <a:pt x="73" y="85"/>
                      <a:pt x="66" y="88"/>
                      <a:pt x="59" y="89"/>
                    </a:cubicBezTo>
                    <a:cubicBezTo>
                      <a:pt x="55" y="90"/>
                      <a:pt x="51" y="90"/>
                      <a:pt x="47" y="90"/>
                    </a:cubicBezTo>
                    <a:cubicBezTo>
                      <a:pt x="46" y="90"/>
                      <a:pt x="45" y="90"/>
                      <a:pt x="45" y="90"/>
                    </a:cubicBezTo>
                    <a:cubicBezTo>
                      <a:pt x="44" y="90"/>
                      <a:pt x="43" y="90"/>
                      <a:pt x="42" y="90"/>
                    </a:cubicBezTo>
                    <a:cubicBezTo>
                      <a:pt x="40" y="89"/>
                      <a:pt x="38" y="89"/>
                      <a:pt x="36" y="89"/>
                    </a:cubicBezTo>
                    <a:cubicBezTo>
                      <a:pt x="28" y="87"/>
                      <a:pt x="21" y="83"/>
                      <a:pt x="15" y="78"/>
                    </a:cubicBezTo>
                    <a:cubicBezTo>
                      <a:pt x="12" y="75"/>
                      <a:pt x="9" y="72"/>
                      <a:pt x="7" y="68"/>
                    </a:cubicBezTo>
                    <a:cubicBezTo>
                      <a:pt x="4" y="65"/>
                      <a:pt x="3" y="61"/>
                      <a:pt x="1" y="57"/>
                    </a:cubicBezTo>
                    <a:cubicBezTo>
                      <a:pt x="1" y="55"/>
                      <a:pt x="0" y="53"/>
                      <a:pt x="0" y="51"/>
                    </a:cubicBezTo>
                    <a:cubicBezTo>
                      <a:pt x="0" y="50"/>
                      <a:pt x="0" y="49"/>
                      <a:pt x="0" y="48"/>
                    </a:cubicBezTo>
                    <a:cubicBezTo>
                      <a:pt x="0" y="48"/>
                      <a:pt x="0" y="47"/>
                      <a:pt x="0" y="47"/>
                    </a:cubicBezTo>
                    <a:cubicBezTo>
                      <a:pt x="0" y="45"/>
                      <a:pt x="0" y="45"/>
                      <a:pt x="0" y="45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0" y="43"/>
                      <a:pt x="0" y="43"/>
                      <a:pt x="0" y="43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41"/>
                      <a:pt x="0" y="40"/>
                      <a:pt x="0" y="39"/>
                    </a:cubicBezTo>
                    <a:cubicBezTo>
                      <a:pt x="0" y="38"/>
                      <a:pt x="0" y="37"/>
                      <a:pt x="0" y="36"/>
                    </a:cubicBezTo>
                    <a:cubicBezTo>
                      <a:pt x="1" y="35"/>
                      <a:pt x="1" y="34"/>
                      <a:pt x="1" y="33"/>
                    </a:cubicBezTo>
                    <a:cubicBezTo>
                      <a:pt x="2" y="29"/>
                      <a:pt x="4" y="26"/>
                      <a:pt x="6" y="23"/>
                    </a:cubicBezTo>
                    <a:cubicBezTo>
                      <a:pt x="8" y="19"/>
                      <a:pt x="10" y="17"/>
                      <a:pt x="12" y="14"/>
                    </a:cubicBezTo>
                    <a:cubicBezTo>
                      <a:pt x="17" y="9"/>
                      <a:pt x="23" y="6"/>
                      <a:pt x="28" y="3"/>
                    </a:cubicBezTo>
                    <a:cubicBezTo>
                      <a:pt x="34" y="1"/>
                      <a:pt x="39" y="0"/>
                      <a:pt x="44" y="0"/>
                    </a:cubicBezTo>
                    <a:cubicBezTo>
                      <a:pt x="45" y="0"/>
                      <a:pt x="46" y="0"/>
                      <a:pt x="47" y="0"/>
                    </a:cubicBezTo>
                    <a:cubicBezTo>
                      <a:pt x="48" y="0"/>
                      <a:pt x="48" y="0"/>
                      <a:pt x="49" y="0"/>
                    </a:cubicBezTo>
                    <a:cubicBezTo>
                      <a:pt x="49" y="0"/>
                      <a:pt x="50" y="0"/>
                      <a:pt x="50" y="0"/>
                    </a:cubicBezTo>
                    <a:cubicBezTo>
                      <a:pt x="51" y="0"/>
                      <a:pt x="52" y="0"/>
                      <a:pt x="53" y="0"/>
                    </a:cubicBezTo>
                    <a:cubicBezTo>
                      <a:pt x="54" y="0"/>
                      <a:pt x="55" y="0"/>
                      <a:pt x="56" y="0"/>
                    </a:cubicBezTo>
                    <a:cubicBezTo>
                      <a:pt x="57" y="0"/>
                      <a:pt x="58" y="1"/>
                      <a:pt x="58" y="1"/>
                    </a:cubicBezTo>
                    <a:cubicBezTo>
                      <a:pt x="59" y="1"/>
                      <a:pt x="60" y="1"/>
                      <a:pt x="60" y="1"/>
                    </a:cubicBezTo>
                    <a:cubicBezTo>
                      <a:pt x="61" y="1"/>
                      <a:pt x="62" y="2"/>
                      <a:pt x="62" y="2"/>
                    </a:cubicBezTo>
                    <a:cubicBezTo>
                      <a:pt x="63" y="2"/>
                      <a:pt x="63" y="2"/>
                      <a:pt x="64" y="2"/>
                    </a:cubicBezTo>
                    <a:cubicBezTo>
                      <a:pt x="65" y="3"/>
                      <a:pt x="66" y="3"/>
                      <a:pt x="66" y="3"/>
                    </a:cubicBezTo>
                    <a:cubicBezTo>
                      <a:pt x="66" y="3"/>
                      <a:pt x="65" y="3"/>
                      <a:pt x="64" y="2"/>
                    </a:cubicBezTo>
                    <a:cubicBezTo>
                      <a:pt x="63" y="2"/>
                      <a:pt x="63" y="2"/>
                      <a:pt x="62" y="2"/>
                    </a:cubicBezTo>
                    <a:cubicBezTo>
                      <a:pt x="62" y="2"/>
                      <a:pt x="61" y="2"/>
                      <a:pt x="60" y="2"/>
                    </a:cubicBezTo>
                    <a:cubicBezTo>
                      <a:pt x="60" y="2"/>
                      <a:pt x="59" y="2"/>
                      <a:pt x="58" y="1"/>
                    </a:cubicBezTo>
                    <a:cubicBezTo>
                      <a:pt x="58" y="1"/>
                      <a:pt x="57" y="1"/>
                      <a:pt x="56" y="1"/>
                    </a:cubicBezTo>
                    <a:cubicBezTo>
                      <a:pt x="55" y="1"/>
                      <a:pt x="54" y="1"/>
                      <a:pt x="53" y="1"/>
                    </a:cubicBezTo>
                    <a:cubicBezTo>
                      <a:pt x="52" y="1"/>
                      <a:pt x="51" y="1"/>
                      <a:pt x="50" y="1"/>
                    </a:cubicBezTo>
                    <a:cubicBezTo>
                      <a:pt x="48" y="1"/>
                      <a:pt x="46" y="1"/>
                      <a:pt x="44" y="1"/>
                    </a:cubicBezTo>
                    <a:cubicBezTo>
                      <a:pt x="39" y="2"/>
                      <a:pt x="34" y="3"/>
                      <a:pt x="29" y="5"/>
                    </a:cubicBezTo>
                    <a:cubicBezTo>
                      <a:pt x="24" y="8"/>
                      <a:pt x="19" y="11"/>
                      <a:pt x="14" y="16"/>
                    </a:cubicBezTo>
                    <a:cubicBezTo>
                      <a:pt x="12" y="19"/>
                      <a:pt x="10" y="21"/>
                      <a:pt x="8" y="24"/>
                    </a:cubicBezTo>
                    <a:cubicBezTo>
                      <a:pt x="7" y="27"/>
                      <a:pt x="5" y="31"/>
                      <a:pt x="4" y="34"/>
                    </a:cubicBezTo>
                    <a:cubicBezTo>
                      <a:pt x="2" y="41"/>
                      <a:pt x="3" y="49"/>
                      <a:pt x="5" y="56"/>
                    </a:cubicBezTo>
                    <a:cubicBezTo>
                      <a:pt x="6" y="60"/>
                      <a:pt x="8" y="63"/>
                      <a:pt x="10" y="66"/>
                    </a:cubicBezTo>
                    <a:cubicBezTo>
                      <a:pt x="12" y="69"/>
                      <a:pt x="14" y="72"/>
                      <a:pt x="17" y="75"/>
                    </a:cubicBezTo>
                    <a:cubicBezTo>
                      <a:pt x="23" y="80"/>
                      <a:pt x="30" y="83"/>
                      <a:pt x="37" y="85"/>
                    </a:cubicBezTo>
                    <a:cubicBezTo>
                      <a:pt x="40" y="86"/>
                      <a:pt x="44" y="86"/>
                      <a:pt x="47" y="86"/>
                    </a:cubicBezTo>
                    <a:cubicBezTo>
                      <a:pt x="51" y="87"/>
                      <a:pt x="55" y="86"/>
                      <a:pt x="58" y="86"/>
                    </a:cubicBezTo>
                    <a:cubicBezTo>
                      <a:pt x="65" y="85"/>
                      <a:pt x="71" y="82"/>
                      <a:pt x="77" y="78"/>
                    </a:cubicBezTo>
                    <a:cubicBezTo>
                      <a:pt x="82" y="75"/>
                      <a:pt x="87" y="70"/>
                      <a:pt x="90" y="65"/>
                    </a:cubicBezTo>
                    <a:cubicBezTo>
                      <a:pt x="93" y="60"/>
                      <a:pt x="95" y="55"/>
                      <a:pt x="96" y="50"/>
                    </a:cubicBezTo>
                    <a:cubicBezTo>
                      <a:pt x="96" y="50"/>
                      <a:pt x="96" y="49"/>
                      <a:pt x="96" y="49"/>
                    </a:cubicBezTo>
                    <a:cubicBezTo>
                      <a:pt x="96" y="48"/>
                      <a:pt x="96" y="48"/>
                      <a:pt x="96" y="47"/>
                    </a:cubicBezTo>
                    <a:cubicBezTo>
                      <a:pt x="96" y="46"/>
                      <a:pt x="96" y="46"/>
                      <a:pt x="96" y="45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2"/>
                      <a:pt x="96" y="40"/>
                      <a:pt x="96" y="38"/>
                    </a:cubicBezTo>
                    <a:cubicBezTo>
                      <a:pt x="95" y="35"/>
                      <a:pt x="95" y="32"/>
                      <a:pt x="94" y="30"/>
                    </a:cubicBezTo>
                    <a:cubicBezTo>
                      <a:pt x="94" y="29"/>
                      <a:pt x="94" y="29"/>
                      <a:pt x="93" y="28"/>
                    </a:cubicBezTo>
                    <a:cubicBezTo>
                      <a:pt x="93" y="28"/>
                      <a:pt x="93" y="27"/>
                      <a:pt x="93" y="27"/>
                    </a:cubicBez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662" name="Freeform 392"/>
              <p:cNvSpPr/>
              <p:nvPr/>
            </p:nvSpPr>
            <p:spPr bwMode="auto">
              <a:xfrm>
                <a:off x="1846263" y="960438"/>
                <a:ext cx="60325" cy="38100"/>
              </a:xfrm>
              <a:custGeom>
                <a:avLst/>
                <a:gdLst>
                  <a:gd name="T0" fmla="*/ 2147483647 w 38"/>
                  <a:gd name="T1" fmla="*/ 2147483647 h 24"/>
                  <a:gd name="T2" fmla="*/ 0 w 38"/>
                  <a:gd name="T3" fmla="*/ 2147483647 h 24"/>
                  <a:gd name="T4" fmla="*/ 2147483647 w 38"/>
                  <a:gd name="T5" fmla="*/ 0 h 24"/>
                  <a:gd name="T6" fmla="*/ 2147483647 w 38"/>
                  <a:gd name="T7" fmla="*/ 2147483647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8" h="24">
                    <a:moveTo>
                      <a:pt x="38" y="24"/>
                    </a:moveTo>
                    <a:lnTo>
                      <a:pt x="0" y="24"/>
                    </a:lnTo>
                    <a:lnTo>
                      <a:pt x="9" y="0"/>
                    </a:lnTo>
                    <a:lnTo>
                      <a:pt x="38" y="24"/>
                    </a:lnTo>
                    <a:close/>
                  </a:path>
                </a:pathLst>
              </a:custGeom>
              <a:solidFill>
                <a:srgbClr val="527C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任意多边形 77"/>
          <p:cNvSpPr/>
          <p:nvPr/>
        </p:nvSpPr>
        <p:spPr bwMode="auto">
          <a:xfrm>
            <a:off x="106363" y="0"/>
            <a:ext cx="7808912" cy="6858000"/>
          </a:xfrm>
          <a:custGeom>
            <a:avLst/>
            <a:gdLst>
              <a:gd name="T0" fmla="*/ 0 w 6953768"/>
              <a:gd name="T1" fmla="*/ 0 h 6858000"/>
              <a:gd name="T2" fmla="*/ 9847618 w 6953768"/>
              <a:gd name="T3" fmla="*/ 0 h 6858000"/>
              <a:gd name="T4" fmla="*/ 5264604 w 6953768"/>
              <a:gd name="T5" fmla="*/ 6858000 h 6858000"/>
              <a:gd name="T6" fmla="*/ 0 w 6953768"/>
              <a:gd name="T7" fmla="*/ 6858000 h 6858000"/>
              <a:gd name="T8" fmla="*/ 0 w 6953768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3768" h="6858000">
                <a:moveTo>
                  <a:pt x="0" y="0"/>
                </a:moveTo>
                <a:lnTo>
                  <a:pt x="6953768" y="0"/>
                </a:lnTo>
                <a:lnTo>
                  <a:pt x="37175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0D0D0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4099" name="任意多边形 76"/>
          <p:cNvSpPr/>
          <p:nvPr/>
        </p:nvSpPr>
        <p:spPr bwMode="auto">
          <a:xfrm>
            <a:off x="1" y="0"/>
            <a:ext cx="7808913" cy="6858000"/>
          </a:xfrm>
          <a:custGeom>
            <a:avLst/>
            <a:gdLst>
              <a:gd name="T0" fmla="*/ 0 w 6953768"/>
              <a:gd name="T1" fmla="*/ 0 h 6858000"/>
              <a:gd name="T2" fmla="*/ 9847622 w 6953768"/>
              <a:gd name="T3" fmla="*/ 0 h 6858000"/>
              <a:gd name="T4" fmla="*/ 5264606 w 6953768"/>
              <a:gd name="T5" fmla="*/ 6858000 h 6858000"/>
              <a:gd name="T6" fmla="*/ 0 w 6953768"/>
              <a:gd name="T7" fmla="*/ 6858000 h 6858000"/>
              <a:gd name="T8" fmla="*/ 0 w 6953768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6953768" h="6858000">
                <a:moveTo>
                  <a:pt x="0" y="0"/>
                </a:moveTo>
                <a:lnTo>
                  <a:pt x="6953768" y="0"/>
                </a:lnTo>
                <a:lnTo>
                  <a:pt x="371753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pic>
        <p:nvPicPr>
          <p:cNvPr id="4100" name="图片 7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126" y="1536702"/>
            <a:ext cx="4767263" cy="404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文本框 78"/>
          <p:cNvSpPr txBox="1">
            <a:spLocks noChangeArrowheads="1"/>
          </p:cNvSpPr>
          <p:nvPr/>
        </p:nvSpPr>
        <p:spPr bwMode="auto">
          <a:xfrm>
            <a:off x="238126" y="171450"/>
            <a:ext cx="205581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6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  </a:t>
            </a:r>
            <a:r>
              <a:rPr lang="en-US" altLang="zh-CN" sz="3600" b="1">
                <a:solidFill>
                  <a:srgbClr val="0D0D0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</a:t>
            </a:r>
            <a:endParaRPr lang="zh-CN" altLang="en-US" sz="3600" b="1">
              <a:solidFill>
                <a:srgbClr val="0D0D0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102" name="组合 88"/>
          <p:cNvGrpSpPr/>
          <p:nvPr/>
        </p:nvGrpSpPr>
        <p:grpSpPr bwMode="auto">
          <a:xfrm>
            <a:off x="7808914" y="1697039"/>
            <a:ext cx="3460751" cy="520700"/>
            <a:chOff x="0" y="0"/>
            <a:chExt cx="3461507" cy="521583"/>
          </a:xfrm>
        </p:grpSpPr>
        <p:sp>
          <p:nvSpPr>
            <p:cNvPr id="4127" name="文本框 7"/>
            <p:cNvSpPr txBox="1">
              <a:spLocks noChangeArrowheads="1"/>
            </p:cNvSpPr>
            <p:nvPr/>
          </p:nvSpPr>
          <p:spPr bwMode="auto">
            <a:xfrm>
              <a:off x="941459" y="0"/>
              <a:ext cx="2086768" cy="46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实践单位情况</a:t>
              </a:r>
            </a:p>
          </p:txBody>
        </p:sp>
        <p:grpSp>
          <p:nvGrpSpPr>
            <p:cNvPr id="4128" name="组合 84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30" name="组合 82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32" name="平行四边形 79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33" name="平行四边形 81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31" name="文本框 83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29" name="直接连接符 86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3" name="组合 89"/>
          <p:cNvGrpSpPr/>
          <p:nvPr/>
        </p:nvGrpSpPr>
        <p:grpSpPr bwMode="auto">
          <a:xfrm>
            <a:off x="7231065" y="2743201"/>
            <a:ext cx="3462337" cy="520700"/>
            <a:chOff x="0" y="0"/>
            <a:chExt cx="3461507" cy="521583"/>
          </a:xfrm>
        </p:grpSpPr>
        <p:sp>
          <p:nvSpPr>
            <p:cNvPr id="4120" name="文本框 90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实践的主要内容</a:t>
              </a:r>
            </a:p>
          </p:txBody>
        </p:sp>
        <p:grpSp>
          <p:nvGrpSpPr>
            <p:cNvPr id="4121" name="组合 91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23" name="组合 93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25" name="平行四边形 9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26" name="平行四边形 96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24" name="文本框 94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22" name="直接连接符 92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4" name="组合 97"/>
          <p:cNvGrpSpPr/>
          <p:nvPr/>
        </p:nvGrpSpPr>
        <p:grpSpPr bwMode="auto">
          <a:xfrm>
            <a:off x="6654800" y="3789364"/>
            <a:ext cx="3462339" cy="520700"/>
            <a:chOff x="0" y="0"/>
            <a:chExt cx="3461507" cy="521583"/>
          </a:xfrm>
        </p:grpSpPr>
        <p:sp>
          <p:nvSpPr>
            <p:cNvPr id="4113" name="文本框 98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实践单位意见</a:t>
              </a:r>
            </a:p>
          </p:txBody>
        </p:sp>
        <p:grpSp>
          <p:nvGrpSpPr>
            <p:cNvPr id="4114" name="组合 99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16" name="组合 101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18" name="平行四边形 103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19" name="平行四边形 104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17" name="文本框 102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15" name="直接连接符 100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105" name="组合 105"/>
          <p:cNvGrpSpPr/>
          <p:nvPr/>
        </p:nvGrpSpPr>
        <p:grpSpPr bwMode="auto">
          <a:xfrm>
            <a:off x="6078538" y="4835525"/>
            <a:ext cx="3460751" cy="520700"/>
            <a:chOff x="0" y="0"/>
            <a:chExt cx="3461507" cy="521583"/>
          </a:xfrm>
        </p:grpSpPr>
        <p:sp>
          <p:nvSpPr>
            <p:cNvPr id="4106" name="文本框 106"/>
            <p:cNvSpPr txBox="1">
              <a:spLocks noChangeArrowheads="1"/>
            </p:cNvSpPr>
            <p:nvPr/>
          </p:nvSpPr>
          <p:spPr bwMode="auto">
            <a:xfrm>
              <a:off x="941459" y="0"/>
              <a:ext cx="2520048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rPr>
                <a:t>自我总结</a:t>
              </a:r>
            </a:p>
          </p:txBody>
        </p:sp>
        <p:grpSp>
          <p:nvGrpSpPr>
            <p:cNvPr id="4107" name="组合 107"/>
            <p:cNvGrpSpPr/>
            <p:nvPr/>
          </p:nvGrpSpPr>
          <p:grpSpPr bwMode="auto">
            <a:xfrm>
              <a:off x="0" y="25925"/>
              <a:ext cx="755077" cy="495658"/>
              <a:chOff x="0" y="0"/>
              <a:chExt cx="755077" cy="495658"/>
            </a:xfrm>
          </p:grpSpPr>
          <p:grpSp>
            <p:nvGrpSpPr>
              <p:cNvPr id="4109" name="组合 109"/>
              <p:cNvGrpSpPr/>
              <p:nvPr/>
            </p:nvGrpSpPr>
            <p:grpSpPr bwMode="auto">
              <a:xfrm>
                <a:off x="0" y="0"/>
                <a:ext cx="755077" cy="451157"/>
                <a:chOff x="0" y="0"/>
                <a:chExt cx="755077" cy="451157"/>
              </a:xfrm>
            </p:grpSpPr>
            <p:sp>
              <p:nvSpPr>
                <p:cNvPr id="4111" name="平行四边形 111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0D0D0D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4112" name="平行四边形 112"/>
                <p:cNvSpPr>
                  <a:spLocks noChangeArrowheads="1"/>
                </p:cNvSpPr>
                <p:nvPr/>
              </p:nvSpPr>
              <p:spPr bwMode="auto">
                <a:xfrm>
                  <a:off x="29511" y="40987"/>
                  <a:ext cx="725566" cy="410170"/>
                </a:xfrm>
                <a:prstGeom prst="parallelogram">
                  <a:avLst>
                    <a:gd name="adj" fmla="val 48351"/>
                  </a:avLst>
                </a:prstGeom>
                <a:solidFill>
                  <a:srgbClr val="FFC557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anchor="ctr"/>
                <a:lstStyle/>
                <a:p>
                  <a:pPr algn="ctr" eaLnBrk="1" hangingPunct="1"/>
                  <a:endParaRPr lang="zh-CN" altLang="en-US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4110" name="文本框 110"/>
              <p:cNvSpPr txBox="1">
                <a:spLocks noChangeArrowheads="1"/>
              </p:cNvSpPr>
              <p:nvPr/>
            </p:nvSpPr>
            <p:spPr bwMode="auto">
              <a:xfrm>
                <a:off x="186382" y="33993"/>
                <a:ext cx="374082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r>
                  <a:rPr lang="en-US" altLang="zh-CN" sz="2400" b="1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2400" b="1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4108" name="直接连接符 108"/>
            <p:cNvCxnSpPr>
              <a:cxnSpLocks noChangeShapeType="1"/>
            </p:cNvCxnSpPr>
            <p:nvPr/>
          </p:nvCxnSpPr>
          <p:spPr bwMode="auto">
            <a:xfrm>
              <a:off x="545950" y="462568"/>
              <a:ext cx="2915557" cy="0"/>
            </a:xfrm>
            <a:prstGeom prst="line">
              <a:avLst/>
            </a:prstGeom>
            <a:noFill/>
            <a:ln w="6350">
              <a:solidFill>
                <a:srgbClr val="FFC557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4715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1769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5123" name="组合 1772"/>
          <p:cNvGrpSpPr/>
          <p:nvPr/>
        </p:nvGrpSpPr>
        <p:grpSpPr bwMode="auto">
          <a:xfrm>
            <a:off x="4567240" y="1449390"/>
            <a:ext cx="3044825" cy="3043237"/>
            <a:chOff x="0" y="0"/>
            <a:chExt cx="3044824" cy="3044824"/>
          </a:xfrm>
        </p:grpSpPr>
        <p:sp>
          <p:nvSpPr>
            <p:cNvPr id="5125" name="椭圆 1771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5126" name="组合 1770"/>
            <p:cNvGrpSpPr/>
            <p:nvPr/>
          </p:nvGrpSpPr>
          <p:grpSpPr bwMode="auto">
            <a:xfrm>
              <a:off x="214312" y="225424"/>
              <a:ext cx="2620963" cy="2574925"/>
              <a:chOff x="0" y="0"/>
              <a:chExt cx="2620963" cy="2574925"/>
            </a:xfrm>
          </p:grpSpPr>
          <p:sp>
            <p:nvSpPr>
              <p:cNvPr id="5127" name="Freeform 597"/>
              <p:cNvSpPr/>
              <p:nvPr/>
            </p:nvSpPr>
            <p:spPr bwMode="auto">
              <a:xfrm>
                <a:off x="908050" y="1954213"/>
                <a:ext cx="455613" cy="200025"/>
              </a:xfrm>
              <a:custGeom>
                <a:avLst/>
                <a:gdLst>
                  <a:gd name="T0" fmla="*/ 2147483647 w 121"/>
                  <a:gd name="T1" fmla="*/ 0 h 53"/>
                  <a:gd name="T2" fmla="*/ 0 w 121"/>
                  <a:gd name="T3" fmla="*/ 2147483647 h 53"/>
                  <a:gd name="T4" fmla="*/ 2147483647 w 121"/>
                  <a:gd name="T5" fmla="*/ 2147483647 h 53"/>
                  <a:gd name="T6" fmla="*/ 2147483647 w 121"/>
                  <a:gd name="T7" fmla="*/ 0 h 53"/>
                  <a:gd name="T8" fmla="*/ 2147483647 w 121"/>
                  <a:gd name="T9" fmla="*/ 0 h 5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1" h="53">
                    <a:moveTo>
                      <a:pt x="13" y="0"/>
                    </a:moveTo>
                    <a:cubicBezTo>
                      <a:pt x="9" y="18"/>
                      <a:pt x="4" y="36"/>
                      <a:pt x="0" y="53"/>
                    </a:cubicBezTo>
                    <a:cubicBezTo>
                      <a:pt x="40" y="53"/>
                      <a:pt x="81" y="53"/>
                      <a:pt x="121" y="53"/>
                    </a:cubicBezTo>
                    <a:cubicBezTo>
                      <a:pt x="117" y="36"/>
                      <a:pt x="113" y="18"/>
                      <a:pt x="108" y="0"/>
                    </a:cubicBezTo>
                    <a:cubicBezTo>
                      <a:pt x="77" y="0"/>
                      <a:pt x="45" y="0"/>
                      <a:pt x="13" y="0"/>
                    </a:cubicBezTo>
                    <a:close/>
                  </a:path>
                </a:pathLst>
              </a:custGeom>
              <a:solidFill>
                <a:srgbClr val="B7C9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8" name="Freeform 598"/>
              <p:cNvSpPr/>
              <p:nvPr/>
            </p:nvSpPr>
            <p:spPr bwMode="auto">
              <a:xfrm>
                <a:off x="854075" y="2154238"/>
                <a:ext cx="561975" cy="36513"/>
              </a:xfrm>
              <a:custGeom>
                <a:avLst/>
                <a:gdLst>
                  <a:gd name="T0" fmla="*/ 2147483647 w 149"/>
                  <a:gd name="T1" fmla="*/ 0 h 10"/>
                  <a:gd name="T2" fmla="*/ 2147483647 w 149"/>
                  <a:gd name="T3" fmla="*/ 0 h 10"/>
                  <a:gd name="T4" fmla="*/ 0 w 149"/>
                  <a:gd name="T5" fmla="*/ 2147483647 h 10"/>
                  <a:gd name="T6" fmla="*/ 0 w 149"/>
                  <a:gd name="T7" fmla="*/ 2147483647 h 10"/>
                  <a:gd name="T8" fmla="*/ 2147483647 w 149"/>
                  <a:gd name="T9" fmla="*/ 2147483647 h 10"/>
                  <a:gd name="T10" fmla="*/ 2147483647 w 149"/>
                  <a:gd name="T11" fmla="*/ 2147483647 h 10"/>
                  <a:gd name="T12" fmla="*/ 2147483647 w 149"/>
                  <a:gd name="T13" fmla="*/ 0 h 1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9" h="10">
                    <a:moveTo>
                      <a:pt x="143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149" y="10"/>
                      <a:pt x="149" y="10"/>
                      <a:pt x="149" y="10"/>
                    </a:cubicBezTo>
                    <a:cubicBezTo>
                      <a:pt x="149" y="7"/>
                      <a:pt x="149" y="7"/>
                      <a:pt x="149" y="7"/>
                    </a:cubicBezTo>
                    <a:cubicBezTo>
                      <a:pt x="149" y="3"/>
                      <a:pt x="146" y="0"/>
                      <a:pt x="14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29" name="Freeform 599"/>
              <p:cNvSpPr/>
              <p:nvPr/>
            </p:nvSpPr>
            <p:spPr bwMode="auto">
              <a:xfrm>
                <a:off x="361950" y="1879601"/>
                <a:ext cx="1547813" cy="146050"/>
              </a:xfrm>
              <a:custGeom>
                <a:avLst/>
                <a:gdLst>
                  <a:gd name="T0" fmla="*/ 0 w 411"/>
                  <a:gd name="T1" fmla="*/ 0 h 39"/>
                  <a:gd name="T2" fmla="*/ 0 w 411"/>
                  <a:gd name="T3" fmla="*/ 2147483647 h 39"/>
                  <a:gd name="T4" fmla="*/ 2147483647 w 411"/>
                  <a:gd name="T5" fmla="*/ 2147483647 h 39"/>
                  <a:gd name="T6" fmla="*/ 2147483647 w 411"/>
                  <a:gd name="T7" fmla="*/ 2147483647 h 39"/>
                  <a:gd name="T8" fmla="*/ 2147483647 w 411"/>
                  <a:gd name="T9" fmla="*/ 2147483647 h 39"/>
                  <a:gd name="T10" fmla="*/ 2147483647 w 411"/>
                  <a:gd name="T11" fmla="*/ 0 h 39"/>
                  <a:gd name="T12" fmla="*/ 0 w 411"/>
                  <a:gd name="T13" fmla="*/ 0 h 3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39">
                    <a:moveTo>
                      <a:pt x="0" y="0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0" y="35"/>
                      <a:pt x="5" y="39"/>
                      <a:pt x="11" y="39"/>
                    </a:cubicBezTo>
                    <a:cubicBezTo>
                      <a:pt x="401" y="39"/>
                      <a:pt x="401" y="39"/>
                      <a:pt x="401" y="39"/>
                    </a:cubicBezTo>
                    <a:cubicBezTo>
                      <a:pt x="406" y="39"/>
                      <a:pt x="411" y="35"/>
                      <a:pt x="411" y="29"/>
                    </a:cubicBezTo>
                    <a:cubicBezTo>
                      <a:pt x="411" y="0"/>
                      <a:pt x="411" y="0"/>
                      <a:pt x="41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8E8E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0" name="Freeform 600"/>
              <p:cNvSpPr/>
              <p:nvPr/>
            </p:nvSpPr>
            <p:spPr bwMode="auto">
              <a:xfrm>
                <a:off x="361950" y="903288"/>
                <a:ext cx="1547813" cy="976313"/>
              </a:xfrm>
              <a:custGeom>
                <a:avLst/>
                <a:gdLst>
                  <a:gd name="T0" fmla="*/ 2147483647 w 411"/>
                  <a:gd name="T1" fmla="*/ 2147483647 h 259"/>
                  <a:gd name="T2" fmla="*/ 2147483647 w 411"/>
                  <a:gd name="T3" fmla="*/ 2147483647 h 259"/>
                  <a:gd name="T4" fmla="*/ 2147483647 w 411"/>
                  <a:gd name="T5" fmla="*/ 0 h 259"/>
                  <a:gd name="T6" fmla="*/ 2147483647 w 411"/>
                  <a:gd name="T7" fmla="*/ 0 h 259"/>
                  <a:gd name="T8" fmla="*/ 0 w 411"/>
                  <a:gd name="T9" fmla="*/ 2147483647 h 259"/>
                  <a:gd name="T10" fmla="*/ 0 w 411"/>
                  <a:gd name="T11" fmla="*/ 2147483647 h 259"/>
                  <a:gd name="T12" fmla="*/ 2147483647 w 411"/>
                  <a:gd name="T13" fmla="*/ 2147483647 h 25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11" h="259">
                    <a:moveTo>
                      <a:pt x="411" y="259"/>
                    </a:moveTo>
                    <a:cubicBezTo>
                      <a:pt x="411" y="10"/>
                      <a:pt x="411" y="10"/>
                      <a:pt x="411" y="10"/>
                    </a:cubicBezTo>
                    <a:cubicBezTo>
                      <a:pt x="411" y="5"/>
                      <a:pt x="406" y="0"/>
                      <a:pt x="401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0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411" y="259"/>
                      <a:pt x="411" y="259"/>
                      <a:pt x="411" y="259"/>
                    </a:cubicBezTo>
                  </a:path>
                </a:pathLst>
              </a:cu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1" name="Rectangle 601"/>
              <p:cNvSpPr>
                <a:spLocks noChangeArrowheads="1"/>
              </p:cNvSpPr>
              <p:nvPr/>
            </p:nvSpPr>
            <p:spPr bwMode="auto">
              <a:xfrm>
                <a:off x="425450" y="963613"/>
                <a:ext cx="1419225" cy="850900"/>
              </a:xfrm>
              <a:prstGeom prst="rect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32" name="Rectangle 602"/>
              <p:cNvSpPr>
                <a:spLocks noChangeArrowheads="1"/>
              </p:cNvSpPr>
              <p:nvPr/>
            </p:nvSpPr>
            <p:spPr bwMode="auto">
              <a:xfrm>
                <a:off x="425450" y="963613"/>
                <a:ext cx="1419225" cy="850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33" name="Freeform 603"/>
              <p:cNvSpPr/>
              <p:nvPr/>
            </p:nvSpPr>
            <p:spPr bwMode="auto">
              <a:xfrm>
                <a:off x="1114425" y="133667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0 h 2"/>
                  <a:gd name="T6" fmla="*/ 0 w 5"/>
                  <a:gd name="T7" fmla="*/ 0 h 2"/>
                  <a:gd name="T8" fmla="*/ 0 w 5"/>
                  <a:gd name="T9" fmla="*/ 0 h 2"/>
                  <a:gd name="T10" fmla="*/ 0 w 5"/>
                  <a:gd name="T11" fmla="*/ 0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4" name="Freeform 604"/>
              <p:cNvSpPr/>
              <p:nvPr/>
            </p:nvSpPr>
            <p:spPr bwMode="auto">
              <a:xfrm>
                <a:off x="1100138" y="1322388"/>
                <a:ext cx="3175" cy="11113"/>
              </a:xfrm>
              <a:custGeom>
                <a:avLst/>
                <a:gdLst>
                  <a:gd name="T0" fmla="*/ 0 w 2"/>
                  <a:gd name="T1" fmla="*/ 2147483647 h 7"/>
                  <a:gd name="T2" fmla="*/ 0 w 2"/>
                  <a:gd name="T3" fmla="*/ 2147483647 h 7"/>
                  <a:gd name="T4" fmla="*/ 0 w 2"/>
                  <a:gd name="T5" fmla="*/ 2147483647 h 7"/>
                  <a:gd name="T6" fmla="*/ 0 w 2"/>
                  <a:gd name="T7" fmla="*/ 2147483647 h 7"/>
                  <a:gd name="T8" fmla="*/ 2147483647 w 2"/>
                  <a:gd name="T9" fmla="*/ 2147483647 h 7"/>
                  <a:gd name="T10" fmla="*/ 2147483647 w 2"/>
                  <a:gd name="T11" fmla="*/ 2147483647 h 7"/>
                  <a:gd name="T12" fmla="*/ 2147483647 w 2"/>
                  <a:gd name="T13" fmla="*/ 2147483647 h 7"/>
                  <a:gd name="T14" fmla="*/ 2147483647 w 2"/>
                  <a:gd name="T15" fmla="*/ 2147483647 h 7"/>
                  <a:gd name="T16" fmla="*/ 2147483647 w 2"/>
                  <a:gd name="T17" fmla="*/ 2147483647 h 7"/>
                  <a:gd name="T18" fmla="*/ 2147483647 w 2"/>
                  <a:gd name="T19" fmla="*/ 0 h 7"/>
                  <a:gd name="T20" fmla="*/ 2147483647 w 2"/>
                  <a:gd name="T21" fmla="*/ 0 h 7"/>
                  <a:gd name="T22" fmla="*/ 2147483647 w 2"/>
                  <a:gd name="T23" fmla="*/ 0 h 7"/>
                  <a:gd name="T24" fmla="*/ 2147483647 w 2"/>
                  <a:gd name="T25" fmla="*/ 0 h 7"/>
                  <a:gd name="T26" fmla="*/ 0 w 2"/>
                  <a:gd name="T27" fmla="*/ 0 h 7"/>
                  <a:gd name="T28" fmla="*/ 0 w 2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7">
                    <a:moveTo>
                      <a:pt x="0" y="2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5" name="Freeform 605"/>
              <p:cNvSpPr/>
              <p:nvPr/>
            </p:nvSpPr>
            <p:spPr bwMode="auto">
              <a:xfrm>
                <a:off x="1100138" y="1311276"/>
                <a:ext cx="3175" cy="11113"/>
              </a:xfrm>
              <a:custGeom>
                <a:avLst/>
                <a:gdLst>
                  <a:gd name="T0" fmla="*/ 2147483647 w 2"/>
                  <a:gd name="T1" fmla="*/ 0 h 7"/>
                  <a:gd name="T2" fmla="*/ 2147483647 w 2"/>
                  <a:gd name="T3" fmla="*/ 2147483647 h 7"/>
                  <a:gd name="T4" fmla="*/ 0 w 2"/>
                  <a:gd name="T5" fmla="*/ 2147483647 h 7"/>
                  <a:gd name="T6" fmla="*/ 0 w 2"/>
                  <a:gd name="T7" fmla="*/ 2147483647 h 7"/>
                  <a:gd name="T8" fmla="*/ 0 w 2"/>
                  <a:gd name="T9" fmla="*/ 2147483647 h 7"/>
                  <a:gd name="T10" fmla="*/ 2147483647 w 2"/>
                  <a:gd name="T11" fmla="*/ 2147483647 h 7"/>
                  <a:gd name="T12" fmla="*/ 2147483647 w 2"/>
                  <a:gd name="T13" fmla="*/ 2147483647 h 7"/>
                  <a:gd name="T14" fmla="*/ 2147483647 w 2"/>
                  <a:gd name="T15" fmla="*/ 2147483647 h 7"/>
                  <a:gd name="T16" fmla="*/ 2147483647 w 2"/>
                  <a:gd name="T17" fmla="*/ 2147483647 h 7"/>
                  <a:gd name="T18" fmla="*/ 2147483647 w 2"/>
                  <a:gd name="T19" fmla="*/ 2147483647 h 7"/>
                  <a:gd name="T20" fmla="*/ 2147483647 w 2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" h="7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7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6" name="Freeform 606"/>
              <p:cNvSpPr/>
              <p:nvPr/>
            </p:nvSpPr>
            <p:spPr bwMode="auto">
              <a:xfrm>
                <a:off x="1147763" y="1347788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2147483647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2147483647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2147483647 w 8"/>
                  <a:gd name="T29" fmla="*/ 0 h 3"/>
                  <a:gd name="T30" fmla="*/ 0 w 8"/>
                  <a:gd name="T31" fmla="*/ 0 h 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7" name="Freeform 607"/>
              <p:cNvSpPr/>
              <p:nvPr/>
            </p:nvSpPr>
            <p:spPr bwMode="auto">
              <a:xfrm>
                <a:off x="1660525" y="1125538"/>
                <a:ext cx="15875" cy="4763"/>
              </a:xfrm>
              <a:custGeom>
                <a:avLst/>
                <a:gdLst>
                  <a:gd name="T0" fmla="*/ 2147483647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0 h 3"/>
                  <a:gd name="T14" fmla="*/ 2147483647 w 10"/>
                  <a:gd name="T15" fmla="*/ 0 h 3"/>
                  <a:gd name="T16" fmla="*/ 2147483647 w 10"/>
                  <a:gd name="T17" fmla="*/ 0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0 w 10"/>
                  <a:gd name="T23" fmla="*/ 0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5" y="3"/>
                    </a:move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8" name="Freeform 608"/>
              <p:cNvSpPr/>
              <p:nvPr/>
            </p:nvSpPr>
            <p:spPr bwMode="auto">
              <a:xfrm>
                <a:off x="1660525" y="1125538"/>
                <a:ext cx="15875" cy="4763"/>
              </a:xfrm>
              <a:custGeom>
                <a:avLst/>
                <a:gdLst>
                  <a:gd name="T0" fmla="*/ 2147483647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0 h 3"/>
                  <a:gd name="T14" fmla="*/ 2147483647 w 10"/>
                  <a:gd name="T15" fmla="*/ 0 h 3"/>
                  <a:gd name="T16" fmla="*/ 2147483647 w 10"/>
                  <a:gd name="T17" fmla="*/ 0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0 w 10"/>
                  <a:gd name="T23" fmla="*/ 0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5" y="3"/>
                    </a:move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39" name="Freeform 609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0" name="Freeform 610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1" name="Freeform 611"/>
              <p:cNvSpPr/>
              <p:nvPr/>
            </p:nvSpPr>
            <p:spPr bwMode="auto">
              <a:xfrm>
                <a:off x="1555750" y="112236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2" name="Freeform 612"/>
              <p:cNvSpPr/>
              <p:nvPr/>
            </p:nvSpPr>
            <p:spPr bwMode="auto">
              <a:xfrm>
                <a:off x="1555750" y="112236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3" name="Freeform 613"/>
              <p:cNvSpPr/>
              <p:nvPr/>
            </p:nvSpPr>
            <p:spPr bwMode="auto">
              <a:xfrm>
                <a:off x="1536700" y="1111251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0 w 7"/>
                  <a:gd name="T19" fmla="*/ 0 h 2"/>
                  <a:gd name="T20" fmla="*/ 0 w 7"/>
                  <a:gd name="T21" fmla="*/ 0 h 2"/>
                  <a:gd name="T22" fmla="*/ 0 w 7"/>
                  <a:gd name="T23" fmla="*/ 0 h 2"/>
                  <a:gd name="T24" fmla="*/ 0 w 7"/>
                  <a:gd name="T25" fmla="*/ 2147483647 h 2"/>
                  <a:gd name="T26" fmla="*/ 2147483647 w 7"/>
                  <a:gd name="T27" fmla="*/ 2147483647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4" name="Freeform 614"/>
              <p:cNvSpPr/>
              <p:nvPr/>
            </p:nvSpPr>
            <p:spPr bwMode="auto">
              <a:xfrm>
                <a:off x="1536700" y="1111251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0 w 7"/>
                  <a:gd name="T19" fmla="*/ 0 h 2"/>
                  <a:gd name="T20" fmla="*/ 0 w 7"/>
                  <a:gd name="T21" fmla="*/ 0 h 2"/>
                  <a:gd name="T22" fmla="*/ 0 w 7"/>
                  <a:gd name="T23" fmla="*/ 0 h 2"/>
                  <a:gd name="T24" fmla="*/ 0 w 7"/>
                  <a:gd name="T25" fmla="*/ 2147483647 h 2"/>
                  <a:gd name="T26" fmla="*/ 2147483647 w 7"/>
                  <a:gd name="T27" fmla="*/ 2147483647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5" name="Freeform 615"/>
              <p:cNvSpPr/>
              <p:nvPr/>
            </p:nvSpPr>
            <p:spPr bwMode="auto">
              <a:xfrm>
                <a:off x="1536700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6" name="Freeform 616"/>
              <p:cNvSpPr/>
              <p:nvPr/>
            </p:nvSpPr>
            <p:spPr bwMode="auto">
              <a:xfrm>
                <a:off x="1536700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7" name="Freeform 617"/>
              <p:cNvSpPr/>
              <p:nvPr/>
            </p:nvSpPr>
            <p:spPr bwMode="auto">
              <a:xfrm>
                <a:off x="1517650" y="11064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8" name="Freeform 618"/>
              <p:cNvSpPr/>
              <p:nvPr/>
            </p:nvSpPr>
            <p:spPr bwMode="auto">
              <a:xfrm>
                <a:off x="1517650" y="11064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49" name="Freeform 619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0 w 16"/>
                  <a:gd name="T1" fmla="*/ 2147483647 h 7"/>
                  <a:gd name="T2" fmla="*/ 2147483647 w 16"/>
                  <a:gd name="T3" fmla="*/ 2147483647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0 h 7"/>
                  <a:gd name="T74" fmla="*/ 2147483647 w 16"/>
                  <a:gd name="T75" fmla="*/ 0 h 7"/>
                  <a:gd name="T76" fmla="*/ 2147483647 w 16"/>
                  <a:gd name="T77" fmla="*/ 0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0 h 7"/>
                  <a:gd name="T96" fmla="*/ 2147483647 w 16"/>
                  <a:gd name="T97" fmla="*/ 0 h 7"/>
                  <a:gd name="T98" fmla="*/ 2147483647 w 16"/>
                  <a:gd name="T99" fmla="*/ 2147483647 h 7"/>
                  <a:gd name="T100" fmla="*/ 0 w 16"/>
                  <a:gd name="T101" fmla="*/ 2147483647 h 7"/>
                  <a:gd name="T102" fmla="*/ 0 w 16"/>
                  <a:gd name="T103" fmla="*/ 2147483647 h 7"/>
                  <a:gd name="T104" fmla="*/ 0 w 16"/>
                  <a:gd name="T105" fmla="*/ 2147483647 h 7"/>
                  <a:gd name="T106" fmla="*/ 0 w 16"/>
                  <a:gd name="T107" fmla="*/ 2147483647 h 7"/>
                  <a:gd name="T108" fmla="*/ 0 w 16"/>
                  <a:gd name="T109" fmla="*/ 2147483647 h 7"/>
                  <a:gd name="T110" fmla="*/ 0 w 16"/>
                  <a:gd name="T111" fmla="*/ 2147483647 h 7"/>
                  <a:gd name="T112" fmla="*/ 0 w 16"/>
                  <a:gd name="T113" fmla="*/ 2147483647 h 7"/>
                  <a:gd name="T114" fmla="*/ 0 w 16"/>
                  <a:gd name="T115" fmla="*/ 2147483647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0" y="5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0" name="Freeform 620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0 w 16"/>
                  <a:gd name="T1" fmla="*/ 2147483647 h 7"/>
                  <a:gd name="T2" fmla="*/ 2147483647 w 16"/>
                  <a:gd name="T3" fmla="*/ 2147483647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0 h 7"/>
                  <a:gd name="T74" fmla="*/ 2147483647 w 16"/>
                  <a:gd name="T75" fmla="*/ 0 h 7"/>
                  <a:gd name="T76" fmla="*/ 2147483647 w 16"/>
                  <a:gd name="T77" fmla="*/ 0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0 h 7"/>
                  <a:gd name="T96" fmla="*/ 2147483647 w 16"/>
                  <a:gd name="T97" fmla="*/ 0 h 7"/>
                  <a:gd name="T98" fmla="*/ 2147483647 w 16"/>
                  <a:gd name="T99" fmla="*/ 2147483647 h 7"/>
                  <a:gd name="T100" fmla="*/ 0 w 16"/>
                  <a:gd name="T101" fmla="*/ 2147483647 h 7"/>
                  <a:gd name="T102" fmla="*/ 0 w 16"/>
                  <a:gd name="T103" fmla="*/ 2147483647 h 7"/>
                  <a:gd name="T104" fmla="*/ 0 w 16"/>
                  <a:gd name="T105" fmla="*/ 2147483647 h 7"/>
                  <a:gd name="T106" fmla="*/ 0 w 16"/>
                  <a:gd name="T107" fmla="*/ 2147483647 h 7"/>
                  <a:gd name="T108" fmla="*/ 0 w 16"/>
                  <a:gd name="T109" fmla="*/ 2147483647 h 7"/>
                  <a:gd name="T110" fmla="*/ 0 w 16"/>
                  <a:gd name="T111" fmla="*/ 2147483647 h 7"/>
                  <a:gd name="T112" fmla="*/ 0 w 16"/>
                  <a:gd name="T113" fmla="*/ 2147483647 h 7"/>
                  <a:gd name="T114" fmla="*/ 0 w 16"/>
                  <a:gd name="T115" fmla="*/ 2147483647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0" y="5"/>
                    </a:move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1" name="Freeform 621"/>
              <p:cNvSpPr/>
              <p:nvPr/>
            </p:nvSpPr>
            <p:spPr bwMode="auto">
              <a:xfrm>
                <a:off x="1555750" y="1095376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0 h 5"/>
                  <a:gd name="T26" fmla="*/ 0 w 9"/>
                  <a:gd name="T27" fmla="*/ 0 h 5"/>
                  <a:gd name="T28" fmla="*/ 0 w 9"/>
                  <a:gd name="T29" fmla="*/ 0 h 5"/>
                  <a:gd name="T30" fmla="*/ 2147483647 w 9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2" name="Freeform 622"/>
              <p:cNvSpPr/>
              <p:nvPr/>
            </p:nvSpPr>
            <p:spPr bwMode="auto">
              <a:xfrm>
                <a:off x="1555750" y="1095376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0 h 5"/>
                  <a:gd name="T26" fmla="*/ 0 w 9"/>
                  <a:gd name="T27" fmla="*/ 0 h 5"/>
                  <a:gd name="T28" fmla="*/ 0 w 9"/>
                  <a:gd name="T29" fmla="*/ 0 h 5"/>
                  <a:gd name="T30" fmla="*/ 2147483647 w 9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2" y="3"/>
                    </a:move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3" name="Rectangle 623"/>
              <p:cNvSpPr>
                <a:spLocks noChangeArrowheads="1"/>
              </p:cNvSpPr>
              <p:nvPr/>
            </p:nvSpPr>
            <p:spPr bwMode="auto">
              <a:xfrm>
                <a:off x="1562100" y="1089026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4" name="Rectangle 624"/>
              <p:cNvSpPr>
                <a:spLocks noChangeArrowheads="1"/>
              </p:cNvSpPr>
              <p:nvPr/>
            </p:nvSpPr>
            <p:spPr bwMode="auto">
              <a:xfrm>
                <a:off x="1562100" y="1089026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5" name="Rectangle 625"/>
              <p:cNvSpPr>
                <a:spLocks noChangeArrowheads="1"/>
              </p:cNvSpPr>
              <p:nvPr/>
            </p:nvSpPr>
            <p:spPr bwMode="auto">
              <a:xfrm>
                <a:off x="1577975" y="10922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6" name="Rectangle 626"/>
              <p:cNvSpPr>
                <a:spLocks noChangeArrowheads="1"/>
              </p:cNvSpPr>
              <p:nvPr/>
            </p:nvSpPr>
            <p:spPr bwMode="auto">
              <a:xfrm>
                <a:off x="1577975" y="10922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57" name="Freeform 627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8" name="Freeform 628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59" name="Rectangle 629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0" name="Rectangle 630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1" name="Freeform 631"/>
              <p:cNvSpPr/>
              <p:nvPr/>
            </p:nvSpPr>
            <p:spPr bwMode="auto">
              <a:xfrm>
                <a:off x="1479550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2" name="Freeform 632"/>
              <p:cNvSpPr/>
              <p:nvPr/>
            </p:nvSpPr>
            <p:spPr bwMode="auto">
              <a:xfrm>
                <a:off x="1479550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3" name="Freeform 633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4" name="Freeform 634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5" name="Rectangle 635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6" name="Rectangle 636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67" name="Freeform 637"/>
              <p:cNvSpPr/>
              <p:nvPr/>
            </p:nvSpPr>
            <p:spPr bwMode="auto">
              <a:xfrm>
                <a:off x="1438275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8" name="Freeform 638"/>
              <p:cNvSpPr/>
              <p:nvPr/>
            </p:nvSpPr>
            <p:spPr bwMode="auto">
              <a:xfrm>
                <a:off x="1438275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69" name="Freeform 639"/>
              <p:cNvSpPr/>
              <p:nvPr/>
            </p:nvSpPr>
            <p:spPr bwMode="auto">
              <a:xfrm>
                <a:off x="1454150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0" name="Freeform 640"/>
              <p:cNvSpPr/>
              <p:nvPr/>
            </p:nvSpPr>
            <p:spPr bwMode="auto">
              <a:xfrm>
                <a:off x="1454150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1" name="Freeform 641"/>
              <p:cNvSpPr/>
              <p:nvPr/>
            </p:nvSpPr>
            <p:spPr bwMode="auto">
              <a:xfrm>
                <a:off x="1441450" y="10890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2" name="Freeform 642"/>
              <p:cNvSpPr/>
              <p:nvPr/>
            </p:nvSpPr>
            <p:spPr bwMode="auto">
              <a:xfrm>
                <a:off x="1441450" y="10890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3" name="Rectangle 643"/>
              <p:cNvSpPr>
                <a:spLocks noChangeArrowheads="1"/>
              </p:cNvSpPr>
              <p:nvPr/>
            </p:nvSpPr>
            <p:spPr bwMode="auto">
              <a:xfrm>
                <a:off x="1446213" y="10922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74" name="Freeform 644"/>
              <p:cNvSpPr/>
              <p:nvPr/>
            </p:nvSpPr>
            <p:spPr bwMode="auto">
              <a:xfrm>
                <a:off x="1446213" y="10922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5" name="Freeform 645"/>
              <p:cNvSpPr/>
              <p:nvPr/>
            </p:nvSpPr>
            <p:spPr bwMode="auto">
              <a:xfrm>
                <a:off x="1400175" y="10699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0 h 7"/>
                  <a:gd name="T42" fmla="*/ 2147483647 w 12"/>
                  <a:gd name="T43" fmla="*/ 0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2147483647 w 12"/>
                  <a:gd name="T49" fmla="*/ 0 h 7"/>
                  <a:gd name="T50" fmla="*/ 2147483647 w 12"/>
                  <a:gd name="T51" fmla="*/ 0 h 7"/>
                  <a:gd name="T52" fmla="*/ 2147483647 w 12"/>
                  <a:gd name="T53" fmla="*/ 0 h 7"/>
                  <a:gd name="T54" fmla="*/ 2147483647 w 12"/>
                  <a:gd name="T55" fmla="*/ 0 h 7"/>
                  <a:gd name="T56" fmla="*/ 2147483647 w 12"/>
                  <a:gd name="T57" fmla="*/ 0 h 7"/>
                  <a:gd name="T58" fmla="*/ 2147483647 w 12"/>
                  <a:gd name="T59" fmla="*/ 0 h 7"/>
                  <a:gd name="T60" fmla="*/ 2147483647 w 12"/>
                  <a:gd name="T61" fmla="*/ 0 h 7"/>
                  <a:gd name="T62" fmla="*/ 2147483647 w 12"/>
                  <a:gd name="T63" fmla="*/ 0 h 7"/>
                  <a:gd name="T64" fmla="*/ 2147483647 w 12"/>
                  <a:gd name="T65" fmla="*/ 2147483647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2147483647 h 7"/>
                  <a:gd name="T72" fmla="*/ 2147483647 w 12"/>
                  <a:gd name="T73" fmla="*/ 2147483647 h 7"/>
                  <a:gd name="T74" fmla="*/ 0 w 12"/>
                  <a:gd name="T75" fmla="*/ 2147483647 h 7"/>
                  <a:gd name="T76" fmla="*/ 2147483647 w 12"/>
                  <a:gd name="T77" fmla="*/ 2147483647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3" y="5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6" name="Freeform 646"/>
              <p:cNvSpPr/>
              <p:nvPr/>
            </p:nvSpPr>
            <p:spPr bwMode="auto">
              <a:xfrm>
                <a:off x="1400175" y="10699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0 h 7"/>
                  <a:gd name="T42" fmla="*/ 2147483647 w 12"/>
                  <a:gd name="T43" fmla="*/ 0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2147483647 w 12"/>
                  <a:gd name="T49" fmla="*/ 0 h 7"/>
                  <a:gd name="T50" fmla="*/ 2147483647 w 12"/>
                  <a:gd name="T51" fmla="*/ 0 h 7"/>
                  <a:gd name="T52" fmla="*/ 2147483647 w 12"/>
                  <a:gd name="T53" fmla="*/ 0 h 7"/>
                  <a:gd name="T54" fmla="*/ 2147483647 w 12"/>
                  <a:gd name="T55" fmla="*/ 0 h 7"/>
                  <a:gd name="T56" fmla="*/ 2147483647 w 12"/>
                  <a:gd name="T57" fmla="*/ 0 h 7"/>
                  <a:gd name="T58" fmla="*/ 2147483647 w 12"/>
                  <a:gd name="T59" fmla="*/ 0 h 7"/>
                  <a:gd name="T60" fmla="*/ 2147483647 w 12"/>
                  <a:gd name="T61" fmla="*/ 0 h 7"/>
                  <a:gd name="T62" fmla="*/ 2147483647 w 12"/>
                  <a:gd name="T63" fmla="*/ 0 h 7"/>
                  <a:gd name="T64" fmla="*/ 2147483647 w 12"/>
                  <a:gd name="T65" fmla="*/ 2147483647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2147483647 h 7"/>
                  <a:gd name="T72" fmla="*/ 2147483647 w 12"/>
                  <a:gd name="T73" fmla="*/ 2147483647 h 7"/>
                  <a:gd name="T74" fmla="*/ 0 w 12"/>
                  <a:gd name="T75" fmla="*/ 2147483647 h 7"/>
                  <a:gd name="T76" fmla="*/ 2147483647 w 12"/>
                  <a:gd name="T77" fmla="*/ 2147483647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3" y="5"/>
                    </a:move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7" name="Freeform 647"/>
              <p:cNvSpPr/>
              <p:nvPr/>
            </p:nvSpPr>
            <p:spPr bwMode="auto">
              <a:xfrm>
                <a:off x="1377950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8" name="Freeform 648"/>
              <p:cNvSpPr/>
              <p:nvPr/>
            </p:nvSpPr>
            <p:spPr bwMode="auto">
              <a:xfrm>
                <a:off x="1377950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79" name="Freeform 649"/>
              <p:cNvSpPr/>
              <p:nvPr/>
            </p:nvSpPr>
            <p:spPr bwMode="auto">
              <a:xfrm>
                <a:off x="1374775" y="1050926"/>
                <a:ext cx="19050" cy="11113"/>
              </a:xfrm>
              <a:custGeom>
                <a:avLst/>
                <a:gdLst>
                  <a:gd name="T0" fmla="*/ 0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0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0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0 w 12"/>
                  <a:gd name="T47" fmla="*/ 2147483647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0" name="Freeform 650"/>
              <p:cNvSpPr/>
              <p:nvPr/>
            </p:nvSpPr>
            <p:spPr bwMode="auto">
              <a:xfrm>
                <a:off x="1374775" y="1050926"/>
                <a:ext cx="19050" cy="11113"/>
              </a:xfrm>
              <a:custGeom>
                <a:avLst/>
                <a:gdLst>
                  <a:gd name="T0" fmla="*/ 0 w 12"/>
                  <a:gd name="T1" fmla="*/ 2147483647 h 7"/>
                  <a:gd name="T2" fmla="*/ 0 w 12"/>
                  <a:gd name="T3" fmla="*/ 2147483647 h 7"/>
                  <a:gd name="T4" fmla="*/ 0 w 12"/>
                  <a:gd name="T5" fmla="*/ 2147483647 h 7"/>
                  <a:gd name="T6" fmla="*/ 0 w 12"/>
                  <a:gd name="T7" fmla="*/ 2147483647 h 7"/>
                  <a:gd name="T8" fmla="*/ 0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2147483647 w 12"/>
                  <a:gd name="T15" fmla="*/ 2147483647 h 7"/>
                  <a:gd name="T16" fmla="*/ 2147483647 w 12"/>
                  <a:gd name="T17" fmla="*/ 2147483647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0 h 7"/>
                  <a:gd name="T32" fmla="*/ 2147483647 w 12"/>
                  <a:gd name="T33" fmla="*/ 0 h 7"/>
                  <a:gd name="T34" fmla="*/ 2147483647 w 12"/>
                  <a:gd name="T35" fmla="*/ 0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0 w 12"/>
                  <a:gd name="T47" fmla="*/ 2147483647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0" y="5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1" name="Freeform 651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2147483647 w 8"/>
                  <a:gd name="T3" fmla="*/ 0 h 2"/>
                  <a:gd name="T4" fmla="*/ 2147483647 w 8"/>
                  <a:gd name="T5" fmla="*/ 0 h 2"/>
                  <a:gd name="T6" fmla="*/ 0 w 8"/>
                  <a:gd name="T7" fmla="*/ 0 h 2"/>
                  <a:gd name="T8" fmla="*/ 0 w 8"/>
                  <a:gd name="T9" fmla="*/ 0 h 2"/>
                  <a:gd name="T10" fmla="*/ 2147483647 w 8"/>
                  <a:gd name="T11" fmla="*/ 0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2147483647 h 2"/>
                  <a:gd name="T24" fmla="*/ 2147483647 w 8"/>
                  <a:gd name="T25" fmla="*/ 2147483647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2" name="Freeform 652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2147483647 w 8"/>
                  <a:gd name="T3" fmla="*/ 0 h 2"/>
                  <a:gd name="T4" fmla="*/ 2147483647 w 8"/>
                  <a:gd name="T5" fmla="*/ 0 h 2"/>
                  <a:gd name="T6" fmla="*/ 0 w 8"/>
                  <a:gd name="T7" fmla="*/ 0 h 2"/>
                  <a:gd name="T8" fmla="*/ 0 w 8"/>
                  <a:gd name="T9" fmla="*/ 0 h 2"/>
                  <a:gd name="T10" fmla="*/ 2147483647 w 8"/>
                  <a:gd name="T11" fmla="*/ 0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2147483647 h 2"/>
                  <a:gd name="T24" fmla="*/ 2147483647 w 8"/>
                  <a:gd name="T25" fmla="*/ 2147483647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3" name="Freeform 653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4" name="Freeform 654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85" name="Rectangle 655"/>
              <p:cNvSpPr>
                <a:spLocks noChangeArrowheads="1"/>
              </p:cNvSpPr>
              <p:nvPr/>
            </p:nvSpPr>
            <p:spPr bwMode="auto">
              <a:xfrm>
                <a:off x="1374775" y="1065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6" name="Rectangle 656"/>
              <p:cNvSpPr>
                <a:spLocks noChangeArrowheads="1"/>
              </p:cNvSpPr>
              <p:nvPr/>
            </p:nvSpPr>
            <p:spPr bwMode="auto">
              <a:xfrm>
                <a:off x="1374775" y="10652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7" name="Rectangle 657"/>
              <p:cNvSpPr>
                <a:spLocks noChangeArrowheads="1"/>
              </p:cNvSpPr>
              <p:nvPr/>
            </p:nvSpPr>
            <p:spPr bwMode="auto">
              <a:xfrm>
                <a:off x="1377950" y="1065213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8" name="Rectangle 658"/>
              <p:cNvSpPr>
                <a:spLocks noChangeArrowheads="1"/>
              </p:cNvSpPr>
              <p:nvPr/>
            </p:nvSpPr>
            <p:spPr bwMode="auto">
              <a:xfrm>
                <a:off x="1377950" y="1065213"/>
                <a:ext cx="1588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89" name="Freeform 659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0" name="Freeform 660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1" name="Rectangle 661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2" name="Rectangle 662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3" name="Rectangle 663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4" name="Rectangle 664"/>
              <p:cNvSpPr>
                <a:spLocks noChangeArrowheads="1"/>
              </p:cNvSpPr>
              <p:nvPr/>
            </p:nvSpPr>
            <p:spPr bwMode="auto">
              <a:xfrm>
                <a:off x="1374775" y="106997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5" name="Rectangle 665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6" name="Rectangle 666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197" name="Freeform 667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8" name="Freeform 668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199" name="Freeform 669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0" name="Freeform 670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1" name="Freeform 671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2" name="Freeform 672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3" name="Freeform 673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4" name="Freeform 674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5" name="Freeform 675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6" name="Freeform 676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07" name="Rectangle 677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08" name="Rectangle 678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09" name="Freeform 679"/>
              <p:cNvSpPr/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0" name="Freeform 680"/>
              <p:cNvSpPr/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1" name="Freeform 681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2" name="Freeform 682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3" name="Freeform 683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4" name="Freeform 684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5" name="Freeform 685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6" name="Freeform 686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7" name="Freeform 687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8" name="Freeform 688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19" name="Freeform 689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0" name="Freeform 690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1" name="Freeform 691"/>
              <p:cNvSpPr/>
              <p:nvPr/>
            </p:nvSpPr>
            <p:spPr bwMode="auto">
              <a:xfrm>
                <a:off x="1355725" y="11001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2" name="Freeform 692"/>
              <p:cNvSpPr/>
              <p:nvPr/>
            </p:nvSpPr>
            <p:spPr bwMode="auto">
              <a:xfrm>
                <a:off x="1355725" y="11001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3" name="Freeform 693"/>
              <p:cNvSpPr/>
              <p:nvPr/>
            </p:nvSpPr>
            <p:spPr bwMode="auto">
              <a:xfrm>
                <a:off x="1339850" y="10953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4" name="Freeform 694"/>
              <p:cNvSpPr/>
              <p:nvPr/>
            </p:nvSpPr>
            <p:spPr bwMode="auto">
              <a:xfrm>
                <a:off x="1339850" y="10953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5" name="Freeform 695"/>
              <p:cNvSpPr/>
              <p:nvPr/>
            </p:nvSpPr>
            <p:spPr bwMode="auto">
              <a:xfrm>
                <a:off x="1339850" y="109537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6" name="Freeform 696"/>
              <p:cNvSpPr/>
              <p:nvPr/>
            </p:nvSpPr>
            <p:spPr bwMode="auto">
              <a:xfrm>
                <a:off x="1339850" y="109537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7" name="Freeform 697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8" name="Freeform 698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29" name="Freeform 699"/>
              <p:cNvSpPr/>
              <p:nvPr/>
            </p:nvSpPr>
            <p:spPr bwMode="auto">
              <a:xfrm>
                <a:off x="1339850" y="10842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0" name="Freeform 700"/>
              <p:cNvSpPr/>
              <p:nvPr/>
            </p:nvSpPr>
            <p:spPr bwMode="auto">
              <a:xfrm>
                <a:off x="1339850" y="10842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1" name="Freeform 701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2147483647 h 3"/>
                  <a:gd name="T2" fmla="*/ 2147483647 w 4"/>
                  <a:gd name="T3" fmla="*/ 0 h 3"/>
                  <a:gd name="T4" fmla="*/ 2147483647 w 4"/>
                  <a:gd name="T5" fmla="*/ 0 h 3"/>
                  <a:gd name="T6" fmla="*/ 0 w 4"/>
                  <a:gd name="T7" fmla="*/ 0 h 3"/>
                  <a:gd name="T8" fmla="*/ 2147483647 w 4"/>
                  <a:gd name="T9" fmla="*/ 0 h 3"/>
                  <a:gd name="T10" fmla="*/ 2147483647 w 4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2" name="Freeform 702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2147483647 h 3"/>
                  <a:gd name="T2" fmla="*/ 2147483647 w 4"/>
                  <a:gd name="T3" fmla="*/ 0 h 3"/>
                  <a:gd name="T4" fmla="*/ 2147483647 w 4"/>
                  <a:gd name="T5" fmla="*/ 0 h 3"/>
                  <a:gd name="T6" fmla="*/ 0 w 4"/>
                  <a:gd name="T7" fmla="*/ 0 h 3"/>
                  <a:gd name="T8" fmla="*/ 2147483647 w 4"/>
                  <a:gd name="T9" fmla="*/ 0 h 3"/>
                  <a:gd name="T10" fmla="*/ 2147483647 w 4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3"/>
                    </a:move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3" name="Rectangle 703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4" name="Rectangle 704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5" name="Freeform 705"/>
              <p:cNvSpPr/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6" name="Freeform 706"/>
              <p:cNvSpPr/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37" name="Rectangle 707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8" name="Rectangle 708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39" name="Freeform 709"/>
              <p:cNvSpPr/>
              <p:nvPr/>
            </p:nvSpPr>
            <p:spPr bwMode="auto">
              <a:xfrm>
                <a:off x="1352550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0" name="Freeform 710"/>
              <p:cNvSpPr/>
              <p:nvPr/>
            </p:nvSpPr>
            <p:spPr bwMode="auto">
              <a:xfrm>
                <a:off x="1352550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1" name="Freeform 711"/>
              <p:cNvSpPr/>
              <p:nvPr/>
            </p:nvSpPr>
            <p:spPr bwMode="auto">
              <a:xfrm>
                <a:off x="1333500" y="11144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2" name="Freeform 712"/>
              <p:cNvSpPr/>
              <p:nvPr/>
            </p:nvSpPr>
            <p:spPr bwMode="auto">
              <a:xfrm>
                <a:off x="1333500" y="11144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3" name="Freeform 713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4" name="Freeform 714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45" name="Rectangle 715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6" name="Rectangle 716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7" name="Rectangle 717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8" name="Rectangle 718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49" name="Freeform 719"/>
              <p:cNvSpPr/>
              <p:nvPr/>
            </p:nvSpPr>
            <p:spPr bwMode="auto">
              <a:xfrm>
                <a:off x="1317625" y="111442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0" name="Freeform 720"/>
              <p:cNvSpPr/>
              <p:nvPr/>
            </p:nvSpPr>
            <p:spPr bwMode="auto">
              <a:xfrm>
                <a:off x="1317625" y="111442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1" name="Freeform 721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2" name="Freeform 722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3" name="Freeform 723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0 h 3"/>
                  <a:gd name="T10" fmla="*/ 2147483647 w 5"/>
                  <a:gd name="T11" fmla="*/ 2147483647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4" name="Freeform 724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0 h 3"/>
                  <a:gd name="T10" fmla="*/ 2147483647 w 5"/>
                  <a:gd name="T11" fmla="*/ 2147483647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5" name="Freeform 725"/>
              <p:cNvSpPr/>
              <p:nvPr/>
            </p:nvSpPr>
            <p:spPr bwMode="auto">
              <a:xfrm>
                <a:off x="1276350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2147483647 w 5"/>
                  <a:gd name="T25" fmla="*/ 0 h 2"/>
                  <a:gd name="T26" fmla="*/ 2147483647 w 5"/>
                  <a:gd name="T27" fmla="*/ 0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6" name="Freeform 726"/>
              <p:cNvSpPr/>
              <p:nvPr/>
            </p:nvSpPr>
            <p:spPr bwMode="auto">
              <a:xfrm>
                <a:off x="1276350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0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0 h 2"/>
                  <a:gd name="T22" fmla="*/ 2147483647 w 5"/>
                  <a:gd name="T23" fmla="*/ 0 h 2"/>
                  <a:gd name="T24" fmla="*/ 2147483647 w 5"/>
                  <a:gd name="T25" fmla="*/ 0 h 2"/>
                  <a:gd name="T26" fmla="*/ 2147483647 w 5"/>
                  <a:gd name="T27" fmla="*/ 0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7" name="Freeform 727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2147483647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0 w 5"/>
                  <a:gd name="T17" fmla="*/ 0 h 3"/>
                  <a:gd name="T18" fmla="*/ 0 w 5"/>
                  <a:gd name="T19" fmla="*/ 2147483647 h 3"/>
                  <a:gd name="T20" fmla="*/ 0 w 5"/>
                  <a:gd name="T21" fmla="*/ 2147483647 h 3"/>
                  <a:gd name="T22" fmla="*/ 0 w 5"/>
                  <a:gd name="T23" fmla="*/ 2147483647 h 3"/>
                  <a:gd name="T24" fmla="*/ 0 w 5"/>
                  <a:gd name="T25" fmla="*/ 2147483647 h 3"/>
                  <a:gd name="T26" fmla="*/ 2147483647 w 5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8" name="Freeform 728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2147483647 h 3"/>
                  <a:gd name="T4" fmla="*/ 2147483647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0 w 5"/>
                  <a:gd name="T17" fmla="*/ 0 h 3"/>
                  <a:gd name="T18" fmla="*/ 0 w 5"/>
                  <a:gd name="T19" fmla="*/ 2147483647 h 3"/>
                  <a:gd name="T20" fmla="*/ 0 w 5"/>
                  <a:gd name="T21" fmla="*/ 2147483647 h 3"/>
                  <a:gd name="T22" fmla="*/ 0 w 5"/>
                  <a:gd name="T23" fmla="*/ 2147483647 h 3"/>
                  <a:gd name="T24" fmla="*/ 0 w 5"/>
                  <a:gd name="T25" fmla="*/ 2147483647 h 3"/>
                  <a:gd name="T26" fmla="*/ 2147483647 w 5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59" name="Freeform 729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0" name="Freeform 730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1" name="Freeform 731"/>
              <p:cNvSpPr/>
              <p:nvPr/>
            </p:nvSpPr>
            <p:spPr bwMode="auto">
              <a:xfrm>
                <a:off x="1276350" y="10477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2" name="Freeform 732"/>
              <p:cNvSpPr/>
              <p:nvPr/>
            </p:nvSpPr>
            <p:spPr bwMode="auto">
              <a:xfrm>
                <a:off x="1276350" y="10477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3" name="Freeform 733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4" name="Freeform 734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5" name="Freeform 735"/>
              <p:cNvSpPr/>
              <p:nvPr/>
            </p:nvSpPr>
            <p:spPr bwMode="auto">
              <a:xfrm>
                <a:off x="1257300" y="104775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6" name="Freeform 736"/>
              <p:cNvSpPr/>
              <p:nvPr/>
            </p:nvSpPr>
            <p:spPr bwMode="auto">
              <a:xfrm>
                <a:off x="1257300" y="104775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7" name="Freeform 737"/>
              <p:cNvSpPr/>
              <p:nvPr/>
            </p:nvSpPr>
            <p:spPr bwMode="auto">
              <a:xfrm>
                <a:off x="1254125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0 w 5"/>
                  <a:gd name="T7" fmla="*/ 0 w 5"/>
                  <a:gd name="T8" fmla="*/ 0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8" name="Freeform 738"/>
              <p:cNvSpPr/>
              <p:nvPr/>
            </p:nvSpPr>
            <p:spPr bwMode="auto">
              <a:xfrm>
                <a:off x="1254125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0 w 5"/>
                  <a:gd name="T7" fmla="*/ 0 w 5"/>
                  <a:gd name="T8" fmla="*/ 0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69" name="Freeform 739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0" name="Freeform 740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1" name="Freeform 741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2" name="Freeform 742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3" name="Freeform 743"/>
              <p:cNvSpPr/>
              <p:nvPr/>
            </p:nvSpPr>
            <p:spPr bwMode="auto">
              <a:xfrm>
                <a:off x="1257300" y="1054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4" name="Freeform 744"/>
              <p:cNvSpPr/>
              <p:nvPr/>
            </p:nvSpPr>
            <p:spPr bwMode="auto">
              <a:xfrm>
                <a:off x="1257300" y="1054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5" name="Freeform 745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2147483647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0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0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0 w 8"/>
                  <a:gd name="T23" fmla="*/ 0 h 3"/>
                  <a:gd name="T24" fmla="*/ 0 w 8"/>
                  <a:gd name="T25" fmla="*/ 0 h 3"/>
                  <a:gd name="T26" fmla="*/ 0 w 8"/>
                  <a:gd name="T27" fmla="*/ 0 h 3"/>
                  <a:gd name="T28" fmla="*/ 2147483647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6" name="Freeform 746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2147483647 w 8"/>
                  <a:gd name="T1" fmla="*/ 0 h 3"/>
                  <a:gd name="T2" fmla="*/ 2147483647 w 8"/>
                  <a:gd name="T3" fmla="*/ 0 h 3"/>
                  <a:gd name="T4" fmla="*/ 2147483647 w 8"/>
                  <a:gd name="T5" fmla="*/ 0 h 3"/>
                  <a:gd name="T6" fmla="*/ 2147483647 w 8"/>
                  <a:gd name="T7" fmla="*/ 0 h 3"/>
                  <a:gd name="T8" fmla="*/ 2147483647 w 8"/>
                  <a:gd name="T9" fmla="*/ 2147483647 h 3"/>
                  <a:gd name="T10" fmla="*/ 2147483647 w 8"/>
                  <a:gd name="T11" fmla="*/ 2147483647 h 3"/>
                  <a:gd name="T12" fmla="*/ 2147483647 w 8"/>
                  <a:gd name="T13" fmla="*/ 0 h 3"/>
                  <a:gd name="T14" fmla="*/ 2147483647 w 8"/>
                  <a:gd name="T15" fmla="*/ 0 h 3"/>
                  <a:gd name="T16" fmla="*/ 2147483647 w 8"/>
                  <a:gd name="T17" fmla="*/ 0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0 w 8"/>
                  <a:gd name="T23" fmla="*/ 0 h 3"/>
                  <a:gd name="T24" fmla="*/ 0 w 8"/>
                  <a:gd name="T25" fmla="*/ 0 h 3"/>
                  <a:gd name="T26" fmla="*/ 0 w 8"/>
                  <a:gd name="T27" fmla="*/ 0 h 3"/>
                  <a:gd name="T28" fmla="*/ 2147483647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3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77" name="Rectangle 747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78" name="Rectangle 748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79" name="Freeform 749"/>
              <p:cNvSpPr/>
              <p:nvPr/>
            </p:nvSpPr>
            <p:spPr bwMode="auto">
              <a:xfrm>
                <a:off x="1257300" y="10509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0" name="Freeform 750"/>
              <p:cNvSpPr/>
              <p:nvPr/>
            </p:nvSpPr>
            <p:spPr bwMode="auto">
              <a:xfrm>
                <a:off x="1257300" y="10509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1" name="Freeform 751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2" name="Freeform 752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3" name="Freeform 753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4" name="Freeform 754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5" name="Rectangle 755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86" name="Rectangle 756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287" name="Freeform 757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2147483647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8" name="Freeform 758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2147483647 w 3"/>
                  <a:gd name="T5" fmla="*/ 0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89" name="Freeform 759"/>
              <p:cNvSpPr/>
              <p:nvPr/>
            </p:nvSpPr>
            <p:spPr bwMode="auto">
              <a:xfrm>
                <a:off x="1254125" y="105886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0" name="Freeform 760"/>
              <p:cNvSpPr/>
              <p:nvPr/>
            </p:nvSpPr>
            <p:spPr bwMode="auto">
              <a:xfrm>
                <a:off x="1254125" y="105886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1" name="Freeform 761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2" name="Freeform 762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3" name="Freeform 763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4" name="Freeform 764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5" name="Freeform 765"/>
              <p:cNvSpPr/>
              <p:nvPr/>
            </p:nvSpPr>
            <p:spPr bwMode="auto">
              <a:xfrm>
                <a:off x="1254125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6" name="Freeform 766"/>
              <p:cNvSpPr/>
              <p:nvPr/>
            </p:nvSpPr>
            <p:spPr bwMode="auto">
              <a:xfrm>
                <a:off x="1254125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0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7" name="Freeform 767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8" name="Freeform 768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299" name="Freeform 769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0" name="Freeform 770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1" name="Freeform 771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2" name="Freeform 772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3" name="Freeform 773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0 w 3"/>
                  <a:gd name="T6" fmla="*/ 2147483647 w 3"/>
                  <a:gd name="T7" fmla="*/ 2147483647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4" name="Freeform 774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0 w 3"/>
                  <a:gd name="T6" fmla="*/ 2147483647 w 3"/>
                  <a:gd name="T7" fmla="*/ 2147483647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5" name="Freeform 775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6" name="Freeform 776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7" name="Freeform 777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8" name="Freeform 778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09" name="Freeform 779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0 w 9"/>
                  <a:gd name="T1" fmla="*/ 2147483647 h 5"/>
                  <a:gd name="T2" fmla="*/ 2147483647 w 9"/>
                  <a:gd name="T3" fmla="*/ 2147483647 h 5"/>
                  <a:gd name="T4" fmla="*/ 0 w 9"/>
                  <a:gd name="T5" fmla="*/ 2147483647 h 5"/>
                  <a:gd name="T6" fmla="*/ 0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0 h 5"/>
                  <a:gd name="T44" fmla="*/ 2147483647 w 9"/>
                  <a:gd name="T45" fmla="*/ 0 h 5"/>
                  <a:gd name="T46" fmla="*/ 2147483647 w 9"/>
                  <a:gd name="T47" fmla="*/ 0 h 5"/>
                  <a:gd name="T48" fmla="*/ 2147483647 w 9"/>
                  <a:gd name="T49" fmla="*/ 0 h 5"/>
                  <a:gd name="T50" fmla="*/ 2147483647 w 9"/>
                  <a:gd name="T51" fmla="*/ 0 h 5"/>
                  <a:gd name="T52" fmla="*/ 2147483647 w 9"/>
                  <a:gd name="T53" fmla="*/ 0 h 5"/>
                  <a:gd name="T54" fmla="*/ 2147483647 w 9"/>
                  <a:gd name="T55" fmla="*/ 0 h 5"/>
                  <a:gd name="T56" fmla="*/ 2147483647 w 9"/>
                  <a:gd name="T57" fmla="*/ 0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2147483647 h 5"/>
                  <a:gd name="T64" fmla="*/ 0 w 9"/>
                  <a:gd name="T65" fmla="*/ 2147483647 h 5"/>
                  <a:gd name="T66" fmla="*/ 0 w 9"/>
                  <a:gd name="T67" fmla="*/ 2147483647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0" name="Freeform 780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0 w 9"/>
                  <a:gd name="T1" fmla="*/ 2147483647 h 5"/>
                  <a:gd name="T2" fmla="*/ 2147483647 w 9"/>
                  <a:gd name="T3" fmla="*/ 2147483647 h 5"/>
                  <a:gd name="T4" fmla="*/ 0 w 9"/>
                  <a:gd name="T5" fmla="*/ 2147483647 h 5"/>
                  <a:gd name="T6" fmla="*/ 0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0 h 5"/>
                  <a:gd name="T44" fmla="*/ 2147483647 w 9"/>
                  <a:gd name="T45" fmla="*/ 0 h 5"/>
                  <a:gd name="T46" fmla="*/ 2147483647 w 9"/>
                  <a:gd name="T47" fmla="*/ 0 h 5"/>
                  <a:gd name="T48" fmla="*/ 2147483647 w 9"/>
                  <a:gd name="T49" fmla="*/ 0 h 5"/>
                  <a:gd name="T50" fmla="*/ 2147483647 w 9"/>
                  <a:gd name="T51" fmla="*/ 0 h 5"/>
                  <a:gd name="T52" fmla="*/ 2147483647 w 9"/>
                  <a:gd name="T53" fmla="*/ 0 h 5"/>
                  <a:gd name="T54" fmla="*/ 2147483647 w 9"/>
                  <a:gd name="T55" fmla="*/ 0 h 5"/>
                  <a:gd name="T56" fmla="*/ 2147483647 w 9"/>
                  <a:gd name="T57" fmla="*/ 0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2147483647 h 5"/>
                  <a:gd name="T64" fmla="*/ 0 w 9"/>
                  <a:gd name="T65" fmla="*/ 2147483647 h 5"/>
                  <a:gd name="T66" fmla="*/ 0 w 9"/>
                  <a:gd name="T67" fmla="*/ 2147483647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0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1" name="Freeform 781"/>
              <p:cNvSpPr/>
              <p:nvPr/>
            </p:nvSpPr>
            <p:spPr bwMode="auto">
              <a:xfrm>
                <a:off x="1216025" y="1054101"/>
                <a:ext cx="15875" cy="4763"/>
              </a:xfrm>
              <a:custGeom>
                <a:avLst/>
                <a:gdLst>
                  <a:gd name="T0" fmla="*/ 0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0 h 3"/>
                  <a:gd name="T28" fmla="*/ 2147483647 w 10"/>
                  <a:gd name="T29" fmla="*/ 0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0 h 3"/>
                  <a:gd name="T36" fmla="*/ 2147483647 w 10"/>
                  <a:gd name="T37" fmla="*/ 0 h 3"/>
                  <a:gd name="T38" fmla="*/ 0 w 10"/>
                  <a:gd name="T39" fmla="*/ 0 h 3"/>
                  <a:gd name="T40" fmla="*/ 0 w 10"/>
                  <a:gd name="T41" fmla="*/ 2147483647 h 3"/>
                  <a:gd name="T42" fmla="*/ 0 w 10"/>
                  <a:gd name="T43" fmla="*/ 2147483647 h 3"/>
                  <a:gd name="T44" fmla="*/ 0 w 10"/>
                  <a:gd name="T45" fmla="*/ 2147483647 h 3"/>
                  <a:gd name="T46" fmla="*/ 0 w 10"/>
                  <a:gd name="T47" fmla="*/ 2147483647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2" name="Freeform 782"/>
              <p:cNvSpPr/>
              <p:nvPr/>
            </p:nvSpPr>
            <p:spPr bwMode="auto">
              <a:xfrm>
                <a:off x="1216025" y="1054101"/>
                <a:ext cx="15875" cy="4763"/>
              </a:xfrm>
              <a:custGeom>
                <a:avLst/>
                <a:gdLst>
                  <a:gd name="T0" fmla="*/ 0 w 10"/>
                  <a:gd name="T1" fmla="*/ 2147483647 h 3"/>
                  <a:gd name="T2" fmla="*/ 2147483647 w 10"/>
                  <a:gd name="T3" fmla="*/ 2147483647 h 3"/>
                  <a:gd name="T4" fmla="*/ 2147483647 w 10"/>
                  <a:gd name="T5" fmla="*/ 2147483647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0 h 3"/>
                  <a:gd name="T20" fmla="*/ 2147483647 w 10"/>
                  <a:gd name="T21" fmla="*/ 0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0 h 3"/>
                  <a:gd name="T28" fmla="*/ 2147483647 w 10"/>
                  <a:gd name="T29" fmla="*/ 0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0 h 3"/>
                  <a:gd name="T36" fmla="*/ 2147483647 w 10"/>
                  <a:gd name="T37" fmla="*/ 0 h 3"/>
                  <a:gd name="T38" fmla="*/ 0 w 10"/>
                  <a:gd name="T39" fmla="*/ 0 h 3"/>
                  <a:gd name="T40" fmla="*/ 0 w 10"/>
                  <a:gd name="T41" fmla="*/ 2147483647 h 3"/>
                  <a:gd name="T42" fmla="*/ 0 w 10"/>
                  <a:gd name="T43" fmla="*/ 2147483647 h 3"/>
                  <a:gd name="T44" fmla="*/ 0 w 10"/>
                  <a:gd name="T45" fmla="*/ 2147483647 h 3"/>
                  <a:gd name="T46" fmla="*/ 0 w 10"/>
                  <a:gd name="T47" fmla="*/ 2147483647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0" y="3"/>
                    </a:move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3" name="Freeform 783"/>
              <p:cNvSpPr/>
              <p:nvPr/>
            </p:nvSpPr>
            <p:spPr bwMode="auto">
              <a:xfrm>
                <a:off x="1235075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4" name="Freeform 784"/>
              <p:cNvSpPr/>
              <p:nvPr/>
            </p:nvSpPr>
            <p:spPr bwMode="auto">
              <a:xfrm>
                <a:off x="1235075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5" name="Freeform 785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6" name="Freeform 786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17" name="Rectangle 787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18" name="Rectangle 788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19" name="Freeform 789"/>
              <p:cNvSpPr/>
              <p:nvPr/>
            </p:nvSpPr>
            <p:spPr bwMode="auto">
              <a:xfrm>
                <a:off x="1238250" y="1054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0" name="Freeform 790"/>
              <p:cNvSpPr/>
              <p:nvPr/>
            </p:nvSpPr>
            <p:spPr bwMode="auto">
              <a:xfrm>
                <a:off x="1238250" y="1054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1" name="Freeform 791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2" name="Freeform 792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3" name="Freeform 793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w 5"/>
                  <a:gd name="T7" fmla="*/ 0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4" name="Freeform 794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w 5"/>
                  <a:gd name="T7" fmla="*/ 0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5" name="Freeform 795"/>
              <p:cNvSpPr/>
              <p:nvPr/>
            </p:nvSpPr>
            <p:spPr bwMode="auto">
              <a:xfrm>
                <a:off x="1163638" y="10731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6" name="Freeform 796"/>
              <p:cNvSpPr/>
              <p:nvPr/>
            </p:nvSpPr>
            <p:spPr bwMode="auto">
              <a:xfrm>
                <a:off x="1163638" y="10731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7" name="Freeform 798"/>
              <p:cNvSpPr/>
              <p:nvPr/>
            </p:nvSpPr>
            <p:spPr bwMode="auto">
              <a:xfrm>
                <a:off x="1160463" y="10731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8" name="Freeform 799"/>
              <p:cNvSpPr/>
              <p:nvPr/>
            </p:nvSpPr>
            <p:spPr bwMode="auto">
              <a:xfrm>
                <a:off x="1160463" y="10731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29" name="Freeform 800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2147483647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2147483647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2147483647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2147483647 w 21"/>
                  <a:gd name="T23" fmla="*/ 2147483647 h 7"/>
                  <a:gd name="T24" fmla="*/ 2147483647 w 21"/>
                  <a:gd name="T25" fmla="*/ 2147483647 h 7"/>
                  <a:gd name="T26" fmla="*/ 2147483647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0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0 h 7"/>
                  <a:gd name="T52" fmla="*/ 2147483647 w 21"/>
                  <a:gd name="T53" fmla="*/ 0 h 7"/>
                  <a:gd name="T54" fmla="*/ 2147483647 w 21"/>
                  <a:gd name="T55" fmla="*/ 2147483647 h 7"/>
                  <a:gd name="T56" fmla="*/ 2147483647 w 21"/>
                  <a:gd name="T57" fmla="*/ 0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0 w 21"/>
                  <a:gd name="T65" fmla="*/ 2147483647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2" y="2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0" name="Freeform 801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2147483647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2147483647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2147483647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2147483647 w 21"/>
                  <a:gd name="T23" fmla="*/ 2147483647 h 7"/>
                  <a:gd name="T24" fmla="*/ 2147483647 w 21"/>
                  <a:gd name="T25" fmla="*/ 2147483647 h 7"/>
                  <a:gd name="T26" fmla="*/ 2147483647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0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0 h 7"/>
                  <a:gd name="T52" fmla="*/ 2147483647 w 21"/>
                  <a:gd name="T53" fmla="*/ 0 h 7"/>
                  <a:gd name="T54" fmla="*/ 2147483647 w 21"/>
                  <a:gd name="T55" fmla="*/ 2147483647 h 7"/>
                  <a:gd name="T56" fmla="*/ 2147483647 w 21"/>
                  <a:gd name="T57" fmla="*/ 0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0 w 21"/>
                  <a:gd name="T65" fmla="*/ 2147483647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2" y="2"/>
                    </a:move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1" name="Rectangle 802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2" name="Rectangle 803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3" name="Rectangle 804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4" name="Rectangle 805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5" name="Rectangle 806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6" name="Rectangle 807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37" name="Freeform 808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8" name="Freeform 809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39" name="Rectangle 810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0" name="Rectangle 811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1" name="Rectangle 812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2" name="Freeform 813"/>
              <p:cNvSpPr/>
              <p:nvPr/>
            </p:nvSpPr>
            <p:spPr bwMode="auto">
              <a:xfrm>
                <a:off x="114141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3" name="Freeform 814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4" name="Freeform 815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5" name="Freeform 816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6" name="Freeform 817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2147483647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47" name="Rectangle 818"/>
              <p:cNvSpPr>
                <a:spLocks noChangeArrowheads="1"/>
              </p:cNvSpPr>
              <p:nvPr/>
            </p:nvSpPr>
            <p:spPr bwMode="auto">
              <a:xfrm>
                <a:off x="1136650" y="10699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8" name="Rectangle 819"/>
              <p:cNvSpPr>
                <a:spLocks noChangeArrowheads="1"/>
              </p:cNvSpPr>
              <p:nvPr/>
            </p:nvSpPr>
            <p:spPr bwMode="auto">
              <a:xfrm>
                <a:off x="1136650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49" name="Freeform 820"/>
              <p:cNvSpPr/>
              <p:nvPr/>
            </p:nvSpPr>
            <p:spPr bwMode="auto">
              <a:xfrm>
                <a:off x="1136650" y="10699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0" name="Freeform 821"/>
              <p:cNvSpPr/>
              <p:nvPr/>
            </p:nvSpPr>
            <p:spPr bwMode="auto">
              <a:xfrm>
                <a:off x="1136650" y="10699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1" name="Freeform 822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2147483647 w 22"/>
                  <a:gd name="T27" fmla="*/ 2147483647 h 19"/>
                  <a:gd name="T28" fmla="*/ 2147483647 w 22"/>
                  <a:gd name="T29" fmla="*/ 2147483647 h 19"/>
                  <a:gd name="T30" fmla="*/ 2147483647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0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0 w 22"/>
                  <a:gd name="T105" fmla="*/ 2147483647 h 19"/>
                  <a:gd name="T106" fmla="*/ 0 w 22"/>
                  <a:gd name="T107" fmla="*/ 2147483647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0" y="5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2" name="Freeform 823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2147483647 w 22"/>
                  <a:gd name="T27" fmla="*/ 2147483647 h 19"/>
                  <a:gd name="T28" fmla="*/ 2147483647 w 22"/>
                  <a:gd name="T29" fmla="*/ 2147483647 h 19"/>
                  <a:gd name="T30" fmla="*/ 2147483647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0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0 w 22"/>
                  <a:gd name="T105" fmla="*/ 2147483647 h 19"/>
                  <a:gd name="T106" fmla="*/ 0 w 22"/>
                  <a:gd name="T107" fmla="*/ 2147483647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0" y="5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3" name="Freeform 824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4" name="Freeform 825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5" name="Freeform 826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0 h 4"/>
                  <a:gd name="T14" fmla="*/ 2147483647 w 7"/>
                  <a:gd name="T15" fmla="*/ 0 h 4"/>
                  <a:gd name="T16" fmla="*/ 2147483647 w 7"/>
                  <a:gd name="T17" fmla="*/ 0 h 4"/>
                  <a:gd name="T18" fmla="*/ 2147483647 w 7"/>
                  <a:gd name="T19" fmla="*/ 0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0 w 7"/>
                  <a:gd name="T25" fmla="*/ 2147483647 h 4"/>
                  <a:gd name="T26" fmla="*/ 0 w 7"/>
                  <a:gd name="T27" fmla="*/ 2147483647 h 4"/>
                  <a:gd name="T28" fmla="*/ 0 w 7"/>
                  <a:gd name="T29" fmla="*/ 2147483647 h 4"/>
                  <a:gd name="T30" fmla="*/ 0 w 7"/>
                  <a:gd name="T31" fmla="*/ 2147483647 h 4"/>
                  <a:gd name="T32" fmla="*/ 0 w 7"/>
                  <a:gd name="T33" fmla="*/ 2147483647 h 4"/>
                  <a:gd name="T34" fmla="*/ 0 w 7"/>
                  <a:gd name="T35" fmla="*/ 2147483647 h 4"/>
                  <a:gd name="T36" fmla="*/ 0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2147483647 h 4"/>
                  <a:gd name="T58" fmla="*/ 2147483647 w 7"/>
                  <a:gd name="T59" fmla="*/ 2147483647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6" name="Freeform 827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2147483647 h 4"/>
                  <a:gd name="T2" fmla="*/ 2147483647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0 h 4"/>
                  <a:gd name="T14" fmla="*/ 2147483647 w 7"/>
                  <a:gd name="T15" fmla="*/ 0 h 4"/>
                  <a:gd name="T16" fmla="*/ 2147483647 w 7"/>
                  <a:gd name="T17" fmla="*/ 0 h 4"/>
                  <a:gd name="T18" fmla="*/ 2147483647 w 7"/>
                  <a:gd name="T19" fmla="*/ 0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0 w 7"/>
                  <a:gd name="T25" fmla="*/ 2147483647 h 4"/>
                  <a:gd name="T26" fmla="*/ 0 w 7"/>
                  <a:gd name="T27" fmla="*/ 2147483647 h 4"/>
                  <a:gd name="T28" fmla="*/ 0 w 7"/>
                  <a:gd name="T29" fmla="*/ 2147483647 h 4"/>
                  <a:gd name="T30" fmla="*/ 0 w 7"/>
                  <a:gd name="T31" fmla="*/ 2147483647 h 4"/>
                  <a:gd name="T32" fmla="*/ 0 w 7"/>
                  <a:gd name="T33" fmla="*/ 2147483647 h 4"/>
                  <a:gd name="T34" fmla="*/ 0 w 7"/>
                  <a:gd name="T35" fmla="*/ 2147483647 h 4"/>
                  <a:gd name="T36" fmla="*/ 0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2147483647 h 4"/>
                  <a:gd name="T58" fmla="*/ 2147483647 w 7"/>
                  <a:gd name="T59" fmla="*/ 2147483647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7" y="2"/>
                    </a:move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7" name="Freeform 828"/>
              <p:cNvSpPr/>
              <p:nvPr/>
            </p:nvSpPr>
            <p:spPr bwMode="auto">
              <a:xfrm>
                <a:off x="1136650" y="10699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8" name="Freeform 829"/>
              <p:cNvSpPr/>
              <p:nvPr/>
            </p:nvSpPr>
            <p:spPr bwMode="auto">
              <a:xfrm>
                <a:off x="1136650" y="10699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59" name="Freeform 830"/>
              <p:cNvSpPr/>
              <p:nvPr/>
            </p:nvSpPr>
            <p:spPr bwMode="auto">
              <a:xfrm>
                <a:off x="1106488" y="1073151"/>
                <a:ext cx="4763" cy="4763"/>
              </a:xfrm>
              <a:custGeom>
                <a:avLst/>
                <a:gdLst>
                  <a:gd name="T0" fmla="*/ 0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0 w 3"/>
                  <a:gd name="T15" fmla="*/ 2147483647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0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0" name="Freeform 831"/>
              <p:cNvSpPr/>
              <p:nvPr/>
            </p:nvSpPr>
            <p:spPr bwMode="auto">
              <a:xfrm>
                <a:off x="1106488" y="1073151"/>
                <a:ext cx="4763" cy="4763"/>
              </a:xfrm>
              <a:custGeom>
                <a:avLst/>
                <a:gdLst>
                  <a:gd name="T0" fmla="*/ 0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0 w 3"/>
                  <a:gd name="T15" fmla="*/ 2147483647 h 3"/>
                  <a:gd name="T16" fmla="*/ 0 w 3"/>
                  <a:gd name="T17" fmla="*/ 0 h 3"/>
                  <a:gd name="T18" fmla="*/ 0 w 3"/>
                  <a:gd name="T19" fmla="*/ 0 h 3"/>
                  <a:gd name="T20" fmla="*/ 0 w 3"/>
                  <a:gd name="T21" fmla="*/ 0 h 3"/>
                  <a:gd name="T22" fmla="*/ 0 w 3"/>
                  <a:gd name="T23" fmla="*/ 0 h 3"/>
                  <a:gd name="T24" fmla="*/ 0 w 3"/>
                  <a:gd name="T25" fmla="*/ 2147483647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1" name="Freeform 832"/>
              <p:cNvSpPr/>
              <p:nvPr/>
            </p:nvSpPr>
            <p:spPr bwMode="auto">
              <a:xfrm>
                <a:off x="1265238" y="113665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2" name="Freeform 833"/>
              <p:cNvSpPr/>
              <p:nvPr/>
            </p:nvSpPr>
            <p:spPr bwMode="auto">
              <a:xfrm>
                <a:off x="1265238" y="113665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3" name="Freeform 834"/>
              <p:cNvSpPr/>
              <p:nvPr/>
            </p:nvSpPr>
            <p:spPr bwMode="auto">
              <a:xfrm>
                <a:off x="1246188" y="1089026"/>
                <a:ext cx="52388" cy="25400"/>
              </a:xfrm>
              <a:custGeom>
                <a:avLst/>
                <a:gdLst>
                  <a:gd name="T0" fmla="*/ 2147483647 w 33"/>
                  <a:gd name="T1" fmla="*/ 2147483647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0 h 16"/>
                  <a:gd name="T32" fmla="*/ 2147483647 w 33"/>
                  <a:gd name="T33" fmla="*/ 0 h 16"/>
                  <a:gd name="T34" fmla="*/ 2147483647 w 33"/>
                  <a:gd name="T35" fmla="*/ 2147483647 h 16"/>
                  <a:gd name="T36" fmla="*/ 2147483647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0 w 33"/>
                  <a:gd name="T69" fmla="*/ 2147483647 h 16"/>
                  <a:gd name="T70" fmla="*/ 2147483647 w 33"/>
                  <a:gd name="T71" fmla="*/ 2147483647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5" y="14"/>
                    </a:move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4" name="Freeform 835"/>
              <p:cNvSpPr/>
              <p:nvPr/>
            </p:nvSpPr>
            <p:spPr bwMode="auto">
              <a:xfrm>
                <a:off x="1246188" y="1089026"/>
                <a:ext cx="52388" cy="25400"/>
              </a:xfrm>
              <a:custGeom>
                <a:avLst/>
                <a:gdLst>
                  <a:gd name="T0" fmla="*/ 2147483647 w 33"/>
                  <a:gd name="T1" fmla="*/ 2147483647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0 h 16"/>
                  <a:gd name="T32" fmla="*/ 2147483647 w 33"/>
                  <a:gd name="T33" fmla="*/ 0 h 16"/>
                  <a:gd name="T34" fmla="*/ 2147483647 w 33"/>
                  <a:gd name="T35" fmla="*/ 2147483647 h 16"/>
                  <a:gd name="T36" fmla="*/ 2147483647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0 w 33"/>
                  <a:gd name="T69" fmla="*/ 2147483647 h 16"/>
                  <a:gd name="T70" fmla="*/ 2147483647 w 33"/>
                  <a:gd name="T71" fmla="*/ 2147483647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5" y="14"/>
                    </a:move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5" name="Freeform 836"/>
              <p:cNvSpPr/>
              <p:nvPr/>
            </p:nvSpPr>
            <p:spPr bwMode="auto">
              <a:xfrm>
                <a:off x="1238250" y="111442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0 h 12"/>
                  <a:gd name="T34" fmla="*/ 2147483647 w 15"/>
                  <a:gd name="T35" fmla="*/ 0 h 12"/>
                  <a:gd name="T36" fmla="*/ 2147483647 w 15"/>
                  <a:gd name="T37" fmla="*/ 0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0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3" y="10"/>
                    </a:move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6" name="Freeform 837"/>
              <p:cNvSpPr/>
              <p:nvPr/>
            </p:nvSpPr>
            <p:spPr bwMode="auto">
              <a:xfrm>
                <a:off x="1238250" y="111442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0 h 12"/>
                  <a:gd name="T34" fmla="*/ 2147483647 w 15"/>
                  <a:gd name="T35" fmla="*/ 0 h 12"/>
                  <a:gd name="T36" fmla="*/ 2147483647 w 15"/>
                  <a:gd name="T37" fmla="*/ 0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0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3" y="10"/>
                    </a:move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67" name="Rectangle 838"/>
              <p:cNvSpPr>
                <a:spLocks noChangeArrowheads="1"/>
              </p:cNvSpPr>
              <p:nvPr/>
            </p:nvSpPr>
            <p:spPr bwMode="auto">
              <a:xfrm>
                <a:off x="1243013" y="113030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68" name="Rectangle 839"/>
              <p:cNvSpPr>
                <a:spLocks noChangeArrowheads="1"/>
              </p:cNvSpPr>
              <p:nvPr/>
            </p:nvSpPr>
            <p:spPr bwMode="auto">
              <a:xfrm>
                <a:off x="1243013" y="1130301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69" name="Freeform 840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0" name="Freeform 841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1" name="Rectangle 842"/>
              <p:cNvSpPr>
                <a:spLocks noChangeArrowheads="1"/>
              </p:cNvSpPr>
              <p:nvPr/>
            </p:nvSpPr>
            <p:spPr bwMode="auto">
              <a:xfrm>
                <a:off x="1155700" y="11303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72" name="Rectangle 843"/>
              <p:cNvSpPr>
                <a:spLocks noChangeArrowheads="1"/>
              </p:cNvSpPr>
              <p:nvPr/>
            </p:nvSpPr>
            <p:spPr bwMode="auto">
              <a:xfrm>
                <a:off x="1155700" y="11303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73" name="Freeform 844"/>
              <p:cNvSpPr/>
              <p:nvPr/>
            </p:nvSpPr>
            <p:spPr bwMode="auto">
              <a:xfrm>
                <a:off x="1152525" y="11303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4" name="Freeform 845"/>
              <p:cNvSpPr/>
              <p:nvPr/>
            </p:nvSpPr>
            <p:spPr bwMode="auto">
              <a:xfrm>
                <a:off x="1152525" y="11303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5" name="Freeform 846"/>
              <p:cNvSpPr/>
              <p:nvPr/>
            </p:nvSpPr>
            <p:spPr bwMode="auto">
              <a:xfrm>
                <a:off x="1147763" y="113030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6" name="Freeform 847"/>
              <p:cNvSpPr/>
              <p:nvPr/>
            </p:nvSpPr>
            <p:spPr bwMode="auto">
              <a:xfrm>
                <a:off x="1147763" y="113030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7" name="Freeform 848"/>
              <p:cNvSpPr/>
              <p:nvPr/>
            </p:nvSpPr>
            <p:spPr bwMode="auto">
              <a:xfrm>
                <a:off x="1152525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8" name="Freeform 849"/>
              <p:cNvSpPr/>
              <p:nvPr/>
            </p:nvSpPr>
            <p:spPr bwMode="auto">
              <a:xfrm>
                <a:off x="1152525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79" name="Freeform 850"/>
              <p:cNvSpPr/>
              <p:nvPr/>
            </p:nvSpPr>
            <p:spPr bwMode="auto">
              <a:xfrm>
                <a:off x="1147763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0" name="Freeform 851"/>
              <p:cNvSpPr/>
              <p:nvPr/>
            </p:nvSpPr>
            <p:spPr bwMode="auto">
              <a:xfrm>
                <a:off x="1147763" y="1133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1" name="Freeform 852"/>
              <p:cNvSpPr/>
              <p:nvPr/>
            </p:nvSpPr>
            <p:spPr bwMode="auto">
              <a:xfrm>
                <a:off x="1147763" y="11334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2" name="Freeform 853"/>
              <p:cNvSpPr/>
              <p:nvPr/>
            </p:nvSpPr>
            <p:spPr bwMode="auto">
              <a:xfrm>
                <a:off x="1147763" y="11334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3" name="Freeform 854"/>
              <p:cNvSpPr/>
              <p:nvPr/>
            </p:nvSpPr>
            <p:spPr bwMode="auto">
              <a:xfrm>
                <a:off x="1144588" y="11334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4" name="Freeform 855"/>
              <p:cNvSpPr/>
              <p:nvPr/>
            </p:nvSpPr>
            <p:spPr bwMode="auto">
              <a:xfrm>
                <a:off x="1144588" y="11334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5" name="Freeform 856"/>
              <p:cNvSpPr/>
              <p:nvPr/>
            </p:nvSpPr>
            <p:spPr bwMode="auto">
              <a:xfrm>
                <a:off x="1136650" y="11366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6" name="Freeform 857"/>
              <p:cNvSpPr/>
              <p:nvPr/>
            </p:nvSpPr>
            <p:spPr bwMode="auto">
              <a:xfrm>
                <a:off x="1136650" y="11366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7" name="Freeform 858"/>
              <p:cNvSpPr/>
              <p:nvPr/>
            </p:nvSpPr>
            <p:spPr bwMode="auto">
              <a:xfrm>
                <a:off x="1136650" y="11366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8" name="Freeform 859"/>
              <p:cNvSpPr/>
              <p:nvPr/>
            </p:nvSpPr>
            <p:spPr bwMode="auto">
              <a:xfrm>
                <a:off x="1136650" y="11366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89" name="Rectangle 860"/>
              <p:cNvSpPr>
                <a:spLocks noChangeArrowheads="1"/>
              </p:cNvSpPr>
              <p:nvPr/>
            </p:nvSpPr>
            <p:spPr bwMode="auto">
              <a:xfrm>
                <a:off x="1133475" y="11366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0" name="Rectangle 861"/>
              <p:cNvSpPr>
                <a:spLocks noChangeArrowheads="1"/>
              </p:cNvSpPr>
              <p:nvPr/>
            </p:nvSpPr>
            <p:spPr bwMode="auto">
              <a:xfrm>
                <a:off x="1133475" y="1136651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391" name="Freeform 862"/>
              <p:cNvSpPr/>
              <p:nvPr/>
            </p:nvSpPr>
            <p:spPr bwMode="auto">
              <a:xfrm>
                <a:off x="1133475" y="11366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2" name="Freeform 863"/>
              <p:cNvSpPr/>
              <p:nvPr/>
            </p:nvSpPr>
            <p:spPr bwMode="auto">
              <a:xfrm>
                <a:off x="1133475" y="11366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3" name="Freeform 864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4" name="Freeform 865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5" name="Freeform 866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6" name="Freeform 867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7" name="Freeform 868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8" name="Freeform 869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399" name="Freeform 870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w 2"/>
                  <a:gd name="T17" fmla="*/ 2147483647 h 3"/>
                  <a:gd name="T18" fmla="*/ 2147483647 w 2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0" name="Freeform 871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0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w 2"/>
                  <a:gd name="T17" fmla="*/ 2147483647 h 3"/>
                  <a:gd name="T18" fmla="*/ 2147483647 w 2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1" name="Freeform 872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2" name="Freeform 873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3" name="Freeform 874"/>
              <p:cNvSpPr/>
              <p:nvPr/>
            </p:nvSpPr>
            <p:spPr bwMode="auto">
              <a:xfrm>
                <a:off x="1117600" y="11493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0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4" name="Freeform 875"/>
              <p:cNvSpPr/>
              <p:nvPr/>
            </p:nvSpPr>
            <p:spPr bwMode="auto">
              <a:xfrm>
                <a:off x="1117600" y="11493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0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5" name="Freeform 876"/>
              <p:cNvSpPr/>
              <p:nvPr/>
            </p:nvSpPr>
            <p:spPr bwMode="auto">
              <a:xfrm>
                <a:off x="1114425" y="11493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6" name="Freeform 877"/>
              <p:cNvSpPr/>
              <p:nvPr/>
            </p:nvSpPr>
            <p:spPr bwMode="auto">
              <a:xfrm>
                <a:off x="1114425" y="11493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07" name="Rectangle 878"/>
              <p:cNvSpPr>
                <a:spLocks noChangeArrowheads="1"/>
              </p:cNvSpPr>
              <p:nvPr/>
            </p:nvSpPr>
            <p:spPr bwMode="auto">
              <a:xfrm>
                <a:off x="1136650" y="12096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08" name="Rectangle 879"/>
              <p:cNvSpPr>
                <a:spLocks noChangeArrowheads="1"/>
              </p:cNvSpPr>
              <p:nvPr/>
            </p:nvSpPr>
            <p:spPr bwMode="auto">
              <a:xfrm>
                <a:off x="1136650" y="12096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09" name="Freeform 880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0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0" name="Freeform 881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0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1" name="Freeform 882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2" name="Freeform 883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3" name="Freeform 884"/>
              <p:cNvSpPr/>
              <p:nvPr/>
            </p:nvSpPr>
            <p:spPr bwMode="auto">
              <a:xfrm>
                <a:off x="1144588" y="121602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4" name="Freeform 885"/>
              <p:cNvSpPr/>
              <p:nvPr/>
            </p:nvSpPr>
            <p:spPr bwMode="auto">
              <a:xfrm>
                <a:off x="1144588" y="121602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5" name="Freeform 886"/>
              <p:cNvSpPr/>
              <p:nvPr/>
            </p:nvSpPr>
            <p:spPr bwMode="auto">
              <a:xfrm>
                <a:off x="1125538" y="12319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6" name="Freeform 887"/>
              <p:cNvSpPr/>
              <p:nvPr/>
            </p:nvSpPr>
            <p:spPr bwMode="auto">
              <a:xfrm>
                <a:off x="1125538" y="12319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7" name="Freeform 888"/>
              <p:cNvSpPr/>
              <p:nvPr/>
            </p:nvSpPr>
            <p:spPr bwMode="auto">
              <a:xfrm>
                <a:off x="1125538" y="1231901"/>
                <a:ext cx="4763" cy="3175"/>
              </a:xfrm>
              <a:custGeom>
                <a:avLst/>
                <a:gdLst>
                  <a:gd name="T0" fmla="*/ 0 w 1"/>
                  <a:gd name="T1" fmla="*/ 2147483647 h 1"/>
                  <a:gd name="T2" fmla="*/ 0 w 1"/>
                  <a:gd name="T3" fmla="*/ 2147483647 h 1"/>
                  <a:gd name="T4" fmla="*/ 2147483647 w 1"/>
                  <a:gd name="T5" fmla="*/ 0 h 1"/>
                  <a:gd name="T6" fmla="*/ 0 w 1"/>
                  <a:gd name="T7" fmla="*/ 0 h 1"/>
                  <a:gd name="T8" fmla="*/ 0 w 1"/>
                  <a:gd name="T9" fmla="*/ 2147483647 h 1"/>
                  <a:gd name="T10" fmla="*/ 0 w 1"/>
                  <a:gd name="T11" fmla="*/ 2147483647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0" y="1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8" name="Freeform 889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2147483647 w 4"/>
                  <a:gd name="T11" fmla="*/ 2147483647 h 5"/>
                  <a:gd name="T12" fmla="*/ 2147483647 w 4"/>
                  <a:gd name="T13" fmla="*/ 2147483647 h 5"/>
                  <a:gd name="T14" fmla="*/ 0 w 4"/>
                  <a:gd name="T15" fmla="*/ 2147483647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0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19" name="Freeform 890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2147483647 w 4"/>
                  <a:gd name="T9" fmla="*/ 0 h 5"/>
                  <a:gd name="T10" fmla="*/ 2147483647 w 4"/>
                  <a:gd name="T11" fmla="*/ 2147483647 h 5"/>
                  <a:gd name="T12" fmla="*/ 2147483647 w 4"/>
                  <a:gd name="T13" fmla="*/ 2147483647 h 5"/>
                  <a:gd name="T14" fmla="*/ 0 w 4"/>
                  <a:gd name="T15" fmla="*/ 2147483647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0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2" y="3"/>
                    </a:move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0" name="Freeform 891"/>
              <p:cNvSpPr/>
              <p:nvPr/>
            </p:nvSpPr>
            <p:spPr bwMode="auto">
              <a:xfrm>
                <a:off x="1106488" y="1238251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1" name="Freeform 892"/>
              <p:cNvSpPr/>
              <p:nvPr/>
            </p:nvSpPr>
            <p:spPr bwMode="auto">
              <a:xfrm>
                <a:off x="1106488" y="1238251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2" name="Freeform 893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3" name="Freeform 894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4" name="Freeform 895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5" name="Freeform 896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6" name="Freeform 897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7" name="Freeform 898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8" name="Freeform 899"/>
              <p:cNvSpPr/>
              <p:nvPr/>
            </p:nvSpPr>
            <p:spPr bwMode="auto">
              <a:xfrm>
                <a:off x="1117600" y="12509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0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29" name="Freeform 900"/>
              <p:cNvSpPr/>
              <p:nvPr/>
            </p:nvSpPr>
            <p:spPr bwMode="auto">
              <a:xfrm>
                <a:off x="1117600" y="125095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0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0" name="Freeform 901"/>
              <p:cNvSpPr/>
              <p:nvPr/>
            </p:nvSpPr>
            <p:spPr bwMode="auto">
              <a:xfrm>
                <a:off x="1050925" y="1223963"/>
                <a:ext cx="25400" cy="52388"/>
              </a:xfrm>
              <a:custGeom>
                <a:avLst/>
                <a:gdLst>
                  <a:gd name="T0" fmla="*/ 2147483647 w 16"/>
                  <a:gd name="T1" fmla="*/ 2147483647 h 33"/>
                  <a:gd name="T2" fmla="*/ 0 w 16"/>
                  <a:gd name="T3" fmla="*/ 2147483647 h 33"/>
                  <a:gd name="T4" fmla="*/ 2147483647 w 16"/>
                  <a:gd name="T5" fmla="*/ 2147483647 h 33"/>
                  <a:gd name="T6" fmla="*/ 2147483647 w 16"/>
                  <a:gd name="T7" fmla="*/ 2147483647 h 33"/>
                  <a:gd name="T8" fmla="*/ 2147483647 w 16"/>
                  <a:gd name="T9" fmla="*/ 2147483647 h 33"/>
                  <a:gd name="T10" fmla="*/ 2147483647 w 16"/>
                  <a:gd name="T11" fmla="*/ 2147483647 h 33"/>
                  <a:gd name="T12" fmla="*/ 2147483647 w 16"/>
                  <a:gd name="T13" fmla="*/ 2147483647 h 33"/>
                  <a:gd name="T14" fmla="*/ 2147483647 w 16"/>
                  <a:gd name="T15" fmla="*/ 2147483647 h 33"/>
                  <a:gd name="T16" fmla="*/ 2147483647 w 16"/>
                  <a:gd name="T17" fmla="*/ 2147483647 h 33"/>
                  <a:gd name="T18" fmla="*/ 2147483647 w 16"/>
                  <a:gd name="T19" fmla="*/ 2147483647 h 33"/>
                  <a:gd name="T20" fmla="*/ 2147483647 w 16"/>
                  <a:gd name="T21" fmla="*/ 2147483647 h 33"/>
                  <a:gd name="T22" fmla="*/ 2147483647 w 16"/>
                  <a:gd name="T23" fmla="*/ 2147483647 h 33"/>
                  <a:gd name="T24" fmla="*/ 2147483647 w 16"/>
                  <a:gd name="T25" fmla="*/ 2147483647 h 33"/>
                  <a:gd name="T26" fmla="*/ 2147483647 w 16"/>
                  <a:gd name="T27" fmla="*/ 2147483647 h 33"/>
                  <a:gd name="T28" fmla="*/ 2147483647 w 16"/>
                  <a:gd name="T29" fmla="*/ 2147483647 h 33"/>
                  <a:gd name="T30" fmla="*/ 2147483647 w 16"/>
                  <a:gd name="T31" fmla="*/ 2147483647 h 33"/>
                  <a:gd name="T32" fmla="*/ 2147483647 w 16"/>
                  <a:gd name="T33" fmla="*/ 2147483647 h 33"/>
                  <a:gd name="T34" fmla="*/ 2147483647 w 16"/>
                  <a:gd name="T35" fmla="*/ 2147483647 h 33"/>
                  <a:gd name="T36" fmla="*/ 2147483647 w 16"/>
                  <a:gd name="T37" fmla="*/ 2147483647 h 33"/>
                  <a:gd name="T38" fmla="*/ 2147483647 w 16"/>
                  <a:gd name="T39" fmla="*/ 2147483647 h 33"/>
                  <a:gd name="T40" fmla="*/ 2147483647 w 16"/>
                  <a:gd name="T41" fmla="*/ 2147483647 h 33"/>
                  <a:gd name="T42" fmla="*/ 2147483647 w 16"/>
                  <a:gd name="T43" fmla="*/ 2147483647 h 33"/>
                  <a:gd name="T44" fmla="*/ 2147483647 w 16"/>
                  <a:gd name="T45" fmla="*/ 2147483647 h 33"/>
                  <a:gd name="T46" fmla="*/ 2147483647 w 16"/>
                  <a:gd name="T47" fmla="*/ 2147483647 h 33"/>
                  <a:gd name="T48" fmla="*/ 2147483647 w 16"/>
                  <a:gd name="T49" fmla="*/ 2147483647 h 33"/>
                  <a:gd name="T50" fmla="*/ 2147483647 w 16"/>
                  <a:gd name="T51" fmla="*/ 2147483647 h 33"/>
                  <a:gd name="T52" fmla="*/ 2147483647 w 16"/>
                  <a:gd name="T53" fmla="*/ 2147483647 h 33"/>
                  <a:gd name="T54" fmla="*/ 2147483647 w 16"/>
                  <a:gd name="T55" fmla="*/ 2147483647 h 33"/>
                  <a:gd name="T56" fmla="*/ 2147483647 w 16"/>
                  <a:gd name="T57" fmla="*/ 2147483647 h 33"/>
                  <a:gd name="T58" fmla="*/ 2147483647 w 16"/>
                  <a:gd name="T59" fmla="*/ 2147483647 h 33"/>
                  <a:gd name="T60" fmla="*/ 2147483647 w 16"/>
                  <a:gd name="T61" fmla="*/ 2147483647 h 33"/>
                  <a:gd name="T62" fmla="*/ 2147483647 w 16"/>
                  <a:gd name="T63" fmla="*/ 2147483647 h 33"/>
                  <a:gd name="T64" fmla="*/ 2147483647 w 16"/>
                  <a:gd name="T65" fmla="*/ 2147483647 h 33"/>
                  <a:gd name="T66" fmla="*/ 2147483647 w 16"/>
                  <a:gd name="T67" fmla="*/ 2147483647 h 33"/>
                  <a:gd name="T68" fmla="*/ 2147483647 w 16"/>
                  <a:gd name="T69" fmla="*/ 2147483647 h 33"/>
                  <a:gd name="T70" fmla="*/ 2147483647 w 16"/>
                  <a:gd name="T71" fmla="*/ 2147483647 h 33"/>
                  <a:gd name="T72" fmla="*/ 2147483647 w 16"/>
                  <a:gd name="T73" fmla="*/ 2147483647 h 33"/>
                  <a:gd name="T74" fmla="*/ 2147483647 w 16"/>
                  <a:gd name="T75" fmla="*/ 2147483647 h 33"/>
                  <a:gd name="T76" fmla="*/ 2147483647 w 16"/>
                  <a:gd name="T77" fmla="*/ 2147483647 h 33"/>
                  <a:gd name="T78" fmla="*/ 2147483647 w 16"/>
                  <a:gd name="T79" fmla="*/ 2147483647 h 33"/>
                  <a:gd name="T80" fmla="*/ 2147483647 w 16"/>
                  <a:gd name="T81" fmla="*/ 2147483647 h 33"/>
                  <a:gd name="T82" fmla="*/ 2147483647 w 16"/>
                  <a:gd name="T83" fmla="*/ 2147483647 h 33"/>
                  <a:gd name="T84" fmla="*/ 2147483647 w 16"/>
                  <a:gd name="T85" fmla="*/ 2147483647 h 33"/>
                  <a:gd name="T86" fmla="*/ 2147483647 w 16"/>
                  <a:gd name="T87" fmla="*/ 2147483647 h 33"/>
                  <a:gd name="T88" fmla="*/ 2147483647 w 16"/>
                  <a:gd name="T89" fmla="*/ 2147483647 h 33"/>
                  <a:gd name="T90" fmla="*/ 2147483647 w 16"/>
                  <a:gd name="T91" fmla="*/ 0 h 33"/>
                  <a:gd name="T92" fmla="*/ 2147483647 w 16"/>
                  <a:gd name="T93" fmla="*/ 0 h 33"/>
                  <a:gd name="T94" fmla="*/ 2147483647 w 16"/>
                  <a:gd name="T95" fmla="*/ 2147483647 h 33"/>
                  <a:gd name="T96" fmla="*/ 2147483647 w 16"/>
                  <a:gd name="T97" fmla="*/ 2147483647 h 33"/>
                  <a:gd name="T98" fmla="*/ 2147483647 w 16"/>
                  <a:gd name="T99" fmla="*/ 2147483647 h 3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6" h="33">
                    <a:moveTo>
                      <a:pt x="2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5" y="31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7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1" name="Freeform 902"/>
              <p:cNvSpPr/>
              <p:nvPr/>
            </p:nvSpPr>
            <p:spPr bwMode="auto">
              <a:xfrm>
                <a:off x="1050925" y="1223963"/>
                <a:ext cx="25400" cy="52388"/>
              </a:xfrm>
              <a:custGeom>
                <a:avLst/>
                <a:gdLst>
                  <a:gd name="T0" fmla="*/ 2147483647 w 16"/>
                  <a:gd name="T1" fmla="*/ 2147483647 h 33"/>
                  <a:gd name="T2" fmla="*/ 0 w 16"/>
                  <a:gd name="T3" fmla="*/ 2147483647 h 33"/>
                  <a:gd name="T4" fmla="*/ 2147483647 w 16"/>
                  <a:gd name="T5" fmla="*/ 2147483647 h 33"/>
                  <a:gd name="T6" fmla="*/ 2147483647 w 16"/>
                  <a:gd name="T7" fmla="*/ 2147483647 h 33"/>
                  <a:gd name="T8" fmla="*/ 2147483647 w 16"/>
                  <a:gd name="T9" fmla="*/ 2147483647 h 33"/>
                  <a:gd name="T10" fmla="*/ 2147483647 w 16"/>
                  <a:gd name="T11" fmla="*/ 2147483647 h 33"/>
                  <a:gd name="T12" fmla="*/ 2147483647 w 16"/>
                  <a:gd name="T13" fmla="*/ 2147483647 h 33"/>
                  <a:gd name="T14" fmla="*/ 2147483647 w 16"/>
                  <a:gd name="T15" fmla="*/ 2147483647 h 33"/>
                  <a:gd name="T16" fmla="*/ 2147483647 w 16"/>
                  <a:gd name="T17" fmla="*/ 2147483647 h 33"/>
                  <a:gd name="T18" fmla="*/ 2147483647 w 16"/>
                  <a:gd name="T19" fmla="*/ 2147483647 h 33"/>
                  <a:gd name="T20" fmla="*/ 2147483647 w 16"/>
                  <a:gd name="T21" fmla="*/ 2147483647 h 33"/>
                  <a:gd name="T22" fmla="*/ 2147483647 w 16"/>
                  <a:gd name="T23" fmla="*/ 2147483647 h 33"/>
                  <a:gd name="T24" fmla="*/ 2147483647 w 16"/>
                  <a:gd name="T25" fmla="*/ 2147483647 h 33"/>
                  <a:gd name="T26" fmla="*/ 2147483647 w 16"/>
                  <a:gd name="T27" fmla="*/ 2147483647 h 33"/>
                  <a:gd name="T28" fmla="*/ 2147483647 w 16"/>
                  <a:gd name="T29" fmla="*/ 2147483647 h 33"/>
                  <a:gd name="T30" fmla="*/ 2147483647 w 16"/>
                  <a:gd name="T31" fmla="*/ 2147483647 h 33"/>
                  <a:gd name="T32" fmla="*/ 2147483647 w 16"/>
                  <a:gd name="T33" fmla="*/ 2147483647 h 33"/>
                  <a:gd name="T34" fmla="*/ 2147483647 w 16"/>
                  <a:gd name="T35" fmla="*/ 2147483647 h 33"/>
                  <a:gd name="T36" fmla="*/ 2147483647 w 16"/>
                  <a:gd name="T37" fmla="*/ 2147483647 h 33"/>
                  <a:gd name="T38" fmla="*/ 2147483647 w 16"/>
                  <a:gd name="T39" fmla="*/ 2147483647 h 33"/>
                  <a:gd name="T40" fmla="*/ 2147483647 w 16"/>
                  <a:gd name="T41" fmla="*/ 2147483647 h 33"/>
                  <a:gd name="T42" fmla="*/ 2147483647 w 16"/>
                  <a:gd name="T43" fmla="*/ 2147483647 h 33"/>
                  <a:gd name="T44" fmla="*/ 2147483647 w 16"/>
                  <a:gd name="T45" fmla="*/ 2147483647 h 33"/>
                  <a:gd name="T46" fmla="*/ 2147483647 w 16"/>
                  <a:gd name="T47" fmla="*/ 2147483647 h 33"/>
                  <a:gd name="T48" fmla="*/ 2147483647 w 16"/>
                  <a:gd name="T49" fmla="*/ 2147483647 h 33"/>
                  <a:gd name="T50" fmla="*/ 2147483647 w 16"/>
                  <a:gd name="T51" fmla="*/ 2147483647 h 33"/>
                  <a:gd name="T52" fmla="*/ 2147483647 w 16"/>
                  <a:gd name="T53" fmla="*/ 2147483647 h 33"/>
                  <a:gd name="T54" fmla="*/ 2147483647 w 16"/>
                  <a:gd name="T55" fmla="*/ 2147483647 h 33"/>
                  <a:gd name="T56" fmla="*/ 2147483647 w 16"/>
                  <a:gd name="T57" fmla="*/ 2147483647 h 33"/>
                  <a:gd name="T58" fmla="*/ 2147483647 w 16"/>
                  <a:gd name="T59" fmla="*/ 2147483647 h 33"/>
                  <a:gd name="T60" fmla="*/ 2147483647 w 16"/>
                  <a:gd name="T61" fmla="*/ 2147483647 h 33"/>
                  <a:gd name="T62" fmla="*/ 2147483647 w 16"/>
                  <a:gd name="T63" fmla="*/ 2147483647 h 33"/>
                  <a:gd name="T64" fmla="*/ 2147483647 w 16"/>
                  <a:gd name="T65" fmla="*/ 2147483647 h 33"/>
                  <a:gd name="T66" fmla="*/ 2147483647 w 16"/>
                  <a:gd name="T67" fmla="*/ 2147483647 h 33"/>
                  <a:gd name="T68" fmla="*/ 2147483647 w 16"/>
                  <a:gd name="T69" fmla="*/ 2147483647 h 33"/>
                  <a:gd name="T70" fmla="*/ 2147483647 w 16"/>
                  <a:gd name="T71" fmla="*/ 2147483647 h 33"/>
                  <a:gd name="T72" fmla="*/ 2147483647 w 16"/>
                  <a:gd name="T73" fmla="*/ 2147483647 h 33"/>
                  <a:gd name="T74" fmla="*/ 2147483647 w 16"/>
                  <a:gd name="T75" fmla="*/ 2147483647 h 33"/>
                  <a:gd name="T76" fmla="*/ 2147483647 w 16"/>
                  <a:gd name="T77" fmla="*/ 2147483647 h 33"/>
                  <a:gd name="T78" fmla="*/ 2147483647 w 16"/>
                  <a:gd name="T79" fmla="*/ 2147483647 h 33"/>
                  <a:gd name="T80" fmla="*/ 2147483647 w 16"/>
                  <a:gd name="T81" fmla="*/ 2147483647 h 33"/>
                  <a:gd name="T82" fmla="*/ 2147483647 w 16"/>
                  <a:gd name="T83" fmla="*/ 2147483647 h 33"/>
                  <a:gd name="T84" fmla="*/ 2147483647 w 16"/>
                  <a:gd name="T85" fmla="*/ 2147483647 h 33"/>
                  <a:gd name="T86" fmla="*/ 2147483647 w 16"/>
                  <a:gd name="T87" fmla="*/ 2147483647 h 33"/>
                  <a:gd name="T88" fmla="*/ 2147483647 w 16"/>
                  <a:gd name="T89" fmla="*/ 2147483647 h 33"/>
                  <a:gd name="T90" fmla="*/ 2147483647 w 16"/>
                  <a:gd name="T91" fmla="*/ 0 h 33"/>
                  <a:gd name="T92" fmla="*/ 2147483647 w 16"/>
                  <a:gd name="T93" fmla="*/ 0 h 33"/>
                  <a:gd name="T94" fmla="*/ 2147483647 w 16"/>
                  <a:gd name="T95" fmla="*/ 2147483647 h 33"/>
                  <a:gd name="T96" fmla="*/ 2147483647 w 16"/>
                  <a:gd name="T97" fmla="*/ 2147483647 h 33"/>
                  <a:gd name="T98" fmla="*/ 2147483647 w 16"/>
                  <a:gd name="T99" fmla="*/ 2147483647 h 3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6" h="33">
                    <a:moveTo>
                      <a:pt x="2" y="5"/>
                    </a:moveTo>
                    <a:lnTo>
                      <a:pt x="2" y="7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7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5" y="17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5" y="24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5" y="28"/>
                    </a:lnTo>
                    <a:lnTo>
                      <a:pt x="7" y="28"/>
                    </a:lnTo>
                    <a:lnTo>
                      <a:pt x="5" y="28"/>
                    </a:lnTo>
                    <a:lnTo>
                      <a:pt x="5" y="31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7" y="31"/>
                    </a:lnTo>
                    <a:lnTo>
                      <a:pt x="9" y="31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6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4" y="21"/>
                    </a:lnTo>
                    <a:lnTo>
                      <a:pt x="14" y="19"/>
                    </a:lnTo>
                    <a:lnTo>
                      <a:pt x="12" y="17"/>
                    </a:lnTo>
                    <a:lnTo>
                      <a:pt x="12" y="12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2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2" name="Freeform 903"/>
              <p:cNvSpPr/>
              <p:nvPr/>
            </p:nvSpPr>
            <p:spPr bwMode="auto">
              <a:xfrm>
                <a:off x="1058863" y="1250951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3" name="Freeform 904"/>
              <p:cNvSpPr/>
              <p:nvPr/>
            </p:nvSpPr>
            <p:spPr bwMode="auto">
              <a:xfrm>
                <a:off x="1058863" y="1250951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4" name="Rectangle 905"/>
              <p:cNvSpPr>
                <a:spLocks noChangeArrowheads="1"/>
              </p:cNvSpPr>
              <p:nvPr/>
            </p:nvSpPr>
            <p:spPr bwMode="auto">
              <a:xfrm>
                <a:off x="1050925" y="12430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35" name="Rectangle 906"/>
              <p:cNvSpPr>
                <a:spLocks noChangeArrowheads="1"/>
              </p:cNvSpPr>
              <p:nvPr/>
            </p:nvSpPr>
            <p:spPr bwMode="auto">
              <a:xfrm>
                <a:off x="1050925" y="12430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36" name="Freeform 907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7" name="Freeform 908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0 h 3"/>
                  <a:gd name="T8" fmla="*/ 0 w 2"/>
                  <a:gd name="T9" fmla="*/ 0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8" name="Freeform 909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2147483647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39" name="Freeform 910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2147483647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0" name="Freeform 911"/>
              <p:cNvSpPr/>
              <p:nvPr/>
            </p:nvSpPr>
            <p:spPr bwMode="auto">
              <a:xfrm>
                <a:off x="1076325" y="13335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1" name="Freeform 912"/>
              <p:cNvSpPr/>
              <p:nvPr/>
            </p:nvSpPr>
            <p:spPr bwMode="auto">
              <a:xfrm>
                <a:off x="1081088" y="13287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2" name="Freeform 913"/>
              <p:cNvSpPr/>
              <p:nvPr/>
            </p:nvSpPr>
            <p:spPr bwMode="auto">
              <a:xfrm>
                <a:off x="1084263" y="13255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3" name="Freeform 914"/>
              <p:cNvSpPr/>
              <p:nvPr/>
            </p:nvSpPr>
            <p:spPr bwMode="auto">
              <a:xfrm>
                <a:off x="1147763" y="13335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2147483647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2147483647 w 3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4" name="Rectangle 915"/>
              <p:cNvSpPr>
                <a:spLocks noChangeArrowheads="1"/>
              </p:cNvSpPr>
              <p:nvPr/>
            </p:nvSpPr>
            <p:spPr bwMode="auto">
              <a:xfrm>
                <a:off x="1152525" y="132556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45" name="Freeform 916"/>
              <p:cNvSpPr/>
              <p:nvPr/>
            </p:nvSpPr>
            <p:spPr bwMode="auto">
              <a:xfrm>
                <a:off x="1155700" y="132556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6" name="Freeform 917"/>
              <p:cNvSpPr/>
              <p:nvPr/>
            </p:nvSpPr>
            <p:spPr bwMode="auto">
              <a:xfrm>
                <a:off x="1155700" y="13335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7" name="Rectangle 918"/>
              <p:cNvSpPr>
                <a:spLocks noChangeArrowheads="1"/>
              </p:cNvSpPr>
              <p:nvPr/>
            </p:nvSpPr>
            <p:spPr bwMode="auto">
              <a:xfrm>
                <a:off x="1160463" y="13287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48" name="Freeform 919"/>
              <p:cNvSpPr/>
              <p:nvPr/>
            </p:nvSpPr>
            <p:spPr bwMode="auto">
              <a:xfrm>
                <a:off x="1160463" y="13366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49" name="Freeform 920"/>
              <p:cNvSpPr/>
              <p:nvPr/>
            </p:nvSpPr>
            <p:spPr bwMode="auto">
              <a:xfrm>
                <a:off x="1160463" y="13366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0" name="Freeform 921"/>
              <p:cNvSpPr/>
              <p:nvPr/>
            </p:nvSpPr>
            <p:spPr bwMode="auto">
              <a:xfrm>
                <a:off x="1155700" y="13398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1" name="Freeform 922"/>
              <p:cNvSpPr/>
              <p:nvPr/>
            </p:nvSpPr>
            <p:spPr bwMode="auto">
              <a:xfrm>
                <a:off x="1160463" y="13477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2" name="Freeform 923"/>
              <p:cNvSpPr/>
              <p:nvPr/>
            </p:nvSpPr>
            <p:spPr bwMode="auto">
              <a:xfrm>
                <a:off x="1177925" y="1347788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2147483647 w 5"/>
                  <a:gd name="T9" fmla="*/ 0 h 3"/>
                  <a:gd name="T10" fmla="*/ 0 w 5"/>
                  <a:gd name="T11" fmla="*/ 0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3" y="3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3" name="Freeform 924"/>
              <p:cNvSpPr/>
              <p:nvPr/>
            </p:nvSpPr>
            <p:spPr bwMode="auto">
              <a:xfrm>
                <a:off x="1141413" y="1333501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0" y="T0"/>
                  </a:cxn>
                  <a:cxn ang="T5">
                    <a:pos x="0" y="T1"/>
                  </a:cxn>
                  <a:cxn ang="T6">
                    <a:pos x="0" y="T2"/>
                  </a:cxn>
                  <a:cxn ang="T7">
                    <a:pos x="0" y="T3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4" name="Freeform 925"/>
              <p:cNvSpPr/>
              <p:nvPr/>
            </p:nvSpPr>
            <p:spPr bwMode="auto">
              <a:xfrm>
                <a:off x="1212850" y="1528763"/>
                <a:ext cx="25400" cy="57150"/>
              </a:xfrm>
              <a:custGeom>
                <a:avLst/>
                <a:gdLst>
                  <a:gd name="T0" fmla="*/ 0 w 16"/>
                  <a:gd name="T1" fmla="*/ 2147483647 h 36"/>
                  <a:gd name="T2" fmla="*/ 0 w 16"/>
                  <a:gd name="T3" fmla="*/ 2147483647 h 36"/>
                  <a:gd name="T4" fmla="*/ 2147483647 w 16"/>
                  <a:gd name="T5" fmla="*/ 2147483647 h 36"/>
                  <a:gd name="T6" fmla="*/ 2147483647 w 16"/>
                  <a:gd name="T7" fmla="*/ 2147483647 h 36"/>
                  <a:gd name="T8" fmla="*/ 2147483647 w 16"/>
                  <a:gd name="T9" fmla="*/ 2147483647 h 36"/>
                  <a:gd name="T10" fmla="*/ 2147483647 w 16"/>
                  <a:gd name="T11" fmla="*/ 2147483647 h 36"/>
                  <a:gd name="T12" fmla="*/ 2147483647 w 16"/>
                  <a:gd name="T13" fmla="*/ 2147483647 h 36"/>
                  <a:gd name="T14" fmla="*/ 2147483647 w 16"/>
                  <a:gd name="T15" fmla="*/ 2147483647 h 36"/>
                  <a:gd name="T16" fmla="*/ 2147483647 w 16"/>
                  <a:gd name="T17" fmla="*/ 2147483647 h 36"/>
                  <a:gd name="T18" fmla="*/ 2147483647 w 16"/>
                  <a:gd name="T19" fmla="*/ 2147483647 h 36"/>
                  <a:gd name="T20" fmla="*/ 2147483647 w 16"/>
                  <a:gd name="T21" fmla="*/ 2147483647 h 36"/>
                  <a:gd name="T22" fmla="*/ 2147483647 w 16"/>
                  <a:gd name="T23" fmla="*/ 2147483647 h 36"/>
                  <a:gd name="T24" fmla="*/ 2147483647 w 16"/>
                  <a:gd name="T25" fmla="*/ 2147483647 h 36"/>
                  <a:gd name="T26" fmla="*/ 2147483647 w 16"/>
                  <a:gd name="T27" fmla="*/ 2147483647 h 36"/>
                  <a:gd name="T28" fmla="*/ 2147483647 w 16"/>
                  <a:gd name="T29" fmla="*/ 2147483647 h 36"/>
                  <a:gd name="T30" fmla="*/ 2147483647 w 16"/>
                  <a:gd name="T31" fmla="*/ 2147483647 h 36"/>
                  <a:gd name="T32" fmla="*/ 2147483647 w 16"/>
                  <a:gd name="T33" fmla="*/ 2147483647 h 36"/>
                  <a:gd name="T34" fmla="*/ 2147483647 w 16"/>
                  <a:gd name="T35" fmla="*/ 2147483647 h 36"/>
                  <a:gd name="T36" fmla="*/ 2147483647 w 16"/>
                  <a:gd name="T37" fmla="*/ 2147483647 h 36"/>
                  <a:gd name="T38" fmla="*/ 2147483647 w 16"/>
                  <a:gd name="T39" fmla="*/ 0 h 36"/>
                  <a:gd name="T40" fmla="*/ 2147483647 w 16"/>
                  <a:gd name="T41" fmla="*/ 0 h 36"/>
                  <a:gd name="T42" fmla="*/ 2147483647 w 16"/>
                  <a:gd name="T43" fmla="*/ 2147483647 h 36"/>
                  <a:gd name="T44" fmla="*/ 2147483647 w 16"/>
                  <a:gd name="T45" fmla="*/ 2147483647 h 36"/>
                  <a:gd name="T46" fmla="*/ 2147483647 w 16"/>
                  <a:gd name="T47" fmla="*/ 2147483647 h 36"/>
                  <a:gd name="T48" fmla="*/ 2147483647 w 16"/>
                  <a:gd name="T49" fmla="*/ 2147483647 h 36"/>
                  <a:gd name="T50" fmla="*/ 2147483647 w 16"/>
                  <a:gd name="T51" fmla="*/ 2147483647 h 36"/>
                  <a:gd name="T52" fmla="*/ 2147483647 w 16"/>
                  <a:gd name="T53" fmla="*/ 2147483647 h 36"/>
                  <a:gd name="T54" fmla="*/ 2147483647 w 16"/>
                  <a:gd name="T55" fmla="*/ 2147483647 h 36"/>
                  <a:gd name="T56" fmla="*/ 2147483647 w 16"/>
                  <a:gd name="T57" fmla="*/ 2147483647 h 36"/>
                  <a:gd name="T58" fmla="*/ 2147483647 w 16"/>
                  <a:gd name="T59" fmla="*/ 2147483647 h 36"/>
                  <a:gd name="T60" fmla="*/ 2147483647 w 16"/>
                  <a:gd name="T61" fmla="*/ 2147483647 h 36"/>
                  <a:gd name="T62" fmla="*/ 2147483647 w 16"/>
                  <a:gd name="T63" fmla="*/ 2147483647 h 36"/>
                  <a:gd name="T64" fmla="*/ 2147483647 w 16"/>
                  <a:gd name="T65" fmla="*/ 2147483647 h 36"/>
                  <a:gd name="T66" fmla="*/ 2147483647 w 16"/>
                  <a:gd name="T67" fmla="*/ 2147483647 h 36"/>
                  <a:gd name="T68" fmla="*/ 2147483647 w 16"/>
                  <a:gd name="T69" fmla="*/ 2147483647 h 36"/>
                  <a:gd name="T70" fmla="*/ 2147483647 w 16"/>
                  <a:gd name="T71" fmla="*/ 2147483647 h 36"/>
                  <a:gd name="T72" fmla="*/ 0 w 16"/>
                  <a:gd name="T73" fmla="*/ 2147483647 h 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16" h="36">
                    <a:moveTo>
                      <a:pt x="0" y="26"/>
                    </a:moveTo>
                    <a:lnTo>
                      <a:pt x="0" y="29"/>
                    </a:lnTo>
                    <a:lnTo>
                      <a:pt x="2" y="29"/>
                    </a:lnTo>
                    <a:lnTo>
                      <a:pt x="2" y="33"/>
                    </a:lnTo>
                    <a:lnTo>
                      <a:pt x="5" y="33"/>
                    </a:lnTo>
                    <a:lnTo>
                      <a:pt x="5" y="36"/>
                    </a:lnTo>
                    <a:lnTo>
                      <a:pt x="7" y="33"/>
                    </a:lnTo>
                    <a:lnTo>
                      <a:pt x="9" y="33"/>
                    </a:lnTo>
                    <a:lnTo>
                      <a:pt x="9" y="31"/>
                    </a:lnTo>
                    <a:lnTo>
                      <a:pt x="9" y="26"/>
                    </a:lnTo>
                    <a:lnTo>
                      <a:pt x="12" y="24"/>
                    </a:lnTo>
                    <a:lnTo>
                      <a:pt x="12" y="19"/>
                    </a:lnTo>
                    <a:lnTo>
                      <a:pt x="14" y="14"/>
                    </a:lnTo>
                    <a:lnTo>
                      <a:pt x="14" y="10"/>
                    </a:lnTo>
                    <a:lnTo>
                      <a:pt x="16" y="10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9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17"/>
                    </a:lnTo>
                    <a:lnTo>
                      <a:pt x="2" y="19"/>
                    </a:lnTo>
                    <a:lnTo>
                      <a:pt x="2" y="21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5" name="Freeform 926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6" name="Freeform 927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7" name="Freeform 928"/>
              <p:cNvSpPr/>
              <p:nvPr/>
            </p:nvSpPr>
            <p:spPr bwMode="auto">
              <a:xfrm>
                <a:off x="1095375" y="147955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8" name="Freeform 929"/>
              <p:cNvSpPr/>
              <p:nvPr/>
            </p:nvSpPr>
            <p:spPr bwMode="auto">
              <a:xfrm>
                <a:off x="1095375" y="147955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59" name="Freeform 930"/>
              <p:cNvSpPr/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0" name="Freeform 931"/>
              <p:cNvSpPr/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1" name="Freeform 932"/>
              <p:cNvSpPr/>
              <p:nvPr/>
            </p:nvSpPr>
            <p:spPr bwMode="auto">
              <a:xfrm>
                <a:off x="1254125" y="1562101"/>
                <a:ext cx="3175" cy="4763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0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2" name="Freeform 933"/>
              <p:cNvSpPr/>
              <p:nvPr/>
            </p:nvSpPr>
            <p:spPr bwMode="auto">
              <a:xfrm>
                <a:off x="1262063" y="1562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3" name="Rectangle 934"/>
              <p:cNvSpPr>
                <a:spLocks noChangeArrowheads="1"/>
              </p:cNvSpPr>
              <p:nvPr/>
            </p:nvSpPr>
            <p:spPr bwMode="auto">
              <a:xfrm>
                <a:off x="1254125" y="15017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4" name="Freeform 935"/>
              <p:cNvSpPr/>
              <p:nvPr/>
            </p:nvSpPr>
            <p:spPr bwMode="auto">
              <a:xfrm>
                <a:off x="1246188" y="14382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5" name="Freeform 936"/>
              <p:cNvSpPr/>
              <p:nvPr/>
            </p:nvSpPr>
            <p:spPr bwMode="auto">
              <a:xfrm>
                <a:off x="1246188" y="14382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2147483647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6" name="Freeform 937"/>
              <p:cNvSpPr/>
              <p:nvPr/>
            </p:nvSpPr>
            <p:spPr bwMode="auto">
              <a:xfrm>
                <a:off x="1336675" y="1449388"/>
                <a:ext cx="7938" cy="15875"/>
              </a:xfrm>
              <a:custGeom>
                <a:avLst/>
                <a:gdLst>
                  <a:gd name="T0" fmla="*/ 2147483647 w 5"/>
                  <a:gd name="T1" fmla="*/ 2147483647 h 10"/>
                  <a:gd name="T2" fmla="*/ 2147483647 w 5"/>
                  <a:gd name="T3" fmla="*/ 2147483647 h 10"/>
                  <a:gd name="T4" fmla="*/ 2147483647 w 5"/>
                  <a:gd name="T5" fmla="*/ 2147483647 h 10"/>
                  <a:gd name="T6" fmla="*/ 2147483647 w 5"/>
                  <a:gd name="T7" fmla="*/ 2147483647 h 10"/>
                  <a:gd name="T8" fmla="*/ 2147483647 w 5"/>
                  <a:gd name="T9" fmla="*/ 2147483647 h 10"/>
                  <a:gd name="T10" fmla="*/ 2147483647 w 5"/>
                  <a:gd name="T11" fmla="*/ 2147483647 h 10"/>
                  <a:gd name="T12" fmla="*/ 2147483647 w 5"/>
                  <a:gd name="T13" fmla="*/ 2147483647 h 10"/>
                  <a:gd name="T14" fmla="*/ 0 w 5"/>
                  <a:gd name="T15" fmla="*/ 0 h 10"/>
                  <a:gd name="T16" fmla="*/ 0 w 5"/>
                  <a:gd name="T17" fmla="*/ 0 h 10"/>
                  <a:gd name="T18" fmla="*/ 0 w 5"/>
                  <a:gd name="T19" fmla="*/ 2147483647 h 10"/>
                  <a:gd name="T20" fmla="*/ 0 w 5"/>
                  <a:gd name="T21" fmla="*/ 2147483647 h 10"/>
                  <a:gd name="T22" fmla="*/ 0 w 5"/>
                  <a:gd name="T23" fmla="*/ 2147483647 h 10"/>
                  <a:gd name="T24" fmla="*/ 0 w 5"/>
                  <a:gd name="T25" fmla="*/ 2147483647 h 10"/>
                  <a:gd name="T26" fmla="*/ 0 w 5"/>
                  <a:gd name="T27" fmla="*/ 2147483647 h 10"/>
                  <a:gd name="T28" fmla="*/ 2147483647 w 5"/>
                  <a:gd name="T29" fmla="*/ 2147483647 h 1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" h="10">
                    <a:moveTo>
                      <a:pt x="2" y="10"/>
                    </a:moveTo>
                    <a:lnTo>
                      <a:pt x="5" y="7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7" name="Freeform 938"/>
              <p:cNvSpPr/>
              <p:nvPr/>
            </p:nvSpPr>
            <p:spPr bwMode="auto">
              <a:xfrm>
                <a:off x="1382713" y="143827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68" name="Rectangle 939"/>
              <p:cNvSpPr>
                <a:spLocks noChangeArrowheads="1"/>
              </p:cNvSpPr>
              <p:nvPr/>
            </p:nvSpPr>
            <p:spPr bwMode="auto">
              <a:xfrm>
                <a:off x="1382713" y="1446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69" name="Freeform 940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0" name="Freeform 941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1" name="Freeform 942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2" name="Freeform 943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0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3" name="Freeform 944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0 w 7"/>
                  <a:gd name="T1" fmla="*/ 2147483647 h 31"/>
                  <a:gd name="T2" fmla="*/ 2147483647 w 7"/>
                  <a:gd name="T3" fmla="*/ 2147483647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0 w 7"/>
                  <a:gd name="T11" fmla="*/ 2147483647 h 31"/>
                  <a:gd name="T12" fmla="*/ 2147483647 w 7"/>
                  <a:gd name="T13" fmla="*/ 2147483647 h 31"/>
                  <a:gd name="T14" fmla="*/ 2147483647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2147483647 w 7"/>
                  <a:gd name="T21" fmla="*/ 2147483647 h 31"/>
                  <a:gd name="T22" fmla="*/ 2147483647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2147483647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2147483647 w 7"/>
                  <a:gd name="T39" fmla="*/ 2147483647 h 31"/>
                  <a:gd name="T40" fmla="*/ 2147483647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0 h 31"/>
                  <a:gd name="T80" fmla="*/ 2147483647 w 7"/>
                  <a:gd name="T81" fmla="*/ 0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0 w 7"/>
                  <a:gd name="T91" fmla="*/ 2147483647 h 31"/>
                  <a:gd name="T92" fmla="*/ 0 w 7"/>
                  <a:gd name="T93" fmla="*/ 2147483647 h 31"/>
                  <a:gd name="T94" fmla="*/ 0 w 7"/>
                  <a:gd name="T95" fmla="*/ 2147483647 h 31"/>
                  <a:gd name="T96" fmla="*/ 0 w 7"/>
                  <a:gd name="T97" fmla="*/ 2147483647 h 31"/>
                  <a:gd name="T98" fmla="*/ 0 w 7"/>
                  <a:gd name="T99" fmla="*/ 2147483647 h 31"/>
                  <a:gd name="T100" fmla="*/ 0 w 7"/>
                  <a:gd name="T101" fmla="*/ 2147483647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0" y="12"/>
                    </a:move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4" name="Freeform 945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0 w 7"/>
                  <a:gd name="T1" fmla="*/ 2147483647 h 31"/>
                  <a:gd name="T2" fmla="*/ 2147483647 w 7"/>
                  <a:gd name="T3" fmla="*/ 2147483647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0 w 7"/>
                  <a:gd name="T11" fmla="*/ 2147483647 h 31"/>
                  <a:gd name="T12" fmla="*/ 2147483647 w 7"/>
                  <a:gd name="T13" fmla="*/ 2147483647 h 31"/>
                  <a:gd name="T14" fmla="*/ 2147483647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2147483647 w 7"/>
                  <a:gd name="T21" fmla="*/ 2147483647 h 31"/>
                  <a:gd name="T22" fmla="*/ 2147483647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2147483647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2147483647 w 7"/>
                  <a:gd name="T39" fmla="*/ 2147483647 h 31"/>
                  <a:gd name="T40" fmla="*/ 2147483647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0 h 31"/>
                  <a:gd name="T80" fmla="*/ 2147483647 w 7"/>
                  <a:gd name="T81" fmla="*/ 0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0 w 7"/>
                  <a:gd name="T91" fmla="*/ 2147483647 h 31"/>
                  <a:gd name="T92" fmla="*/ 0 w 7"/>
                  <a:gd name="T93" fmla="*/ 2147483647 h 31"/>
                  <a:gd name="T94" fmla="*/ 0 w 7"/>
                  <a:gd name="T95" fmla="*/ 2147483647 h 31"/>
                  <a:gd name="T96" fmla="*/ 0 w 7"/>
                  <a:gd name="T97" fmla="*/ 2147483647 h 31"/>
                  <a:gd name="T98" fmla="*/ 0 w 7"/>
                  <a:gd name="T99" fmla="*/ 2147483647 h 31"/>
                  <a:gd name="T100" fmla="*/ 0 w 7"/>
                  <a:gd name="T101" fmla="*/ 2147483647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0" y="12"/>
                    </a:move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5" name="Freeform 946"/>
              <p:cNvSpPr/>
              <p:nvPr/>
            </p:nvSpPr>
            <p:spPr bwMode="auto">
              <a:xfrm>
                <a:off x="1531938" y="129857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0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0 h 12"/>
                  <a:gd name="T74" fmla="*/ 2147483647 w 15"/>
                  <a:gd name="T75" fmla="*/ 0 h 12"/>
                  <a:gd name="T76" fmla="*/ 2147483647 w 15"/>
                  <a:gd name="T77" fmla="*/ 0 h 12"/>
                  <a:gd name="T78" fmla="*/ 2147483647 w 15"/>
                  <a:gd name="T79" fmla="*/ 0 h 12"/>
                  <a:gd name="T80" fmla="*/ 2147483647 w 15"/>
                  <a:gd name="T81" fmla="*/ 2147483647 h 12"/>
                  <a:gd name="T82" fmla="*/ 2147483647 w 15"/>
                  <a:gd name="T83" fmla="*/ 2147483647 h 12"/>
                  <a:gd name="T84" fmla="*/ 2147483647 w 15"/>
                  <a:gd name="T85" fmla="*/ 2147483647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5" y="8"/>
                    </a:move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6" name="Freeform 947"/>
              <p:cNvSpPr/>
              <p:nvPr/>
            </p:nvSpPr>
            <p:spPr bwMode="auto">
              <a:xfrm>
                <a:off x="1531938" y="1298576"/>
                <a:ext cx="23813" cy="19050"/>
              </a:xfrm>
              <a:custGeom>
                <a:avLst/>
                <a:gdLst>
                  <a:gd name="T0" fmla="*/ 2147483647 w 15"/>
                  <a:gd name="T1" fmla="*/ 2147483647 h 12"/>
                  <a:gd name="T2" fmla="*/ 2147483647 w 15"/>
                  <a:gd name="T3" fmla="*/ 2147483647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0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0 h 12"/>
                  <a:gd name="T74" fmla="*/ 2147483647 w 15"/>
                  <a:gd name="T75" fmla="*/ 0 h 12"/>
                  <a:gd name="T76" fmla="*/ 2147483647 w 15"/>
                  <a:gd name="T77" fmla="*/ 0 h 12"/>
                  <a:gd name="T78" fmla="*/ 2147483647 w 15"/>
                  <a:gd name="T79" fmla="*/ 0 h 12"/>
                  <a:gd name="T80" fmla="*/ 2147483647 w 15"/>
                  <a:gd name="T81" fmla="*/ 2147483647 h 12"/>
                  <a:gd name="T82" fmla="*/ 2147483647 w 15"/>
                  <a:gd name="T83" fmla="*/ 2147483647 h 12"/>
                  <a:gd name="T84" fmla="*/ 2147483647 w 15"/>
                  <a:gd name="T85" fmla="*/ 2147483647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5" y="8"/>
                    </a:move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7" name="Freeform 948"/>
              <p:cNvSpPr/>
              <p:nvPr/>
            </p:nvSpPr>
            <p:spPr bwMode="auto">
              <a:xfrm>
                <a:off x="1506538" y="1317626"/>
                <a:ext cx="33338" cy="38100"/>
              </a:xfrm>
              <a:custGeom>
                <a:avLst/>
                <a:gdLst>
                  <a:gd name="T0" fmla="*/ 2147483647 w 21"/>
                  <a:gd name="T1" fmla="*/ 2147483647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0 w 21"/>
                  <a:gd name="T11" fmla="*/ 2147483647 h 24"/>
                  <a:gd name="T12" fmla="*/ 0 w 21"/>
                  <a:gd name="T13" fmla="*/ 2147483647 h 24"/>
                  <a:gd name="T14" fmla="*/ 0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2147483647 w 21"/>
                  <a:gd name="T27" fmla="*/ 2147483647 h 24"/>
                  <a:gd name="T28" fmla="*/ 2147483647 w 21"/>
                  <a:gd name="T29" fmla="*/ 2147483647 h 24"/>
                  <a:gd name="T30" fmla="*/ 2147483647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0 h 24"/>
                  <a:gd name="T60" fmla="*/ 2147483647 w 21"/>
                  <a:gd name="T61" fmla="*/ 0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2147483647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8" name="Freeform 949"/>
              <p:cNvSpPr/>
              <p:nvPr/>
            </p:nvSpPr>
            <p:spPr bwMode="auto">
              <a:xfrm>
                <a:off x="1506538" y="1317626"/>
                <a:ext cx="33338" cy="38100"/>
              </a:xfrm>
              <a:custGeom>
                <a:avLst/>
                <a:gdLst>
                  <a:gd name="T0" fmla="*/ 2147483647 w 21"/>
                  <a:gd name="T1" fmla="*/ 2147483647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0 w 21"/>
                  <a:gd name="T11" fmla="*/ 2147483647 h 24"/>
                  <a:gd name="T12" fmla="*/ 0 w 21"/>
                  <a:gd name="T13" fmla="*/ 2147483647 h 24"/>
                  <a:gd name="T14" fmla="*/ 0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2147483647 w 21"/>
                  <a:gd name="T27" fmla="*/ 2147483647 h 24"/>
                  <a:gd name="T28" fmla="*/ 2147483647 w 21"/>
                  <a:gd name="T29" fmla="*/ 2147483647 h 24"/>
                  <a:gd name="T30" fmla="*/ 2147483647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0 h 24"/>
                  <a:gd name="T60" fmla="*/ 2147483647 w 21"/>
                  <a:gd name="T61" fmla="*/ 0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2147483647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12" y="12"/>
                    </a:move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79" name="Freeform 950"/>
              <p:cNvSpPr/>
              <p:nvPr/>
            </p:nvSpPr>
            <p:spPr bwMode="auto">
              <a:xfrm>
                <a:off x="1528763" y="13335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0" name="Freeform 951"/>
              <p:cNvSpPr/>
              <p:nvPr/>
            </p:nvSpPr>
            <p:spPr bwMode="auto">
              <a:xfrm>
                <a:off x="1528763" y="13335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1" name="Freeform 952"/>
              <p:cNvSpPr/>
              <p:nvPr/>
            </p:nvSpPr>
            <p:spPr bwMode="auto">
              <a:xfrm>
                <a:off x="1509713" y="1352551"/>
                <a:ext cx="7938" cy="6350"/>
              </a:xfrm>
              <a:custGeom>
                <a:avLst/>
                <a:gdLst>
                  <a:gd name="T0" fmla="*/ 2147483647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0 h 4"/>
                  <a:gd name="T12" fmla="*/ 2147483647 w 5"/>
                  <a:gd name="T13" fmla="*/ 0 h 4"/>
                  <a:gd name="T14" fmla="*/ 2147483647 w 5"/>
                  <a:gd name="T15" fmla="*/ 0 h 4"/>
                  <a:gd name="T16" fmla="*/ 2147483647 w 5"/>
                  <a:gd name="T17" fmla="*/ 2147483647 h 4"/>
                  <a:gd name="T18" fmla="*/ 0 w 5"/>
                  <a:gd name="T19" fmla="*/ 2147483647 h 4"/>
                  <a:gd name="T20" fmla="*/ 0 w 5"/>
                  <a:gd name="T21" fmla="*/ 2147483647 h 4"/>
                  <a:gd name="T22" fmla="*/ 0 w 5"/>
                  <a:gd name="T23" fmla="*/ 2147483647 h 4"/>
                  <a:gd name="T24" fmla="*/ 2147483647 w 5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2" name="Freeform 953"/>
              <p:cNvSpPr/>
              <p:nvPr/>
            </p:nvSpPr>
            <p:spPr bwMode="auto">
              <a:xfrm>
                <a:off x="1509713" y="1352551"/>
                <a:ext cx="7938" cy="6350"/>
              </a:xfrm>
              <a:custGeom>
                <a:avLst/>
                <a:gdLst>
                  <a:gd name="T0" fmla="*/ 2147483647 w 5"/>
                  <a:gd name="T1" fmla="*/ 2147483647 h 4"/>
                  <a:gd name="T2" fmla="*/ 2147483647 w 5"/>
                  <a:gd name="T3" fmla="*/ 2147483647 h 4"/>
                  <a:gd name="T4" fmla="*/ 2147483647 w 5"/>
                  <a:gd name="T5" fmla="*/ 2147483647 h 4"/>
                  <a:gd name="T6" fmla="*/ 2147483647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0 h 4"/>
                  <a:gd name="T12" fmla="*/ 2147483647 w 5"/>
                  <a:gd name="T13" fmla="*/ 0 h 4"/>
                  <a:gd name="T14" fmla="*/ 2147483647 w 5"/>
                  <a:gd name="T15" fmla="*/ 0 h 4"/>
                  <a:gd name="T16" fmla="*/ 2147483647 w 5"/>
                  <a:gd name="T17" fmla="*/ 2147483647 h 4"/>
                  <a:gd name="T18" fmla="*/ 0 w 5"/>
                  <a:gd name="T19" fmla="*/ 2147483647 h 4"/>
                  <a:gd name="T20" fmla="*/ 0 w 5"/>
                  <a:gd name="T21" fmla="*/ 2147483647 h 4"/>
                  <a:gd name="T22" fmla="*/ 0 w 5"/>
                  <a:gd name="T23" fmla="*/ 2147483647 h 4"/>
                  <a:gd name="T24" fmla="*/ 2147483647 w 5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3" y="4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3" name="Freeform 954"/>
              <p:cNvSpPr/>
              <p:nvPr/>
            </p:nvSpPr>
            <p:spPr bwMode="auto">
              <a:xfrm>
                <a:off x="1498600" y="1355726"/>
                <a:ext cx="11113" cy="1111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2147483647 w 3"/>
                  <a:gd name="T27" fmla="*/ 0 h 3"/>
                  <a:gd name="T28" fmla="*/ 2147483647 w 3"/>
                  <a:gd name="T29" fmla="*/ 0 h 3"/>
                  <a:gd name="T30" fmla="*/ 2147483647 w 3"/>
                  <a:gd name="T31" fmla="*/ 0 h 3"/>
                  <a:gd name="T32" fmla="*/ 2147483647 w 3"/>
                  <a:gd name="T33" fmla="*/ 0 h 3"/>
                  <a:gd name="T34" fmla="*/ 0 w 3"/>
                  <a:gd name="T35" fmla="*/ 0 h 3"/>
                  <a:gd name="T36" fmla="*/ 2147483647 w 3"/>
                  <a:gd name="T37" fmla="*/ 2147483647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1" y="1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4" name="Rectangle 955"/>
              <p:cNvSpPr>
                <a:spLocks noChangeArrowheads="1"/>
              </p:cNvSpPr>
              <p:nvPr/>
            </p:nvSpPr>
            <p:spPr bwMode="auto">
              <a:xfrm>
                <a:off x="1498600" y="13525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5" name="Rectangle 956"/>
              <p:cNvSpPr>
                <a:spLocks noChangeArrowheads="1"/>
              </p:cNvSpPr>
              <p:nvPr/>
            </p:nvSpPr>
            <p:spPr bwMode="auto">
              <a:xfrm>
                <a:off x="1498600" y="13525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6" name="Freeform 957"/>
              <p:cNvSpPr/>
              <p:nvPr/>
            </p:nvSpPr>
            <p:spPr bwMode="auto">
              <a:xfrm>
                <a:off x="1490663" y="13557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7" name="Freeform 958"/>
              <p:cNvSpPr/>
              <p:nvPr/>
            </p:nvSpPr>
            <p:spPr bwMode="auto">
              <a:xfrm>
                <a:off x="1490663" y="13557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88" name="Rectangle 959"/>
              <p:cNvSpPr>
                <a:spLocks noChangeArrowheads="1"/>
              </p:cNvSpPr>
              <p:nvPr/>
            </p:nvSpPr>
            <p:spPr bwMode="auto">
              <a:xfrm>
                <a:off x="1498600" y="13589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89" name="Rectangle 960"/>
              <p:cNvSpPr>
                <a:spLocks noChangeArrowheads="1"/>
              </p:cNvSpPr>
              <p:nvPr/>
            </p:nvSpPr>
            <p:spPr bwMode="auto">
              <a:xfrm>
                <a:off x="1498600" y="13589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0" name="Freeform 961"/>
              <p:cNvSpPr/>
              <p:nvPr/>
            </p:nvSpPr>
            <p:spPr bwMode="auto">
              <a:xfrm>
                <a:off x="1498600" y="135572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1" name="Freeform 962"/>
              <p:cNvSpPr/>
              <p:nvPr/>
            </p:nvSpPr>
            <p:spPr bwMode="auto">
              <a:xfrm>
                <a:off x="1498600" y="135572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2" name="Rectangle 963"/>
              <p:cNvSpPr>
                <a:spLocks noChangeArrowheads="1"/>
              </p:cNvSpPr>
              <p:nvPr/>
            </p:nvSpPr>
            <p:spPr bwMode="auto">
              <a:xfrm>
                <a:off x="1501775" y="13557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3" name="Rectangle 964"/>
              <p:cNvSpPr>
                <a:spLocks noChangeArrowheads="1"/>
              </p:cNvSpPr>
              <p:nvPr/>
            </p:nvSpPr>
            <p:spPr bwMode="auto">
              <a:xfrm>
                <a:off x="1501775" y="13557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494" name="Freeform 965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5" name="Freeform 966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6" name="Freeform 967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7" name="Freeform 968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8" name="Freeform 969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h 2"/>
                  <a:gd name="T5" fmla="*/ 0 h 2"/>
                  <a:gd name="T6" fmla="*/ 0 h 2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99" name="Freeform 970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0 h 2"/>
                  <a:gd name="T5" fmla="*/ 0 h 2"/>
                  <a:gd name="T6" fmla="*/ 0 h 2"/>
                  <a:gd name="T7" fmla="*/ 2147483647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0" name="Freeform 971"/>
              <p:cNvSpPr/>
              <p:nvPr/>
            </p:nvSpPr>
            <p:spPr bwMode="auto">
              <a:xfrm>
                <a:off x="1558925" y="1298576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0 w 5"/>
                  <a:gd name="T5" fmla="*/ 2147483647 h 3"/>
                  <a:gd name="T6" fmla="*/ 0 w 5"/>
                  <a:gd name="T7" fmla="*/ 2147483647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1" name="Freeform 972"/>
              <p:cNvSpPr/>
              <p:nvPr/>
            </p:nvSpPr>
            <p:spPr bwMode="auto">
              <a:xfrm>
                <a:off x="1558925" y="1298576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0 w 5"/>
                  <a:gd name="T5" fmla="*/ 2147483647 h 3"/>
                  <a:gd name="T6" fmla="*/ 0 w 5"/>
                  <a:gd name="T7" fmla="*/ 2147483647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2147483647 w 5"/>
                  <a:gd name="T13" fmla="*/ 0 h 3"/>
                  <a:gd name="T14" fmla="*/ 2147483647 w 5"/>
                  <a:gd name="T15" fmla="*/ 0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2" name="Rectangle 973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03" name="Rectangle 974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04" name="Freeform 975"/>
              <p:cNvSpPr/>
              <p:nvPr/>
            </p:nvSpPr>
            <p:spPr bwMode="auto">
              <a:xfrm>
                <a:off x="1566863" y="1295401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5" name="Freeform 976"/>
              <p:cNvSpPr/>
              <p:nvPr/>
            </p:nvSpPr>
            <p:spPr bwMode="auto">
              <a:xfrm>
                <a:off x="1566863" y="1295401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6" name="Freeform 977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7" name="Freeform 978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8" name="Freeform 979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09" name="Freeform 980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0" name="Freeform 981"/>
              <p:cNvSpPr/>
              <p:nvPr/>
            </p:nvSpPr>
            <p:spPr bwMode="auto">
              <a:xfrm>
                <a:off x="1581150" y="12763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1" name="Freeform 982"/>
              <p:cNvSpPr/>
              <p:nvPr/>
            </p:nvSpPr>
            <p:spPr bwMode="auto">
              <a:xfrm>
                <a:off x="1581150" y="127635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2" name="Freeform 983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3" name="Freeform 984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4" name="Freeform 985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5" name="Freeform 986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6" name="Freeform 987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2147483647 h 7"/>
                  <a:gd name="T6" fmla="*/ 2147483647 w 5"/>
                  <a:gd name="T7" fmla="*/ 0 h 7"/>
                  <a:gd name="T8" fmla="*/ 2147483647 w 5"/>
                  <a:gd name="T9" fmla="*/ 0 h 7"/>
                  <a:gd name="T10" fmla="*/ 2147483647 w 5"/>
                  <a:gd name="T11" fmla="*/ 0 h 7"/>
                  <a:gd name="T12" fmla="*/ 2147483647 w 5"/>
                  <a:gd name="T13" fmla="*/ 2147483647 h 7"/>
                  <a:gd name="T14" fmla="*/ 0 w 5"/>
                  <a:gd name="T15" fmla="*/ 2147483647 h 7"/>
                  <a:gd name="T16" fmla="*/ 0 w 5"/>
                  <a:gd name="T17" fmla="*/ 2147483647 h 7"/>
                  <a:gd name="T18" fmla="*/ 2147483647 w 5"/>
                  <a:gd name="T19" fmla="*/ 2147483647 h 7"/>
                  <a:gd name="T20" fmla="*/ 2147483647 w 5"/>
                  <a:gd name="T21" fmla="*/ 2147483647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7" name="Freeform 988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2147483647 h 7"/>
                  <a:gd name="T2" fmla="*/ 2147483647 w 5"/>
                  <a:gd name="T3" fmla="*/ 2147483647 h 7"/>
                  <a:gd name="T4" fmla="*/ 2147483647 w 5"/>
                  <a:gd name="T5" fmla="*/ 2147483647 h 7"/>
                  <a:gd name="T6" fmla="*/ 2147483647 w 5"/>
                  <a:gd name="T7" fmla="*/ 0 h 7"/>
                  <a:gd name="T8" fmla="*/ 2147483647 w 5"/>
                  <a:gd name="T9" fmla="*/ 0 h 7"/>
                  <a:gd name="T10" fmla="*/ 2147483647 w 5"/>
                  <a:gd name="T11" fmla="*/ 0 h 7"/>
                  <a:gd name="T12" fmla="*/ 2147483647 w 5"/>
                  <a:gd name="T13" fmla="*/ 2147483647 h 7"/>
                  <a:gd name="T14" fmla="*/ 0 w 5"/>
                  <a:gd name="T15" fmla="*/ 2147483647 h 7"/>
                  <a:gd name="T16" fmla="*/ 0 w 5"/>
                  <a:gd name="T17" fmla="*/ 2147483647 h 7"/>
                  <a:gd name="T18" fmla="*/ 2147483647 w 5"/>
                  <a:gd name="T19" fmla="*/ 2147483647 h 7"/>
                  <a:gd name="T20" fmla="*/ 2147483647 w 5"/>
                  <a:gd name="T21" fmla="*/ 2147483647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7"/>
                    </a:move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8" name="Freeform 989"/>
              <p:cNvSpPr/>
              <p:nvPr/>
            </p:nvSpPr>
            <p:spPr bwMode="auto">
              <a:xfrm>
                <a:off x="1430338" y="1408113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0 w 5"/>
                  <a:gd name="T15" fmla="*/ 2147483647 h 5"/>
                  <a:gd name="T16" fmla="*/ 0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19" name="Freeform 990"/>
              <p:cNvSpPr/>
              <p:nvPr/>
            </p:nvSpPr>
            <p:spPr bwMode="auto">
              <a:xfrm>
                <a:off x="1430338" y="1408113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2147483647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0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0 w 5"/>
                  <a:gd name="T15" fmla="*/ 2147483647 h 5"/>
                  <a:gd name="T16" fmla="*/ 0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5">
                    <a:moveTo>
                      <a:pt x="5" y="5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0" name="Freeform 991"/>
              <p:cNvSpPr/>
              <p:nvPr/>
            </p:nvSpPr>
            <p:spPr bwMode="auto">
              <a:xfrm>
                <a:off x="1498600" y="13779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1" name="Freeform 992"/>
              <p:cNvSpPr/>
              <p:nvPr/>
            </p:nvSpPr>
            <p:spPr bwMode="auto">
              <a:xfrm>
                <a:off x="1498600" y="13779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2" name="Freeform 993"/>
              <p:cNvSpPr/>
              <p:nvPr/>
            </p:nvSpPr>
            <p:spPr bwMode="auto">
              <a:xfrm>
                <a:off x="1498600" y="1377951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3" name="Freeform 994"/>
              <p:cNvSpPr/>
              <p:nvPr/>
            </p:nvSpPr>
            <p:spPr bwMode="auto">
              <a:xfrm>
                <a:off x="1498600" y="1377951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4" name="Freeform 995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5" name="Freeform 996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6" name="Freeform 997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7" name="Freeform 999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8" name="Freeform 1000"/>
              <p:cNvSpPr/>
              <p:nvPr/>
            </p:nvSpPr>
            <p:spPr bwMode="auto">
              <a:xfrm>
                <a:off x="1484313" y="13938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29" name="Freeform 1001"/>
              <p:cNvSpPr/>
              <p:nvPr/>
            </p:nvSpPr>
            <p:spPr bwMode="auto">
              <a:xfrm>
                <a:off x="1484313" y="13938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0" name="Freeform 1002"/>
              <p:cNvSpPr/>
              <p:nvPr/>
            </p:nvSpPr>
            <p:spPr bwMode="auto">
              <a:xfrm>
                <a:off x="1479551" y="13938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1" name="Freeform 1003"/>
              <p:cNvSpPr/>
              <p:nvPr/>
            </p:nvSpPr>
            <p:spPr bwMode="auto">
              <a:xfrm>
                <a:off x="1479551" y="13938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2" name="Freeform 1004"/>
              <p:cNvSpPr/>
              <p:nvPr/>
            </p:nvSpPr>
            <p:spPr bwMode="auto">
              <a:xfrm>
                <a:off x="1385888" y="1465263"/>
                <a:ext cx="38100" cy="41275"/>
              </a:xfrm>
              <a:custGeom>
                <a:avLst/>
                <a:gdLst>
                  <a:gd name="T0" fmla="*/ 2147483647 w 24"/>
                  <a:gd name="T1" fmla="*/ 2147483647 h 26"/>
                  <a:gd name="T2" fmla="*/ 2147483647 w 24"/>
                  <a:gd name="T3" fmla="*/ 2147483647 h 26"/>
                  <a:gd name="T4" fmla="*/ 2147483647 w 24"/>
                  <a:gd name="T5" fmla="*/ 2147483647 h 26"/>
                  <a:gd name="T6" fmla="*/ 2147483647 w 24"/>
                  <a:gd name="T7" fmla="*/ 2147483647 h 26"/>
                  <a:gd name="T8" fmla="*/ 2147483647 w 24"/>
                  <a:gd name="T9" fmla="*/ 2147483647 h 26"/>
                  <a:gd name="T10" fmla="*/ 2147483647 w 24"/>
                  <a:gd name="T11" fmla="*/ 2147483647 h 26"/>
                  <a:gd name="T12" fmla="*/ 2147483647 w 24"/>
                  <a:gd name="T13" fmla="*/ 2147483647 h 26"/>
                  <a:gd name="T14" fmla="*/ 2147483647 w 24"/>
                  <a:gd name="T15" fmla="*/ 2147483647 h 26"/>
                  <a:gd name="T16" fmla="*/ 2147483647 w 24"/>
                  <a:gd name="T17" fmla="*/ 2147483647 h 26"/>
                  <a:gd name="T18" fmla="*/ 2147483647 w 24"/>
                  <a:gd name="T19" fmla="*/ 2147483647 h 26"/>
                  <a:gd name="T20" fmla="*/ 2147483647 w 24"/>
                  <a:gd name="T21" fmla="*/ 2147483647 h 26"/>
                  <a:gd name="T22" fmla="*/ 2147483647 w 24"/>
                  <a:gd name="T23" fmla="*/ 0 h 26"/>
                  <a:gd name="T24" fmla="*/ 2147483647 w 24"/>
                  <a:gd name="T25" fmla="*/ 0 h 26"/>
                  <a:gd name="T26" fmla="*/ 2147483647 w 24"/>
                  <a:gd name="T27" fmla="*/ 0 h 26"/>
                  <a:gd name="T28" fmla="*/ 0 w 24"/>
                  <a:gd name="T29" fmla="*/ 0 h 26"/>
                  <a:gd name="T30" fmla="*/ 0 w 24"/>
                  <a:gd name="T31" fmla="*/ 2147483647 h 26"/>
                  <a:gd name="T32" fmla="*/ 2147483647 w 24"/>
                  <a:gd name="T33" fmla="*/ 2147483647 h 26"/>
                  <a:gd name="T34" fmla="*/ 2147483647 w 24"/>
                  <a:gd name="T35" fmla="*/ 2147483647 h 26"/>
                  <a:gd name="T36" fmla="*/ 2147483647 w 24"/>
                  <a:gd name="T37" fmla="*/ 2147483647 h 26"/>
                  <a:gd name="T38" fmla="*/ 2147483647 w 24"/>
                  <a:gd name="T39" fmla="*/ 2147483647 h 26"/>
                  <a:gd name="T40" fmla="*/ 2147483647 w 24"/>
                  <a:gd name="T41" fmla="*/ 2147483647 h 26"/>
                  <a:gd name="T42" fmla="*/ 2147483647 w 24"/>
                  <a:gd name="T43" fmla="*/ 2147483647 h 26"/>
                  <a:gd name="T44" fmla="*/ 2147483647 w 24"/>
                  <a:gd name="T45" fmla="*/ 2147483647 h 26"/>
                  <a:gd name="T46" fmla="*/ 2147483647 w 24"/>
                  <a:gd name="T47" fmla="*/ 2147483647 h 26"/>
                  <a:gd name="T48" fmla="*/ 2147483647 w 24"/>
                  <a:gd name="T49" fmla="*/ 2147483647 h 26"/>
                  <a:gd name="T50" fmla="*/ 2147483647 w 24"/>
                  <a:gd name="T51" fmla="*/ 2147483647 h 26"/>
                  <a:gd name="T52" fmla="*/ 2147483647 w 24"/>
                  <a:gd name="T53" fmla="*/ 2147483647 h 26"/>
                  <a:gd name="T54" fmla="*/ 2147483647 w 24"/>
                  <a:gd name="T55" fmla="*/ 2147483647 h 26"/>
                  <a:gd name="T56" fmla="*/ 2147483647 w 24"/>
                  <a:gd name="T57" fmla="*/ 2147483647 h 26"/>
                  <a:gd name="T58" fmla="*/ 2147483647 w 24"/>
                  <a:gd name="T59" fmla="*/ 2147483647 h 26"/>
                  <a:gd name="T60" fmla="*/ 2147483647 w 24"/>
                  <a:gd name="T61" fmla="*/ 2147483647 h 26"/>
                  <a:gd name="T62" fmla="*/ 2147483647 w 24"/>
                  <a:gd name="T63" fmla="*/ 2147483647 h 26"/>
                  <a:gd name="T64" fmla="*/ 2147483647 w 24"/>
                  <a:gd name="T65" fmla="*/ 2147483647 h 26"/>
                  <a:gd name="T66" fmla="*/ 2147483647 w 24"/>
                  <a:gd name="T67" fmla="*/ 2147483647 h 26"/>
                  <a:gd name="T68" fmla="*/ 2147483647 w 24"/>
                  <a:gd name="T69" fmla="*/ 2147483647 h 26"/>
                  <a:gd name="T70" fmla="*/ 2147483647 w 24"/>
                  <a:gd name="T71" fmla="*/ 2147483647 h 26"/>
                  <a:gd name="T72" fmla="*/ 2147483647 w 24"/>
                  <a:gd name="T73" fmla="*/ 2147483647 h 26"/>
                  <a:gd name="T74" fmla="*/ 2147483647 w 24"/>
                  <a:gd name="T75" fmla="*/ 2147483647 h 2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4" h="26">
                    <a:moveTo>
                      <a:pt x="19" y="12"/>
                    </a:moveTo>
                    <a:lnTo>
                      <a:pt x="16" y="12"/>
                    </a:lnTo>
                    <a:lnTo>
                      <a:pt x="14" y="12"/>
                    </a:lnTo>
                    <a:lnTo>
                      <a:pt x="14" y="9"/>
                    </a:lnTo>
                    <a:lnTo>
                      <a:pt x="12" y="7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9" y="12"/>
                    </a:lnTo>
                    <a:lnTo>
                      <a:pt x="12" y="16"/>
                    </a:lnTo>
                    <a:lnTo>
                      <a:pt x="14" y="21"/>
                    </a:lnTo>
                    <a:lnTo>
                      <a:pt x="19" y="23"/>
                    </a:lnTo>
                    <a:lnTo>
                      <a:pt x="21" y="26"/>
                    </a:lnTo>
                    <a:lnTo>
                      <a:pt x="24" y="26"/>
                    </a:lnTo>
                    <a:lnTo>
                      <a:pt x="24" y="19"/>
                    </a:lnTo>
                    <a:lnTo>
                      <a:pt x="21" y="19"/>
                    </a:lnTo>
                    <a:lnTo>
                      <a:pt x="19" y="16"/>
                    </a:lnTo>
                    <a:lnTo>
                      <a:pt x="19" y="14"/>
                    </a:lnTo>
                    <a:lnTo>
                      <a:pt x="19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3" name="Freeform 1005"/>
              <p:cNvSpPr/>
              <p:nvPr/>
            </p:nvSpPr>
            <p:spPr bwMode="auto">
              <a:xfrm>
                <a:off x="1419226" y="1490663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0 w 5"/>
                  <a:gd name="T5" fmla="*/ 0 h 3"/>
                  <a:gd name="T6" fmla="*/ 2147483647 w 5"/>
                  <a:gd name="T7" fmla="*/ 2147483647 h 3"/>
                  <a:gd name="T8" fmla="*/ 2147483647 w 5"/>
                  <a:gd name="T9" fmla="*/ 2147483647 h 3"/>
                  <a:gd name="T10" fmla="*/ 2147483647 w 5"/>
                  <a:gd name="T11" fmla="*/ 0 h 3"/>
                  <a:gd name="T12" fmla="*/ 0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4" name="Freeform 1006"/>
              <p:cNvSpPr/>
              <p:nvPr/>
            </p:nvSpPr>
            <p:spPr bwMode="auto">
              <a:xfrm>
                <a:off x="1427163" y="149542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5" name="Freeform 1007"/>
              <p:cNvSpPr/>
              <p:nvPr/>
            </p:nvSpPr>
            <p:spPr bwMode="auto">
              <a:xfrm>
                <a:off x="1423988" y="1506538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0 w 16"/>
                  <a:gd name="T3" fmla="*/ 0 h 7"/>
                  <a:gd name="T4" fmla="*/ 0 w 16"/>
                  <a:gd name="T5" fmla="*/ 2147483647 h 7"/>
                  <a:gd name="T6" fmla="*/ 0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2147483647 h 7"/>
                  <a:gd name="T22" fmla="*/ 2147483647 w 16"/>
                  <a:gd name="T23" fmla="*/ 2147483647 h 7"/>
                  <a:gd name="T24" fmla="*/ 2147483647 w 16"/>
                  <a:gd name="T25" fmla="*/ 2147483647 h 7"/>
                  <a:gd name="T26" fmla="*/ 2147483647 w 16"/>
                  <a:gd name="T27" fmla="*/ 2147483647 h 7"/>
                  <a:gd name="T28" fmla="*/ 2147483647 w 16"/>
                  <a:gd name="T29" fmla="*/ 2147483647 h 7"/>
                  <a:gd name="T30" fmla="*/ 2147483647 w 16"/>
                  <a:gd name="T31" fmla="*/ 2147483647 h 7"/>
                  <a:gd name="T32" fmla="*/ 2147483647 w 16"/>
                  <a:gd name="T33" fmla="*/ 2147483647 h 7"/>
                  <a:gd name="T34" fmla="*/ 2147483647 w 16"/>
                  <a:gd name="T35" fmla="*/ 2147483647 h 7"/>
                  <a:gd name="T36" fmla="*/ 2147483647 w 16"/>
                  <a:gd name="T37" fmla="*/ 2147483647 h 7"/>
                  <a:gd name="T38" fmla="*/ 2147483647 w 16"/>
                  <a:gd name="T39" fmla="*/ 2147483647 h 7"/>
                  <a:gd name="T40" fmla="*/ 2147483647 w 16"/>
                  <a:gd name="T41" fmla="*/ 0 h 7"/>
                  <a:gd name="T42" fmla="*/ 2147483647 w 16"/>
                  <a:gd name="T43" fmla="*/ 0 h 7"/>
                  <a:gd name="T44" fmla="*/ 2147483647 w 16"/>
                  <a:gd name="T45" fmla="*/ 0 h 7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6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1" y="5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5"/>
                    </a:lnTo>
                    <a:lnTo>
                      <a:pt x="14" y="5"/>
                    </a:lnTo>
                    <a:lnTo>
                      <a:pt x="11" y="5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6" name="Rectangle 1008"/>
              <p:cNvSpPr>
                <a:spLocks noChangeArrowheads="1"/>
              </p:cNvSpPr>
              <p:nvPr/>
            </p:nvSpPr>
            <p:spPr bwMode="auto">
              <a:xfrm>
                <a:off x="1446213" y="1509713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37" name="Freeform 1009"/>
              <p:cNvSpPr/>
              <p:nvPr/>
            </p:nvSpPr>
            <p:spPr bwMode="auto">
              <a:xfrm>
                <a:off x="1449388" y="1514476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8" name="Freeform 1010"/>
              <p:cNvSpPr/>
              <p:nvPr/>
            </p:nvSpPr>
            <p:spPr bwMode="auto">
              <a:xfrm>
                <a:off x="1457326" y="14954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39" name="Freeform 1011"/>
              <p:cNvSpPr/>
              <p:nvPr/>
            </p:nvSpPr>
            <p:spPr bwMode="auto">
              <a:xfrm>
                <a:off x="1457326" y="1514476"/>
                <a:ext cx="7938" cy="3175"/>
              </a:xfrm>
              <a:custGeom>
                <a:avLst/>
                <a:gdLst>
                  <a:gd name="T0" fmla="*/ 0 w 5"/>
                  <a:gd name="T1" fmla="*/ 2147483647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2147483647 w 5"/>
                  <a:gd name="T15" fmla="*/ 0 h 2"/>
                  <a:gd name="T16" fmla="*/ 0 w 5"/>
                  <a:gd name="T17" fmla="*/ 2147483647 h 2"/>
                  <a:gd name="T18" fmla="*/ 0 w 5"/>
                  <a:gd name="T19" fmla="*/ 0 h 2"/>
                  <a:gd name="T20" fmla="*/ 0 w 5"/>
                  <a:gd name="T21" fmla="*/ 2147483647 h 2"/>
                  <a:gd name="T22" fmla="*/ 0 w 5"/>
                  <a:gd name="T23" fmla="*/ 2147483647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5" h="2">
                    <a:moveTo>
                      <a:pt x="0" y="2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0" name="Freeform 1012"/>
              <p:cNvSpPr/>
              <p:nvPr/>
            </p:nvSpPr>
            <p:spPr bwMode="auto">
              <a:xfrm>
                <a:off x="1468438" y="1514476"/>
                <a:ext cx="7938" cy="3175"/>
              </a:xfrm>
              <a:custGeom>
                <a:avLst/>
                <a:gdLst>
                  <a:gd name="T0" fmla="*/ 2147483647 w 5"/>
                  <a:gd name="T1" fmla="*/ 2147483647 h 2"/>
                  <a:gd name="T2" fmla="*/ 2147483647 w 5"/>
                  <a:gd name="T3" fmla="*/ 0 h 2"/>
                  <a:gd name="T4" fmla="*/ 2147483647 w 5"/>
                  <a:gd name="T5" fmla="*/ 0 h 2"/>
                  <a:gd name="T6" fmla="*/ 0 w 5"/>
                  <a:gd name="T7" fmla="*/ 2147483647 h 2"/>
                  <a:gd name="T8" fmla="*/ 0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5" y="2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1" name="Freeform 1013"/>
              <p:cNvSpPr/>
              <p:nvPr/>
            </p:nvSpPr>
            <p:spPr bwMode="auto">
              <a:xfrm>
                <a:off x="1465263" y="1517651"/>
                <a:ext cx="6350" cy="3175"/>
              </a:xfrm>
              <a:custGeom>
                <a:avLst/>
                <a:gdLst>
                  <a:gd name="T0" fmla="*/ 0 w 4"/>
                  <a:gd name="T1" fmla="*/ 0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0 h 2"/>
                  <a:gd name="T10" fmla="*/ 0 w 4"/>
                  <a:gd name="T11" fmla="*/ 0 h 2"/>
                  <a:gd name="T12" fmla="*/ 0 w 4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" h="2">
                    <a:moveTo>
                      <a:pt x="0" y="0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2" name="Freeform 1014"/>
              <p:cNvSpPr/>
              <p:nvPr/>
            </p:nvSpPr>
            <p:spPr bwMode="auto">
              <a:xfrm>
                <a:off x="1479551" y="1514476"/>
                <a:ext cx="11113" cy="6350"/>
              </a:xfrm>
              <a:custGeom>
                <a:avLst/>
                <a:gdLst>
                  <a:gd name="T0" fmla="*/ 0 w 7"/>
                  <a:gd name="T1" fmla="*/ 2147483647 h 4"/>
                  <a:gd name="T2" fmla="*/ 0 w 7"/>
                  <a:gd name="T3" fmla="*/ 2147483647 h 4"/>
                  <a:gd name="T4" fmla="*/ 2147483647 w 7"/>
                  <a:gd name="T5" fmla="*/ 2147483647 h 4"/>
                  <a:gd name="T6" fmla="*/ 2147483647 w 7"/>
                  <a:gd name="T7" fmla="*/ 2147483647 h 4"/>
                  <a:gd name="T8" fmla="*/ 2147483647 w 7"/>
                  <a:gd name="T9" fmla="*/ 2147483647 h 4"/>
                  <a:gd name="T10" fmla="*/ 2147483647 w 7"/>
                  <a:gd name="T11" fmla="*/ 2147483647 h 4"/>
                  <a:gd name="T12" fmla="*/ 2147483647 w 7"/>
                  <a:gd name="T13" fmla="*/ 2147483647 h 4"/>
                  <a:gd name="T14" fmla="*/ 2147483647 w 7"/>
                  <a:gd name="T15" fmla="*/ 2147483647 h 4"/>
                  <a:gd name="T16" fmla="*/ 2147483647 w 7"/>
                  <a:gd name="T17" fmla="*/ 0 h 4"/>
                  <a:gd name="T18" fmla="*/ 2147483647 w 7"/>
                  <a:gd name="T19" fmla="*/ 2147483647 h 4"/>
                  <a:gd name="T20" fmla="*/ 2147483647 w 7"/>
                  <a:gd name="T21" fmla="*/ 2147483647 h 4"/>
                  <a:gd name="T22" fmla="*/ 2147483647 w 7"/>
                  <a:gd name="T23" fmla="*/ 2147483647 h 4"/>
                  <a:gd name="T24" fmla="*/ 0 w 7"/>
                  <a:gd name="T25" fmla="*/ 2147483647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4">
                    <a:moveTo>
                      <a:pt x="0" y="4"/>
                    </a:moveTo>
                    <a:lnTo>
                      <a:pt x="0" y="4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3" name="Freeform 1015"/>
              <p:cNvSpPr/>
              <p:nvPr/>
            </p:nvSpPr>
            <p:spPr bwMode="auto">
              <a:xfrm>
                <a:off x="1484313" y="151447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4" name="Freeform 1016"/>
              <p:cNvSpPr/>
              <p:nvPr/>
            </p:nvSpPr>
            <p:spPr bwMode="auto">
              <a:xfrm>
                <a:off x="1479551" y="151447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5" name="Freeform 1017"/>
              <p:cNvSpPr/>
              <p:nvPr/>
            </p:nvSpPr>
            <p:spPr bwMode="auto">
              <a:xfrm>
                <a:off x="1476376" y="151447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0 h 2"/>
                  <a:gd name="T6" fmla="*/ 2147483647 w 2"/>
                  <a:gd name="T7" fmla="*/ 0 h 2"/>
                  <a:gd name="T8" fmla="*/ 0 w 2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6" name="Freeform 1018"/>
              <p:cNvSpPr/>
              <p:nvPr/>
            </p:nvSpPr>
            <p:spPr bwMode="auto">
              <a:xfrm>
                <a:off x="1487488" y="15144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7" name="Freeform 1019"/>
              <p:cNvSpPr/>
              <p:nvPr/>
            </p:nvSpPr>
            <p:spPr bwMode="auto">
              <a:xfrm>
                <a:off x="1465263" y="1479551"/>
                <a:ext cx="22225" cy="26988"/>
              </a:xfrm>
              <a:custGeom>
                <a:avLst/>
                <a:gdLst>
                  <a:gd name="T0" fmla="*/ 0 w 14"/>
                  <a:gd name="T1" fmla="*/ 2147483647 h 17"/>
                  <a:gd name="T2" fmla="*/ 0 w 14"/>
                  <a:gd name="T3" fmla="*/ 2147483647 h 17"/>
                  <a:gd name="T4" fmla="*/ 2147483647 w 14"/>
                  <a:gd name="T5" fmla="*/ 2147483647 h 17"/>
                  <a:gd name="T6" fmla="*/ 2147483647 w 14"/>
                  <a:gd name="T7" fmla="*/ 2147483647 h 17"/>
                  <a:gd name="T8" fmla="*/ 2147483647 w 14"/>
                  <a:gd name="T9" fmla="*/ 2147483647 h 17"/>
                  <a:gd name="T10" fmla="*/ 2147483647 w 14"/>
                  <a:gd name="T11" fmla="*/ 2147483647 h 17"/>
                  <a:gd name="T12" fmla="*/ 2147483647 w 14"/>
                  <a:gd name="T13" fmla="*/ 2147483647 h 17"/>
                  <a:gd name="T14" fmla="*/ 2147483647 w 14"/>
                  <a:gd name="T15" fmla="*/ 2147483647 h 17"/>
                  <a:gd name="T16" fmla="*/ 2147483647 w 14"/>
                  <a:gd name="T17" fmla="*/ 2147483647 h 17"/>
                  <a:gd name="T18" fmla="*/ 2147483647 w 14"/>
                  <a:gd name="T19" fmla="*/ 2147483647 h 17"/>
                  <a:gd name="T20" fmla="*/ 2147483647 w 14"/>
                  <a:gd name="T21" fmla="*/ 2147483647 h 17"/>
                  <a:gd name="T22" fmla="*/ 2147483647 w 14"/>
                  <a:gd name="T23" fmla="*/ 2147483647 h 17"/>
                  <a:gd name="T24" fmla="*/ 2147483647 w 14"/>
                  <a:gd name="T25" fmla="*/ 2147483647 h 17"/>
                  <a:gd name="T26" fmla="*/ 2147483647 w 14"/>
                  <a:gd name="T27" fmla="*/ 2147483647 h 17"/>
                  <a:gd name="T28" fmla="*/ 2147483647 w 14"/>
                  <a:gd name="T29" fmla="*/ 2147483647 h 17"/>
                  <a:gd name="T30" fmla="*/ 2147483647 w 14"/>
                  <a:gd name="T31" fmla="*/ 2147483647 h 17"/>
                  <a:gd name="T32" fmla="*/ 2147483647 w 14"/>
                  <a:gd name="T33" fmla="*/ 2147483647 h 17"/>
                  <a:gd name="T34" fmla="*/ 2147483647 w 14"/>
                  <a:gd name="T35" fmla="*/ 2147483647 h 17"/>
                  <a:gd name="T36" fmla="*/ 2147483647 w 14"/>
                  <a:gd name="T37" fmla="*/ 2147483647 h 17"/>
                  <a:gd name="T38" fmla="*/ 2147483647 w 14"/>
                  <a:gd name="T39" fmla="*/ 2147483647 h 17"/>
                  <a:gd name="T40" fmla="*/ 2147483647 w 14"/>
                  <a:gd name="T41" fmla="*/ 2147483647 h 17"/>
                  <a:gd name="T42" fmla="*/ 2147483647 w 14"/>
                  <a:gd name="T43" fmla="*/ 2147483647 h 17"/>
                  <a:gd name="T44" fmla="*/ 2147483647 w 14"/>
                  <a:gd name="T45" fmla="*/ 2147483647 h 17"/>
                  <a:gd name="T46" fmla="*/ 2147483647 w 14"/>
                  <a:gd name="T47" fmla="*/ 2147483647 h 17"/>
                  <a:gd name="T48" fmla="*/ 2147483647 w 14"/>
                  <a:gd name="T49" fmla="*/ 2147483647 h 17"/>
                  <a:gd name="T50" fmla="*/ 2147483647 w 14"/>
                  <a:gd name="T51" fmla="*/ 2147483647 h 17"/>
                  <a:gd name="T52" fmla="*/ 2147483647 w 14"/>
                  <a:gd name="T53" fmla="*/ 2147483647 h 17"/>
                  <a:gd name="T54" fmla="*/ 2147483647 w 14"/>
                  <a:gd name="T55" fmla="*/ 2147483647 h 17"/>
                  <a:gd name="T56" fmla="*/ 2147483647 w 14"/>
                  <a:gd name="T57" fmla="*/ 2147483647 h 17"/>
                  <a:gd name="T58" fmla="*/ 2147483647 w 14"/>
                  <a:gd name="T59" fmla="*/ 2147483647 h 17"/>
                  <a:gd name="T60" fmla="*/ 2147483647 w 14"/>
                  <a:gd name="T61" fmla="*/ 2147483647 h 17"/>
                  <a:gd name="T62" fmla="*/ 2147483647 w 14"/>
                  <a:gd name="T63" fmla="*/ 2147483647 h 17"/>
                  <a:gd name="T64" fmla="*/ 2147483647 w 14"/>
                  <a:gd name="T65" fmla="*/ 2147483647 h 17"/>
                  <a:gd name="T66" fmla="*/ 2147483647 w 14"/>
                  <a:gd name="T67" fmla="*/ 2147483647 h 17"/>
                  <a:gd name="T68" fmla="*/ 2147483647 w 14"/>
                  <a:gd name="T69" fmla="*/ 2147483647 h 17"/>
                  <a:gd name="T70" fmla="*/ 2147483647 w 14"/>
                  <a:gd name="T71" fmla="*/ 2147483647 h 17"/>
                  <a:gd name="T72" fmla="*/ 2147483647 w 14"/>
                  <a:gd name="T73" fmla="*/ 2147483647 h 17"/>
                  <a:gd name="T74" fmla="*/ 2147483647 w 14"/>
                  <a:gd name="T75" fmla="*/ 2147483647 h 17"/>
                  <a:gd name="T76" fmla="*/ 2147483647 w 14"/>
                  <a:gd name="T77" fmla="*/ 2147483647 h 17"/>
                  <a:gd name="T78" fmla="*/ 2147483647 w 14"/>
                  <a:gd name="T79" fmla="*/ 2147483647 h 17"/>
                  <a:gd name="T80" fmla="*/ 2147483647 w 14"/>
                  <a:gd name="T81" fmla="*/ 2147483647 h 17"/>
                  <a:gd name="T82" fmla="*/ 2147483647 w 14"/>
                  <a:gd name="T83" fmla="*/ 0 h 17"/>
                  <a:gd name="T84" fmla="*/ 2147483647 w 14"/>
                  <a:gd name="T85" fmla="*/ 0 h 17"/>
                  <a:gd name="T86" fmla="*/ 2147483647 w 14"/>
                  <a:gd name="T87" fmla="*/ 0 h 17"/>
                  <a:gd name="T88" fmla="*/ 2147483647 w 14"/>
                  <a:gd name="T89" fmla="*/ 0 h 17"/>
                  <a:gd name="T90" fmla="*/ 2147483647 w 14"/>
                  <a:gd name="T91" fmla="*/ 0 h 17"/>
                  <a:gd name="T92" fmla="*/ 2147483647 w 14"/>
                  <a:gd name="T93" fmla="*/ 0 h 17"/>
                  <a:gd name="T94" fmla="*/ 2147483647 w 14"/>
                  <a:gd name="T95" fmla="*/ 0 h 17"/>
                  <a:gd name="T96" fmla="*/ 2147483647 w 14"/>
                  <a:gd name="T97" fmla="*/ 0 h 17"/>
                  <a:gd name="T98" fmla="*/ 2147483647 w 14"/>
                  <a:gd name="T99" fmla="*/ 0 h 17"/>
                  <a:gd name="T100" fmla="*/ 2147483647 w 14"/>
                  <a:gd name="T101" fmla="*/ 2147483647 h 17"/>
                  <a:gd name="T102" fmla="*/ 2147483647 w 14"/>
                  <a:gd name="T103" fmla="*/ 2147483647 h 17"/>
                  <a:gd name="T104" fmla="*/ 2147483647 w 14"/>
                  <a:gd name="T105" fmla="*/ 2147483647 h 17"/>
                  <a:gd name="T106" fmla="*/ 2147483647 w 14"/>
                  <a:gd name="T107" fmla="*/ 2147483647 h 17"/>
                  <a:gd name="T108" fmla="*/ 2147483647 w 14"/>
                  <a:gd name="T109" fmla="*/ 2147483647 h 17"/>
                  <a:gd name="T110" fmla="*/ 0 w 14"/>
                  <a:gd name="T111" fmla="*/ 2147483647 h 17"/>
                  <a:gd name="T112" fmla="*/ 0 w 14"/>
                  <a:gd name="T113" fmla="*/ 2147483647 h 1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14" h="17">
                    <a:moveTo>
                      <a:pt x="0" y="10"/>
                    </a:moveTo>
                    <a:lnTo>
                      <a:pt x="0" y="12"/>
                    </a:lnTo>
                    <a:lnTo>
                      <a:pt x="2" y="12"/>
                    </a:lnTo>
                    <a:lnTo>
                      <a:pt x="2" y="14"/>
                    </a:lnTo>
                    <a:lnTo>
                      <a:pt x="2" y="17"/>
                    </a:lnTo>
                    <a:lnTo>
                      <a:pt x="2" y="14"/>
                    </a:lnTo>
                    <a:lnTo>
                      <a:pt x="2" y="10"/>
                    </a:lnTo>
                    <a:lnTo>
                      <a:pt x="4" y="10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7" y="14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4" y="5"/>
                    </a:lnTo>
                    <a:lnTo>
                      <a:pt x="4" y="7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9" y="3"/>
                    </a:lnTo>
                    <a:lnTo>
                      <a:pt x="12" y="3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8" name="Freeform 1020"/>
              <p:cNvSpPr/>
              <p:nvPr/>
            </p:nvSpPr>
            <p:spPr bwMode="auto">
              <a:xfrm>
                <a:off x="1468438" y="1416051"/>
                <a:ext cx="7938" cy="19050"/>
              </a:xfrm>
              <a:custGeom>
                <a:avLst/>
                <a:gdLst>
                  <a:gd name="T0" fmla="*/ 0 w 5"/>
                  <a:gd name="T1" fmla="*/ 2147483647 h 12"/>
                  <a:gd name="T2" fmla="*/ 0 w 5"/>
                  <a:gd name="T3" fmla="*/ 2147483647 h 12"/>
                  <a:gd name="T4" fmla="*/ 0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0 h 12"/>
                  <a:gd name="T30" fmla="*/ 2147483647 w 5"/>
                  <a:gd name="T31" fmla="*/ 0 h 12"/>
                  <a:gd name="T32" fmla="*/ 2147483647 w 5"/>
                  <a:gd name="T33" fmla="*/ 0 h 12"/>
                  <a:gd name="T34" fmla="*/ 2147483647 w 5"/>
                  <a:gd name="T35" fmla="*/ 0 h 12"/>
                  <a:gd name="T36" fmla="*/ 2147483647 w 5"/>
                  <a:gd name="T37" fmla="*/ 0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0 w 5"/>
                  <a:gd name="T43" fmla="*/ 2147483647 h 12"/>
                  <a:gd name="T44" fmla="*/ 0 w 5"/>
                  <a:gd name="T45" fmla="*/ 2147483647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49" name="Freeform 1021"/>
              <p:cNvSpPr/>
              <p:nvPr/>
            </p:nvSpPr>
            <p:spPr bwMode="auto">
              <a:xfrm>
                <a:off x="1468438" y="1416051"/>
                <a:ext cx="7938" cy="19050"/>
              </a:xfrm>
              <a:custGeom>
                <a:avLst/>
                <a:gdLst>
                  <a:gd name="T0" fmla="*/ 0 w 5"/>
                  <a:gd name="T1" fmla="*/ 2147483647 h 12"/>
                  <a:gd name="T2" fmla="*/ 0 w 5"/>
                  <a:gd name="T3" fmla="*/ 2147483647 h 12"/>
                  <a:gd name="T4" fmla="*/ 0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0 h 12"/>
                  <a:gd name="T30" fmla="*/ 2147483647 w 5"/>
                  <a:gd name="T31" fmla="*/ 0 h 12"/>
                  <a:gd name="T32" fmla="*/ 2147483647 w 5"/>
                  <a:gd name="T33" fmla="*/ 0 h 12"/>
                  <a:gd name="T34" fmla="*/ 2147483647 w 5"/>
                  <a:gd name="T35" fmla="*/ 0 h 12"/>
                  <a:gd name="T36" fmla="*/ 2147483647 w 5"/>
                  <a:gd name="T37" fmla="*/ 0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0 w 5"/>
                  <a:gd name="T43" fmla="*/ 2147483647 h 12"/>
                  <a:gd name="T44" fmla="*/ 0 w 5"/>
                  <a:gd name="T45" fmla="*/ 2147483647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0" y="5"/>
                    </a:move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0" name="Freeform 1022"/>
              <p:cNvSpPr/>
              <p:nvPr/>
            </p:nvSpPr>
            <p:spPr bwMode="auto">
              <a:xfrm>
                <a:off x="1468438" y="14351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1" name="Freeform 1023"/>
              <p:cNvSpPr/>
              <p:nvPr/>
            </p:nvSpPr>
            <p:spPr bwMode="auto">
              <a:xfrm>
                <a:off x="1468438" y="143510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2" name="Freeform 1024"/>
              <p:cNvSpPr/>
              <p:nvPr/>
            </p:nvSpPr>
            <p:spPr bwMode="auto">
              <a:xfrm>
                <a:off x="1476376" y="1430338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0 h 5"/>
                  <a:gd name="T4" fmla="*/ 0 w 5"/>
                  <a:gd name="T5" fmla="*/ 0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3" name="Freeform 1025"/>
              <p:cNvSpPr/>
              <p:nvPr/>
            </p:nvSpPr>
            <p:spPr bwMode="auto">
              <a:xfrm>
                <a:off x="1476376" y="1430338"/>
                <a:ext cx="7938" cy="7938"/>
              </a:xfrm>
              <a:custGeom>
                <a:avLst/>
                <a:gdLst>
                  <a:gd name="T0" fmla="*/ 2147483647 w 5"/>
                  <a:gd name="T1" fmla="*/ 2147483647 h 5"/>
                  <a:gd name="T2" fmla="*/ 0 w 5"/>
                  <a:gd name="T3" fmla="*/ 0 h 5"/>
                  <a:gd name="T4" fmla="*/ 0 w 5"/>
                  <a:gd name="T5" fmla="*/ 0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4" name="Freeform 1026"/>
              <p:cNvSpPr/>
              <p:nvPr/>
            </p:nvSpPr>
            <p:spPr bwMode="auto">
              <a:xfrm>
                <a:off x="1484313" y="14382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5" name="Freeform 1027"/>
              <p:cNvSpPr/>
              <p:nvPr/>
            </p:nvSpPr>
            <p:spPr bwMode="auto">
              <a:xfrm>
                <a:off x="1484313" y="14382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6" name="Freeform 1028"/>
              <p:cNvSpPr/>
              <p:nvPr/>
            </p:nvSpPr>
            <p:spPr bwMode="auto">
              <a:xfrm>
                <a:off x="1484313" y="1435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7" name="Freeform 1029"/>
              <p:cNvSpPr/>
              <p:nvPr/>
            </p:nvSpPr>
            <p:spPr bwMode="auto">
              <a:xfrm>
                <a:off x="1484313" y="14351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8" name="Freeform 1030"/>
              <p:cNvSpPr/>
              <p:nvPr/>
            </p:nvSpPr>
            <p:spPr bwMode="auto">
              <a:xfrm>
                <a:off x="1479551" y="14382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59" name="Freeform 1031"/>
              <p:cNvSpPr/>
              <p:nvPr/>
            </p:nvSpPr>
            <p:spPr bwMode="auto">
              <a:xfrm>
                <a:off x="1479551" y="14382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0" name="Freeform 1032"/>
              <p:cNvSpPr/>
              <p:nvPr/>
            </p:nvSpPr>
            <p:spPr bwMode="auto">
              <a:xfrm>
                <a:off x="1476376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1" name="Freeform 1033"/>
              <p:cNvSpPr/>
              <p:nvPr/>
            </p:nvSpPr>
            <p:spPr bwMode="auto">
              <a:xfrm>
                <a:off x="1476376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2" name="Freeform 1034"/>
              <p:cNvSpPr/>
              <p:nvPr/>
            </p:nvSpPr>
            <p:spPr bwMode="auto">
              <a:xfrm>
                <a:off x="1476376" y="14462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3" name="Freeform 1035"/>
              <p:cNvSpPr/>
              <p:nvPr/>
            </p:nvSpPr>
            <p:spPr bwMode="auto">
              <a:xfrm>
                <a:off x="1476376" y="14462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4" name="Freeform 1036"/>
              <p:cNvSpPr/>
              <p:nvPr/>
            </p:nvSpPr>
            <p:spPr bwMode="auto">
              <a:xfrm>
                <a:off x="1479551" y="1446213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5" name="Freeform 1037"/>
              <p:cNvSpPr/>
              <p:nvPr/>
            </p:nvSpPr>
            <p:spPr bwMode="auto">
              <a:xfrm>
                <a:off x="1479551" y="1446213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6" name="Freeform 1038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7" name="Freeform 1039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8" name="Freeform 1040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69" name="Freeform 1041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0" name="Freeform 1042"/>
              <p:cNvSpPr/>
              <p:nvPr/>
            </p:nvSpPr>
            <p:spPr bwMode="auto">
              <a:xfrm>
                <a:off x="1476376" y="1449388"/>
                <a:ext cx="14288" cy="15875"/>
              </a:xfrm>
              <a:custGeom>
                <a:avLst/>
                <a:gdLst>
                  <a:gd name="T0" fmla="*/ 2147483647 w 9"/>
                  <a:gd name="T1" fmla="*/ 0 h 10"/>
                  <a:gd name="T2" fmla="*/ 2147483647 w 9"/>
                  <a:gd name="T3" fmla="*/ 0 h 10"/>
                  <a:gd name="T4" fmla="*/ 2147483647 w 9"/>
                  <a:gd name="T5" fmla="*/ 2147483647 h 10"/>
                  <a:gd name="T6" fmla="*/ 2147483647 w 9"/>
                  <a:gd name="T7" fmla="*/ 2147483647 h 10"/>
                  <a:gd name="T8" fmla="*/ 2147483647 w 9"/>
                  <a:gd name="T9" fmla="*/ 2147483647 h 10"/>
                  <a:gd name="T10" fmla="*/ 2147483647 w 9"/>
                  <a:gd name="T11" fmla="*/ 2147483647 h 10"/>
                  <a:gd name="T12" fmla="*/ 2147483647 w 9"/>
                  <a:gd name="T13" fmla="*/ 2147483647 h 10"/>
                  <a:gd name="T14" fmla="*/ 2147483647 w 9"/>
                  <a:gd name="T15" fmla="*/ 2147483647 h 10"/>
                  <a:gd name="T16" fmla="*/ 2147483647 w 9"/>
                  <a:gd name="T17" fmla="*/ 2147483647 h 10"/>
                  <a:gd name="T18" fmla="*/ 2147483647 w 9"/>
                  <a:gd name="T19" fmla="*/ 2147483647 h 10"/>
                  <a:gd name="T20" fmla="*/ 2147483647 w 9"/>
                  <a:gd name="T21" fmla="*/ 2147483647 h 10"/>
                  <a:gd name="T22" fmla="*/ 0 w 9"/>
                  <a:gd name="T23" fmla="*/ 2147483647 h 10"/>
                  <a:gd name="T24" fmla="*/ 0 w 9"/>
                  <a:gd name="T25" fmla="*/ 2147483647 h 10"/>
                  <a:gd name="T26" fmla="*/ 0 w 9"/>
                  <a:gd name="T27" fmla="*/ 2147483647 h 10"/>
                  <a:gd name="T28" fmla="*/ 0 w 9"/>
                  <a:gd name="T29" fmla="*/ 2147483647 h 10"/>
                  <a:gd name="T30" fmla="*/ 0 w 9"/>
                  <a:gd name="T31" fmla="*/ 2147483647 h 10"/>
                  <a:gd name="T32" fmla="*/ 0 w 9"/>
                  <a:gd name="T33" fmla="*/ 2147483647 h 10"/>
                  <a:gd name="T34" fmla="*/ 0 w 9"/>
                  <a:gd name="T35" fmla="*/ 2147483647 h 10"/>
                  <a:gd name="T36" fmla="*/ 2147483647 w 9"/>
                  <a:gd name="T37" fmla="*/ 2147483647 h 10"/>
                  <a:gd name="T38" fmla="*/ 2147483647 w 9"/>
                  <a:gd name="T39" fmla="*/ 2147483647 h 10"/>
                  <a:gd name="T40" fmla="*/ 2147483647 w 9"/>
                  <a:gd name="T41" fmla="*/ 2147483647 h 10"/>
                  <a:gd name="T42" fmla="*/ 2147483647 w 9"/>
                  <a:gd name="T43" fmla="*/ 2147483647 h 10"/>
                  <a:gd name="T44" fmla="*/ 2147483647 w 9"/>
                  <a:gd name="T45" fmla="*/ 2147483647 h 10"/>
                  <a:gd name="T46" fmla="*/ 2147483647 w 9"/>
                  <a:gd name="T47" fmla="*/ 2147483647 h 10"/>
                  <a:gd name="T48" fmla="*/ 2147483647 w 9"/>
                  <a:gd name="T49" fmla="*/ 2147483647 h 10"/>
                  <a:gd name="T50" fmla="*/ 2147483647 w 9"/>
                  <a:gd name="T51" fmla="*/ 2147483647 h 10"/>
                  <a:gd name="T52" fmla="*/ 2147483647 w 9"/>
                  <a:gd name="T53" fmla="*/ 2147483647 h 10"/>
                  <a:gd name="T54" fmla="*/ 2147483647 w 9"/>
                  <a:gd name="T55" fmla="*/ 2147483647 h 10"/>
                  <a:gd name="T56" fmla="*/ 2147483647 w 9"/>
                  <a:gd name="T57" fmla="*/ 2147483647 h 10"/>
                  <a:gd name="T58" fmla="*/ 2147483647 w 9"/>
                  <a:gd name="T59" fmla="*/ 2147483647 h 10"/>
                  <a:gd name="T60" fmla="*/ 2147483647 w 9"/>
                  <a:gd name="T61" fmla="*/ 2147483647 h 10"/>
                  <a:gd name="T62" fmla="*/ 2147483647 w 9"/>
                  <a:gd name="T63" fmla="*/ 2147483647 h 10"/>
                  <a:gd name="T64" fmla="*/ 2147483647 w 9"/>
                  <a:gd name="T65" fmla="*/ 2147483647 h 10"/>
                  <a:gd name="T66" fmla="*/ 2147483647 w 9"/>
                  <a:gd name="T67" fmla="*/ 2147483647 h 10"/>
                  <a:gd name="T68" fmla="*/ 2147483647 w 9"/>
                  <a:gd name="T69" fmla="*/ 2147483647 h 10"/>
                  <a:gd name="T70" fmla="*/ 2147483647 w 9"/>
                  <a:gd name="T71" fmla="*/ 2147483647 h 10"/>
                  <a:gd name="T72" fmla="*/ 2147483647 w 9"/>
                  <a:gd name="T73" fmla="*/ 2147483647 h 10"/>
                  <a:gd name="T74" fmla="*/ 2147483647 w 9"/>
                  <a:gd name="T75" fmla="*/ 2147483647 h 10"/>
                  <a:gd name="T76" fmla="*/ 2147483647 w 9"/>
                  <a:gd name="T77" fmla="*/ 2147483647 h 10"/>
                  <a:gd name="T78" fmla="*/ 2147483647 w 9"/>
                  <a:gd name="T79" fmla="*/ 2147483647 h 10"/>
                  <a:gd name="T80" fmla="*/ 2147483647 w 9"/>
                  <a:gd name="T81" fmla="*/ 2147483647 h 10"/>
                  <a:gd name="T82" fmla="*/ 2147483647 w 9"/>
                  <a:gd name="T83" fmla="*/ 0 h 10"/>
                  <a:gd name="T84" fmla="*/ 2147483647 w 9"/>
                  <a:gd name="T85" fmla="*/ 0 h 1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1" name="Freeform 1043"/>
              <p:cNvSpPr/>
              <p:nvPr/>
            </p:nvSpPr>
            <p:spPr bwMode="auto">
              <a:xfrm>
                <a:off x="1476376" y="1449388"/>
                <a:ext cx="14288" cy="15875"/>
              </a:xfrm>
              <a:custGeom>
                <a:avLst/>
                <a:gdLst>
                  <a:gd name="T0" fmla="*/ 2147483647 w 9"/>
                  <a:gd name="T1" fmla="*/ 0 h 10"/>
                  <a:gd name="T2" fmla="*/ 2147483647 w 9"/>
                  <a:gd name="T3" fmla="*/ 0 h 10"/>
                  <a:gd name="T4" fmla="*/ 2147483647 w 9"/>
                  <a:gd name="T5" fmla="*/ 2147483647 h 10"/>
                  <a:gd name="T6" fmla="*/ 2147483647 w 9"/>
                  <a:gd name="T7" fmla="*/ 2147483647 h 10"/>
                  <a:gd name="T8" fmla="*/ 2147483647 w 9"/>
                  <a:gd name="T9" fmla="*/ 2147483647 h 10"/>
                  <a:gd name="T10" fmla="*/ 2147483647 w 9"/>
                  <a:gd name="T11" fmla="*/ 2147483647 h 10"/>
                  <a:gd name="T12" fmla="*/ 2147483647 w 9"/>
                  <a:gd name="T13" fmla="*/ 2147483647 h 10"/>
                  <a:gd name="T14" fmla="*/ 2147483647 w 9"/>
                  <a:gd name="T15" fmla="*/ 2147483647 h 10"/>
                  <a:gd name="T16" fmla="*/ 2147483647 w 9"/>
                  <a:gd name="T17" fmla="*/ 2147483647 h 10"/>
                  <a:gd name="T18" fmla="*/ 2147483647 w 9"/>
                  <a:gd name="T19" fmla="*/ 2147483647 h 10"/>
                  <a:gd name="T20" fmla="*/ 2147483647 w 9"/>
                  <a:gd name="T21" fmla="*/ 2147483647 h 10"/>
                  <a:gd name="T22" fmla="*/ 0 w 9"/>
                  <a:gd name="T23" fmla="*/ 2147483647 h 10"/>
                  <a:gd name="T24" fmla="*/ 0 w 9"/>
                  <a:gd name="T25" fmla="*/ 2147483647 h 10"/>
                  <a:gd name="T26" fmla="*/ 0 w 9"/>
                  <a:gd name="T27" fmla="*/ 2147483647 h 10"/>
                  <a:gd name="T28" fmla="*/ 0 w 9"/>
                  <a:gd name="T29" fmla="*/ 2147483647 h 10"/>
                  <a:gd name="T30" fmla="*/ 0 w 9"/>
                  <a:gd name="T31" fmla="*/ 2147483647 h 10"/>
                  <a:gd name="T32" fmla="*/ 0 w 9"/>
                  <a:gd name="T33" fmla="*/ 2147483647 h 10"/>
                  <a:gd name="T34" fmla="*/ 0 w 9"/>
                  <a:gd name="T35" fmla="*/ 2147483647 h 10"/>
                  <a:gd name="T36" fmla="*/ 2147483647 w 9"/>
                  <a:gd name="T37" fmla="*/ 2147483647 h 10"/>
                  <a:gd name="T38" fmla="*/ 2147483647 w 9"/>
                  <a:gd name="T39" fmla="*/ 2147483647 h 10"/>
                  <a:gd name="T40" fmla="*/ 2147483647 w 9"/>
                  <a:gd name="T41" fmla="*/ 2147483647 h 10"/>
                  <a:gd name="T42" fmla="*/ 2147483647 w 9"/>
                  <a:gd name="T43" fmla="*/ 2147483647 h 10"/>
                  <a:gd name="T44" fmla="*/ 2147483647 w 9"/>
                  <a:gd name="T45" fmla="*/ 2147483647 h 10"/>
                  <a:gd name="T46" fmla="*/ 2147483647 w 9"/>
                  <a:gd name="T47" fmla="*/ 2147483647 h 10"/>
                  <a:gd name="T48" fmla="*/ 2147483647 w 9"/>
                  <a:gd name="T49" fmla="*/ 2147483647 h 10"/>
                  <a:gd name="T50" fmla="*/ 2147483647 w 9"/>
                  <a:gd name="T51" fmla="*/ 2147483647 h 10"/>
                  <a:gd name="T52" fmla="*/ 2147483647 w 9"/>
                  <a:gd name="T53" fmla="*/ 2147483647 h 10"/>
                  <a:gd name="T54" fmla="*/ 2147483647 w 9"/>
                  <a:gd name="T55" fmla="*/ 2147483647 h 10"/>
                  <a:gd name="T56" fmla="*/ 2147483647 w 9"/>
                  <a:gd name="T57" fmla="*/ 2147483647 h 10"/>
                  <a:gd name="T58" fmla="*/ 2147483647 w 9"/>
                  <a:gd name="T59" fmla="*/ 2147483647 h 10"/>
                  <a:gd name="T60" fmla="*/ 2147483647 w 9"/>
                  <a:gd name="T61" fmla="*/ 2147483647 h 10"/>
                  <a:gd name="T62" fmla="*/ 2147483647 w 9"/>
                  <a:gd name="T63" fmla="*/ 2147483647 h 10"/>
                  <a:gd name="T64" fmla="*/ 2147483647 w 9"/>
                  <a:gd name="T65" fmla="*/ 2147483647 h 10"/>
                  <a:gd name="T66" fmla="*/ 2147483647 w 9"/>
                  <a:gd name="T67" fmla="*/ 2147483647 h 10"/>
                  <a:gd name="T68" fmla="*/ 2147483647 w 9"/>
                  <a:gd name="T69" fmla="*/ 2147483647 h 10"/>
                  <a:gd name="T70" fmla="*/ 2147483647 w 9"/>
                  <a:gd name="T71" fmla="*/ 2147483647 h 10"/>
                  <a:gd name="T72" fmla="*/ 2147483647 w 9"/>
                  <a:gd name="T73" fmla="*/ 2147483647 h 10"/>
                  <a:gd name="T74" fmla="*/ 2147483647 w 9"/>
                  <a:gd name="T75" fmla="*/ 2147483647 h 10"/>
                  <a:gd name="T76" fmla="*/ 2147483647 w 9"/>
                  <a:gd name="T77" fmla="*/ 2147483647 h 10"/>
                  <a:gd name="T78" fmla="*/ 2147483647 w 9"/>
                  <a:gd name="T79" fmla="*/ 2147483647 h 10"/>
                  <a:gd name="T80" fmla="*/ 2147483647 w 9"/>
                  <a:gd name="T81" fmla="*/ 2147483647 h 10"/>
                  <a:gd name="T82" fmla="*/ 2147483647 w 9"/>
                  <a:gd name="T83" fmla="*/ 0 h 10"/>
                  <a:gd name="T84" fmla="*/ 2147483647 w 9"/>
                  <a:gd name="T85" fmla="*/ 0 h 10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9" h="10">
                    <a:moveTo>
                      <a:pt x="7" y="0"/>
                    </a:move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7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2" name="Freeform 1044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3" name="Freeform 1045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4" name="Freeform 1046"/>
              <p:cNvSpPr/>
              <p:nvPr/>
            </p:nvSpPr>
            <p:spPr bwMode="auto">
              <a:xfrm>
                <a:off x="1495426" y="147955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0 w 2"/>
                  <a:gd name="T7" fmla="*/ 2147483647 h 5"/>
                  <a:gd name="T8" fmla="*/ 0 w 2"/>
                  <a:gd name="T9" fmla="*/ 2147483647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0 h 5"/>
                  <a:gd name="T16" fmla="*/ 0 w 2"/>
                  <a:gd name="T17" fmla="*/ 0 h 5"/>
                  <a:gd name="T18" fmla="*/ 2147483647 w 2"/>
                  <a:gd name="T19" fmla="*/ 0 h 5"/>
                  <a:gd name="T20" fmla="*/ 2147483647 w 2"/>
                  <a:gd name="T21" fmla="*/ 0 h 5"/>
                  <a:gd name="T22" fmla="*/ 2147483647 w 2"/>
                  <a:gd name="T23" fmla="*/ 0 h 5"/>
                  <a:gd name="T24" fmla="*/ 2147483647 w 2"/>
                  <a:gd name="T25" fmla="*/ 0 h 5"/>
                  <a:gd name="T26" fmla="*/ 0 w 2"/>
                  <a:gd name="T27" fmla="*/ 0 h 5"/>
                  <a:gd name="T28" fmla="*/ 0 w 2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5" name="Freeform 1047"/>
              <p:cNvSpPr/>
              <p:nvPr/>
            </p:nvSpPr>
            <p:spPr bwMode="auto">
              <a:xfrm>
                <a:off x="1495426" y="147955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0 w 2"/>
                  <a:gd name="T5" fmla="*/ 2147483647 h 5"/>
                  <a:gd name="T6" fmla="*/ 0 w 2"/>
                  <a:gd name="T7" fmla="*/ 2147483647 h 5"/>
                  <a:gd name="T8" fmla="*/ 0 w 2"/>
                  <a:gd name="T9" fmla="*/ 2147483647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0 h 5"/>
                  <a:gd name="T16" fmla="*/ 0 w 2"/>
                  <a:gd name="T17" fmla="*/ 0 h 5"/>
                  <a:gd name="T18" fmla="*/ 2147483647 w 2"/>
                  <a:gd name="T19" fmla="*/ 0 h 5"/>
                  <a:gd name="T20" fmla="*/ 2147483647 w 2"/>
                  <a:gd name="T21" fmla="*/ 0 h 5"/>
                  <a:gd name="T22" fmla="*/ 2147483647 w 2"/>
                  <a:gd name="T23" fmla="*/ 0 h 5"/>
                  <a:gd name="T24" fmla="*/ 2147483647 w 2"/>
                  <a:gd name="T25" fmla="*/ 0 h 5"/>
                  <a:gd name="T26" fmla="*/ 0 w 2"/>
                  <a:gd name="T27" fmla="*/ 0 h 5"/>
                  <a:gd name="T28" fmla="*/ 0 w 2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"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6" name="Freeform 1048"/>
              <p:cNvSpPr/>
              <p:nvPr/>
            </p:nvSpPr>
            <p:spPr bwMode="auto">
              <a:xfrm>
                <a:off x="1495426" y="14763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7" name="Freeform 1049"/>
              <p:cNvSpPr/>
              <p:nvPr/>
            </p:nvSpPr>
            <p:spPr bwMode="auto">
              <a:xfrm>
                <a:off x="1495426" y="1476376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2147483647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8" name="Freeform 1050"/>
              <p:cNvSpPr/>
              <p:nvPr/>
            </p:nvSpPr>
            <p:spPr bwMode="auto">
              <a:xfrm>
                <a:off x="1495426" y="14763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79" name="Freeform 1051"/>
              <p:cNvSpPr/>
              <p:nvPr/>
            </p:nvSpPr>
            <p:spPr bwMode="auto">
              <a:xfrm>
                <a:off x="1495426" y="1476376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0" name="Freeform 1052"/>
              <p:cNvSpPr/>
              <p:nvPr/>
            </p:nvSpPr>
            <p:spPr bwMode="auto">
              <a:xfrm>
                <a:off x="1490663" y="14684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1" name="Freeform 1053"/>
              <p:cNvSpPr/>
              <p:nvPr/>
            </p:nvSpPr>
            <p:spPr bwMode="auto">
              <a:xfrm>
                <a:off x="1490663" y="14684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2" name="Freeform 1054"/>
              <p:cNvSpPr/>
              <p:nvPr/>
            </p:nvSpPr>
            <p:spPr bwMode="auto">
              <a:xfrm>
                <a:off x="1495426" y="14843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2147483647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3" name="Freeform 1055"/>
              <p:cNvSpPr/>
              <p:nvPr/>
            </p:nvSpPr>
            <p:spPr bwMode="auto">
              <a:xfrm>
                <a:off x="1490663" y="14954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4" name="Freeform 1056"/>
              <p:cNvSpPr/>
              <p:nvPr/>
            </p:nvSpPr>
            <p:spPr bwMode="auto">
              <a:xfrm>
                <a:off x="1495426" y="1495426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2147483647 w 7"/>
                  <a:gd name="T9" fmla="*/ 0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0 w 7"/>
                  <a:gd name="T15" fmla="*/ 0 h 2"/>
                  <a:gd name="T16" fmla="*/ 0 w 7"/>
                  <a:gd name="T17" fmla="*/ 2147483647 h 2"/>
                  <a:gd name="T18" fmla="*/ 2147483647 w 7"/>
                  <a:gd name="T19" fmla="*/ 0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2147483647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4" y="0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5" name="Freeform 1057"/>
              <p:cNvSpPr/>
              <p:nvPr/>
            </p:nvSpPr>
            <p:spPr bwMode="auto">
              <a:xfrm>
                <a:off x="1484313" y="14906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6" name="Freeform 1058"/>
              <p:cNvSpPr/>
              <p:nvPr/>
            </p:nvSpPr>
            <p:spPr bwMode="auto">
              <a:xfrm>
                <a:off x="1476376" y="1498601"/>
                <a:ext cx="3175" cy="7938"/>
              </a:xfrm>
              <a:custGeom>
                <a:avLst/>
                <a:gdLst>
                  <a:gd name="T0" fmla="*/ 0 w 2"/>
                  <a:gd name="T1" fmla="*/ 2147483647 h 5"/>
                  <a:gd name="T2" fmla="*/ 0 w 2"/>
                  <a:gd name="T3" fmla="*/ 2147483647 h 5"/>
                  <a:gd name="T4" fmla="*/ 2147483647 w 2"/>
                  <a:gd name="T5" fmla="*/ 2147483647 h 5"/>
                  <a:gd name="T6" fmla="*/ 2147483647 w 2"/>
                  <a:gd name="T7" fmla="*/ 2147483647 h 5"/>
                  <a:gd name="T8" fmla="*/ 2147483647 w 2"/>
                  <a:gd name="T9" fmla="*/ 0 h 5"/>
                  <a:gd name="T10" fmla="*/ 2147483647 w 2"/>
                  <a:gd name="T11" fmla="*/ 2147483647 h 5"/>
                  <a:gd name="T12" fmla="*/ 2147483647 w 2"/>
                  <a:gd name="T13" fmla="*/ 2147483647 h 5"/>
                  <a:gd name="T14" fmla="*/ 0 w 2"/>
                  <a:gd name="T15" fmla="*/ 2147483647 h 5"/>
                  <a:gd name="T16" fmla="*/ 0 w 2"/>
                  <a:gd name="T17" fmla="*/ 2147483647 h 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5">
                    <a:moveTo>
                      <a:pt x="0" y="5"/>
                    </a:moveTo>
                    <a:lnTo>
                      <a:pt x="0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7" name="Freeform 1059"/>
              <p:cNvSpPr/>
              <p:nvPr/>
            </p:nvSpPr>
            <p:spPr bwMode="auto">
              <a:xfrm>
                <a:off x="1476376" y="15017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8" name="Freeform 1060"/>
              <p:cNvSpPr/>
              <p:nvPr/>
            </p:nvSpPr>
            <p:spPr bwMode="auto">
              <a:xfrm>
                <a:off x="1509713" y="1506538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89" name="Freeform 1061"/>
              <p:cNvSpPr/>
              <p:nvPr/>
            </p:nvSpPr>
            <p:spPr bwMode="auto">
              <a:xfrm>
                <a:off x="1506538" y="1509713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0" name="Freeform 1062"/>
              <p:cNvSpPr/>
              <p:nvPr/>
            </p:nvSpPr>
            <p:spPr bwMode="auto">
              <a:xfrm>
                <a:off x="1501776" y="15144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1" name="Rectangle 1063"/>
              <p:cNvSpPr>
                <a:spLocks noChangeArrowheads="1"/>
              </p:cNvSpPr>
              <p:nvPr/>
            </p:nvSpPr>
            <p:spPr bwMode="auto">
              <a:xfrm>
                <a:off x="1517651" y="150653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92" name="Rectangle 1064"/>
              <p:cNvSpPr>
                <a:spLocks noChangeArrowheads="1"/>
              </p:cNvSpPr>
              <p:nvPr/>
            </p:nvSpPr>
            <p:spPr bwMode="auto">
              <a:xfrm>
                <a:off x="1517651" y="15065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593" name="Freeform 1065"/>
              <p:cNvSpPr/>
              <p:nvPr/>
            </p:nvSpPr>
            <p:spPr bwMode="auto">
              <a:xfrm>
                <a:off x="1506538" y="1487488"/>
                <a:ext cx="63500" cy="38100"/>
              </a:xfrm>
              <a:custGeom>
                <a:avLst/>
                <a:gdLst>
                  <a:gd name="T0" fmla="*/ 2147483647 w 40"/>
                  <a:gd name="T1" fmla="*/ 2147483647 h 24"/>
                  <a:gd name="T2" fmla="*/ 2147483647 w 40"/>
                  <a:gd name="T3" fmla="*/ 2147483647 h 24"/>
                  <a:gd name="T4" fmla="*/ 2147483647 w 40"/>
                  <a:gd name="T5" fmla="*/ 2147483647 h 24"/>
                  <a:gd name="T6" fmla="*/ 2147483647 w 40"/>
                  <a:gd name="T7" fmla="*/ 2147483647 h 24"/>
                  <a:gd name="T8" fmla="*/ 2147483647 w 40"/>
                  <a:gd name="T9" fmla="*/ 2147483647 h 24"/>
                  <a:gd name="T10" fmla="*/ 2147483647 w 40"/>
                  <a:gd name="T11" fmla="*/ 2147483647 h 24"/>
                  <a:gd name="T12" fmla="*/ 2147483647 w 40"/>
                  <a:gd name="T13" fmla="*/ 2147483647 h 24"/>
                  <a:gd name="T14" fmla="*/ 2147483647 w 40"/>
                  <a:gd name="T15" fmla="*/ 2147483647 h 24"/>
                  <a:gd name="T16" fmla="*/ 2147483647 w 40"/>
                  <a:gd name="T17" fmla="*/ 2147483647 h 24"/>
                  <a:gd name="T18" fmla="*/ 2147483647 w 40"/>
                  <a:gd name="T19" fmla="*/ 2147483647 h 24"/>
                  <a:gd name="T20" fmla="*/ 2147483647 w 40"/>
                  <a:gd name="T21" fmla="*/ 2147483647 h 24"/>
                  <a:gd name="T22" fmla="*/ 2147483647 w 40"/>
                  <a:gd name="T23" fmla="*/ 2147483647 h 24"/>
                  <a:gd name="T24" fmla="*/ 2147483647 w 40"/>
                  <a:gd name="T25" fmla="*/ 2147483647 h 24"/>
                  <a:gd name="T26" fmla="*/ 2147483647 w 40"/>
                  <a:gd name="T27" fmla="*/ 2147483647 h 24"/>
                  <a:gd name="T28" fmla="*/ 2147483647 w 40"/>
                  <a:gd name="T29" fmla="*/ 2147483647 h 24"/>
                  <a:gd name="T30" fmla="*/ 2147483647 w 40"/>
                  <a:gd name="T31" fmla="*/ 2147483647 h 24"/>
                  <a:gd name="T32" fmla="*/ 2147483647 w 40"/>
                  <a:gd name="T33" fmla="*/ 2147483647 h 24"/>
                  <a:gd name="T34" fmla="*/ 2147483647 w 40"/>
                  <a:gd name="T35" fmla="*/ 2147483647 h 24"/>
                  <a:gd name="T36" fmla="*/ 2147483647 w 40"/>
                  <a:gd name="T37" fmla="*/ 2147483647 h 24"/>
                  <a:gd name="T38" fmla="*/ 2147483647 w 40"/>
                  <a:gd name="T39" fmla="*/ 0 h 24"/>
                  <a:gd name="T40" fmla="*/ 2147483647 w 40"/>
                  <a:gd name="T41" fmla="*/ 0 h 24"/>
                  <a:gd name="T42" fmla="*/ 2147483647 w 40"/>
                  <a:gd name="T43" fmla="*/ 0 h 24"/>
                  <a:gd name="T44" fmla="*/ 0 w 40"/>
                  <a:gd name="T45" fmla="*/ 2147483647 h 24"/>
                  <a:gd name="T46" fmla="*/ 2147483647 w 40"/>
                  <a:gd name="T47" fmla="*/ 2147483647 h 24"/>
                  <a:gd name="T48" fmla="*/ 2147483647 w 40"/>
                  <a:gd name="T49" fmla="*/ 2147483647 h 24"/>
                  <a:gd name="T50" fmla="*/ 2147483647 w 40"/>
                  <a:gd name="T51" fmla="*/ 2147483647 h 24"/>
                  <a:gd name="T52" fmla="*/ 2147483647 w 40"/>
                  <a:gd name="T53" fmla="*/ 2147483647 h 24"/>
                  <a:gd name="T54" fmla="*/ 2147483647 w 40"/>
                  <a:gd name="T55" fmla="*/ 2147483647 h 24"/>
                  <a:gd name="T56" fmla="*/ 2147483647 w 40"/>
                  <a:gd name="T57" fmla="*/ 2147483647 h 24"/>
                  <a:gd name="T58" fmla="*/ 2147483647 w 40"/>
                  <a:gd name="T59" fmla="*/ 2147483647 h 24"/>
                  <a:gd name="T60" fmla="*/ 2147483647 w 40"/>
                  <a:gd name="T61" fmla="*/ 2147483647 h 24"/>
                  <a:gd name="T62" fmla="*/ 2147483647 w 40"/>
                  <a:gd name="T63" fmla="*/ 2147483647 h 24"/>
                  <a:gd name="T64" fmla="*/ 2147483647 w 40"/>
                  <a:gd name="T65" fmla="*/ 2147483647 h 24"/>
                  <a:gd name="T66" fmla="*/ 2147483647 w 40"/>
                  <a:gd name="T67" fmla="*/ 2147483647 h 24"/>
                  <a:gd name="T68" fmla="*/ 2147483647 w 40"/>
                  <a:gd name="T69" fmla="*/ 2147483647 h 24"/>
                  <a:gd name="T70" fmla="*/ 2147483647 w 40"/>
                  <a:gd name="T71" fmla="*/ 2147483647 h 24"/>
                  <a:gd name="T72" fmla="*/ 2147483647 w 40"/>
                  <a:gd name="T73" fmla="*/ 2147483647 h 24"/>
                  <a:gd name="T74" fmla="*/ 2147483647 w 40"/>
                  <a:gd name="T75" fmla="*/ 2147483647 h 24"/>
                  <a:gd name="T76" fmla="*/ 2147483647 w 40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0" h="24">
                    <a:moveTo>
                      <a:pt x="31" y="17"/>
                    </a:moveTo>
                    <a:lnTo>
                      <a:pt x="31" y="17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8" y="21"/>
                    </a:lnTo>
                    <a:lnTo>
                      <a:pt x="40" y="24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1" y="12"/>
                    </a:lnTo>
                    <a:lnTo>
                      <a:pt x="31" y="9"/>
                    </a:lnTo>
                    <a:lnTo>
                      <a:pt x="28" y="7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9" y="7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7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31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4" name="Freeform 1066"/>
              <p:cNvSpPr/>
              <p:nvPr/>
            </p:nvSpPr>
            <p:spPr bwMode="auto">
              <a:xfrm>
                <a:off x="1506538" y="1487488"/>
                <a:ext cx="63500" cy="38100"/>
              </a:xfrm>
              <a:custGeom>
                <a:avLst/>
                <a:gdLst>
                  <a:gd name="T0" fmla="*/ 2147483647 w 40"/>
                  <a:gd name="T1" fmla="*/ 2147483647 h 24"/>
                  <a:gd name="T2" fmla="*/ 2147483647 w 40"/>
                  <a:gd name="T3" fmla="*/ 2147483647 h 24"/>
                  <a:gd name="T4" fmla="*/ 2147483647 w 40"/>
                  <a:gd name="T5" fmla="*/ 2147483647 h 24"/>
                  <a:gd name="T6" fmla="*/ 2147483647 w 40"/>
                  <a:gd name="T7" fmla="*/ 2147483647 h 24"/>
                  <a:gd name="T8" fmla="*/ 2147483647 w 40"/>
                  <a:gd name="T9" fmla="*/ 2147483647 h 24"/>
                  <a:gd name="T10" fmla="*/ 2147483647 w 40"/>
                  <a:gd name="T11" fmla="*/ 2147483647 h 24"/>
                  <a:gd name="T12" fmla="*/ 2147483647 w 40"/>
                  <a:gd name="T13" fmla="*/ 2147483647 h 24"/>
                  <a:gd name="T14" fmla="*/ 2147483647 w 40"/>
                  <a:gd name="T15" fmla="*/ 2147483647 h 24"/>
                  <a:gd name="T16" fmla="*/ 2147483647 w 40"/>
                  <a:gd name="T17" fmla="*/ 2147483647 h 24"/>
                  <a:gd name="T18" fmla="*/ 2147483647 w 40"/>
                  <a:gd name="T19" fmla="*/ 2147483647 h 24"/>
                  <a:gd name="T20" fmla="*/ 2147483647 w 40"/>
                  <a:gd name="T21" fmla="*/ 2147483647 h 24"/>
                  <a:gd name="T22" fmla="*/ 2147483647 w 40"/>
                  <a:gd name="T23" fmla="*/ 2147483647 h 24"/>
                  <a:gd name="T24" fmla="*/ 2147483647 w 40"/>
                  <a:gd name="T25" fmla="*/ 2147483647 h 24"/>
                  <a:gd name="T26" fmla="*/ 2147483647 w 40"/>
                  <a:gd name="T27" fmla="*/ 2147483647 h 24"/>
                  <a:gd name="T28" fmla="*/ 2147483647 w 40"/>
                  <a:gd name="T29" fmla="*/ 2147483647 h 24"/>
                  <a:gd name="T30" fmla="*/ 2147483647 w 40"/>
                  <a:gd name="T31" fmla="*/ 2147483647 h 24"/>
                  <a:gd name="T32" fmla="*/ 2147483647 w 40"/>
                  <a:gd name="T33" fmla="*/ 2147483647 h 24"/>
                  <a:gd name="T34" fmla="*/ 2147483647 w 40"/>
                  <a:gd name="T35" fmla="*/ 2147483647 h 24"/>
                  <a:gd name="T36" fmla="*/ 2147483647 w 40"/>
                  <a:gd name="T37" fmla="*/ 2147483647 h 24"/>
                  <a:gd name="T38" fmla="*/ 2147483647 w 40"/>
                  <a:gd name="T39" fmla="*/ 0 h 24"/>
                  <a:gd name="T40" fmla="*/ 2147483647 w 40"/>
                  <a:gd name="T41" fmla="*/ 0 h 24"/>
                  <a:gd name="T42" fmla="*/ 2147483647 w 40"/>
                  <a:gd name="T43" fmla="*/ 0 h 24"/>
                  <a:gd name="T44" fmla="*/ 0 w 40"/>
                  <a:gd name="T45" fmla="*/ 2147483647 h 24"/>
                  <a:gd name="T46" fmla="*/ 2147483647 w 40"/>
                  <a:gd name="T47" fmla="*/ 2147483647 h 24"/>
                  <a:gd name="T48" fmla="*/ 2147483647 w 40"/>
                  <a:gd name="T49" fmla="*/ 2147483647 h 24"/>
                  <a:gd name="T50" fmla="*/ 2147483647 w 40"/>
                  <a:gd name="T51" fmla="*/ 2147483647 h 24"/>
                  <a:gd name="T52" fmla="*/ 2147483647 w 40"/>
                  <a:gd name="T53" fmla="*/ 2147483647 h 24"/>
                  <a:gd name="T54" fmla="*/ 2147483647 w 40"/>
                  <a:gd name="T55" fmla="*/ 2147483647 h 24"/>
                  <a:gd name="T56" fmla="*/ 2147483647 w 40"/>
                  <a:gd name="T57" fmla="*/ 2147483647 h 24"/>
                  <a:gd name="T58" fmla="*/ 2147483647 w 40"/>
                  <a:gd name="T59" fmla="*/ 2147483647 h 24"/>
                  <a:gd name="T60" fmla="*/ 2147483647 w 40"/>
                  <a:gd name="T61" fmla="*/ 2147483647 h 24"/>
                  <a:gd name="T62" fmla="*/ 2147483647 w 40"/>
                  <a:gd name="T63" fmla="*/ 2147483647 h 24"/>
                  <a:gd name="T64" fmla="*/ 2147483647 w 40"/>
                  <a:gd name="T65" fmla="*/ 2147483647 h 24"/>
                  <a:gd name="T66" fmla="*/ 2147483647 w 40"/>
                  <a:gd name="T67" fmla="*/ 2147483647 h 24"/>
                  <a:gd name="T68" fmla="*/ 2147483647 w 40"/>
                  <a:gd name="T69" fmla="*/ 2147483647 h 24"/>
                  <a:gd name="T70" fmla="*/ 2147483647 w 40"/>
                  <a:gd name="T71" fmla="*/ 2147483647 h 24"/>
                  <a:gd name="T72" fmla="*/ 2147483647 w 40"/>
                  <a:gd name="T73" fmla="*/ 2147483647 h 24"/>
                  <a:gd name="T74" fmla="*/ 2147483647 w 40"/>
                  <a:gd name="T75" fmla="*/ 2147483647 h 24"/>
                  <a:gd name="T76" fmla="*/ 2147483647 w 40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0" h="24">
                    <a:moveTo>
                      <a:pt x="31" y="17"/>
                    </a:moveTo>
                    <a:lnTo>
                      <a:pt x="31" y="17"/>
                    </a:lnTo>
                    <a:lnTo>
                      <a:pt x="31" y="19"/>
                    </a:lnTo>
                    <a:lnTo>
                      <a:pt x="33" y="19"/>
                    </a:lnTo>
                    <a:lnTo>
                      <a:pt x="33" y="21"/>
                    </a:lnTo>
                    <a:lnTo>
                      <a:pt x="35" y="21"/>
                    </a:lnTo>
                    <a:lnTo>
                      <a:pt x="38" y="21"/>
                    </a:lnTo>
                    <a:lnTo>
                      <a:pt x="40" y="24"/>
                    </a:lnTo>
                    <a:lnTo>
                      <a:pt x="40" y="21"/>
                    </a:lnTo>
                    <a:lnTo>
                      <a:pt x="38" y="19"/>
                    </a:lnTo>
                    <a:lnTo>
                      <a:pt x="35" y="19"/>
                    </a:lnTo>
                    <a:lnTo>
                      <a:pt x="35" y="17"/>
                    </a:lnTo>
                    <a:lnTo>
                      <a:pt x="33" y="17"/>
                    </a:lnTo>
                    <a:lnTo>
                      <a:pt x="33" y="14"/>
                    </a:lnTo>
                    <a:lnTo>
                      <a:pt x="33" y="12"/>
                    </a:lnTo>
                    <a:lnTo>
                      <a:pt x="31" y="12"/>
                    </a:lnTo>
                    <a:lnTo>
                      <a:pt x="31" y="9"/>
                    </a:lnTo>
                    <a:lnTo>
                      <a:pt x="28" y="7"/>
                    </a:lnTo>
                    <a:lnTo>
                      <a:pt x="26" y="7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9" y="7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6" y="14"/>
                    </a:lnTo>
                    <a:lnTo>
                      <a:pt x="16" y="17"/>
                    </a:lnTo>
                    <a:lnTo>
                      <a:pt x="19" y="17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8" y="17"/>
                    </a:lnTo>
                    <a:lnTo>
                      <a:pt x="31" y="1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5" name="Freeform 1067"/>
              <p:cNvSpPr/>
              <p:nvPr/>
            </p:nvSpPr>
            <p:spPr bwMode="auto">
              <a:xfrm>
                <a:off x="1528763" y="15097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6" name="Freeform 1068"/>
              <p:cNvSpPr/>
              <p:nvPr/>
            </p:nvSpPr>
            <p:spPr bwMode="auto">
              <a:xfrm>
                <a:off x="1495426" y="14906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7" name="Freeform 1069"/>
              <p:cNvSpPr/>
              <p:nvPr/>
            </p:nvSpPr>
            <p:spPr bwMode="auto">
              <a:xfrm>
                <a:off x="1501776" y="14906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8" name="Freeform 1070"/>
              <p:cNvSpPr/>
              <p:nvPr/>
            </p:nvSpPr>
            <p:spPr bwMode="auto">
              <a:xfrm>
                <a:off x="1520826" y="14874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599" name="Freeform 1071"/>
              <p:cNvSpPr/>
              <p:nvPr/>
            </p:nvSpPr>
            <p:spPr bwMode="auto">
              <a:xfrm>
                <a:off x="1520826" y="14874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0" name="Freeform 1072"/>
              <p:cNvSpPr/>
              <p:nvPr/>
            </p:nvSpPr>
            <p:spPr bwMode="auto">
              <a:xfrm>
                <a:off x="1562101" y="149860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0 w 7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5">
                    <a:moveTo>
                      <a:pt x="0" y="2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1" name="Freeform 1073"/>
              <p:cNvSpPr/>
              <p:nvPr/>
            </p:nvSpPr>
            <p:spPr bwMode="auto">
              <a:xfrm>
                <a:off x="1562101" y="149860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0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0 w 7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5">
                    <a:moveTo>
                      <a:pt x="0" y="2"/>
                    </a:moveTo>
                    <a:lnTo>
                      <a:pt x="0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2" name="Freeform 1074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0 w 7"/>
                  <a:gd name="T5" fmla="*/ 0 h 7"/>
                  <a:gd name="T6" fmla="*/ 0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3" name="Freeform 1075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2147483647 h 7"/>
                  <a:gd name="T2" fmla="*/ 2147483647 w 7"/>
                  <a:gd name="T3" fmla="*/ 0 h 7"/>
                  <a:gd name="T4" fmla="*/ 0 w 7"/>
                  <a:gd name="T5" fmla="*/ 0 h 7"/>
                  <a:gd name="T6" fmla="*/ 0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2147483647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4" name="Freeform 1076"/>
              <p:cNvSpPr/>
              <p:nvPr/>
            </p:nvSpPr>
            <p:spPr bwMode="auto">
              <a:xfrm>
                <a:off x="1585913" y="15017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0 h 5"/>
                  <a:gd name="T6" fmla="*/ 2147483647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5" name="Freeform 1077"/>
              <p:cNvSpPr/>
              <p:nvPr/>
            </p:nvSpPr>
            <p:spPr bwMode="auto">
              <a:xfrm>
                <a:off x="1585913" y="15017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0 h 5"/>
                  <a:gd name="T6" fmla="*/ 2147483647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3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6" name="Freeform 1078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7" name="Freeform 1079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8" name="Freeform 1080"/>
              <p:cNvSpPr/>
              <p:nvPr/>
            </p:nvSpPr>
            <p:spPr bwMode="auto">
              <a:xfrm>
                <a:off x="1597026" y="150971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09" name="Freeform 1081"/>
              <p:cNvSpPr/>
              <p:nvPr/>
            </p:nvSpPr>
            <p:spPr bwMode="auto">
              <a:xfrm>
                <a:off x="1597026" y="150971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0" name="Freeform 1082"/>
              <p:cNvSpPr/>
              <p:nvPr/>
            </p:nvSpPr>
            <p:spPr bwMode="auto">
              <a:xfrm>
                <a:off x="1603376" y="15144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1" name="Freeform 1083"/>
              <p:cNvSpPr/>
              <p:nvPr/>
            </p:nvSpPr>
            <p:spPr bwMode="auto">
              <a:xfrm>
                <a:off x="1603376" y="15144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2" name="Freeform 1084"/>
              <p:cNvSpPr/>
              <p:nvPr/>
            </p:nvSpPr>
            <p:spPr bwMode="auto">
              <a:xfrm>
                <a:off x="1603376" y="15208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2147483647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3" name="Freeform 1085"/>
              <p:cNvSpPr/>
              <p:nvPr/>
            </p:nvSpPr>
            <p:spPr bwMode="auto">
              <a:xfrm>
                <a:off x="1603376" y="15208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2147483647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2147483647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4" name="Freeform 1086"/>
              <p:cNvSpPr/>
              <p:nvPr/>
            </p:nvSpPr>
            <p:spPr bwMode="auto">
              <a:xfrm>
                <a:off x="1600201" y="15255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5" name="Freeform 1087"/>
              <p:cNvSpPr/>
              <p:nvPr/>
            </p:nvSpPr>
            <p:spPr bwMode="auto">
              <a:xfrm>
                <a:off x="1600201" y="15255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6" name="Freeform 1088"/>
              <p:cNvSpPr/>
              <p:nvPr/>
            </p:nvSpPr>
            <p:spPr bwMode="auto">
              <a:xfrm>
                <a:off x="1600201" y="15176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7" name="Freeform 1089"/>
              <p:cNvSpPr/>
              <p:nvPr/>
            </p:nvSpPr>
            <p:spPr bwMode="auto">
              <a:xfrm>
                <a:off x="1600201" y="15176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8" name="Freeform 1090"/>
              <p:cNvSpPr/>
              <p:nvPr/>
            </p:nvSpPr>
            <p:spPr bwMode="auto">
              <a:xfrm>
                <a:off x="1570038" y="15208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19" name="Freeform 1091"/>
              <p:cNvSpPr/>
              <p:nvPr/>
            </p:nvSpPr>
            <p:spPr bwMode="auto">
              <a:xfrm>
                <a:off x="1577976" y="1520826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2147483647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0" name="Freeform 1092"/>
              <p:cNvSpPr/>
              <p:nvPr/>
            </p:nvSpPr>
            <p:spPr bwMode="auto">
              <a:xfrm>
                <a:off x="1446213" y="1525588"/>
                <a:ext cx="134938" cy="112713"/>
              </a:xfrm>
              <a:custGeom>
                <a:avLst/>
                <a:gdLst>
                  <a:gd name="T0" fmla="*/ 2147483647 w 85"/>
                  <a:gd name="T1" fmla="*/ 2147483647 h 71"/>
                  <a:gd name="T2" fmla="*/ 2147483647 w 85"/>
                  <a:gd name="T3" fmla="*/ 2147483647 h 71"/>
                  <a:gd name="T4" fmla="*/ 2147483647 w 85"/>
                  <a:gd name="T5" fmla="*/ 2147483647 h 71"/>
                  <a:gd name="T6" fmla="*/ 2147483647 w 85"/>
                  <a:gd name="T7" fmla="*/ 2147483647 h 71"/>
                  <a:gd name="T8" fmla="*/ 2147483647 w 85"/>
                  <a:gd name="T9" fmla="*/ 2147483647 h 71"/>
                  <a:gd name="T10" fmla="*/ 2147483647 w 85"/>
                  <a:gd name="T11" fmla="*/ 2147483647 h 71"/>
                  <a:gd name="T12" fmla="*/ 2147483647 w 85"/>
                  <a:gd name="T13" fmla="*/ 2147483647 h 71"/>
                  <a:gd name="T14" fmla="*/ 2147483647 w 85"/>
                  <a:gd name="T15" fmla="*/ 2147483647 h 71"/>
                  <a:gd name="T16" fmla="*/ 2147483647 w 85"/>
                  <a:gd name="T17" fmla="*/ 2147483647 h 71"/>
                  <a:gd name="T18" fmla="*/ 2147483647 w 85"/>
                  <a:gd name="T19" fmla="*/ 2147483647 h 71"/>
                  <a:gd name="T20" fmla="*/ 2147483647 w 85"/>
                  <a:gd name="T21" fmla="*/ 2147483647 h 71"/>
                  <a:gd name="T22" fmla="*/ 0 w 85"/>
                  <a:gd name="T23" fmla="*/ 2147483647 h 71"/>
                  <a:gd name="T24" fmla="*/ 2147483647 w 85"/>
                  <a:gd name="T25" fmla="*/ 2147483647 h 71"/>
                  <a:gd name="T26" fmla="*/ 2147483647 w 85"/>
                  <a:gd name="T27" fmla="*/ 2147483647 h 71"/>
                  <a:gd name="T28" fmla="*/ 2147483647 w 85"/>
                  <a:gd name="T29" fmla="*/ 2147483647 h 71"/>
                  <a:gd name="T30" fmla="*/ 2147483647 w 85"/>
                  <a:gd name="T31" fmla="*/ 2147483647 h 71"/>
                  <a:gd name="T32" fmla="*/ 2147483647 w 85"/>
                  <a:gd name="T33" fmla="*/ 2147483647 h 71"/>
                  <a:gd name="T34" fmla="*/ 2147483647 w 85"/>
                  <a:gd name="T35" fmla="*/ 2147483647 h 71"/>
                  <a:gd name="T36" fmla="*/ 2147483647 w 85"/>
                  <a:gd name="T37" fmla="*/ 2147483647 h 71"/>
                  <a:gd name="T38" fmla="*/ 2147483647 w 85"/>
                  <a:gd name="T39" fmla="*/ 2147483647 h 71"/>
                  <a:gd name="T40" fmla="*/ 2147483647 w 85"/>
                  <a:gd name="T41" fmla="*/ 2147483647 h 71"/>
                  <a:gd name="T42" fmla="*/ 2147483647 w 85"/>
                  <a:gd name="T43" fmla="*/ 2147483647 h 71"/>
                  <a:gd name="T44" fmla="*/ 2147483647 w 85"/>
                  <a:gd name="T45" fmla="*/ 2147483647 h 71"/>
                  <a:gd name="T46" fmla="*/ 2147483647 w 85"/>
                  <a:gd name="T47" fmla="*/ 2147483647 h 71"/>
                  <a:gd name="T48" fmla="*/ 2147483647 w 85"/>
                  <a:gd name="T49" fmla="*/ 2147483647 h 71"/>
                  <a:gd name="T50" fmla="*/ 2147483647 w 85"/>
                  <a:gd name="T51" fmla="*/ 2147483647 h 71"/>
                  <a:gd name="T52" fmla="*/ 2147483647 w 85"/>
                  <a:gd name="T53" fmla="*/ 2147483647 h 71"/>
                  <a:gd name="T54" fmla="*/ 2147483647 w 85"/>
                  <a:gd name="T55" fmla="*/ 2147483647 h 71"/>
                  <a:gd name="T56" fmla="*/ 2147483647 w 85"/>
                  <a:gd name="T57" fmla="*/ 2147483647 h 71"/>
                  <a:gd name="T58" fmla="*/ 2147483647 w 85"/>
                  <a:gd name="T59" fmla="*/ 2147483647 h 71"/>
                  <a:gd name="T60" fmla="*/ 2147483647 w 85"/>
                  <a:gd name="T61" fmla="*/ 2147483647 h 71"/>
                  <a:gd name="T62" fmla="*/ 2147483647 w 85"/>
                  <a:gd name="T63" fmla="*/ 2147483647 h 71"/>
                  <a:gd name="T64" fmla="*/ 2147483647 w 85"/>
                  <a:gd name="T65" fmla="*/ 2147483647 h 71"/>
                  <a:gd name="T66" fmla="*/ 2147483647 w 85"/>
                  <a:gd name="T67" fmla="*/ 2147483647 h 71"/>
                  <a:gd name="T68" fmla="*/ 2147483647 w 85"/>
                  <a:gd name="T69" fmla="*/ 2147483647 h 71"/>
                  <a:gd name="T70" fmla="*/ 2147483647 w 85"/>
                  <a:gd name="T71" fmla="*/ 2147483647 h 71"/>
                  <a:gd name="T72" fmla="*/ 2147483647 w 85"/>
                  <a:gd name="T73" fmla="*/ 2147483647 h 71"/>
                  <a:gd name="T74" fmla="*/ 2147483647 w 85"/>
                  <a:gd name="T75" fmla="*/ 2147483647 h 71"/>
                  <a:gd name="T76" fmla="*/ 2147483647 w 85"/>
                  <a:gd name="T77" fmla="*/ 2147483647 h 71"/>
                  <a:gd name="T78" fmla="*/ 2147483647 w 85"/>
                  <a:gd name="T79" fmla="*/ 2147483647 h 71"/>
                  <a:gd name="T80" fmla="*/ 2147483647 w 85"/>
                  <a:gd name="T81" fmla="*/ 2147483647 h 71"/>
                  <a:gd name="T82" fmla="*/ 2147483647 w 85"/>
                  <a:gd name="T83" fmla="*/ 2147483647 h 71"/>
                  <a:gd name="T84" fmla="*/ 2147483647 w 85"/>
                  <a:gd name="T85" fmla="*/ 2147483647 h 71"/>
                  <a:gd name="T86" fmla="*/ 2147483647 w 85"/>
                  <a:gd name="T87" fmla="*/ 2147483647 h 71"/>
                  <a:gd name="T88" fmla="*/ 2147483647 w 85"/>
                  <a:gd name="T89" fmla="*/ 2147483647 h 71"/>
                  <a:gd name="T90" fmla="*/ 2147483647 w 85"/>
                  <a:gd name="T91" fmla="*/ 0 h 71"/>
                  <a:gd name="T92" fmla="*/ 2147483647 w 85"/>
                  <a:gd name="T93" fmla="*/ 0 h 71"/>
                  <a:gd name="T94" fmla="*/ 2147483647 w 85"/>
                  <a:gd name="T95" fmla="*/ 2147483647 h 71"/>
                  <a:gd name="T96" fmla="*/ 2147483647 w 85"/>
                  <a:gd name="T97" fmla="*/ 2147483647 h 71"/>
                  <a:gd name="T98" fmla="*/ 2147483647 w 85"/>
                  <a:gd name="T99" fmla="*/ 2147483647 h 71"/>
                  <a:gd name="T100" fmla="*/ 2147483647 w 85"/>
                  <a:gd name="T101" fmla="*/ 2147483647 h 71"/>
                  <a:gd name="T102" fmla="*/ 2147483647 w 85"/>
                  <a:gd name="T103" fmla="*/ 2147483647 h 71"/>
                  <a:gd name="T104" fmla="*/ 2147483647 w 85"/>
                  <a:gd name="T105" fmla="*/ 2147483647 h 71"/>
                  <a:gd name="T106" fmla="*/ 2147483647 w 85"/>
                  <a:gd name="T107" fmla="*/ 2147483647 h 71"/>
                  <a:gd name="T108" fmla="*/ 2147483647 w 85"/>
                  <a:gd name="T109" fmla="*/ 2147483647 h 71"/>
                  <a:gd name="T110" fmla="*/ 2147483647 w 85"/>
                  <a:gd name="T111" fmla="*/ 0 h 71"/>
                  <a:gd name="T112" fmla="*/ 2147483647 w 85"/>
                  <a:gd name="T113" fmla="*/ 2147483647 h 71"/>
                  <a:gd name="T114" fmla="*/ 2147483647 w 85"/>
                  <a:gd name="T115" fmla="*/ 2147483647 h 71"/>
                  <a:gd name="T116" fmla="*/ 2147483647 w 85"/>
                  <a:gd name="T117" fmla="*/ 2147483647 h 71"/>
                  <a:gd name="T118" fmla="*/ 2147483647 w 85"/>
                  <a:gd name="T119" fmla="*/ 2147483647 h 71"/>
                  <a:gd name="T120" fmla="*/ 2147483647 w 85"/>
                  <a:gd name="T121" fmla="*/ 2147483647 h 7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85" h="71">
                    <a:moveTo>
                      <a:pt x="28" y="7"/>
                    </a:moveTo>
                    <a:lnTo>
                      <a:pt x="28" y="7"/>
                    </a:lnTo>
                    <a:lnTo>
                      <a:pt x="26" y="7"/>
                    </a:lnTo>
                    <a:lnTo>
                      <a:pt x="26" y="9"/>
                    </a:lnTo>
                    <a:lnTo>
                      <a:pt x="24" y="9"/>
                    </a:lnTo>
                    <a:lnTo>
                      <a:pt x="24" y="12"/>
                    </a:lnTo>
                    <a:lnTo>
                      <a:pt x="21" y="12"/>
                    </a:lnTo>
                    <a:lnTo>
                      <a:pt x="21" y="14"/>
                    </a:lnTo>
                    <a:lnTo>
                      <a:pt x="24" y="14"/>
                    </a:lnTo>
                    <a:lnTo>
                      <a:pt x="21" y="14"/>
                    </a:lnTo>
                    <a:lnTo>
                      <a:pt x="21" y="12"/>
                    </a:lnTo>
                    <a:lnTo>
                      <a:pt x="19" y="14"/>
                    </a:lnTo>
                    <a:lnTo>
                      <a:pt x="19" y="16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2" y="21"/>
                    </a:lnTo>
                    <a:lnTo>
                      <a:pt x="9" y="23"/>
                    </a:lnTo>
                    <a:lnTo>
                      <a:pt x="7" y="23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0" y="31"/>
                    </a:lnTo>
                    <a:lnTo>
                      <a:pt x="2" y="33"/>
                    </a:lnTo>
                    <a:lnTo>
                      <a:pt x="2" y="35"/>
                    </a:lnTo>
                    <a:lnTo>
                      <a:pt x="2" y="38"/>
                    </a:lnTo>
                    <a:lnTo>
                      <a:pt x="2" y="35"/>
                    </a:lnTo>
                    <a:lnTo>
                      <a:pt x="0" y="35"/>
                    </a:lnTo>
                    <a:lnTo>
                      <a:pt x="2" y="35"/>
                    </a:lnTo>
                    <a:lnTo>
                      <a:pt x="2" y="38"/>
                    </a:lnTo>
                    <a:lnTo>
                      <a:pt x="0" y="35"/>
                    </a:lnTo>
                    <a:lnTo>
                      <a:pt x="2" y="40"/>
                    </a:lnTo>
                    <a:lnTo>
                      <a:pt x="2" y="42"/>
                    </a:lnTo>
                    <a:lnTo>
                      <a:pt x="5" y="45"/>
                    </a:lnTo>
                    <a:lnTo>
                      <a:pt x="5" y="49"/>
                    </a:lnTo>
                    <a:lnTo>
                      <a:pt x="5" y="52"/>
                    </a:lnTo>
                    <a:lnTo>
                      <a:pt x="5" y="54"/>
                    </a:lnTo>
                    <a:lnTo>
                      <a:pt x="5" y="57"/>
                    </a:lnTo>
                    <a:lnTo>
                      <a:pt x="5" y="59"/>
                    </a:lnTo>
                    <a:lnTo>
                      <a:pt x="7" y="59"/>
                    </a:lnTo>
                    <a:lnTo>
                      <a:pt x="7" y="61"/>
                    </a:lnTo>
                    <a:lnTo>
                      <a:pt x="9" y="61"/>
                    </a:lnTo>
                    <a:lnTo>
                      <a:pt x="12" y="61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6" y="57"/>
                    </a:lnTo>
                    <a:lnTo>
                      <a:pt x="19" y="57"/>
                    </a:lnTo>
                    <a:lnTo>
                      <a:pt x="21" y="57"/>
                    </a:lnTo>
                    <a:lnTo>
                      <a:pt x="24" y="57"/>
                    </a:lnTo>
                    <a:lnTo>
                      <a:pt x="24" y="54"/>
                    </a:lnTo>
                    <a:lnTo>
                      <a:pt x="26" y="54"/>
                    </a:lnTo>
                    <a:lnTo>
                      <a:pt x="28" y="54"/>
                    </a:lnTo>
                    <a:lnTo>
                      <a:pt x="31" y="52"/>
                    </a:lnTo>
                    <a:lnTo>
                      <a:pt x="33" y="52"/>
                    </a:lnTo>
                    <a:lnTo>
                      <a:pt x="38" y="52"/>
                    </a:lnTo>
                    <a:lnTo>
                      <a:pt x="40" y="52"/>
                    </a:lnTo>
                    <a:lnTo>
                      <a:pt x="43" y="54"/>
                    </a:lnTo>
                    <a:lnTo>
                      <a:pt x="45" y="57"/>
                    </a:lnTo>
                    <a:lnTo>
                      <a:pt x="45" y="59"/>
                    </a:lnTo>
                    <a:lnTo>
                      <a:pt x="47" y="61"/>
                    </a:lnTo>
                    <a:lnTo>
                      <a:pt x="47" y="59"/>
                    </a:lnTo>
                    <a:lnTo>
                      <a:pt x="50" y="57"/>
                    </a:lnTo>
                    <a:lnTo>
                      <a:pt x="50" y="54"/>
                    </a:lnTo>
                    <a:lnTo>
                      <a:pt x="52" y="54"/>
                    </a:lnTo>
                    <a:lnTo>
                      <a:pt x="52" y="57"/>
                    </a:lnTo>
                    <a:lnTo>
                      <a:pt x="50" y="59"/>
                    </a:lnTo>
                    <a:lnTo>
                      <a:pt x="50" y="61"/>
                    </a:lnTo>
                    <a:lnTo>
                      <a:pt x="52" y="61"/>
                    </a:lnTo>
                    <a:lnTo>
                      <a:pt x="52" y="59"/>
                    </a:lnTo>
                    <a:lnTo>
                      <a:pt x="54" y="61"/>
                    </a:lnTo>
                    <a:lnTo>
                      <a:pt x="52" y="61"/>
                    </a:lnTo>
                    <a:lnTo>
                      <a:pt x="54" y="64"/>
                    </a:lnTo>
                    <a:lnTo>
                      <a:pt x="54" y="66"/>
                    </a:lnTo>
                    <a:lnTo>
                      <a:pt x="57" y="66"/>
                    </a:lnTo>
                    <a:lnTo>
                      <a:pt x="57" y="68"/>
                    </a:lnTo>
                    <a:lnTo>
                      <a:pt x="59" y="68"/>
                    </a:lnTo>
                    <a:lnTo>
                      <a:pt x="59" y="71"/>
                    </a:lnTo>
                    <a:lnTo>
                      <a:pt x="64" y="71"/>
                    </a:lnTo>
                    <a:lnTo>
                      <a:pt x="66" y="68"/>
                    </a:lnTo>
                    <a:lnTo>
                      <a:pt x="66" y="71"/>
                    </a:lnTo>
                    <a:lnTo>
                      <a:pt x="69" y="71"/>
                    </a:lnTo>
                    <a:lnTo>
                      <a:pt x="71" y="71"/>
                    </a:lnTo>
                    <a:lnTo>
                      <a:pt x="71" y="68"/>
                    </a:lnTo>
                    <a:lnTo>
                      <a:pt x="73" y="68"/>
                    </a:lnTo>
                    <a:lnTo>
                      <a:pt x="76" y="66"/>
                    </a:lnTo>
                    <a:lnTo>
                      <a:pt x="78" y="66"/>
                    </a:lnTo>
                    <a:lnTo>
                      <a:pt x="76" y="64"/>
                    </a:lnTo>
                    <a:lnTo>
                      <a:pt x="78" y="59"/>
                    </a:lnTo>
                    <a:lnTo>
                      <a:pt x="80" y="57"/>
                    </a:lnTo>
                    <a:lnTo>
                      <a:pt x="80" y="54"/>
                    </a:lnTo>
                    <a:lnTo>
                      <a:pt x="83" y="52"/>
                    </a:lnTo>
                    <a:lnTo>
                      <a:pt x="83" y="49"/>
                    </a:lnTo>
                    <a:lnTo>
                      <a:pt x="83" y="47"/>
                    </a:lnTo>
                    <a:lnTo>
                      <a:pt x="83" y="45"/>
                    </a:lnTo>
                    <a:lnTo>
                      <a:pt x="83" y="42"/>
                    </a:lnTo>
                    <a:lnTo>
                      <a:pt x="85" y="40"/>
                    </a:lnTo>
                    <a:lnTo>
                      <a:pt x="83" y="40"/>
                    </a:lnTo>
                    <a:lnTo>
                      <a:pt x="83" y="38"/>
                    </a:lnTo>
                    <a:lnTo>
                      <a:pt x="83" y="35"/>
                    </a:lnTo>
                    <a:lnTo>
                      <a:pt x="83" y="33"/>
                    </a:lnTo>
                    <a:lnTo>
                      <a:pt x="83" y="35"/>
                    </a:lnTo>
                    <a:lnTo>
                      <a:pt x="83" y="33"/>
                    </a:lnTo>
                    <a:lnTo>
                      <a:pt x="80" y="31"/>
                    </a:lnTo>
                    <a:lnTo>
                      <a:pt x="78" y="28"/>
                    </a:lnTo>
                    <a:lnTo>
                      <a:pt x="76" y="28"/>
                    </a:lnTo>
                    <a:lnTo>
                      <a:pt x="76" y="26"/>
                    </a:lnTo>
                    <a:lnTo>
                      <a:pt x="76" y="23"/>
                    </a:lnTo>
                    <a:lnTo>
                      <a:pt x="73" y="23"/>
                    </a:lnTo>
                    <a:lnTo>
                      <a:pt x="73" y="21"/>
                    </a:lnTo>
                    <a:lnTo>
                      <a:pt x="71" y="19"/>
                    </a:lnTo>
                    <a:lnTo>
                      <a:pt x="69" y="19"/>
                    </a:lnTo>
                    <a:lnTo>
                      <a:pt x="69" y="16"/>
                    </a:lnTo>
                    <a:lnTo>
                      <a:pt x="69" y="14"/>
                    </a:lnTo>
                    <a:lnTo>
                      <a:pt x="66" y="12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4"/>
                    </a:lnTo>
                    <a:lnTo>
                      <a:pt x="64" y="2"/>
                    </a:lnTo>
                    <a:lnTo>
                      <a:pt x="62" y="0"/>
                    </a:lnTo>
                    <a:lnTo>
                      <a:pt x="62" y="2"/>
                    </a:lnTo>
                    <a:lnTo>
                      <a:pt x="59" y="2"/>
                    </a:lnTo>
                    <a:lnTo>
                      <a:pt x="59" y="4"/>
                    </a:lnTo>
                    <a:lnTo>
                      <a:pt x="59" y="7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7" y="16"/>
                    </a:lnTo>
                    <a:lnTo>
                      <a:pt x="54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7" y="9"/>
                    </a:lnTo>
                    <a:lnTo>
                      <a:pt x="47" y="7"/>
                    </a:lnTo>
                    <a:lnTo>
                      <a:pt x="47" y="4"/>
                    </a:lnTo>
                    <a:lnTo>
                      <a:pt x="50" y="4"/>
                    </a:lnTo>
                    <a:lnTo>
                      <a:pt x="50" y="2"/>
                    </a:lnTo>
                    <a:lnTo>
                      <a:pt x="47" y="2"/>
                    </a:lnTo>
                    <a:lnTo>
                      <a:pt x="45" y="2"/>
                    </a:lnTo>
                    <a:lnTo>
                      <a:pt x="43" y="2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35" y="4"/>
                    </a:lnTo>
                    <a:lnTo>
                      <a:pt x="33" y="7"/>
                    </a:lnTo>
                    <a:lnTo>
                      <a:pt x="35" y="9"/>
                    </a:lnTo>
                    <a:lnTo>
                      <a:pt x="33" y="9"/>
                    </a:lnTo>
                    <a:lnTo>
                      <a:pt x="31" y="9"/>
                    </a:lnTo>
                    <a:lnTo>
                      <a:pt x="31" y="7"/>
                    </a:lnTo>
                    <a:lnTo>
                      <a:pt x="28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1" name="Freeform 1093"/>
              <p:cNvSpPr/>
              <p:nvPr/>
            </p:nvSpPr>
            <p:spPr bwMode="auto">
              <a:xfrm>
                <a:off x="1547813" y="164147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2" name="Freeform 1094"/>
              <p:cNvSpPr/>
              <p:nvPr/>
            </p:nvSpPr>
            <p:spPr bwMode="auto">
              <a:xfrm>
                <a:off x="1562101" y="1641476"/>
                <a:ext cx="0" cy="4763"/>
              </a:xfrm>
              <a:custGeom>
                <a:avLst/>
                <a:gdLst>
                  <a:gd name="T0" fmla="*/ 2147483647 h 3"/>
                  <a:gd name="T1" fmla="*/ 0 h 3"/>
                  <a:gd name="T2" fmla="*/ 0 h 3"/>
                  <a:gd name="T3" fmla="*/ 0 h 3"/>
                  <a:gd name="T4" fmla="*/ 2147483647 h 3"/>
                  <a:gd name="T5" fmla="*/ 2147483647 h 3"/>
                  <a:gd name="T6" fmla="*/ 2147483647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3" name="Freeform 1095"/>
              <p:cNvSpPr/>
              <p:nvPr/>
            </p:nvSpPr>
            <p:spPr bwMode="auto">
              <a:xfrm>
                <a:off x="1550988" y="1646238"/>
                <a:ext cx="11113" cy="14288"/>
              </a:xfrm>
              <a:custGeom>
                <a:avLst/>
                <a:gdLst>
                  <a:gd name="T0" fmla="*/ 2147483647 w 7"/>
                  <a:gd name="T1" fmla="*/ 2147483647 h 9"/>
                  <a:gd name="T2" fmla="*/ 2147483647 w 7"/>
                  <a:gd name="T3" fmla="*/ 2147483647 h 9"/>
                  <a:gd name="T4" fmla="*/ 2147483647 w 7"/>
                  <a:gd name="T5" fmla="*/ 2147483647 h 9"/>
                  <a:gd name="T6" fmla="*/ 0 w 7"/>
                  <a:gd name="T7" fmla="*/ 0 h 9"/>
                  <a:gd name="T8" fmla="*/ 0 w 7"/>
                  <a:gd name="T9" fmla="*/ 0 h 9"/>
                  <a:gd name="T10" fmla="*/ 0 w 7"/>
                  <a:gd name="T11" fmla="*/ 2147483647 h 9"/>
                  <a:gd name="T12" fmla="*/ 0 w 7"/>
                  <a:gd name="T13" fmla="*/ 2147483647 h 9"/>
                  <a:gd name="T14" fmla="*/ 0 w 7"/>
                  <a:gd name="T15" fmla="*/ 2147483647 h 9"/>
                  <a:gd name="T16" fmla="*/ 0 w 7"/>
                  <a:gd name="T17" fmla="*/ 2147483647 h 9"/>
                  <a:gd name="T18" fmla="*/ 2147483647 w 7"/>
                  <a:gd name="T19" fmla="*/ 2147483647 h 9"/>
                  <a:gd name="T20" fmla="*/ 2147483647 w 7"/>
                  <a:gd name="T21" fmla="*/ 2147483647 h 9"/>
                  <a:gd name="T22" fmla="*/ 2147483647 w 7"/>
                  <a:gd name="T23" fmla="*/ 2147483647 h 9"/>
                  <a:gd name="T24" fmla="*/ 2147483647 w 7"/>
                  <a:gd name="T25" fmla="*/ 2147483647 h 9"/>
                  <a:gd name="T26" fmla="*/ 2147483647 w 7"/>
                  <a:gd name="T27" fmla="*/ 2147483647 h 9"/>
                  <a:gd name="T28" fmla="*/ 2147483647 w 7"/>
                  <a:gd name="T29" fmla="*/ 2147483647 h 9"/>
                  <a:gd name="T30" fmla="*/ 2147483647 w 7"/>
                  <a:gd name="T31" fmla="*/ 2147483647 h 9"/>
                  <a:gd name="T32" fmla="*/ 2147483647 w 7"/>
                  <a:gd name="T33" fmla="*/ 2147483647 h 9"/>
                  <a:gd name="T34" fmla="*/ 2147483647 w 7"/>
                  <a:gd name="T35" fmla="*/ 2147483647 h 9"/>
                  <a:gd name="T36" fmla="*/ 2147483647 w 7"/>
                  <a:gd name="T37" fmla="*/ 2147483647 h 9"/>
                  <a:gd name="T38" fmla="*/ 2147483647 w 7"/>
                  <a:gd name="T39" fmla="*/ 0 h 9"/>
                  <a:gd name="T40" fmla="*/ 2147483647 w 7"/>
                  <a:gd name="T41" fmla="*/ 0 h 9"/>
                  <a:gd name="T42" fmla="*/ 2147483647 w 7"/>
                  <a:gd name="T43" fmla="*/ 2147483647 h 9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7" h="9">
                    <a:moveTo>
                      <a:pt x="5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7" y="7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4" name="Rectangle 1096"/>
              <p:cNvSpPr>
                <a:spLocks noChangeArrowheads="1"/>
              </p:cNvSpPr>
              <p:nvPr/>
            </p:nvSpPr>
            <p:spPr bwMode="auto">
              <a:xfrm>
                <a:off x="1069976" y="12731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25" name="Freeform 1097"/>
              <p:cNvSpPr/>
              <p:nvPr/>
            </p:nvSpPr>
            <p:spPr bwMode="auto">
              <a:xfrm>
                <a:off x="1611313" y="12160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6" name="Freeform 1098"/>
              <p:cNvSpPr/>
              <p:nvPr/>
            </p:nvSpPr>
            <p:spPr bwMode="auto">
              <a:xfrm>
                <a:off x="1611313" y="1216026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7" name="Freeform 1099"/>
              <p:cNvSpPr/>
              <p:nvPr/>
            </p:nvSpPr>
            <p:spPr bwMode="auto">
              <a:xfrm>
                <a:off x="1619251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8" name="Freeform 1100"/>
              <p:cNvSpPr/>
              <p:nvPr/>
            </p:nvSpPr>
            <p:spPr bwMode="auto">
              <a:xfrm>
                <a:off x="1619251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29" name="Freeform 1101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0" name="Freeform 1102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2147483647 h 2"/>
                  <a:gd name="T1" fmla="*/ 2147483647 h 2"/>
                  <a:gd name="T2" fmla="*/ 0 h 2"/>
                  <a:gd name="T3" fmla="*/ 0 h 2"/>
                  <a:gd name="T4" fmla="*/ 2147483647 h 2"/>
                  <a:gd name="T5" fmla="*/ 2147483647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1" name="Rectangle 1103"/>
              <p:cNvSpPr>
                <a:spLocks noChangeArrowheads="1"/>
              </p:cNvSpPr>
              <p:nvPr/>
            </p:nvSpPr>
            <p:spPr bwMode="auto">
              <a:xfrm>
                <a:off x="1254126" y="138588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2" name="Rectangle 1104"/>
              <p:cNvSpPr>
                <a:spLocks noChangeArrowheads="1"/>
              </p:cNvSpPr>
              <p:nvPr/>
            </p:nvSpPr>
            <p:spPr bwMode="auto">
              <a:xfrm>
                <a:off x="1254126" y="138588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3" name="Rectangle 1105"/>
              <p:cNvSpPr>
                <a:spLocks noChangeArrowheads="1"/>
              </p:cNvSpPr>
              <p:nvPr/>
            </p:nvSpPr>
            <p:spPr bwMode="auto">
              <a:xfrm>
                <a:off x="1238251" y="13858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4" name="Rectangle 1106"/>
              <p:cNvSpPr>
                <a:spLocks noChangeArrowheads="1"/>
              </p:cNvSpPr>
              <p:nvPr/>
            </p:nvSpPr>
            <p:spPr bwMode="auto">
              <a:xfrm>
                <a:off x="1238251" y="13858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5" name="Freeform 1107"/>
              <p:cNvSpPr/>
              <p:nvPr/>
            </p:nvSpPr>
            <p:spPr bwMode="auto">
              <a:xfrm>
                <a:off x="1622426" y="15398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6" name="Rectangle 1108"/>
              <p:cNvSpPr>
                <a:spLocks noChangeArrowheads="1"/>
              </p:cNvSpPr>
              <p:nvPr/>
            </p:nvSpPr>
            <p:spPr bwMode="auto">
              <a:xfrm>
                <a:off x="1627188" y="15446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7" name="Freeform 1109"/>
              <p:cNvSpPr/>
              <p:nvPr/>
            </p:nvSpPr>
            <p:spPr bwMode="auto">
              <a:xfrm>
                <a:off x="1630363" y="15509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38" name="Rectangle 1110"/>
              <p:cNvSpPr>
                <a:spLocks noChangeArrowheads="1"/>
              </p:cNvSpPr>
              <p:nvPr/>
            </p:nvSpPr>
            <p:spPr bwMode="auto">
              <a:xfrm>
                <a:off x="1630363" y="15557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39" name="Freeform 1111"/>
              <p:cNvSpPr/>
              <p:nvPr/>
            </p:nvSpPr>
            <p:spPr bwMode="auto">
              <a:xfrm>
                <a:off x="1622426" y="1562101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0" name="Freeform 1112"/>
              <p:cNvSpPr/>
              <p:nvPr/>
            </p:nvSpPr>
            <p:spPr bwMode="auto">
              <a:xfrm>
                <a:off x="1622426" y="15589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1" name="Freeform 1113"/>
              <p:cNvSpPr/>
              <p:nvPr/>
            </p:nvSpPr>
            <p:spPr bwMode="auto">
              <a:xfrm>
                <a:off x="1616076" y="1558926"/>
                <a:ext cx="6350" cy="7938"/>
              </a:xfrm>
              <a:custGeom>
                <a:avLst/>
                <a:gdLst>
                  <a:gd name="T0" fmla="*/ 2147483647 w 4"/>
                  <a:gd name="T1" fmla="*/ 2147483647 h 5"/>
                  <a:gd name="T2" fmla="*/ 2147483647 w 4"/>
                  <a:gd name="T3" fmla="*/ 2147483647 h 5"/>
                  <a:gd name="T4" fmla="*/ 2147483647 w 4"/>
                  <a:gd name="T5" fmla="*/ 2147483647 h 5"/>
                  <a:gd name="T6" fmla="*/ 2147483647 w 4"/>
                  <a:gd name="T7" fmla="*/ 0 h 5"/>
                  <a:gd name="T8" fmla="*/ 0 w 4"/>
                  <a:gd name="T9" fmla="*/ 0 h 5"/>
                  <a:gd name="T10" fmla="*/ 0 w 4"/>
                  <a:gd name="T11" fmla="*/ 0 h 5"/>
                  <a:gd name="T12" fmla="*/ 0 w 4"/>
                  <a:gd name="T13" fmla="*/ 0 h 5"/>
                  <a:gd name="T14" fmla="*/ 0 w 4"/>
                  <a:gd name="T15" fmla="*/ 0 h 5"/>
                  <a:gd name="T16" fmla="*/ 0 w 4"/>
                  <a:gd name="T17" fmla="*/ 2147483647 h 5"/>
                  <a:gd name="T18" fmla="*/ 0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2147483647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5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2" name="Freeform 1114"/>
              <p:cNvSpPr/>
              <p:nvPr/>
            </p:nvSpPr>
            <p:spPr bwMode="auto">
              <a:xfrm>
                <a:off x="1657351" y="1547813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3" name="Freeform 1115"/>
              <p:cNvSpPr/>
              <p:nvPr/>
            </p:nvSpPr>
            <p:spPr bwMode="auto">
              <a:xfrm>
                <a:off x="1660526" y="1544638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4" name="Freeform 1116"/>
              <p:cNvSpPr/>
              <p:nvPr/>
            </p:nvSpPr>
            <p:spPr bwMode="auto">
              <a:xfrm>
                <a:off x="1660526" y="1544638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5" name="Freeform 1117"/>
              <p:cNvSpPr/>
              <p:nvPr/>
            </p:nvSpPr>
            <p:spPr bwMode="auto">
              <a:xfrm>
                <a:off x="1641476" y="1616076"/>
                <a:ext cx="19050" cy="33338"/>
              </a:xfrm>
              <a:custGeom>
                <a:avLst/>
                <a:gdLst>
                  <a:gd name="T0" fmla="*/ 2147483647 w 12"/>
                  <a:gd name="T1" fmla="*/ 2147483647 h 21"/>
                  <a:gd name="T2" fmla="*/ 2147483647 w 12"/>
                  <a:gd name="T3" fmla="*/ 2147483647 h 21"/>
                  <a:gd name="T4" fmla="*/ 2147483647 w 12"/>
                  <a:gd name="T5" fmla="*/ 2147483647 h 21"/>
                  <a:gd name="T6" fmla="*/ 2147483647 w 12"/>
                  <a:gd name="T7" fmla="*/ 2147483647 h 21"/>
                  <a:gd name="T8" fmla="*/ 2147483647 w 12"/>
                  <a:gd name="T9" fmla="*/ 2147483647 h 21"/>
                  <a:gd name="T10" fmla="*/ 2147483647 w 12"/>
                  <a:gd name="T11" fmla="*/ 2147483647 h 21"/>
                  <a:gd name="T12" fmla="*/ 2147483647 w 12"/>
                  <a:gd name="T13" fmla="*/ 2147483647 h 21"/>
                  <a:gd name="T14" fmla="*/ 2147483647 w 12"/>
                  <a:gd name="T15" fmla="*/ 2147483647 h 21"/>
                  <a:gd name="T16" fmla="*/ 2147483647 w 12"/>
                  <a:gd name="T17" fmla="*/ 2147483647 h 21"/>
                  <a:gd name="T18" fmla="*/ 2147483647 w 12"/>
                  <a:gd name="T19" fmla="*/ 2147483647 h 21"/>
                  <a:gd name="T20" fmla="*/ 2147483647 w 12"/>
                  <a:gd name="T21" fmla="*/ 2147483647 h 21"/>
                  <a:gd name="T22" fmla="*/ 2147483647 w 12"/>
                  <a:gd name="T23" fmla="*/ 2147483647 h 21"/>
                  <a:gd name="T24" fmla="*/ 0 w 12"/>
                  <a:gd name="T25" fmla="*/ 0 h 21"/>
                  <a:gd name="T26" fmla="*/ 0 w 12"/>
                  <a:gd name="T27" fmla="*/ 2147483647 h 21"/>
                  <a:gd name="T28" fmla="*/ 2147483647 w 12"/>
                  <a:gd name="T29" fmla="*/ 2147483647 h 21"/>
                  <a:gd name="T30" fmla="*/ 2147483647 w 12"/>
                  <a:gd name="T31" fmla="*/ 2147483647 h 21"/>
                  <a:gd name="T32" fmla="*/ 2147483647 w 12"/>
                  <a:gd name="T33" fmla="*/ 2147483647 h 21"/>
                  <a:gd name="T34" fmla="*/ 2147483647 w 12"/>
                  <a:gd name="T35" fmla="*/ 2147483647 h 21"/>
                  <a:gd name="T36" fmla="*/ 2147483647 w 12"/>
                  <a:gd name="T37" fmla="*/ 2147483647 h 21"/>
                  <a:gd name="T38" fmla="*/ 2147483647 w 12"/>
                  <a:gd name="T39" fmla="*/ 2147483647 h 21"/>
                  <a:gd name="T40" fmla="*/ 2147483647 w 12"/>
                  <a:gd name="T41" fmla="*/ 2147483647 h 21"/>
                  <a:gd name="T42" fmla="*/ 2147483647 w 12"/>
                  <a:gd name="T43" fmla="*/ 2147483647 h 21"/>
                  <a:gd name="T44" fmla="*/ 2147483647 w 12"/>
                  <a:gd name="T45" fmla="*/ 2147483647 h 21"/>
                  <a:gd name="T46" fmla="*/ 2147483647 w 12"/>
                  <a:gd name="T47" fmla="*/ 2147483647 h 21"/>
                  <a:gd name="T48" fmla="*/ 2147483647 w 12"/>
                  <a:gd name="T49" fmla="*/ 2147483647 h 21"/>
                  <a:gd name="T50" fmla="*/ 2147483647 w 12"/>
                  <a:gd name="T51" fmla="*/ 2147483647 h 21"/>
                  <a:gd name="T52" fmla="*/ 2147483647 w 12"/>
                  <a:gd name="T53" fmla="*/ 2147483647 h 21"/>
                  <a:gd name="T54" fmla="*/ 2147483647 w 12"/>
                  <a:gd name="T55" fmla="*/ 2147483647 h 21"/>
                  <a:gd name="T56" fmla="*/ 2147483647 w 12"/>
                  <a:gd name="T57" fmla="*/ 2147483647 h 21"/>
                  <a:gd name="T58" fmla="*/ 2147483647 w 12"/>
                  <a:gd name="T59" fmla="*/ 2147483647 h 21"/>
                  <a:gd name="T60" fmla="*/ 2147483647 w 12"/>
                  <a:gd name="T61" fmla="*/ 2147483647 h 21"/>
                  <a:gd name="T62" fmla="*/ 2147483647 w 12"/>
                  <a:gd name="T63" fmla="*/ 2147483647 h 21"/>
                  <a:gd name="T64" fmla="*/ 2147483647 w 12"/>
                  <a:gd name="T65" fmla="*/ 2147483647 h 21"/>
                  <a:gd name="T66" fmla="*/ 2147483647 w 12"/>
                  <a:gd name="T67" fmla="*/ 2147483647 h 21"/>
                  <a:gd name="T68" fmla="*/ 2147483647 w 12"/>
                  <a:gd name="T69" fmla="*/ 2147483647 h 21"/>
                  <a:gd name="T70" fmla="*/ 2147483647 w 12"/>
                  <a:gd name="T71" fmla="*/ 2147483647 h 21"/>
                  <a:gd name="T72" fmla="*/ 2147483647 w 12"/>
                  <a:gd name="T73" fmla="*/ 2147483647 h 21"/>
                  <a:gd name="T74" fmla="*/ 2147483647 w 12"/>
                  <a:gd name="T75" fmla="*/ 2147483647 h 21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2" h="21">
                    <a:moveTo>
                      <a:pt x="12" y="9"/>
                    </a:moveTo>
                    <a:lnTo>
                      <a:pt x="10" y="11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7" y="19"/>
                    </a:lnTo>
                    <a:lnTo>
                      <a:pt x="5" y="21"/>
                    </a:lnTo>
                    <a:lnTo>
                      <a:pt x="7" y="21"/>
                    </a:lnTo>
                    <a:lnTo>
                      <a:pt x="10" y="16"/>
                    </a:lnTo>
                    <a:lnTo>
                      <a:pt x="10" y="14"/>
                    </a:lnTo>
                    <a:lnTo>
                      <a:pt x="12" y="14"/>
                    </a:lnTo>
                    <a:lnTo>
                      <a:pt x="12" y="11"/>
                    </a:lnTo>
                    <a:lnTo>
                      <a:pt x="12" y="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6" name="Freeform 1118"/>
              <p:cNvSpPr/>
              <p:nvPr/>
            </p:nvSpPr>
            <p:spPr bwMode="auto">
              <a:xfrm>
                <a:off x="1622426" y="1646238"/>
                <a:ext cx="26988" cy="30163"/>
              </a:xfrm>
              <a:custGeom>
                <a:avLst/>
                <a:gdLst>
                  <a:gd name="T0" fmla="*/ 2147483647 w 17"/>
                  <a:gd name="T1" fmla="*/ 2147483647 h 19"/>
                  <a:gd name="T2" fmla="*/ 2147483647 w 17"/>
                  <a:gd name="T3" fmla="*/ 2147483647 h 19"/>
                  <a:gd name="T4" fmla="*/ 2147483647 w 17"/>
                  <a:gd name="T5" fmla="*/ 0 h 19"/>
                  <a:gd name="T6" fmla="*/ 2147483647 w 17"/>
                  <a:gd name="T7" fmla="*/ 0 h 19"/>
                  <a:gd name="T8" fmla="*/ 2147483647 w 17"/>
                  <a:gd name="T9" fmla="*/ 0 h 19"/>
                  <a:gd name="T10" fmla="*/ 2147483647 w 17"/>
                  <a:gd name="T11" fmla="*/ 2147483647 h 19"/>
                  <a:gd name="T12" fmla="*/ 2147483647 w 17"/>
                  <a:gd name="T13" fmla="*/ 2147483647 h 19"/>
                  <a:gd name="T14" fmla="*/ 2147483647 w 17"/>
                  <a:gd name="T15" fmla="*/ 2147483647 h 19"/>
                  <a:gd name="T16" fmla="*/ 2147483647 w 17"/>
                  <a:gd name="T17" fmla="*/ 2147483647 h 19"/>
                  <a:gd name="T18" fmla="*/ 2147483647 w 17"/>
                  <a:gd name="T19" fmla="*/ 2147483647 h 19"/>
                  <a:gd name="T20" fmla="*/ 2147483647 w 17"/>
                  <a:gd name="T21" fmla="*/ 2147483647 h 19"/>
                  <a:gd name="T22" fmla="*/ 2147483647 w 17"/>
                  <a:gd name="T23" fmla="*/ 2147483647 h 19"/>
                  <a:gd name="T24" fmla="*/ 2147483647 w 17"/>
                  <a:gd name="T25" fmla="*/ 2147483647 h 19"/>
                  <a:gd name="T26" fmla="*/ 0 w 17"/>
                  <a:gd name="T27" fmla="*/ 2147483647 h 19"/>
                  <a:gd name="T28" fmla="*/ 0 w 17"/>
                  <a:gd name="T29" fmla="*/ 2147483647 h 19"/>
                  <a:gd name="T30" fmla="*/ 2147483647 w 17"/>
                  <a:gd name="T31" fmla="*/ 2147483647 h 19"/>
                  <a:gd name="T32" fmla="*/ 2147483647 w 17"/>
                  <a:gd name="T33" fmla="*/ 2147483647 h 19"/>
                  <a:gd name="T34" fmla="*/ 2147483647 w 17"/>
                  <a:gd name="T35" fmla="*/ 2147483647 h 19"/>
                  <a:gd name="T36" fmla="*/ 2147483647 w 17"/>
                  <a:gd name="T37" fmla="*/ 2147483647 h 19"/>
                  <a:gd name="T38" fmla="*/ 2147483647 w 17"/>
                  <a:gd name="T39" fmla="*/ 2147483647 h 19"/>
                  <a:gd name="T40" fmla="*/ 2147483647 w 17"/>
                  <a:gd name="T41" fmla="*/ 2147483647 h 19"/>
                  <a:gd name="T42" fmla="*/ 2147483647 w 17"/>
                  <a:gd name="T43" fmla="*/ 2147483647 h 19"/>
                  <a:gd name="T44" fmla="*/ 2147483647 w 17"/>
                  <a:gd name="T45" fmla="*/ 2147483647 h 19"/>
                  <a:gd name="T46" fmla="*/ 2147483647 w 17"/>
                  <a:gd name="T47" fmla="*/ 2147483647 h 19"/>
                  <a:gd name="T48" fmla="*/ 2147483647 w 17"/>
                  <a:gd name="T49" fmla="*/ 0 h 19"/>
                  <a:gd name="T50" fmla="*/ 2147483647 w 17"/>
                  <a:gd name="T51" fmla="*/ 0 h 19"/>
                  <a:gd name="T52" fmla="*/ 2147483647 w 17"/>
                  <a:gd name="T53" fmla="*/ 2147483647 h 19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7" h="19">
                    <a:moveTo>
                      <a:pt x="15" y="2"/>
                    </a:moveTo>
                    <a:lnTo>
                      <a:pt x="15" y="2"/>
                    </a:lnTo>
                    <a:lnTo>
                      <a:pt x="15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9"/>
                    </a:lnTo>
                    <a:lnTo>
                      <a:pt x="3" y="11"/>
                    </a:lnTo>
                    <a:lnTo>
                      <a:pt x="0" y="16"/>
                    </a:lnTo>
                    <a:lnTo>
                      <a:pt x="3" y="16"/>
                    </a:lnTo>
                    <a:lnTo>
                      <a:pt x="5" y="19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9"/>
                    </a:lnTo>
                    <a:lnTo>
                      <a:pt x="15" y="7"/>
                    </a:lnTo>
                    <a:lnTo>
                      <a:pt x="15" y="4"/>
                    </a:lnTo>
                    <a:lnTo>
                      <a:pt x="17" y="0"/>
                    </a:lnTo>
                    <a:lnTo>
                      <a:pt x="15" y="0"/>
                    </a:lnTo>
                    <a:lnTo>
                      <a:pt x="1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7" name="Rectangle 1119"/>
              <p:cNvSpPr>
                <a:spLocks noChangeArrowheads="1"/>
              </p:cNvSpPr>
              <p:nvPr/>
            </p:nvSpPr>
            <p:spPr bwMode="auto">
              <a:xfrm>
                <a:off x="1627188" y="16764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48" name="Freeform 1120"/>
              <p:cNvSpPr/>
              <p:nvPr/>
            </p:nvSpPr>
            <p:spPr bwMode="auto">
              <a:xfrm>
                <a:off x="1679576" y="16573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49" name="Freeform 1121"/>
              <p:cNvSpPr/>
              <p:nvPr/>
            </p:nvSpPr>
            <p:spPr bwMode="auto">
              <a:xfrm>
                <a:off x="1298576" y="16875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w 5"/>
                  <a:gd name="T13" fmla="*/ 0 h 2"/>
                  <a:gd name="T14" fmla="*/ 2147483647 w 5"/>
                  <a:gd name="T15" fmla="*/ 0 h 2"/>
                  <a:gd name="T16" fmla="*/ 0 w 5"/>
                  <a:gd name="T17" fmla="*/ 0 h 2"/>
                  <a:gd name="T18" fmla="*/ 0 w 5"/>
                  <a:gd name="T19" fmla="*/ 0 h 2"/>
                  <a:gd name="T20" fmla="*/ 0 w 5"/>
                  <a:gd name="T21" fmla="*/ 0 h 2"/>
                  <a:gd name="T22" fmla="*/ 0 w 5"/>
                  <a:gd name="T23" fmla="*/ 0 h 2"/>
                  <a:gd name="T24" fmla="*/ 0 w 5"/>
                  <a:gd name="T25" fmla="*/ 0 h 2"/>
                  <a:gd name="T26" fmla="*/ 0 w 5"/>
                  <a:gd name="T27" fmla="*/ 0 h 2"/>
                  <a:gd name="T28" fmla="*/ 0 w 5"/>
                  <a:gd name="T29" fmla="*/ 0 h 2"/>
                  <a:gd name="T30" fmla="*/ 0 w 5"/>
                  <a:gd name="T31" fmla="*/ 2147483647 h 2"/>
                  <a:gd name="T32" fmla="*/ 0 w 5"/>
                  <a:gd name="T33" fmla="*/ 2147483647 h 2"/>
                  <a:gd name="T34" fmla="*/ 0 w 5"/>
                  <a:gd name="T35" fmla="*/ 2147483647 h 2"/>
                  <a:gd name="T36" fmla="*/ 2147483647 w 5"/>
                  <a:gd name="T37" fmla="*/ 2147483647 h 2"/>
                  <a:gd name="T38" fmla="*/ 2147483647 w 5"/>
                  <a:gd name="T39" fmla="*/ 2147483647 h 2"/>
                  <a:gd name="T40" fmla="*/ 2147483647 w 5"/>
                  <a:gd name="T41" fmla="*/ 2147483647 h 2"/>
                  <a:gd name="T42" fmla="*/ 2147483647 w 5"/>
                  <a:gd name="T43" fmla="*/ 2147483647 h 2"/>
                  <a:gd name="T44" fmla="*/ 2147483647 w 5"/>
                  <a:gd name="T45" fmla="*/ 2147483647 h 2"/>
                  <a:gd name="T46" fmla="*/ 2147483647 w 5"/>
                  <a:gd name="T47" fmla="*/ 0 h 2"/>
                  <a:gd name="T48" fmla="*/ 2147483647 w 5"/>
                  <a:gd name="T49" fmla="*/ 0 h 2"/>
                  <a:gd name="T50" fmla="*/ 2147483647 w 5"/>
                  <a:gd name="T51" fmla="*/ 0 h 2"/>
                  <a:gd name="T52" fmla="*/ 2147483647 w 5"/>
                  <a:gd name="T53" fmla="*/ 0 h 2"/>
                  <a:gd name="T54" fmla="*/ 2147483647 w 5"/>
                  <a:gd name="T55" fmla="*/ 0 h 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0" name="Freeform 1122"/>
              <p:cNvSpPr/>
              <p:nvPr/>
            </p:nvSpPr>
            <p:spPr bwMode="auto">
              <a:xfrm>
                <a:off x="1619251" y="17954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0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1" name="Freeform 1123"/>
              <p:cNvSpPr/>
              <p:nvPr/>
            </p:nvSpPr>
            <p:spPr bwMode="auto">
              <a:xfrm>
                <a:off x="1611313" y="17922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2" name="Freeform 1124"/>
              <p:cNvSpPr/>
              <p:nvPr/>
            </p:nvSpPr>
            <p:spPr bwMode="auto">
              <a:xfrm>
                <a:off x="1611313" y="1789113"/>
                <a:ext cx="0" cy="3175"/>
              </a:xfrm>
              <a:custGeom>
                <a:avLst/>
                <a:gdLst>
                  <a:gd name="T0" fmla="*/ 2147483647 h 2"/>
                  <a:gd name="T1" fmla="*/ 0 h 2"/>
                  <a:gd name="T2" fmla="*/ 0 h 2"/>
                  <a:gd name="T3" fmla="*/ 0 h 2"/>
                  <a:gd name="T4" fmla="*/ 2147483647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3" name="Freeform 1125"/>
              <p:cNvSpPr/>
              <p:nvPr/>
            </p:nvSpPr>
            <p:spPr bwMode="auto">
              <a:xfrm>
                <a:off x="1743076" y="14128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2147483647 w 3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4" name="Freeform 1126"/>
              <p:cNvSpPr/>
              <p:nvPr/>
            </p:nvSpPr>
            <p:spPr bwMode="auto">
              <a:xfrm>
                <a:off x="1743076" y="1412876"/>
                <a:ext cx="4763" cy="6350"/>
              </a:xfrm>
              <a:custGeom>
                <a:avLst/>
                <a:gdLst>
                  <a:gd name="T0" fmla="*/ 2147483647 w 3"/>
                  <a:gd name="T1" fmla="*/ 2147483647 h 4"/>
                  <a:gd name="T2" fmla="*/ 0 w 3"/>
                  <a:gd name="T3" fmla="*/ 0 h 4"/>
                  <a:gd name="T4" fmla="*/ 0 w 3"/>
                  <a:gd name="T5" fmla="*/ 0 h 4"/>
                  <a:gd name="T6" fmla="*/ 0 w 3"/>
                  <a:gd name="T7" fmla="*/ 2147483647 h 4"/>
                  <a:gd name="T8" fmla="*/ 0 w 3"/>
                  <a:gd name="T9" fmla="*/ 2147483647 h 4"/>
                  <a:gd name="T10" fmla="*/ 0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2147483647 w 3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5" name="Freeform 1127"/>
              <p:cNvSpPr/>
              <p:nvPr/>
            </p:nvSpPr>
            <p:spPr bwMode="auto">
              <a:xfrm>
                <a:off x="1739901" y="14128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6" name="Freeform 1128"/>
              <p:cNvSpPr/>
              <p:nvPr/>
            </p:nvSpPr>
            <p:spPr bwMode="auto">
              <a:xfrm>
                <a:off x="1739901" y="14128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57" name="Rectangle 1129"/>
              <p:cNvSpPr>
                <a:spLocks noChangeArrowheads="1"/>
              </p:cNvSpPr>
              <p:nvPr/>
            </p:nvSpPr>
            <p:spPr bwMode="auto">
              <a:xfrm>
                <a:off x="1739901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58" name="Rectangle 1130"/>
              <p:cNvSpPr>
                <a:spLocks noChangeArrowheads="1"/>
              </p:cNvSpPr>
              <p:nvPr/>
            </p:nvSpPr>
            <p:spPr bwMode="auto">
              <a:xfrm>
                <a:off x="1739901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59" name="Rectangle 1131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0" name="Rectangle 1132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1" name="Rectangle 1133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2" name="Rectangle 1134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63" name="Freeform 1135"/>
              <p:cNvSpPr/>
              <p:nvPr/>
            </p:nvSpPr>
            <p:spPr bwMode="auto">
              <a:xfrm>
                <a:off x="1701801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4" name="Freeform 1136"/>
              <p:cNvSpPr/>
              <p:nvPr/>
            </p:nvSpPr>
            <p:spPr bwMode="auto">
              <a:xfrm>
                <a:off x="1701801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5" name="Freeform 1137"/>
              <p:cNvSpPr/>
              <p:nvPr/>
            </p:nvSpPr>
            <p:spPr bwMode="auto">
              <a:xfrm>
                <a:off x="1720851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6" name="Freeform 1138"/>
              <p:cNvSpPr/>
              <p:nvPr/>
            </p:nvSpPr>
            <p:spPr bwMode="auto">
              <a:xfrm>
                <a:off x="1720851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7" name="Freeform 1139"/>
              <p:cNvSpPr/>
              <p:nvPr/>
            </p:nvSpPr>
            <p:spPr bwMode="auto">
              <a:xfrm>
                <a:off x="1706563" y="12541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8" name="Freeform 1140"/>
              <p:cNvSpPr/>
              <p:nvPr/>
            </p:nvSpPr>
            <p:spPr bwMode="auto">
              <a:xfrm>
                <a:off x="1706563" y="12541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69" name="Freeform 1141"/>
              <p:cNvSpPr/>
              <p:nvPr/>
            </p:nvSpPr>
            <p:spPr bwMode="auto">
              <a:xfrm>
                <a:off x="1701801" y="12573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0" name="Freeform 1142"/>
              <p:cNvSpPr/>
              <p:nvPr/>
            </p:nvSpPr>
            <p:spPr bwMode="auto">
              <a:xfrm>
                <a:off x="1701801" y="12573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1" name="Freeform 1143"/>
              <p:cNvSpPr/>
              <p:nvPr/>
            </p:nvSpPr>
            <p:spPr bwMode="auto">
              <a:xfrm>
                <a:off x="1679576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2" name="Freeform 1144"/>
              <p:cNvSpPr/>
              <p:nvPr/>
            </p:nvSpPr>
            <p:spPr bwMode="auto">
              <a:xfrm>
                <a:off x="1679576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3" name="Rectangle 1145"/>
              <p:cNvSpPr>
                <a:spLocks noChangeArrowheads="1"/>
              </p:cNvSpPr>
              <p:nvPr/>
            </p:nvSpPr>
            <p:spPr bwMode="auto">
              <a:xfrm>
                <a:off x="1682751" y="1265238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74" name="Rectangle 1146"/>
              <p:cNvSpPr>
                <a:spLocks noChangeArrowheads="1"/>
              </p:cNvSpPr>
              <p:nvPr/>
            </p:nvSpPr>
            <p:spPr bwMode="auto">
              <a:xfrm>
                <a:off x="1682751" y="1265238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75" name="Freeform 1147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6" name="Freeform 1148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7" name="Freeform 1149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8" name="Freeform 1150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0 w 3"/>
                  <a:gd name="T1" fmla="*/ 2147483647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79" name="Freeform 1151"/>
              <p:cNvSpPr/>
              <p:nvPr/>
            </p:nvSpPr>
            <p:spPr bwMode="auto">
              <a:xfrm>
                <a:off x="1660526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0" name="Freeform 1152"/>
              <p:cNvSpPr/>
              <p:nvPr/>
            </p:nvSpPr>
            <p:spPr bwMode="auto">
              <a:xfrm>
                <a:off x="1660526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1" name="Freeform 1153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0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2" name="Freeform 1154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2147483647 w 3"/>
                  <a:gd name="T3" fmla="*/ 0 w 3"/>
                  <a:gd name="T4" fmla="*/ 0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3" name="Freeform 1155"/>
              <p:cNvSpPr/>
              <p:nvPr/>
            </p:nvSpPr>
            <p:spPr bwMode="auto">
              <a:xfrm>
                <a:off x="1638301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4" name="Freeform 1156"/>
              <p:cNvSpPr/>
              <p:nvPr/>
            </p:nvSpPr>
            <p:spPr bwMode="auto">
              <a:xfrm>
                <a:off x="1638301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5" name="Rectangle 1157"/>
              <p:cNvSpPr>
                <a:spLocks noChangeArrowheads="1"/>
              </p:cNvSpPr>
              <p:nvPr/>
            </p:nvSpPr>
            <p:spPr bwMode="auto">
              <a:xfrm>
                <a:off x="1641476" y="126206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86" name="Rectangle 1158"/>
              <p:cNvSpPr>
                <a:spLocks noChangeArrowheads="1"/>
              </p:cNvSpPr>
              <p:nvPr/>
            </p:nvSpPr>
            <p:spPr bwMode="auto">
              <a:xfrm>
                <a:off x="1641476" y="1262063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87" name="Freeform 1159"/>
              <p:cNvSpPr/>
              <p:nvPr/>
            </p:nvSpPr>
            <p:spPr bwMode="auto">
              <a:xfrm>
                <a:off x="1706563" y="121285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8" name="Freeform 1160"/>
              <p:cNvSpPr/>
              <p:nvPr/>
            </p:nvSpPr>
            <p:spPr bwMode="auto">
              <a:xfrm>
                <a:off x="1706563" y="1212851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89" name="Freeform 1161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0" name="Freeform 1162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1" name="Freeform 1163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2" name="Freeform 1164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3" name="Freeform 1165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0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2147483647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0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4" name="Freeform 1166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2147483647 h 5"/>
                  <a:gd name="T4" fmla="*/ 0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2147483647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0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5" name="Rectangle 1167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96" name="Rectangle 1168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697" name="Freeform 1169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8" name="Freeform 1170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699" name="Freeform 1171"/>
              <p:cNvSpPr/>
              <p:nvPr/>
            </p:nvSpPr>
            <p:spPr bwMode="auto">
              <a:xfrm>
                <a:off x="993776" y="1160463"/>
                <a:ext cx="34925" cy="25400"/>
              </a:xfrm>
              <a:custGeom>
                <a:avLst/>
                <a:gdLst>
                  <a:gd name="T0" fmla="*/ 2147483647 w 22"/>
                  <a:gd name="T1" fmla="*/ 2147483647 h 16"/>
                  <a:gd name="T2" fmla="*/ 2147483647 w 22"/>
                  <a:gd name="T3" fmla="*/ 2147483647 h 16"/>
                  <a:gd name="T4" fmla="*/ 2147483647 w 22"/>
                  <a:gd name="T5" fmla="*/ 2147483647 h 16"/>
                  <a:gd name="T6" fmla="*/ 2147483647 w 22"/>
                  <a:gd name="T7" fmla="*/ 2147483647 h 16"/>
                  <a:gd name="T8" fmla="*/ 2147483647 w 22"/>
                  <a:gd name="T9" fmla="*/ 2147483647 h 16"/>
                  <a:gd name="T10" fmla="*/ 2147483647 w 22"/>
                  <a:gd name="T11" fmla="*/ 2147483647 h 16"/>
                  <a:gd name="T12" fmla="*/ 2147483647 w 22"/>
                  <a:gd name="T13" fmla="*/ 0 h 16"/>
                  <a:gd name="T14" fmla="*/ 2147483647 w 22"/>
                  <a:gd name="T15" fmla="*/ 0 h 16"/>
                  <a:gd name="T16" fmla="*/ 2147483647 w 22"/>
                  <a:gd name="T17" fmla="*/ 0 h 16"/>
                  <a:gd name="T18" fmla="*/ 2147483647 w 22"/>
                  <a:gd name="T19" fmla="*/ 2147483647 h 16"/>
                  <a:gd name="T20" fmla="*/ 2147483647 w 22"/>
                  <a:gd name="T21" fmla="*/ 2147483647 h 16"/>
                  <a:gd name="T22" fmla="*/ 2147483647 w 22"/>
                  <a:gd name="T23" fmla="*/ 2147483647 h 16"/>
                  <a:gd name="T24" fmla="*/ 2147483647 w 22"/>
                  <a:gd name="T25" fmla="*/ 2147483647 h 16"/>
                  <a:gd name="T26" fmla="*/ 2147483647 w 22"/>
                  <a:gd name="T27" fmla="*/ 2147483647 h 16"/>
                  <a:gd name="T28" fmla="*/ 2147483647 w 22"/>
                  <a:gd name="T29" fmla="*/ 2147483647 h 16"/>
                  <a:gd name="T30" fmla="*/ 2147483647 w 22"/>
                  <a:gd name="T31" fmla="*/ 2147483647 h 16"/>
                  <a:gd name="T32" fmla="*/ 2147483647 w 22"/>
                  <a:gd name="T33" fmla="*/ 2147483647 h 16"/>
                  <a:gd name="T34" fmla="*/ 2147483647 w 22"/>
                  <a:gd name="T35" fmla="*/ 2147483647 h 16"/>
                  <a:gd name="T36" fmla="*/ 2147483647 w 22"/>
                  <a:gd name="T37" fmla="*/ 2147483647 h 16"/>
                  <a:gd name="T38" fmla="*/ 2147483647 w 22"/>
                  <a:gd name="T39" fmla="*/ 0 h 16"/>
                  <a:gd name="T40" fmla="*/ 2147483647 w 22"/>
                  <a:gd name="T41" fmla="*/ 2147483647 h 16"/>
                  <a:gd name="T42" fmla="*/ 2147483647 w 22"/>
                  <a:gd name="T43" fmla="*/ 2147483647 h 16"/>
                  <a:gd name="T44" fmla="*/ 0 w 22"/>
                  <a:gd name="T45" fmla="*/ 2147483647 h 16"/>
                  <a:gd name="T46" fmla="*/ 0 w 22"/>
                  <a:gd name="T47" fmla="*/ 2147483647 h 16"/>
                  <a:gd name="T48" fmla="*/ 2147483647 w 22"/>
                  <a:gd name="T49" fmla="*/ 2147483647 h 16"/>
                  <a:gd name="T50" fmla="*/ 2147483647 w 22"/>
                  <a:gd name="T51" fmla="*/ 2147483647 h 16"/>
                  <a:gd name="T52" fmla="*/ 2147483647 w 22"/>
                  <a:gd name="T53" fmla="*/ 2147483647 h 16"/>
                  <a:gd name="T54" fmla="*/ 2147483647 w 22"/>
                  <a:gd name="T55" fmla="*/ 2147483647 h 16"/>
                  <a:gd name="T56" fmla="*/ 0 w 22"/>
                  <a:gd name="T57" fmla="*/ 2147483647 h 16"/>
                  <a:gd name="T58" fmla="*/ 2147483647 w 22"/>
                  <a:gd name="T59" fmla="*/ 2147483647 h 16"/>
                  <a:gd name="T60" fmla="*/ 2147483647 w 22"/>
                  <a:gd name="T61" fmla="*/ 2147483647 h 16"/>
                  <a:gd name="T62" fmla="*/ 2147483647 w 22"/>
                  <a:gd name="T63" fmla="*/ 2147483647 h 16"/>
                  <a:gd name="T64" fmla="*/ 2147483647 w 22"/>
                  <a:gd name="T65" fmla="*/ 2147483647 h 16"/>
                  <a:gd name="T66" fmla="*/ 2147483647 w 22"/>
                  <a:gd name="T67" fmla="*/ 2147483647 h 16"/>
                  <a:gd name="T68" fmla="*/ 2147483647 w 22"/>
                  <a:gd name="T69" fmla="*/ 2147483647 h 1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" h="16">
                    <a:moveTo>
                      <a:pt x="14" y="14"/>
                    </a:moveTo>
                    <a:lnTo>
                      <a:pt x="14" y="14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4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0" name="Freeform 1172"/>
              <p:cNvSpPr/>
              <p:nvPr/>
            </p:nvSpPr>
            <p:spPr bwMode="auto">
              <a:xfrm>
                <a:off x="993776" y="1160463"/>
                <a:ext cx="34925" cy="25400"/>
              </a:xfrm>
              <a:custGeom>
                <a:avLst/>
                <a:gdLst>
                  <a:gd name="T0" fmla="*/ 2147483647 w 22"/>
                  <a:gd name="T1" fmla="*/ 2147483647 h 16"/>
                  <a:gd name="T2" fmla="*/ 2147483647 w 22"/>
                  <a:gd name="T3" fmla="*/ 2147483647 h 16"/>
                  <a:gd name="T4" fmla="*/ 2147483647 w 22"/>
                  <a:gd name="T5" fmla="*/ 2147483647 h 16"/>
                  <a:gd name="T6" fmla="*/ 2147483647 w 22"/>
                  <a:gd name="T7" fmla="*/ 2147483647 h 16"/>
                  <a:gd name="T8" fmla="*/ 2147483647 w 22"/>
                  <a:gd name="T9" fmla="*/ 2147483647 h 16"/>
                  <a:gd name="T10" fmla="*/ 2147483647 w 22"/>
                  <a:gd name="T11" fmla="*/ 2147483647 h 16"/>
                  <a:gd name="T12" fmla="*/ 2147483647 w 22"/>
                  <a:gd name="T13" fmla="*/ 0 h 16"/>
                  <a:gd name="T14" fmla="*/ 2147483647 w 22"/>
                  <a:gd name="T15" fmla="*/ 0 h 16"/>
                  <a:gd name="T16" fmla="*/ 2147483647 w 22"/>
                  <a:gd name="T17" fmla="*/ 0 h 16"/>
                  <a:gd name="T18" fmla="*/ 2147483647 w 22"/>
                  <a:gd name="T19" fmla="*/ 2147483647 h 16"/>
                  <a:gd name="T20" fmla="*/ 2147483647 w 22"/>
                  <a:gd name="T21" fmla="*/ 2147483647 h 16"/>
                  <a:gd name="T22" fmla="*/ 2147483647 w 22"/>
                  <a:gd name="T23" fmla="*/ 2147483647 h 16"/>
                  <a:gd name="T24" fmla="*/ 2147483647 w 22"/>
                  <a:gd name="T25" fmla="*/ 2147483647 h 16"/>
                  <a:gd name="T26" fmla="*/ 2147483647 w 22"/>
                  <a:gd name="T27" fmla="*/ 2147483647 h 16"/>
                  <a:gd name="T28" fmla="*/ 2147483647 w 22"/>
                  <a:gd name="T29" fmla="*/ 2147483647 h 16"/>
                  <a:gd name="T30" fmla="*/ 2147483647 w 22"/>
                  <a:gd name="T31" fmla="*/ 2147483647 h 16"/>
                  <a:gd name="T32" fmla="*/ 2147483647 w 22"/>
                  <a:gd name="T33" fmla="*/ 2147483647 h 16"/>
                  <a:gd name="T34" fmla="*/ 2147483647 w 22"/>
                  <a:gd name="T35" fmla="*/ 2147483647 h 16"/>
                  <a:gd name="T36" fmla="*/ 2147483647 w 22"/>
                  <a:gd name="T37" fmla="*/ 2147483647 h 16"/>
                  <a:gd name="T38" fmla="*/ 2147483647 w 22"/>
                  <a:gd name="T39" fmla="*/ 0 h 16"/>
                  <a:gd name="T40" fmla="*/ 2147483647 w 22"/>
                  <a:gd name="T41" fmla="*/ 2147483647 h 16"/>
                  <a:gd name="T42" fmla="*/ 2147483647 w 22"/>
                  <a:gd name="T43" fmla="*/ 2147483647 h 16"/>
                  <a:gd name="T44" fmla="*/ 0 w 22"/>
                  <a:gd name="T45" fmla="*/ 2147483647 h 16"/>
                  <a:gd name="T46" fmla="*/ 0 w 22"/>
                  <a:gd name="T47" fmla="*/ 2147483647 h 16"/>
                  <a:gd name="T48" fmla="*/ 2147483647 w 22"/>
                  <a:gd name="T49" fmla="*/ 2147483647 h 16"/>
                  <a:gd name="T50" fmla="*/ 2147483647 w 22"/>
                  <a:gd name="T51" fmla="*/ 2147483647 h 16"/>
                  <a:gd name="T52" fmla="*/ 2147483647 w 22"/>
                  <a:gd name="T53" fmla="*/ 2147483647 h 16"/>
                  <a:gd name="T54" fmla="*/ 2147483647 w 22"/>
                  <a:gd name="T55" fmla="*/ 2147483647 h 16"/>
                  <a:gd name="T56" fmla="*/ 0 w 22"/>
                  <a:gd name="T57" fmla="*/ 2147483647 h 16"/>
                  <a:gd name="T58" fmla="*/ 2147483647 w 22"/>
                  <a:gd name="T59" fmla="*/ 2147483647 h 16"/>
                  <a:gd name="T60" fmla="*/ 2147483647 w 22"/>
                  <a:gd name="T61" fmla="*/ 2147483647 h 16"/>
                  <a:gd name="T62" fmla="*/ 2147483647 w 22"/>
                  <a:gd name="T63" fmla="*/ 2147483647 h 16"/>
                  <a:gd name="T64" fmla="*/ 2147483647 w 22"/>
                  <a:gd name="T65" fmla="*/ 2147483647 h 16"/>
                  <a:gd name="T66" fmla="*/ 2147483647 w 22"/>
                  <a:gd name="T67" fmla="*/ 2147483647 h 16"/>
                  <a:gd name="T68" fmla="*/ 2147483647 w 22"/>
                  <a:gd name="T69" fmla="*/ 2147483647 h 1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22" h="16">
                    <a:moveTo>
                      <a:pt x="14" y="14"/>
                    </a:moveTo>
                    <a:lnTo>
                      <a:pt x="14" y="14"/>
                    </a:lnTo>
                    <a:lnTo>
                      <a:pt x="17" y="12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2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4" y="0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7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3" y="14"/>
                    </a:lnTo>
                    <a:lnTo>
                      <a:pt x="5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14" y="1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1" name="Freeform 1173"/>
              <p:cNvSpPr/>
              <p:nvPr/>
            </p:nvSpPr>
            <p:spPr bwMode="auto">
              <a:xfrm>
                <a:off x="1039813" y="1246188"/>
                <a:ext cx="14288" cy="22225"/>
              </a:xfrm>
              <a:custGeom>
                <a:avLst/>
                <a:gdLst>
                  <a:gd name="T0" fmla="*/ 0 w 9"/>
                  <a:gd name="T1" fmla="*/ 2147483647 h 14"/>
                  <a:gd name="T2" fmla="*/ 0 w 9"/>
                  <a:gd name="T3" fmla="*/ 2147483647 h 14"/>
                  <a:gd name="T4" fmla="*/ 0 w 9"/>
                  <a:gd name="T5" fmla="*/ 2147483647 h 14"/>
                  <a:gd name="T6" fmla="*/ 0 w 9"/>
                  <a:gd name="T7" fmla="*/ 2147483647 h 14"/>
                  <a:gd name="T8" fmla="*/ 2147483647 w 9"/>
                  <a:gd name="T9" fmla="*/ 2147483647 h 14"/>
                  <a:gd name="T10" fmla="*/ 2147483647 w 9"/>
                  <a:gd name="T11" fmla="*/ 2147483647 h 14"/>
                  <a:gd name="T12" fmla="*/ 2147483647 w 9"/>
                  <a:gd name="T13" fmla="*/ 2147483647 h 14"/>
                  <a:gd name="T14" fmla="*/ 2147483647 w 9"/>
                  <a:gd name="T15" fmla="*/ 2147483647 h 14"/>
                  <a:gd name="T16" fmla="*/ 2147483647 w 9"/>
                  <a:gd name="T17" fmla="*/ 2147483647 h 14"/>
                  <a:gd name="T18" fmla="*/ 2147483647 w 9"/>
                  <a:gd name="T19" fmla="*/ 2147483647 h 14"/>
                  <a:gd name="T20" fmla="*/ 2147483647 w 9"/>
                  <a:gd name="T21" fmla="*/ 2147483647 h 14"/>
                  <a:gd name="T22" fmla="*/ 2147483647 w 9"/>
                  <a:gd name="T23" fmla="*/ 2147483647 h 14"/>
                  <a:gd name="T24" fmla="*/ 2147483647 w 9"/>
                  <a:gd name="T25" fmla="*/ 2147483647 h 14"/>
                  <a:gd name="T26" fmla="*/ 2147483647 w 9"/>
                  <a:gd name="T27" fmla="*/ 2147483647 h 14"/>
                  <a:gd name="T28" fmla="*/ 2147483647 w 9"/>
                  <a:gd name="T29" fmla="*/ 2147483647 h 14"/>
                  <a:gd name="T30" fmla="*/ 2147483647 w 9"/>
                  <a:gd name="T31" fmla="*/ 2147483647 h 14"/>
                  <a:gd name="T32" fmla="*/ 2147483647 w 9"/>
                  <a:gd name="T33" fmla="*/ 0 h 14"/>
                  <a:gd name="T34" fmla="*/ 2147483647 w 9"/>
                  <a:gd name="T35" fmla="*/ 0 h 14"/>
                  <a:gd name="T36" fmla="*/ 2147483647 w 9"/>
                  <a:gd name="T37" fmla="*/ 0 h 14"/>
                  <a:gd name="T38" fmla="*/ 2147483647 w 9"/>
                  <a:gd name="T39" fmla="*/ 0 h 14"/>
                  <a:gd name="T40" fmla="*/ 2147483647 w 9"/>
                  <a:gd name="T41" fmla="*/ 0 h 14"/>
                  <a:gd name="T42" fmla="*/ 2147483647 w 9"/>
                  <a:gd name="T43" fmla="*/ 0 h 14"/>
                  <a:gd name="T44" fmla="*/ 2147483647 w 9"/>
                  <a:gd name="T45" fmla="*/ 2147483647 h 14"/>
                  <a:gd name="T46" fmla="*/ 2147483647 w 9"/>
                  <a:gd name="T47" fmla="*/ 2147483647 h 14"/>
                  <a:gd name="T48" fmla="*/ 2147483647 w 9"/>
                  <a:gd name="T49" fmla="*/ 2147483647 h 14"/>
                  <a:gd name="T50" fmla="*/ 0 w 9"/>
                  <a:gd name="T51" fmla="*/ 2147483647 h 14"/>
                  <a:gd name="T52" fmla="*/ 0 w 9"/>
                  <a:gd name="T53" fmla="*/ 2147483647 h 14"/>
                  <a:gd name="T54" fmla="*/ 0 w 9"/>
                  <a:gd name="T55" fmla="*/ 2147483647 h 14"/>
                  <a:gd name="T56" fmla="*/ 0 w 9"/>
                  <a:gd name="T57" fmla="*/ 2147483647 h 14"/>
                  <a:gd name="T58" fmla="*/ 0 w 9"/>
                  <a:gd name="T59" fmla="*/ 2147483647 h 14"/>
                  <a:gd name="T60" fmla="*/ 0 w 9"/>
                  <a:gd name="T61" fmla="*/ 2147483647 h 14"/>
                  <a:gd name="T62" fmla="*/ 0 w 9"/>
                  <a:gd name="T63" fmla="*/ 2147483647 h 14"/>
                  <a:gd name="T64" fmla="*/ 0 w 9"/>
                  <a:gd name="T65" fmla="*/ 2147483647 h 14"/>
                  <a:gd name="T66" fmla="*/ 2147483647 w 9"/>
                  <a:gd name="T67" fmla="*/ 2147483647 h 14"/>
                  <a:gd name="T68" fmla="*/ 0 w 9"/>
                  <a:gd name="T69" fmla="*/ 2147483647 h 14"/>
                  <a:gd name="T70" fmla="*/ 0 w 9"/>
                  <a:gd name="T71" fmla="*/ 2147483647 h 14"/>
                  <a:gd name="T72" fmla="*/ 2147483647 w 9"/>
                  <a:gd name="T73" fmla="*/ 2147483647 h 14"/>
                  <a:gd name="T74" fmla="*/ 2147483647 w 9"/>
                  <a:gd name="T75" fmla="*/ 2147483647 h 14"/>
                  <a:gd name="T76" fmla="*/ 0 w 9"/>
                  <a:gd name="T77" fmla="*/ 2147483647 h 14"/>
                  <a:gd name="T78" fmla="*/ 0 w 9"/>
                  <a:gd name="T79" fmla="*/ 2147483647 h 1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9" h="14">
                    <a:moveTo>
                      <a:pt x="0" y="12"/>
                    </a:move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9" y="3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2" name="Freeform 1174"/>
              <p:cNvSpPr/>
              <p:nvPr/>
            </p:nvSpPr>
            <p:spPr bwMode="auto">
              <a:xfrm>
                <a:off x="1430338" y="1457326"/>
                <a:ext cx="34925" cy="41275"/>
              </a:xfrm>
              <a:custGeom>
                <a:avLst/>
                <a:gdLst>
                  <a:gd name="T0" fmla="*/ 2147483647 w 22"/>
                  <a:gd name="T1" fmla="*/ 2147483647 h 26"/>
                  <a:gd name="T2" fmla="*/ 2147483647 w 22"/>
                  <a:gd name="T3" fmla="*/ 2147483647 h 26"/>
                  <a:gd name="T4" fmla="*/ 2147483647 w 22"/>
                  <a:gd name="T5" fmla="*/ 2147483647 h 26"/>
                  <a:gd name="T6" fmla="*/ 2147483647 w 22"/>
                  <a:gd name="T7" fmla="*/ 2147483647 h 26"/>
                  <a:gd name="T8" fmla="*/ 2147483647 w 22"/>
                  <a:gd name="T9" fmla="*/ 2147483647 h 26"/>
                  <a:gd name="T10" fmla="*/ 2147483647 w 22"/>
                  <a:gd name="T11" fmla="*/ 2147483647 h 26"/>
                  <a:gd name="T12" fmla="*/ 2147483647 w 22"/>
                  <a:gd name="T13" fmla="*/ 2147483647 h 26"/>
                  <a:gd name="T14" fmla="*/ 2147483647 w 22"/>
                  <a:gd name="T15" fmla="*/ 2147483647 h 26"/>
                  <a:gd name="T16" fmla="*/ 2147483647 w 22"/>
                  <a:gd name="T17" fmla="*/ 2147483647 h 26"/>
                  <a:gd name="T18" fmla="*/ 2147483647 w 22"/>
                  <a:gd name="T19" fmla="*/ 2147483647 h 26"/>
                  <a:gd name="T20" fmla="*/ 2147483647 w 22"/>
                  <a:gd name="T21" fmla="*/ 2147483647 h 26"/>
                  <a:gd name="T22" fmla="*/ 2147483647 w 22"/>
                  <a:gd name="T23" fmla="*/ 2147483647 h 26"/>
                  <a:gd name="T24" fmla="*/ 2147483647 w 22"/>
                  <a:gd name="T25" fmla="*/ 2147483647 h 26"/>
                  <a:gd name="T26" fmla="*/ 2147483647 w 22"/>
                  <a:gd name="T27" fmla="*/ 2147483647 h 26"/>
                  <a:gd name="T28" fmla="*/ 2147483647 w 22"/>
                  <a:gd name="T29" fmla="*/ 2147483647 h 26"/>
                  <a:gd name="T30" fmla="*/ 2147483647 w 22"/>
                  <a:gd name="T31" fmla="*/ 2147483647 h 26"/>
                  <a:gd name="T32" fmla="*/ 2147483647 w 22"/>
                  <a:gd name="T33" fmla="*/ 2147483647 h 26"/>
                  <a:gd name="T34" fmla="*/ 2147483647 w 22"/>
                  <a:gd name="T35" fmla="*/ 2147483647 h 26"/>
                  <a:gd name="T36" fmla="*/ 2147483647 w 22"/>
                  <a:gd name="T37" fmla="*/ 2147483647 h 26"/>
                  <a:gd name="T38" fmla="*/ 2147483647 w 22"/>
                  <a:gd name="T39" fmla="*/ 2147483647 h 26"/>
                  <a:gd name="T40" fmla="*/ 2147483647 w 22"/>
                  <a:gd name="T41" fmla="*/ 2147483647 h 26"/>
                  <a:gd name="T42" fmla="*/ 2147483647 w 22"/>
                  <a:gd name="T43" fmla="*/ 2147483647 h 26"/>
                  <a:gd name="T44" fmla="*/ 2147483647 w 22"/>
                  <a:gd name="T45" fmla="*/ 2147483647 h 26"/>
                  <a:gd name="T46" fmla="*/ 2147483647 w 22"/>
                  <a:gd name="T47" fmla="*/ 2147483647 h 26"/>
                  <a:gd name="T48" fmla="*/ 2147483647 w 22"/>
                  <a:gd name="T49" fmla="*/ 2147483647 h 26"/>
                  <a:gd name="T50" fmla="*/ 2147483647 w 22"/>
                  <a:gd name="T51" fmla="*/ 2147483647 h 26"/>
                  <a:gd name="T52" fmla="*/ 2147483647 w 22"/>
                  <a:gd name="T53" fmla="*/ 2147483647 h 26"/>
                  <a:gd name="T54" fmla="*/ 2147483647 w 22"/>
                  <a:gd name="T55" fmla="*/ 2147483647 h 26"/>
                  <a:gd name="T56" fmla="*/ 2147483647 w 22"/>
                  <a:gd name="T57" fmla="*/ 2147483647 h 26"/>
                  <a:gd name="T58" fmla="*/ 2147483647 w 22"/>
                  <a:gd name="T59" fmla="*/ 2147483647 h 26"/>
                  <a:gd name="T60" fmla="*/ 2147483647 w 22"/>
                  <a:gd name="T61" fmla="*/ 2147483647 h 26"/>
                  <a:gd name="T62" fmla="*/ 2147483647 w 22"/>
                  <a:gd name="T63" fmla="*/ 0 h 26"/>
                  <a:gd name="T64" fmla="*/ 2147483647 w 22"/>
                  <a:gd name="T65" fmla="*/ 2147483647 h 26"/>
                  <a:gd name="T66" fmla="*/ 2147483647 w 22"/>
                  <a:gd name="T67" fmla="*/ 2147483647 h 26"/>
                  <a:gd name="T68" fmla="*/ 2147483647 w 22"/>
                  <a:gd name="T69" fmla="*/ 2147483647 h 26"/>
                  <a:gd name="T70" fmla="*/ 2147483647 w 22"/>
                  <a:gd name="T71" fmla="*/ 2147483647 h 26"/>
                  <a:gd name="T72" fmla="*/ 2147483647 w 22"/>
                  <a:gd name="T73" fmla="*/ 2147483647 h 26"/>
                  <a:gd name="T74" fmla="*/ 2147483647 w 22"/>
                  <a:gd name="T75" fmla="*/ 2147483647 h 26"/>
                  <a:gd name="T76" fmla="*/ 2147483647 w 22"/>
                  <a:gd name="T77" fmla="*/ 2147483647 h 26"/>
                  <a:gd name="T78" fmla="*/ 2147483647 w 22"/>
                  <a:gd name="T79" fmla="*/ 2147483647 h 26"/>
                  <a:gd name="T80" fmla="*/ 2147483647 w 22"/>
                  <a:gd name="T81" fmla="*/ 2147483647 h 26"/>
                  <a:gd name="T82" fmla="*/ 2147483647 w 22"/>
                  <a:gd name="T83" fmla="*/ 2147483647 h 26"/>
                  <a:gd name="T84" fmla="*/ 2147483647 w 22"/>
                  <a:gd name="T85" fmla="*/ 2147483647 h 26"/>
                  <a:gd name="T86" fmla="*/ 2147483647 w 22"/>
                  <a:gd name="T87" fmla="*/ 2147483647 h 26"/>
                  <a:gd name="T88" fmla="*/ 2147483647 w 22"/>
                  <a:gd name="T89" fmla="*/ 2147483647 h 26"/>
                  <a:gd name="T90" fmla="*/ 2147483647 w 22"/>
                  <a:gd name="T91" fmla="*/ 2147483647 h 26"/>
                  <a:gd name="T92" fmla="*/ 0 w 22"/>
                  <a:gd name="T93" fmla="*/ 2147483647 h 26"/>
                  <a:gd name="T94" fmla="*/ 2147483647 w 22"/>
                  <a:gd name="T95" fmla="*/ 2147483647 h 2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0" t="0" r="r" b="b"/>
                <a:pathLst>
                  <a:path w="22" h="26">
                    <a:moveTo>
                      <a:pt x="3" y="19"/>
                    </a:moveTo>
                    <a:lnTo>
                      <a:pt x="3" y="19"/>
                    </a:lnTo>
                    <a:lnTo>
                      <a:pt x="5" y="24"/>
                    </a:lnTo>
                    <a:lnTo>
                      <a:pt x="7" y="24"/>
                    </a:lnTo>
                    <a:lnTo>
                      <a:pt x="7" y="26"/>
                    </a:lnTo>
                    <a:lnTo>
                      <a:pt x="10" y="24"/>
                    </a:lnTo>
                    <a:lnTo>
                      <a:pt x="12" y="26"/>
                    </a:lnTo>
                    <a:lnTo>
                      <a:pt x="12" y="24"/>
                    </a:lnTo>
                    <a:lnTo>
                      <a:pt x="12" y="26"/>
                    </a:lnTo>
                    <a:lnTo>
                      <a:pt x="15" y="26"/>
                    </a:lnTo>
                    <a:lnTo>
                      <a:pt x="17" y="24"/>
                    </a:lnTo>
                    <a:lnTo>
                      <a:pt x="17" y="21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19" y="14"/>
                    </a:lnTo>
                    <a:lnTo>
                      <a:pt x="22" y="14"/>
                    </a:lnTo>
                    <a:lnTo>
                      <a:pt x="19" y="14"/>
                    </a:lnTo>
                    <a:lnTo>
                      <a:pt x="19" y="12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22" y="5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5" y="5"/>
                    </a:lnTo>
                    <a:lnTo>
                      <a:pt x="15" y="7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3" y="14"/>
                    </a:lnTo>
                    <a:lnTo>
                      <a:pt x="0" y="14"/>
                    </a:lnTo>
                    <a:lnTo>
                      <a:pt x="3" y="1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3" name="Freeform 1175"/>
              <p:cNvSpPr/>
              <p:nvPr/>
            </p:nvSpPr>
            <p:spPr bwMode="auto">
              <a:xfrm>
                <a:off x="1701801" y="1130301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38" y="4"/>
                    </a:move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4" name="Freeform 1176"/>
              <p:cNvSpPr/>
              <p:nvPr/>
            </p:nvSpPr>
            <p:spPr bwMode="auto">
              <a:xfrm>
                <a:off x="1701801" y="1130301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38" y="4"/>
                    </a:move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5" name="Freeform 1177"/>
              <p:cNvSpPr/>
              <p:nvPr/>
            </p:nvSpPr>
            <p:spPr bwMode="auto">
              <a:xfrm>
                <a:off x="1762126" y="12017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6" name="Freeform 1178"/>
              <p:cNvSpPr/>
              <p:nvPr/>
            </p:nvSpPr>
            <p:spPr bwMode="auto">
              <a:xfrm>
                <a:off x="1762126" y="12017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7" name="Freeform 1179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2147483647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0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0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2"/>
                    </a:move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5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8" name="Freeform 1180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2147483647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0 w 5"/>
                  <a:gd name="T7" fmla="*/ 2147483647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0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2"/>
                    </a:move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lnTo>
                      <a:pt x="5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09" name="Rectangle 1181"/>
              <p:cNvSpPr>
                <a:spLocks noChangeArrowheads="1"/>
              </p:cNvSpPr>
              <p:nvPr/>
            </p:nvSpPr>
            <p:spPr bwMode="auto">
              <a:xfrm>
                <a:off x="1009651" y="13779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0" name="Rectangle 1182"/>
              <p:cNvSpPr>
                <a:spLocks noChangeArrowheads="1"/>
              </p:cNvSpPr>
              <p:nvPr/>
            </p:nvSpPr>
            <p:spPr bwMode="auto">
              <a:xfrm>
                <a:off x="1012826" y="13827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1" name="Freeform 1183"/>
              <p:cNvSpPr/>
              <p:nvPr/>
            </p:nvSpPr>
            <p:spPr bwMode="auto">
              <a:xfrm>
                <a:off x="1016001" y="13827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2" name="Freeform 1184"/>
              <p:cNvSpPr/>
              <p:nvPr/>
            </p:nvSpPr>
            <p:spPr bwMode="auto">
              <a:xfrm>
                <a:off x="1016001" y="137795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2147483647 w 3"/>
                  <a:gd name="T5" fmla="*/ 2147483647 h 3"/>
                  <a:gd name="T6" fmla="*/ 2147483647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3" name="Rectangle 1185"/>
              <p:cNvSpPr>
                <a:spLocks noChangeArrowheads="1"/>
              </p:cNvSpPr>
              <p:nvPr/>
            </p:nvSpPr>
            <p:spPr bwMode="auto">
              <a:xfrm>
                <a:off x="1020763" y="13779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14" name="Freeform 1186"/>
              <p:cNvSpPr/>
              <p:nvPr/>
            </p:nvSpPr>
            <p:spPr bwMode="auto">
              <a:xfrm>
                <a:off x="990601" y="1423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5" name="Freeform 1187"/>
              <p:cNvSpPr/>
              <p:nvPr/>
            </p:nvSpPr>
            <p:spPr bwMode="auto">
              <a:xfrm>
                <a:off x="993776" y="1430338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6" name="Freeform 1188"/>
              <p:cNvSpPr/>
              <p:nvPr/>
            </p:nvSpPr>
            <p:spPr bwMode="auto">
              <a:xfrm>
                <a:off x="990601" y="14303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7" name="Freeform 1189"/>
              <p:cNvSpPr>
                <a:spLocks noEditPoints="1"/>
              </p:cNvSpPr>
              <p:nvPr/>
            </p:nvSpPr>
            <p:spPr bwMode="auto">
              <a:xfrm>
                <a:off x="1016001" y="1081088"/>
                <a:ext cx="682625" cy="541338"/>
              </a:xfrm>
              <a:custGeom>
                <a:avLst/>
                <a:gdLst>
                  <a:gd name="T0" fmla="*/ 2147483647 w 181"/>
                  <a:gd name="T1" fmla="*/ 2147483647 h 144"/>
                  <a:gd name="T2" fmla="*/ 2147483647 w 181"/>
                  <a:gd name="T3" fmla="*/ 2147483647 h 144"/>
                  <a:gd name="T4" fmla="*/ 2147483647 w 181"/>
                  <a:gd name="T5" fmla="*/ 2147483647 h 144"/>
                  <a:gd name="T6" fmla="*/ 2147483647 w 181"/>
                  <a:gd name="T7" fmla="*/ 2147483647 h 144"/>
                  <a:gd name="T8" fmla="*/ 2147483647 w 181"/>
                  <a:gd name="T9" fmla="*/ 2147483647 h 144"/>
                  <a:gd name="T10" fmla="*/ 2147483647 w 181"/>
                  <a:gd name="T11" fmla="*/ 2147483647 h 144"/>
                  <a:gd name="T12" fmla="*/ 2147483647 w 181"/>
                  <a:gd name="T13" fmla="*/ 2147483647 h 144"/>
                  <a:gd name="T14" fmla="*/ 2147483647 w 181"/>
                  <a:gd name="T15" fmla="*/ 2147483647 h 144"/>
                  <a:gd name="T16" fmla="*/ 2147483647 w 181"/>
                  <a:gd name="T17" fmla="*/ 2147483647 h 144"/>
                  <a:gd name="T18" fmla="*/ 2147483647 w 181"/>
                  <a:gd name="T19" fmla="*/ 2147483647 h 144"/>
                  <a:gd name="T20" fmla="*/ 2147483647 w 181"/>
                  <a:gd name="T21" fmla="*/ 2147483647 h 144"/>
                  <a:gd name="T22" fmla="*/ 2147483647 w 181"/>
                  <a:gd name="T23" fmla="*/ 2147483647 h 144"/>
                  <a:gd name="T24" fmla="*/ 2147483647 w 181"/>
                  <a:gd name="T25" fmla="*/ 2147483647 h 144"/>
                  <a:gd name="T26" fmla="*/ 2147483647 w 181"/>
                  <a:gd name="T27" fmla="*/ 2147483647 h 144"/>
                  <a:gd name="T28" fmla="*/ 2147483647 w 181"/>
                  <a:gd name="T29" fmla="*/ 2147483647 h 144"/>
                  <a:gd name="T30" fmla="*/ 2147483647 w 181"/>
                  <a:gd name="T31" fmla="*/ 2147483647 h 144"/>
                  <a:gd name="T32" fmla="*/ 2147483647 w 181"/>
                  <a:gd name="T33" fmla="*/ 2147483647 h 144"/>
                  <a:gd name="T34" fmla="*/ 2147483647 w 181"/>
                  <a:gd name="T35" fmla="*/ 2147483647 h 144"/>
                  <a:gd name="T36" fmla="*/ 2147483647 w 181"/>
                  <a:gd name="T37" fmla="*/ 2147483647 h 144"/>
                  <a:gd name="T38" fmla="*/ 2147483647 w 181"/>
                  <a:gd name="T39" fmla="*/ 2147483647 h 144"/>
                  <a:gd name="T40" fmla="*/ 2147483647 w 181"/>
                  <a:gd name="T41" fmla="*/ 2147483647 h 144"/>
                  <a:gd name="T42" fmla="*/ 2147483647 w 181"/>
                  <a:gd name="T43" fmla="*/ 2147483647 h 144"/>
                  <a:gd name="T44" fmla="*/ 2147483647 w 181"/>
                  <a:gd name="T45" fmla="*/ 2147483647 h 144"/>
                  <a:gd name="T46" fmla="*/ 2147483647 w 181"/>
                  <a:gd name="T47" fmla="*/ 2147483647 h 144"/>
                  <a:gd name="T48" fmla="*/ 2147483647 w 181"/>
                  <a:gd name="T49" fmla="*/ 2147483647 h 144"/>
                  <a:gd name="T50" fmla="*/ 2147483647 w 181"/>
                  <a:gd name="T51" fmla="*/ 2147483647 h 144"/>
                  <a:gd name="T52" fmla="*/ 2147483647 w 181"/>
                  <a:gd name="T53" fmla="*/ 2147483647 h 144"/>
                  <a:gd name="T54" fmla="*/ 2147483647 w 181"/>
                  <a:gd name="T55" fmla="*/ 2147483647 h 144"/>
                  <a:gd name="T56" fmla="*/ 2147483647 w 181"/>
                  <a:gd name="T57" fmla="*/ 2147483647 h 144"/>
                  <a:gd name="T58" fmla="*/ 2147483647 w 181"/>
                  <a:gd name="T59" fmla="*/ 2147483647 h 144"/>
                  <a:gd name="T60" fmla="*/ 2147483647 w 181"/>
                  <a:gd name="T61" fmla="*/ 2147483647 h 144"/>
                  <a:gd name="T62" fmla="*/ 2147483647 w 181"/>
                  <a:gd name="T63" fmla="*/ 2147483647 h 144"/>
                  <a:gd name="T64" fmla="*/ 2147483647 w 181"/>
                  <a:gd name="T65" fmla="*/ 2147483647 h 144"/>
                  <a:gd name="T66" fmla="*/ 2147483647 w 181"/>
                  <a:gd name="T67" fmla="*/ 2147483647 h 144"/>
                  <a:gd name="T68" fmla="*/ 2147483647 w 181"/>
                  <a:gd name="T69" fmla="*/ 2147483647 h 144"/>
                  <a:gd name="T70" fmla="*/ 2147483647 w 181"/>
                  <a:gd name="T71" fmla="*/ 2147483647 h 144"/>
                  <a:gd name="T72" fmla="*/ 2147483647 w 181"/>
                  <a:gd name="T73" fmla="*/ 2147483647 h 144"/>
                  <a:gd name="T74" fmla="*/ 2147483647 w 181"/>
                  <a:gd name="T75" fmla="*/ 2147483647 h 144"/>
                  <a:gd name="T76" fmla="*/ 0 w 181"/>
                  <a:gd name="T77" fmla="*/ 2147483647 h 144"/>
                  <a:gd name="T78" fmla="*/ 2147483647 w 181"/>
                  <a:gd name="T79" fmla="*/ 2147483647 h 144"/>
                  <a:gd name="T80" fmla="*/ 2147483647 w 181"/>
                  <a:gd name="T81" fmla="*/ 2147483647 h 144"/>
                  <a:gd name="T82" fmla="*/ 2147483647 w 181"/>
                  <a:gd name="T83" fmla="*/ 2147483647 h 144"/>
                  <a:gd name="T84" fmla="*/ 2147483647 w 181"/>
                  <a:gd name="T85" fmla="*/ 2147483647 h 144"/>
                  <a:gd name="T86" fmla="*/ 2147483647 w 181"/>
                  <a:gd name="T87" fmla="*/ 2147483647 h 144"/>
                  <a:gd name="T88" fmla="*/ 2147483647 w 181"/>
                  <a:gd name="T89" fmla="*/ 2147483647 h 144"/>
                  <a:gd name="T90" fmla="*/ 2147483647 w 181"/>
                  <a:gd name="T91" fmla="*/ 2147483647 h 144"/>
                  <a:gd name="T92" fmla="*/ 2147483647 w 181"/>
                  <a:gd name="T93" fmla="*/ 2147483647 h 144"/>
                  <a:gd name="T94" fmla="*/ 2147483647 w 181"/>
                  <a:gd name="T95" fmla="*/ 2147483647 h 144"/>
                  <a:gd name="T96" fmla="*/ 2147483647 w 181"/>
                  <a:gd name="T97" fmla="*/ 2147483647 h 144"/>
                  <a:gd name="T98" fmla="*/ 2147483647 w 181"/>
                  <a:gd name="T99" fmla="*/ 2147483647 h 144"/>
                  <a:gd name="T100" fmla="*/ 2147483647 w 181"/>
                  <a:gd name="T101" fmla="*/ 2147483647 h 144"/>
                  <a:gd name="T102" fmla="*/ 2147483647 w 181"/>
                  <a:gd name="T103" fmla="*/ 2147483647 h 144"/>
                  <a:gd name="T104" fmla="*/ 2147483647 w 181"/>
                  <a:gd name="T105" fmla="*/ 2147483647 h 144"/>
                  <a:gd name="T106" fmla="*/ 2147483647 w 181"/>
                  <a:gd name="T107" fmla="*/ 2147483647 h 144"/>
                  <a:gd name="T108" fmla="*/ 2147483647 w 181"/>
                  <a:gd name="T109" fmla="*/ 2147483647 h 144"/>
                  <a:gd name="T110" fmla="*/ 2147483647 w 181"/>
                  <a:gd name="T111" fmla="*/ 2147483647 h 144"/>
                  <a:gd name="T112" fmla="*/ 2147483647 w 181"/>
                  <a:gd name="T113" fmla="*/ 2147483647 h 144"/>
                  <a:gd name="T114" fmla="*/ 2147483647 w 181"/>
                  <a:gd name="T115" fmla="*/ 2147483647 h 144"/>
                  <a:gd name="T116" fmla="*/ 2147483647 w 181"/>
                  <a:gd name="T117" fmla="*/ 2147483647 h 144"/>
                  <a:gd name="T118" fmla="*/ 2147483647 w 181"/>
                  <a:gd name="T119" fmla="*/ 2147483647 h 144"/>
                  <a:gd name="T120" fmla="*/ 2147483647 w 181"/>
                  <a:gd name="T121" fmla="*/ 2147483647 h 144"/>
                  <a:gd name="T122" fmla="*/ 2147483647 w 181"/>
                  <a:gd name="T123" fmla="*/ 2147483647 h 144"/>
                  <a:gd name="T124" fmla="*/ 2147483647 w 181"/>
                  <a:gd name="T125" fmla="*/ 2147483647 h 1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81" h="144">
                    <a:moveTo>
                      <a:pt x="179" y="25"/>
                    </a:moveTo>
                    <a:cubicBezTo>
                      <a:pt x="179" y="24"/>
                      <a:pt x="179" y="24"/>
                      <a:pt x="179" y="24"/>
                    </a:cubicBezTo>
                    <a:cubicBezTo>
                      <a:pt x="179" y="24"/>
                      <a:pt x="179" y="24"/>
                      <a:pt x="179" y="24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79" y="23"/>
                      <a:pt x="179" y="23"/>
                      <a:pt x="179" y="23"/>
                    </a:cubicBezTo>
                    <a:cubicBezTo>
                      <a:pt x="180" y="22"/>
                      <a:pt x="180" y="22"/>
                      <a:pt x="180" y="22"/>
                    </a:cubicBezTo>
                    <a:cubicBezTo>
                      <a:pt x="181" y="22"/>
                      <a:pt x="181" y="22"/>
                      <a:pt x="181" y="22"/>
                    </a:cubicBezTo>
                    <a:cubicBezTo>
                      <a:pt x="181" y="22"/>
                      <a:pt x="181" y="22"/>
                      <a:pt x="181" y="22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1" y="21"/>
                      <a:pt x="181" y="21"/>
                      <a:pt x="181" y="21"/>
                    </a:cubicBezTo>
                    <a:cubicBezTo>
                      <a:pt x="180" y="20"/>
                      <a:pt x="180" y="20"/>
                      <a:pt x="180" y="20"/>
                    </a:cubicBezTo>
                    <a:cubicBezTo>
                      <a:pt x="179" y="20"/>
                      <a:pt x="179" y="20"/>
                      <a:pt x="179" y="20"/>
                    </a:cubicBezTo>
                    <a:cubicBezTo>
                      <a:pt x="179" y="20"/>
                      <a:pt x="179" y="20"/>
                      <a:pt x="179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0"/>
                      <a:pt x="178" y="20"/>
                      <a:pt x="178" y="20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7" y="20"/>
                      <a:pt x="177" y="20"/>
                      <a:pt x="177" y="20"/>
                    </a:cubicBezTo>
                    <a:cubicBezTo>
                      <a:pt x="177" y="19"/>
                      <a:pt x="177" y="19"/>
                      <a:pt x="177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6" y="19"/>
                      <a:pt x="176" y="19"/>
                      <a:pt x="176" y="19"/>
                    </a:cubicBezTo>
                    <a:cubicBezTo>
                      <a:pt x="176" y="18"/>
                      <a:pt x="176" y="18"/>
                      <a:pt x="176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5" y="18"/>
                      <a:pt x="175" y="18"/>
                      <a:pt x="175" y="18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4" y="17"/>
                      <a:pt x="174" y="17"/>
                      <a:pt x="174" y="17"/>
                    </a:cubicBezTo>
                    <a:cubicBezTo>
                      <a:pt x="173" y="17"/>
                      <a:pt x="173" y="17"/>
                      <a:pt x="173" y="17"/>
                    </a:cubicBezTo>
                    <a:cubicBezTo>
                      <a:pt x="173" y="17"/>
                      <a:pt x="173" y="17"/>
                      <a:pt x="173" y="17"/>
                    </a:cubicBezTo>
                    <a:cubicBezTo>
                      <a:pt x="173" y="16"/>
                      <a:pt x="173" y="16"/>
                      <a:pt x="173" y="16"/>
                    </a:cubicBezTo>
                    <a:cubicBezTo>
                      <a:pt x="172" y="16"/>
                      <a:pt x="172" y="16"/>
                      <a:pt x="172" y="16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1" y="16"/>
                      <a:pt x="171" y="16"/>
                      <a:pt x="171" y="16"/>
                    </a:cubicBezTo>
                    <a:cubicBezTo>
                      <a:pt x="170" y="16"/>
                      <a:pt x="170" y="16"/>
                      <a:pt x="170" y="16"/>
                    </a:cubicBezTo>
                    <a:cubicBezTo>
                      <a:pt x="169" y="15"/>
                      <a:pt x="169" y="15"/>
                      <a:pt x="169" y="15"/>
                    </a:cubicBezTo>
                    <a:cubicBezTo>
                      <a:pt x="169" y="15"/>
                      <a:pt x="169" y="15"/>
                      <a:pt x="169" y="15"/>
                    </a:cubicBezTo>
                    <a:cubicBezTo>
                      <a:pt x="168" y="15"/>
                      <a:pt x="168" y="15"/>
                      <a:pt x="168" y="15"/>
                    </a:cubicBezTo>
                    <a:cubicBezTo>
                      <a:pt x="168" y="15"/>
                      <a:pt x="168" y="15"/>
                      <a:pt x="168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7" y="15"/>
                      <a:pt x="167" y="15"/>
                      <a:pt x="167" y="15"/>
                    </a:cubicBezTo>
                    <a:cubicBezTo>
                      <a:pt x="166" y="15"/>
                      <a:pt x="166" y="15"/>
                      <a:pt x="166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5"/>
                      <a:pt x="164" y="15"/>
                      <a:pt x="164" y="15"/>
                    </a:cubicBezTo>
                    <a:cubicBezTo>
                      <a:pt x="164" y="16"/>
                      <a:pt x="164" y="16"/>
                      <a:pt x="164" y="16"/>
                    </a:cubicBezTo>
                    <a:cubicBezTo>
                      <a:pt x="165" y="16"/>
                      <a:pt x="165" y="16"/>
                      <a:pt x="165" y="16"/>
                    </a:cubicBezTo>
                    <a:cubicBezTo>
                      <a:pt x="165" y="17"/>
                      <a:pt x="165" y="17"/>
                      <a:pt x="165" y="17"/>
                    </a:cubicBezTo>
                    <a:cubicBezTo>
                      <a:pt x="163" y="17"/>
                      <a:pt x="163" y="17"/>
                      <a:pt x="163" y="17"/>
                    </a:cubicBezTo>
                    <a:cubicBezTo>
                      <a:pt x="163" y="16"/>
                      <a:pt x="163" y="16"/>
                      <a:pt x="163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6"/>
                      <a:pt x="162" y="16"/>
                      <a:pt x="162" y="16"/>
                    </a:cubicBezTo>
                    <a:cubicBezTo>
                      <a:pt x="162" y="15"/>
                      <a:pt x="162" y="15"/>
                      <a:pt x="162" y="15"/>
                    </a:cubicBezTo>
                    <a:cubicBezTo>
                      <a:pt x="161" y="16"/>
                      <a:pt x="161" y="16"/>
                      <a:pt x="161" y="16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15"/>
                      <a:pt x="159" y="15"/>
                      <a:pt x="159" y="15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8" y="15"/>
                      <a:pt x="158" y="15"/>
                      <a:pt x="158" y="15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7" y="16"/>
                      <a:pt x="157" y="16"/>
                      <a:pt x="157" y="16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6" y="15"/>
                      <a:pt x="156" y="15"/>
                      <a:pt x="156" y="15"/>
                    </a:cubicBezTo>
                    <a:cubicBezTo>
                      <a:pt x="156" y="16"/>
                      <a:pt x="156" y="16"/>
                      <a:pt x="156" y="16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5" y="15"/>
                      <a:pt x="155" y="15"/>
                      <a:pt x="155" y="15"/>
                    </a:cubicBezTo>
                    <a:cubicBezTo>
                      <a:pt x="155" y="14"/>
                      <a:pt x="155" y="14"/>
                      <a:pt x="155" y="14"/>
                    </a:cubicBezTo>
                    <a:cubicBezTo>
                      <a:pt x="155" y="14"/>
                      <a:pt x="155" y="14"/>
                      <a:pt x="155" y="14"/>
                    </a:cubicBezTo>
                    <a:cubicBezTo>
                      <a:pt x="154" y="13"/>
                      <a:pt x="154" y="13"/>
                      <a:pt x="154" y="13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152" y="13"/>
                      <a:pt x="152" y="13"/>
                      <a:pt x="152" y="13"/>
                    </a:cubicBezTo>
                    <a:cubicBezTo>
                      <a:pt x="151" y="13"/>
                      <a:pt x="151" y="13"/>
                      <a:pt x="151" y="13"/>
                    </a:cubicBezTo>
                    <a:cubicBezTo>
                      <a:pt x="150" y="13"/>
                      <a:pt x="150" y="13"/>
                      <a:pt x="150" y="13"/>
                    </a:cubicBezTo>
                    <a:cubicBezTo>
                      <a:pt x="149" y="14"/>
                      <a:pt x="149" y="14"/>
                      <a:pt x="149" y="14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2"/>
                      <a:pt x="147" y="12"/>
                      <a:pt x="147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2"/>
                      <a:pt x="146" y="12"/>
                      <a:pt x="146" y="12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6" y="11"/>
                      <a:pt x="146" y="11"/>
                      <a:pt x="146" y="11"/>
                    </a:cubicBezTo>
                    <a:cubicBezTo>
                      <a:pt x="145" y="11"/>
                      <a:pt x="145" y="11"/>
                      <a:pt x="145" y="11"/>
                    </a:cubicBezTo>
                    <a:cubicBezTo>
                      <a:pt x="144" y="11"/>
                      <a:pt x="144" y="11"/>
                      <a:pt x="144" y="11"/>
                    </a:cubicBezTo>
                    <a:cubicBezTo>
                      <a:pt x="144" y="11"/>
                      <a:pt x="144" y="11"/>
                      <a:pt x="144" y="11"/>
                    </a:cubicBezTo>
                    <a:cubicBezTo>
                      <a:pt x="143" y="12"/>
                      <a:pt x="143" y="12"/>
                      <a:pt x="143" y="12"/>
                    </a:cubicBezTo>
                    <a:cubicBezTo>
                      <a:pt x="142" y="12"/>
                      <a:pt x="142" y="12"/>
                      <a:pt x="142" y="12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1" y="11"/>
                      <a:pt x="141" y="11"/>
                      <a:pt x="141" y="11"/>
                    </a:cubicBezTo>
                    <a:cubicBezTo>
                      <a:pt x="141" y="11"/>
                      <a:pt x="141" y="11"/>
                      <a:pt x="141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2" y="11"/>
                      <a:pt x="142" y="11"/>
                      <a:pt x="142" y="11"/>
                    </a:cubicBezTo>
                    <a:cubicBezTo>
                      <a:pt x="143" y="11"/>
                      <a:pt x="143" y="11"/>
                      <a:pt x="143" y="11"/>
                    </a:cubicBezTo>
                    <a:cubicBezTo>
                      <a:pt x="142" y="10"/>
                      <a:pt x="142" y="10"/>
                      <a:pt x="142" y="10"/>
                    </a:cubicBezTo>
                    <a:cubicBezTo>
                      <a:pt x="141" y="10"/>
                      <a:pt x="141" y="10"/>
                      <a:pt x="141" y="10"/>
                    </a:cubicBezTo>
                    <a:cubicBezTo>
                      <a:pt x="140" y="10"/>
                      <a:pt x="140" y="10"/>
                      <a:pt x="140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9" y="10"/>
                      <a:pt x="139" y="10"/>
                      <a:pt x="139" y="10"/>
                    </a:cubicBezTo>
                    <a:cubicBezTo>
                      <a:pt x="138" y="10"/>
                      <a:pt x="138" y="10"/>
                      <a:pt x="138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0"/>
                      <a:pt x="137" y="10"/>
                      <a:pt x="137" y="10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8" y="11"/>
                      <a:pt x="138" y="11"/>
                      <a:pt x="138" y="11"/>
                    </a:cubicBezTo>
                    <a:cubicBezTo>
                      <a:pt x="137" y="11"/>
                      <a:pt x="137" y="11"/>
                      <a:pt x="137" y="11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8" y="12"/>
                      <a:pt x="138" y="12"/>
                      <a:pt x="138" y="12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7" y="12"/>
                      <a:pt x="137" y="12"/>
                      <a:pt x="137" y="12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2"/>
                      <a:pt x="136" y="12"/>
                      <a:pt x="136" y="12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34" y="12"/>
                      <a:pt x="134" y="12"/>
                      <a:pt x="134" y="12"/>
                    </a:cubicBezTo>
                    <a:cubicBezTo>
                      <a:pt x="133" y="12"/>
                      <a:pt x="133" y="12"/>
                      <a:pt x="133" y="12"/>
                    </a:cubicBezTo>
                    <a:cubicBezTo>
                      <a:pt x="132" y="12"/>
                      <a:pt x="132" y="12"/>
                      <a:pt x="132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1" y="12"/>
                      <a:pt x="131" y="12"/>
                      <a:pt x="131" y="12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30" y="14"/>
                      <a:pt x="130" y="14"/>
                      <a:pt x="130" y="14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7" y="10"/>
                      <a:pt x="127" y="10"/>
                      <a:pt x="127" y="10"/>
                    </a:cubicBezTo>
                    <a:cubicBezTo>
                      <a:pt x="127" y="10"/>
                      <a:pt x="127" y="10"/>
                      <a:pt x="127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10"/>
                      <a:pt x="128" y="10"/>
                      <a:pt x="128" y="10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7" y="9"/>
                      <a:pt x="127" y="9"/>
                      <a:pt x="127" y="9"/>
                    </a:cubicBezTo>
                    <a:cubicBezTo>
                      <a:pt x="126" y="8"/>
                      <a:pt x="126" y="8"/>
                      <a:pt x="126" y="8"/>
                    </a:cubicBezTo>
                    <a:cubicBezTo>
                      <a:pt x="126" y="9"/>
                      <a:pt x="126" y="9"/>
                      <a:pt x="126" y="9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5" y="9"/>
                      <a:pt x="125" y="9"/>
                      <a:pt x="125" y="9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5" y="8"/>
                      <a:pt x="125" y="8"/>
                      <a:pt x="125" y="8"/>
                    </a:cubicBezTo>
                    <a:cubicBezTo>
                      <a:pt x="124" y="8"/>
                      <a:pt x="124" y="8"/>
                      <a:pt x="124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8"/>
                      <a:pt x="123" y="8"/>
                      <a:pt x="123" y="8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3" y="9"/>
                      <a:pt x="123" y="9"/>
                      <a:pt x="123" y="9"/>
                    </a:cubicBezTo>
                    <a:cubicBezTo>
                      <a:pt x="122" y="9"/>
                      <a:pt x="122" y="9"/>
                      <a:pt x="122" y="9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1" y="9"/>
                      <a:pt x="121" y="9"/>
                      <a:pt x="121" y="9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20" y="9"/>
                      <a:pt x="120" y="9"/>
                      <a:pt x="120" y="9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9" y="9"/>
                      <a:pt x="119" y="9"/>
                      <a:pt x="119" y="9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9" y="8"/>
                      <a:pt x="119" y="8"/>
                      <a:pt x="119" y="8"/>
                    </a:cubicBezTo>
                    <a:cubicBezTo>
                      <a:pt x="118" y="8"/>
                      <a:pt x="118" y="8"/>
                      <a:pt x="118" y="8"/>
                    </a:cubicBezTo>
                    <a:cubicBezTo>
                      <a:pt x="117" y="8"/>
                      <a:pt x="117" y="8"/>
                      <a:pt x="117" y="8"/>
                    </a:cubicBezTo>
                    <a:cubicBezTo>
                      <a:pt x="116" y="8"/>
                      <a:pt x="116" y="8"/>
                      <a:pt x="116" y="8"/>
                    </a:cubicBezTo>
                    <a:cubicBezTo>
                      <a:pt x="115" y="8"/>
                      <a:pt x="115" y="8"/>
                      <a:pt x="115" y="8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9"/>
                      <a:pt x="114" y="9"/>
                      <a:pt x="114" y="9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4" y="8"/>
                      <a:pt x="114" y="8"/>
                      <a:pt x="114" y="8"/>
                    </a:cubicBezTo>
                    <a:cubicBezTo>
                      <a:pt x="113" y="8"/>
                      <a:pt x="113" y="8"/>
                      <a:pt x="113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12" y="7"/>
                      <a:pt x="112" y="7"/>
                      <a:pt x="112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1" y="8"/>
                      <a:pt x="111" y="8"/>
                      <a:pt x="111" y="8"/>
                    </a:cubicBezTo>
                    <a:cubicBezTo>
                      <a:pt x="112" y="8"/>
                      <a:pt x="112" y="8"/>
                      <a:pt x="112" y="8"/>
                    </a:cubicBezTo>
                    <a:cubicBezTo>
                      <a:pt x="111" y="9"/>
                      <a:pt x="111" y="9"/>
                      <a:pt x="111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10"/>
                      <a:pt x="108" y="10"/>
                      <a:pt x="108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10"/>
                      <a:pt x="107" y="10"/>
                      <a:pt x="107" y="10"/>
                    </a:cubicBezTo>
                    <a:cubicBezTo>
                      <a:pt x="107" y="9"/>
                      <a:pt x="107" y="9"/>
                      <a:pt x="107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09" y="8"/>
                      <a:pt x="109" y="8"/>
                      <a:pt x="109" y="8"/>
                    </a:cubicBezTo>
                    <a:cubicBezTo>
                      <a:pt x="109" y="8"/>
                      <a:pt x="109" y="8"/>
                      <a:pt x="109" y="8"/>
                    </a:cubicBezTo>
                    <a:cubicBezTo>
                      <a:pt x="110" y="8"/>
                      <a:pt x="110" y="8"/>
                      <a:pt x="110" y="8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1" y="7"/>
                      <a:pt x="111" y="7"/>
                      <a:pt x="111" y="7"/>
                    </a:cubicBezTo>
                    <a:cubicBezTo>
                      <a:pt x="112" y="6"/>
                      <a:pt x="112" y="6"/>
                      <a:pt x="112" y="6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3" y="6"/>
                      <a:pt x="113" y="6"/>
                      <a:pt x="113" y="6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4" y="5"/>
                      <a:pt x="114" y="5"/>
                      <a:pt x="114" y="5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3" y="4"/>
                      <a:pt x="113" y="4"/>
                      <a:pt x="113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4"/>
                      <a:pt x="114" y="4"/>
                      <a:pt x="114" y="4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4" y="3"/>
                      <a:pt x="114" y="3"/>
                      <a:pt x="114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3" y="3"/>
                      <a:pt x="113" y="3"/>
                      <a:pt x="113" y="3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12" y="2"/>
                      <a:pt x="112" y="2"/>
                      <a:pt x="112" y="2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9" y="3"/>
                      <a:pt x="109" y="3"/>
                      <a:pt x="109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8" y="3"/>
                      <a:pt x="108" y="3"/>
                      <a:pt x="108" y="3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9" y="2"/>
                      <a:pt x="109" y="2"/>
                      <a:pt x="109" y="2"/>
                    </a:cubicBezTo>
                    <a:cubicBezTo>
                      <a:pt x="108" y="2"/>
                      <a:pt x="108" y="2"/>
                      <a:pt x="108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7" y="2"/>
                      <a:pt x="107" y="2"/>
                      <a:pt x="107" y="2"/>
                    </a:cubicBezTo>
                    <a:cubicBezTo>
                      <a:pt x="106" y="2"/>
                      <a:pt x="106" y="2"/>
                      <a:pt x="106" y="2"/>
                    </a:cubicBezTo>
                    <a:cubicBezTo>
                      <a:pt x="106" y="1"/>
                      <a:pt x="106" y="1"/>
                      <a:pt x="106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8" y="1"/>
                      <a:pt x="108" y="1"/>
                      <a:pt x="108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05" y="1"/>
                      <a:pt x="105" y="1"/>
                      <a:pt x="105" y="1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4" y="2"/>
                      <a:pt x="104" y="2"/>
                      <a:pt x="104" y="2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6" y="3"/>
                      <a:pt x="106" y="3"/>
                      <a:pt x="106" y="3"/>
                    </a:cubicBezTo>
                    <a:cubicBezTo>
                      <a:pt x="105" y="3"/>
                      <a:pt x="105" y="3"/>
                      <a:pt x="105" y="3"/>
                    </a:cubicBezTo>
                    <a:cubicBezTo>
                      <a:pt x="104" y="3"/>
                      <a:pt x="104" y="3"/>
                      <a:pt x="104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3" y="3"/>
                      <a:pt x="103" y="3"/>
                      <a:pt x="103" y="3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4"/>
                      <a:pt x="102" y="4"/>
                      <a:pt x="102" y="4"/>
                    </a:cubicBezTo>
                    <a:cubicBezTo>
                      <a:pt x="102" y="3"/>
                      <a:pt x="102" y="3"/>
                      <a:pt x="102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1" y="3"/>
                      <a:pt x="101" y="3"/>
                      <a:pt x="101" y="3"/>
                    </a:cubicBezTo>
                    <a:cubicBezTo>
                      <a:pt x="100" y="4"/>
                      <a:pt x="100" y="4"/>
                      <a:pt x="100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9" y="4"/>
                      <a:pt x="99" y="4"/>
                      <a:pt x="99" y="4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9" y="3"/>
                      <a:pt x="99" y="3"/>
                      <a:pt x="99" y="3"/>
                    </a:cubicBezTo>
                    <a:cubicBezTo>
                      <a:pt x="98" y="3"/>
                      <a:pt x="98" y="3"/>
                      <a:pt x="98" y="3"/>
                    </a:cubicBezTo>
                    <a:cubicBezTo>
                      <a:pt x="97" y="3"/>
                      <a:pt x="97" y="3"/>
                      <a:pt x="97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7" y="4"/>
                      <a:pt x="97" y="4"/>
                      <a:pt x="97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4" y="4"/>
                      <a:pt x="94" y="4"/>
                      <a:pt x="94" y="4"/>
                    </a:cubicBezTo>
                    <a:cubicBezTo>
                      <a:pt x="93" y="4"/>
                      <a:pt x="93" y="4"/>
                      <a:pt x="93" y="4"/>
                    </a:cubicBezTo>
                    <a:cubicBezTo>
                      <a:pt x="92" y="4"/>
                      <a:pt x="92" y="4"/>
                      <a:pt x="92" y="4"/>
                    </a:cubicBezTo>
                    <a:cubicBezTo>
                      <a:pt x="92" y="5"/>
                      <a:pt x="92" y="5"/>
                      <a:pt x="92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5"/>
                      <a:pt x="91" y="5"/>
                      <a:pt x="91" y="5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6"/>
                      <a:pt x="91" y="6"/>
                      <a:pt x="91" y="6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0" y="7"/>
                      <a:pt x="90" y="7"/>
                      <a:pt x="90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1" y="7"/>
                      <a:pt x="91" y="7"/>
                      <a:pt x="91" y="7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9" y="8"/>
                      <a:pt x="89" y="8"/>
                      <a:pt x="89" y="8"/>
                    </a:cubicBezTo>
                    <a:cubicBezTo>
                      <a:pt x="88" y="8"/>
                      <a:pt x="88" y="8"/>
                      <a:pt x="88" y="8"/>
                    </a:cubicBezTo>
                    <a:cubicBezTo>
                      <a:pt x="87" y="8"/>
                      <a:pt x="87" y="8"/>
                      <a:pt x="87" y="8"/>
                    </a:cubicBezTo>
                    <a:cubicBezTo>
                      <a:pt x="86" y="8"/>
                      <a:pt x="86" y="8"/>
                      <a:pt x="86" y="8"/>
                    </a:cubicBezTo>
                    <a:cubicBezTo>
                      <a:pt x="85" y="8"/>
                      <a:pt x="85" y="8"/>
                      <a:pt x="85" y="8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9"/>
                      <a:pt x="85" y="9"/>
                      <a:pt x="85" y="9"/>
                    </a:cubicBezTo>
                    <a:cubicBezTo>
                      <a:pt x="85" y="10"/>
                      <a:pt x="85" y="10"/>
                      <a:pt x="85" y="10"/>
                    </a:cubicBezTo>
                    <a:cubicBezTo>
                      <a:pt x="86" y="10"/>
                      <a:pt x="86" y="10"/>
                      <a:pt x="86" y="10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7" y="11"/>
                      <a:pt x="87" y="11"/>
                      <a:pt x="87" y="11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2"/>
                      <a:pt x="88" y="12"/>
                      <a:pt x="88" y="12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13"/>
                      <a:pt x="88" y="13"/>
                      <a:pt x="88" y="13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9" y="15"/>
                      <a:pt x="89" y="15"/>
                      <a:pt x="89" y="15"/>
                    </a:cubicBezTo>
                    <a:cubicBezTo>
                      <a:pt x="89" y="16"/>
                      <a:pt x="89" y="16"/>
                      <a:pt x="89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6"/>
                      <a:pt x="88" y="16"/>
                      <a:pt x="88" y="16"/>
                    </a:cubicBezTo>
                    <a:cubicBezTo>
                      <a:pt x="88" y="15"/>
                      <a:pt x="88" y="15"/>
                      <a:pt x="88" y="15"/>
                    </a:cubicBezTo>
                    <a:cubicBezTo>
                      <a:pt x="87" y="15"/>
                      <a:pt x="87" y="15"/>
                      <a:pt x="87" y="15"/>
                    </a:cubicBezTo>
                    <a:cubicBezTo>
                      <a:pt x="88" y="14"/>
                      <a:pt x="88" y="14"/>
                      <a:pt x="88" y="14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4"/>
                      <a:pt x="87" y="14"/>
                      <a:pt x="87" y="14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3"/>
                      <a:pt x="87" y="13"/>
                      <a:pt x="87" y="13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7" y="12"/>
                      <a:pt x="87" y="12"/>
                      <a:pt x="87" y="12"/>
                    </a:cubicBezTo>
                    <a:cubicBezTo>
                      <a:pt x="86" y="12"/>
                      <a:pt x="86" y="12"/>
                      <a:pt x="86" y="12"/>
                    </a:cubicBezTo>
                    <a:cubicBezTo>
                      <a:pt x="85" y="11"/>
                      <a:pt x="85" y="11"/>
                      <a:pt x="85" y="11"/>
                    </a:cubicBezTo>
                    <a:cubicBezTo>
                      <a:pt x="84" y="11"/>
                      <a:pt x="84" y="11"/>
                      <a:pt x="84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1"/>
                      <a:pt x="83" y="11"/>
                      <a:pt x="83" y="11"/>
                    </a:cubicBezTo>
                    <a:cubicBezTo>
                      <a:pt x="83" y="12"/>
                      <a:pt x="83" y="12"/>
                      <a:pt x="83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2" y="11"/>
                      <a:pt x="82" y="11"/>
                      <a:pt x="82" y="11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2" y="12"/>
                      <a:pt x="82" y="12"/>
                      <a:pt x="82" y="12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4" y="13"/>
                      <a:pt x="84" y="13"/>
                      <a:pt x="84" y="13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3" y="13"/>
                      <a:pt x="83" y="13"/>
                      <a:pt x="83" y="13"/>
                    </a:cubicBezTo>
                    <a:cubicBezTo>
                      <a:pt x="82" y="13"/>
                      <a:pt x="82" y="13"/>
                      <a:pt x="82" y="13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2"/>
                      <a:pt x="81" y="12"/>
                      <a:pt x="81" y="12"/>
                    </a:cubicBezTo>
                    <a:cubicBezTo>
                      <a:pt x="81" y="11"/>
                      <a:pt x="81" y="11"/>
                      <a:pt x="81" y="11"/>
                    </a:cubicBezTo>
                    <a:cubicBezTo>
                      <a:pt x="81" y="10"/>
                      <a:pt x="81" y="10"/>
                      <a:pt x="81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0"/>
                      <a:pt x="80" y="10"/>
                      <a:pt x="80" y="10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80" y="11"/>
                      <a:pt x="80" y="11"/>
                      <a:pt x="80" y="11"/>
                    </a:cubicBezTo>
                    <a:cubicBezTo>
                      <a:pt x="79" y="12"/>
                      <a:pt x="79" y="12"/>
                      <a:pt x="79" y="12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79" y="13"/>
                      <a:pt x="79" y="13"/>
                      <a:pt x="79" y="13"/>
                    </a:cubicBezTo>
                    <a:cubicBezTo>
                      <a:pt x="80" y="14"/>
                      <a:pt x="80" y="14"/>
                      <a:pt x="80" y="14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5"/>
                      <a:pt x="79" y="15"/>
                      <a:pt x="79" y="15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80" y="17"/>
                      <a:pt x="80" y="17"/>
                      <a:pt x="80" y="17"/>
                    </a:cubicBezTo>
                    <a:cubicBezTo>
                      <a:pt x="81" y="16"/>
                      <a:pt x="81" y="16"/>
                      <a:pt x="81" y="16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3" y="17"/>
                      <a:pt x="83" y="17"/>
                      <a:pt x="83" y="17"/>
                    </a:cubicBezTo>
                    <a:cubicBezTo>
                      <a:pt x="83" y="18"/>
                      <a:pt x="83" y="18"/>
                      <a:pt x="83" y="18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4" y="19"/>
                      <a:pt x="84" y="19"/>
                      <a:pt x="84" y="19"/>
                    </a:cubicBezTo>
                    <a:cubicBezTo>
                      <a:pt x="83" y="19"/>
                      <a:pt x="83" y="19"/>
                      <a:pt x="83" y="19"/>
                    </a:cubicBezTo>
                    <a:cubicBezTo>
                      <a:pt x="82" y="19"/>
                      <a:pt x="82" y="19"/>
                      <a:pt x="82" y="19"/>
                    </a:cubicBezTo>
                    <a:cubicBezTo>
                      <a:pt x="82" y="19"/>
                      <a:pt x="82" y="19"/>
                      <a:pt x="82" y="19"/>
                    </a:cubicBezTo>
                    <a:cubicBezTo>
                      <a:pt x="82" y="18"/>
                      <a:pt x="82" y="18"/>
                      <a:pt x="82" y="18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2" y="17"/>
                      <a:pt x="82" y="17"/>
                      <a:pt x="82" y="17"/>
                    </a:cubicBezTo>
                    <a:cubicBezTo>
                      <a:pt x="81" y="17"/>
                      <a:pt x="81" y="17"/>
                      <a:pt x="81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80" y="18"/>
                      <a:pt x="80" y="18"/>
                      <a:pt x="80" y="18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80" y="19"/>
                      <a:pt x="80" y="19"/>
                      <a:pt x="80" y="19"/>
                    </a:cubicBezTo>
                    <a:cubicBezTo>
                      <a:pt x="79" y="19"/>
                      <a:pt x="79" y="19"/>
                      <a:pt x="79" y="19"/>
                    </a:cubicBezTo>
                    <a:cubicBezTo>
                      <a:pt x="79" y="20"/>
                      <a:pt x="79" y="20"/>
                      <a:pt x="79" y="20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8" y="21"/>
                      <a:pt x="78" y="21"/>
                      <a:pt x="78" y="21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4" y="20"/>
                      <a:pt x="74" y="20"/>
                      <a:pt x="74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5" y="20"/>
                      <a:pt x="75" y="20"/>
                      <a:pt x="75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6" y="20"/>
                      <a:pt x="76" y="20"/>
                      <a:pt x="76" y="20"/>
                    </a:cubicBezTo>
                    <a:cubicBezTo>
                      <a:pt x="77" y="21"/>
                      <a:pt x="77" y="21"/>
                      <a:pt x="77" y="21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8" y="19"/>
                      <a:pt x="78" y="19"/>
                      <a:pt x="78" y="19"/>
                    </a:cubicBezTo>
                    <a:cubicBezTo>
                      <a:pt x="79" y="18"/>
                      <a:pt x="79" y="18"/>
                      <a:pt x="79" y="18"/>
                    </a:cubicBezTo>
                    <a:cubicBezTo>
                      <a:pt x="78" y="18"/>
                      <a:pt x="78" y="18"/>
                      <a:pt x="78" y="18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9" y="17"/>
                      <a:pt x="79" y="17"/>
                      <a:pt x="79" y="17"/>
                    </a:cubicBezTo>
                    <a:cubicBezTo>
                      <a:pt x="78" y="17"/>
                      <a:pt x="78" y="17"/>
                      <a:pt x="78" y="17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6"/>
                      <a:pt x="78" y="16"/>
                      <a:pt x="78" y="16"/>
                    </a:cubicBezTo>
                    <a:cubicBezTo>
                      <a:pt x="78" y="15"/>
                      <a:pt x="78" y="15"/>
                      <a:pt x="78" y="15"/>
                    </a:cubicBezTo>
                    <a:cubicBezTo>
                      <a:pt x="79" y="14"/>
                      <a:pt x="79" y="14"/>
                      <a:pt x="79" y="14"/>
                    </a:cubicBezTo>
                    <a:cubicBezTo>
                      <a:pt x="78" y="14"/>
                      <a:pt x="78" y="14"/>
                      <a:pt x="78" y="14"/>
                    </a:cubicBezTo>
                    <a:cubicBezTo>
                      <a:pt x="78" y="13"/>
                      <a:pt x="78" y="13"/>
                      <a:pt x="78" y="13"/>
                    </a:cubicBezTo>
                    <a:cubicBezTo>
                      <a:pt x="77" y="13"/>
                      <a:pt x="77" y="13"/>
                      <a:pt x="77" y="13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1"/>
                      <a:pt x="78" y="11"/>
                      <a:pt x="78" y="11"/>
                    </a:cubicBezTo>
                    <a:cubicBezTo>
                      <a:pt x="78" y="10"/>
                      <a:pt x="78" y="10"/>
                      <a:pt x="78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1"/>
                      <a:pt x="75" y="11"/>
                      <a:pt x="75" y="11"/>
                    </a:cubicBezTo>
                    <a:cubicBezTo>
                      <a:pt x="74" y="12"/>
                      <a:pt x="74" y="12"/>
                      <a:pt x="74" y="12"/>
                    </a:cubicBezTo>
                    <a:cubicBezTo>
                      <a:pt x="73" y="13"/>
                      <a:pt x="73" y="13"/>
                      <a:pt x="73" y="13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4"/>
                      <a:pt x="73" y="14"/>
                      <a:pt x="73" y="14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4" y="16"/>
                      <a:pt x="74" y="16"/>
                      <a:pt x="74" y="16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75" y="18"/>
                      <a:pt x="75" y="18"/>
                      <a:pt x="75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8"/>
                      <a:pt x="74" y="18"/>
                      <a:pt x="74" y="18"/>
                    </a:cubicBezTo>
                    <a:cubicBezTo>
                      <a:pt x="74" y="17"/>
                      <a:pt x="74" y="17"/>
                      <a:pt x="74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3" y="17"/>
                      <a:pt x="73" y="17"/>
                      <a:pt x="73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2" y="17"/>
                      <a:pt x="72" y="17"/>
                      <a:pt x="72" y="17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8" y="15"/>
                      <a:pt x="68" y="15"/>
                      <a:pt x="68" y="15"/>
                    </a:cubicBezTo>
                    <a:cubicBezTo>
                      <a:pt x="67" y="16"/>
                      <a:pt x="67" y="16"/>
                      <a:pt x="67" y="16"/>
                    </a:cubicBezTo>
                    <a:cubicBezTo>
                      <a:pt x="68" y="16"/>
                      <a:pt x="68" y="16"/>
                      <a:pt x="68" y="16"/>
                    </a:cubicBezTo>
                    <a:cubicBezTo>
                      <a:pt x="68" y="17"/>
                      <a:pt x="68" y="17"/>
                      <a:pt x="68" y="17"/>
                    </a:cubicBezTo>
                    <a:cubicBezTo>
                      <a:pt x="67" y="17"/>
                      <a:pt x="67" y="17"/>
                      <a:pt x="67" y="17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7" y="18"/>
                      <a:pt x="67" y="18"/>
                      <a:pt x="67" y="18"/>
                    </a:cubicBezTo>
                    <a:cubicBezTo>
                      <a:pt x="66" y="18"/>
                      <a:pt x="66" y="18"/>
                      <a:pt x="66" y="18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6" y="17"/>
                      <a:pt x="66" y="17"/>
                      <a:pt x="66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3" y="18"/>
                      <a:pt x="63" y="18"/>
                      <a:pt x="63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59" y="18"/>
                      <a:pt x="59" y="18"/>
                      <a:pt x="59" y="18"/>
                    </a:cubicBezTo>
                    <a:cubicBezTo>
                      <a:pt x="58" y="18"/>
                      <a:pt x="58" y="18"/>
                      <a:pt x="58" y="18"/>
                    </a:cubicBezTo>
                    <a:cubicBezTo>
                      <a:pt x="58" y="19"/>
                      <a:pt x="58" y="19"/>
                      <a:pt x="58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19"/>
                      <a:pt x="56" y="19"/>
                      <a:pt x="56" y="19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5" y="20"/>
                      <a:pt x="55" y="20"/>
                      <a:pt x="55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20"/>
                      <a:pt x="54" y="20"/>
                      <a:pt x="54" y="20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4" y="19"/>
                      <a:pt x="54" y="19"/>
                      <a:pt x="54" y="19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5" y="18"/>
                      <a:pt x="55" y="18"/>
                      <a:pt x="55" y="18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7"/>
                      <a:pt x="53" y="17"/>
                      <a:pt x="53" y="17"/>
                    </a:cubicBezTo>
                    <a:cubicBezTo>
                      <a:pt x="52" y="17"/>
                      <a:pt x="52" y="17"/>
                      <a:pt x="52" y="17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8"/>
                      <a:pt x="53" y="18"/>
                      <a:pt x="53" y="18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19"/>
                      <a:pt x="53" y="19"/>
                      <a:pt x="53" y="19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0"/>
                      <a:pt x="53" y="20"/>
                      <a:pt x="53" y="20"/>
                    </a:cubicBezTo>
                    <a:cubicBezTo>
                      <a:pt x="53" y="21"/>
                      <a:pt x="53" y="21"/>
                      <a:pt x="53" y="21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1" y="21"/>
                      <a:pt x="51" y="21"/>
                      <a:pt x="51" y="21"/>
                    </a:cubicBezTo>
                    <a:cubicBezTo>
                      <a:pt x="50" y="22"/>
                      <a:pt x="50" y="22"/>
                      <a:pt x="50" y="22"/>
                    </a:cubicBezTo>
                    <a:cubicBezTo>
                      <a:pt x="49" y="23"/>
                      <a:pt x="49" y="23"/>
                      <a:pt x="49" y="23"/>
                    </a:cubicBezTo>
                    <a:cubicBezTo>
                      <a:pt x="50" y="24"/>
                      <a:pt x="50" y="24"/>
                      <a:pt x="50" y="24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7" y="24"/>
                      <a:pt x="47" y="24"/>
                      <a:pt x="47" y="24"/>
                    </a:cubicBezTo>
                    <a:cubicBezTo>
                      <a:pt x="46" y="25"/>
                      <a:pt x="46" y="25"/>
                      <a:pt x="46" y="25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5" y="26"/>
                      <a:pt x="45" y="26"/>
                      <a:pt x="45" y="26"/>
                    </a:cubicBezTo>
                    <a:cubicBezTo>
                      <a:pt x="45" y="25"/>
                      <a:pt x="45" y="25"/>
                      <a:pt x="45" y="25"/>
                    </a:cubicBezTo>
                    <a:cubicBezTo>
                      <a:pt x="45" y="24"/>
                      <a:pt x="45" y="24"/>
                      <a:pt x="45" y="24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45" y="23"/>
                      <a:pt x="45" y="23"/>
                      <a:pt x="45" y="23"/>
                    </a:cubicBezTo>
                    <a:cubicBezTo>
                      <a:pt x="45" y="22"/>
                      <a:pt x="45" y="22"/>
                      <a:pt x="45" y="22"/>
                    </a:cubicBezTo>
                    <a:cubicBezTo>
                      <a:pt x="44" y="21"/>
                      <a:pt x="44" y="21"/>
                      <a:pt x="44" y="21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3" y="20"/>
                      <a:pt x="43" y="20"/>
                      <a:pt x="43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4" y="20"/>
                      <a:pt x="44" y="20"/>
                      <a:pt x="44" y="20"/>
                    </a:cubicBezTo>
                    <a:cubicBezTo>
                      <a:pt x="45" y="21"/>
                      <a:pt x="45" y="21"/>
                      <a:pt x="45" y="21"/>
                    </a:cubicBezTo>
                    <a:cubicBezTo>
                      <a:pt x="46" y="21"/>
                      <a:pt x="46" y="21"/>
                      <a:pt x="46" y="21"/>
                    </a:cubicBezTo>
                    <a:cubicBezTo>
                      <a:pt x="48" y="22"/>
                      <a:pt x="48" y="22"/>
                      <a:pt x="48" y="22"/>
                    </a:cubicBezTo>
                    <a:cubicBezTo>
                      <a:pt x="49" y="22"/>
                      <a:pt x="49" y="22"/>
                      <a:pt x="49" y="22"/>
                    </a:cubicBezTo>
                    <a:cubicBezTo>
                      <a:pt x="50" y="20"/>
                      <a:pt x="50" y="20"/>
                      <a:pt x="50" y="20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50" y="19"/>
                      <a:pt x="50" y="19"/>
                      <a:pt x="50" y="19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6" y="17"/>
                      <a:pt x="46" y="17"/>
                      <a:pt x="46" y="17"/>
                    </a:cubicBezTo>
                    <a:cubicBezTo>
                      <a:pt x="45" y="16"/>
                      <a:pt x="45" y="16"/>
                      <a:pt x="45" y="16"/>
                    </a:cubicBezTo>
                    <a:cubicBezTo>
                      <a:pt x="44" y="16"/>
                      <a:pt x="44" y="16"/>
                      <a:pt x="44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6"/>
                      <a:pt x="43" y="16"/>
                      <a:pt x="43" y="16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2" y="15"/>
                      <a:pt x="42" y="15"/>
                      <a:pt x="42" y="15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2" y="16"/>
                      <a:pt x="42" y="16"/>
                      <a:pt x="42" y="1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6"/>
                      <a:pt x="41" y="16"/>
                      <a:pt x="41" y="16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0" y="15"/>
                      <a:pt x="40" y="15"/>
                      <a:pt x="40" y="15"/>
                    </a:cubicBezTo>
                    <a:cubicBezTo>
                      <a:pt x="41" y="15"/>
                      <a:pt x="41" y="15"/>
                      <a:pt x="41" y="15"/>
                    </a:cubicBezTo>
                    <a:cubicBezTo>
                      <a:pt x="41" y="14"/>
                      <a:pt x="41" y="14"/>
                      <a:pt x="41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39" y="14"/>
                      <a:pt x="39" y="14"/>
                      <a:pt x="39" y="14"/>
                    </a:cubicBezTo>
                    <a:cubicBezTo>
                      <a:pt x="40" y="14"/>
                      <a:pt x="40" y="14"/>
                      <a:pt x="40" y="14"/>
                    </a:cubicBezTo>
                    <a:cubicBezTo>
                      <a:pt x="39" y="13"/>
                      <a:pt x="39" y="13"/>
                      <a:pt x="39" y="13"/>
                    </a:cubicBezTo>
                    <a:cubicBezTo>
                      <a:pt x="38" y="13"/>
                      <a:pt x="38" y="13"/>
                      <a:pt x="38" y="13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5"/>
                      <a:pt x="37" y="15"/>
                      <a:pt x="37" y="15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4"/>
                      <a:pt x="37" y="14"/>
                      <a:pt x="37" y="14"/>
                    </a:cubicBezTo>
                    <a:cubicBezTo>
                      <a:pt x="37" y="13"/>
                      <a:pt x="37" y="13"/>
                      <a:pt x="37" y="13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6" y="14"/>
                      <a:pt x="36" y="14"/>
                      <a:pt x="36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4" y="15"/>
                      <a:pt x="34" y="15"/>
                      <a:pt x="34" y="15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3" y="16"/>
                      <a:pt x="33" y="16"/>
                      <a:pt x="33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5"/>
                      <a:pt x="32" y="15"/>
                      <a:pt x="32" y="15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2" y="16"/>
                      <a:pt x="32" y="16"/>
                      <a:pt x="32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1" y="17"/>
                      <a:pt x="31" y="17"/>
                      <a:pt x="31" y="17"/>
                    </a:cubicBezTo>
                    <a:cubicBezTo>
                      <a:pt x="31" y="16"/>
                      <a:pt x="31" y="16"/>
                      <a:pt x="31" y="16"/>
                    </a:cubicBezTo>
                    <a:cubicBezTo>
                      <a:pt x="30" y="16"/>
                      <a:pt x="30" y="16"/>
                      <a:pt x="30" y="16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9" y="18"/>
                      <a:pt x="29" y="18"/>
                      <a:pt x="29" y="18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19"/>
                      <a:pt x="28" y="19"/>
                      <a:pt x="28" y="19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7" y="20"/>
                      <a:pt x="27" y="20"/>
                      <a:pt x="27" y="20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2"/>
                      <a:pt x="26" y="22"/>
                      <a:pt x="26" y="22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5" y="23"/>
                      <a:pt x="25" y="23"/>
                      <a:pt x="25" y="23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6" y="24"/>
                      <a:pt x="26" y="24"/>
                      <a:pt x="26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5" y="24"/>
                      <a:pt x="25" y="24"/>
                      <a:pt x="25" y="24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4" y="25"/>
                      <a:pt x="24" y="25"/>
                      <a:pt x="24" y="25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7"/>
                      <a:pt x="23" y="27"/>
                      <a:pt x="23" y="27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3" y="28"/>
                      <a:pt x="23" y="28"/>
                      <a:pt x="23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8"/>
                      <a:pt x="22" y="28"/>
                      <a:pt x="22" y="28"/>
                    </a:cubicBezTo>
                    <a:cubicBezTo>
                      <a:pt x="22" y="29"/>
                      <a:pt x="22" y="29"/>
                      <a:pt x="22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1" y="29"/>
                      <a:pt x="21" y="29"/>
                      <a:pt x="21" y="29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1" y="30"/>
                      <a:pt x="21" y="30"/>
                      <a:pt x="21" y="30"/>
                    </a:cubicBezTo>
                    <a:cubicBezTo>
                      <a:pt x="20" y="30"/>
                      <a:pt x="20" y="30"/>
                      <a:pt x="20" y="30"/>
                    </a:cubicBezTo>
                    <a:cubicBezTo>
                      <a:pt x="20" y="31"/>
                      <a:pt x="20" y="31"/>
                      <a:pt x="20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1"/>
                      <a:pt x="19" y="31"/>
                      <a:pt x="19" y="31"/>
                    </a:cubicBezTo>
                    <a:cubicBezTo>
                      <a:pt x="19" y="32"/>
                      <a:pt x="19" y="32"/>
                      <a:pt x="19" y="32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2"/>
                      <a:pt x="21" y="32"/>
                      <a:pt x="21" y="32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1" y="33"/>
                      <a:pt x="21" y="33"/>
                      <a:pt x="21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3"/>
                      <a:pt x="19" y="33"/>
                      <a:pt x="19" y="33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20" y="35"/>
                      <a:pt x="20" y="35"/>
                      <a:pt x="20" y="35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19" y="37"/>
                      <a:pt x="19" y="37"/>
                      <a:pt x="19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7"/>
                      <a:pt x="20" y="37"/>
                      <a:pt x="20" y="37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8"/>
                      <a:pt x="21" y="38"/>
                      <a:pt x="21" y="38"/>
                    </a:cubicBezTo>
                    <a:cubicBezTo>
                      <a:pt x="20" y="38"/>
                      <a:pt x="20" y="38"/>
                      <a:pt x="20" y="38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1" y="39"/>
                      <a:pt x="21" y="39"/>
                      <a:pt x="21" y="39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3" y="37"/>
                      <a:pt x="23" y="37"/>
                      <a:pt x="23" y="37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5"/>
                      <a:pt x="24" y="35"/>
                      <a:pt x="24" y="3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7"/>
                      <a:pt x="25" y="37"/>
                      <a:pt x="25" y="37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5" y="40"/>
                      <a:pt x="25" y="40"/>
                      <a:pt x="25" y="40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1"/>
                      <a:pt x="26" y="41"/>
                      <a:pt x="26" y="41"/>
                    </a:cubicBezTo>
                    <a:cubicBezTo>
                      <a:pt x="26" y="42"/>
                      <a:pt x="26" y="42"/>
                      <a:pt x="26" y="42"/>
                    </a:cubicBezTo>
                    <a:cubicBezTo>
                      <a:pt x="26" y="43"/>
                      <a:pt x="26" y="43"/>
                      <a:pt x="26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7" y="43"/>
                      <a:pt x="27" y="43"/>
                      <a:pt x="27" y="43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8" y="42"/>
                      <a:pt x="28" y="42"/>
                      <a:pt x="28" y="42"/>
                    </a:cubicBezTo>
                    <a:cubicBezTo>
                      <a:pt x="29" y="41"/>
                      <a:pt x="29" y="41"/>
                      <a:pt x="29" y="41"/>
                    </a:cubicBezTo>
                    <a:cubicBezTo>
                      <a:pt x="29" y="40"/>
                      <a:pt x="29" y="40"/>
                      <a:pt x="29" y="40"/>
                    </a:cubicBezTo>
                    <a:cubicBezTo>
                      <a:pt x="29" y="39"/>
                      <a:pt x="29" y="39"/>
                      <a:pt x="29" y="39"/>
                    </a:cubicBezTo>
                    <a:cubicBezTo>
                      <a:pt x="29" y="38"/>
                      <a:pt x="29" y="38"/>
                      <a:pt x="29" y="38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1" y="37"/>
                      <a:pt x="31" y="37"/>
                      <a:pt x="31" y="37"/>
                    </a:cubicBezTo>
                    <a:cubicBezTo>
                      <a:pt x="31" y="36"/>
                      <a:pt x="31" y="36"/>
                      <a:pt x="31" y="36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1" y="34"/>
                      <a:pt x="31" y="34"/>
                      <a:pt x="31" y="34"/>
                    </a:cubicBezTo>
                    <a:cubicBezTo>
                      <a:pt x="30" y="33"/>
                      <a:pt x="30" y="33"/>
                      <a:pt x="30" y="33"/>
                    </a:cubicBezTo>
                    <a:cubicBezTo>
                      <a:pt x="30" y="32"/>
                      <a:pt x="30" y="32"/>
                      <a:pt x="30" y="32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1"/>
                      <a:pt x="30" y="31"/>
                      <a:pt x="30" y="31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0" y="30"/>
                      <a:pt x="30" y="30"/>
                      <a:pt x="30" y="30"/>
                    </a:cubicBezTo>
                    <a:cubicBezTo>
                      <a:pt x="31" y="29"/>
                      <a:pt x="31" y="29"/>
                      <a:pt x="31" y="29"/>
                    </a:cubicBezTo>
                    <a:cubicBezTo>
                      <a:pt x="31" y="28"/>
                      <a:pt x="31" y="28"/>
                      <a:pt x="31" y="28"/>
                    </a:cubicBezTo>
                    <a:cubicBezTo>
                      <a:pt x="32" y="28"/>
                      <a:pt x="32" y="28"/>
                      <a:pt x="32" y="28"/>
                    </a:cubicBezTo>
                    <a:cubicBezTo>
                      <a:pt x="32" y="27"/>
                      <a:pt x="32" y="27"/>
                      <a:pt x="32" y="27"/>
                    </a:cubicBezTo>
                    <a:cubicBezTo>
                      <a:pt x="33" y="26"/>
                      <a:pt x="33" y="26"/>
                      <a:pt x="33" y="26"/>
                    </a:cubicBezTo>
                    <a:cubicBezTo>
                      <a:pt x="34" y="25"/>
                      <a:pt x="34" y="25"/>
                      <a:pt x="34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4" y="24"/>
                      <a:pt x="34" y="24"/>
                      <a:pt x="34" y="24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3"/>
                      <a:pt x="34" y="23"/>
                      <a:pt x="34" y="23"/>
                    </a:cubicBezTo>
                    <a:cubicBezTo>
                      <a:pt x="34" y="22"/>
                      <a:pt x="34" y="22"/>
                      <a:pt x="34" y="22"/>
                    </a:cubicBezTo>
                    <a:cubicBezTo>
                      <a:pt x="35" y="22"/>
                      <a:pt x="35" y="22"/>
                      <a:pt x="35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3"/>
                      <a:pt x="37" y="23"/>
                      <a:pt x="37" y="23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6" y="24"/>
                      <a:pt x="36" y="24"/>
                      <a:pt x="36" y="24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6" y="26"/>
                      <a:pt x="36" y="26"/>
                      <a:pt x="36" y="26"/>
                    </a:cubicBezTo>
                    <a:cubicBezTo>
                      <a:pt x="35" y="26"/>
                      <a:pt x="35" y="26"/>
                      <a:pt x="35" y="26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5" y="27"/>
                      <a:pt x="35" y="27"/>
                      <a:pt x="35" y="27"/>
                    </a:cubicBezTo>
                    <a:cubicBezTo>
                      <a:pt x="34" y="27"/>
                      <a:pt x="34" y="27"/>
                      <a:pt x="34" y="27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8"/>
                      <a:pt x="34" y="28"/>
                      <a:pt x="34" y="28"/>
                    </a:cubicBezTo>
                    <a:cubicBezTo>
                      <a:pt x="34" y="29"/>
                      <a:pt x="34" y="29"/>
                      <a:pt x="34" y="29"/>
                    </a:cubicBezTo>
                    <a:cubicBezTo>
                      <a:pt x="33" y="29"/>
                      <a:pt x="33" y="29"/>
                      <a:pt x="33" y="29"/>
                    </a:cubicBezTo>
                    <a:cubicBezTo>
                      <a:pt x="33" y="30"/>
                      <a:pt x="33" y="30"/>
                      <a:pt x="33" y="30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4" y="32"/>
                      <a:pt x="34" y="32"/>
                      <a:pt x="34" y="32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4" y="34"/>
                      <a:pt x="34" y="34"/>
                      <a:pt x="34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5" y="35"/>
                      <a:pt x="35" y="35"/>
                      <a:pt x="35" y="35"/>
                    </a:cubicBezTo>
                    <a:cubicBezTo>
                      <a:pt x="36" y="35"/>
                      <a:pt x="36" y="35"/>
                      <a:pt x="36" y="35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6" y="34"/>
                      <a:pt x="36" y="34"/>
                      <a:pt x="36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7" y="34"/>
                      <a:pt x="37" y="34"/>
                      <a:pt x="37" y="34"/>
                    </a:cubicBezTo>
                    <a:cubicBezTo>
                      <a:pt x="38" y="34"/>
                      <a:pt x="38" y="34"/>
                      <a:pt x="38" y="34"/>
                    </a:cubicBezTo>
                    <a:cubicBezTo>
                      <a:pt x="38" y="33"/>
                      <a:pt x="38" y="33"/>
                      <a:pt x="38" y="33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0" y="34"/>
                      <a:pt x="40" y="34"/>
                      <a:pt x="40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4"/>
                      <a:pt x="41" y="34"/>
                      <a:pt x="41" y="34"/>
                    </a:cubicBezTo>
                    <a:cubicBezTo>
                      <a:pt x="41" y="35"/>
                      <a:pt x="41" y="35"/>
                      <a:pt x="41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5"/>
                      <a:pt x="39" y="35"/>
                      <a:pt x="39" y="35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38" y="36"/>
                      <a:pt x="38" y="36"/>
                      <a:pt x="38" y="36"/>
                    </a:cubicBezTo>
                    <a:cubicBezTo>
                      <a:pt x="37" y="35"/>
                      <a:pt x="37" y="35"/>
                      <a:pt x="37" y="35"/>
                    </a:cubicBezTo>
                    <a:cubicBezTo>
                      <a:pt x="37" y="36"/>
                      <a:pt x="37" y="36"/>
                      <a:pt x="37" y="36"/>
                    </a:cubicBezTo>
                    <a:cubicBezTo>
                      <a:pt x="36" y="36"/>
                      <a:pt x="36" y="36"/>
                      <a:pt x="36" y="36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7"/>
                      <a:pt x="35" y="37"/>
                      <a:pt x="35" y="37"/>
                    </a:cubicBezTo>
                    <a:cubicBezTo>
                      <a:pt x="35" y="38"/>
                      <a:pt x="35" y="38"/>
                      <a:pt x="35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39"/>
                      <a:pt x="36" y="39"/>
                      <a:pt x="36" y="39"/>
                    </a:cubicBezTo>
                    <a:cubicBezTo>
                      <a:pt x="36" y="40"/>
                      <a:pt x="36" y="40"/>
                      <a:pt x="36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40"/>
                      <a:pt x="35" y="40"/>
                      <a:pt x="35" y="40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34" y="39"/>
                      <a:pt x="34" y="39"/>
                      <a:pt x="34" y="39"/>
                    </a:cubicBezTo>
                    <a:cubicBezTo>
                      <a:pt x="33" y="39"/>
                      <a:pt x="33" y="39"/>
                      <a:pt x="33" y="39"/>
                    </a:cubicBezTo>
                    <a:cubicBezTo>
                      <a:pt x="33" y="40"/>
                      <a:pt x="33" y="40"/>
                      <a:pt x="33" y="40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1"/>
                      <a:pt x="33" y="41"/>
                      <a:pt x="33" y="41"/>
                    </a:cubicBezTo>
                    <a:cubicBezTo>
                      <a:pt x="33" y="42"/>
                      <a:pt x="33" y="42"/>
                      <a:pt x="33" y="42"/>
                    </a:cubicBezTo>
                    <a:cubicBezTo>
                      <a:pt x="33" y="43"/>
                      <a:pt x="33" y="43"/>
                      <a:pt x="33" y="43"/>
                    </a:cubicBezTo>
                    <a:cubicBezTo>
                      <a:pt x="33" y="44"/>
                      <a:pt x="33" y="44"/>
                      <a:pt x="33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4"/>
                      <a:pt x="32" y="44"/>
                      <a:pt x="32" y="44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2" y="45"/>
                      <a:pt x="32" y="45"/>
                      <a:pt x="32" y="45"/>
                    </a:cubicBezTo>
                    <a:cubicBezTo>
                      <a:pt x="31" y="45"/>
                      <a:pt x="31" y="45"/>
                      <a:pt x="31" y="45"/>
                    </a:cubicBezTo>
                    <a:cubicBezTo>
                      <a:pt x="31" y="44"/>
                      <a:pt x="31" y="44"/>
                      <a:pt x="31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30" y="44"/>
                      <a:pt x="30" y="44"/>
                      <a:pt x="30" y="44"/>
                    </a:cubicBezTo>
                    <a:cubicBezTo>
                      <a:pt x="29" y="45"/>
                      <a:pt x="29" y="45"/>
                      <a:pt x="29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8" y="45"/>
                      <a:pt x="28" y="45"/>
                      <a:pt x="28" y="45"/>
                    </a:cubicBezTo>
                    <a:cubicBezTo>
                      <a:pt x="27" y="46"/>
                      <a:pt x="27" y="46"/>
                      <a:pt x="27" y="46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5"/>
                      <a:pt x="27" y="45"/>
                      <a:pt x="27" y="45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6" y="45"/>
                      <a:pt x="26" y="45"/>
                      <a:pt x="26" y="45"/>
                    </a:cubicBezTo>
                    <a:cubicBezTo>
                      <a:pt x="25" y="45"/>
                      <a:pt x="25" y="45"/>
                      <a:pt x="25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4" y="45"/>
                      <a:pt x="24" y="45"/>
                      <a:pt x="24" y="45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3" y="43"/>
                      <a:pt x="23" y="43"/>
                      <a:pt x="23" y="43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2"/>
                      <a:pt x="24" y="42"/>
                      <a:pt x="24" y="42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3" y="40"/>
                      <a:pt x="23" y="40"/>
                      <a:pt x="23" y="40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3" y="41"/>
                      <a:pt x="23" y="41"/>
                      <a:pt x="23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1"/>
                      <a:pt x="22" y="41"/>
                      <a:pt x="22" y="41"/>
                    </a:cubicBezTo>
                    <a:cubicBezTo>
                      <a:pt x="22" y="42"/>
                      <a:pt x="22" y="42"/>
                      <a:pt x="22" y="42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3"/>
                      <a:pt x="22" y="43"/>
                      <a:pt x="22" y="43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44"/>
                      <a:pt x="22" y="44"/>
                      <a:pt x="22" y="44"/>
                    </a:cubicBezTo>
                    <a:cubicBezTo>
                      <a:pt x="22" y="45"/>
                      <a:pt x="22" y="45"/>
                      <a:pt x="22" y="45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2" y="46"/>
                      <a:pt x="22" y="46"/>
                      <a:pt x="22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1" y="46"/>
                      <a:pt x="21" y="46"/>
                      <a:pt x="21" y="46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20" y="48"/>
                      <a:pt x="20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7"/>
                      <a:pt x="19" y="47"/>
                      <a:pt x="19" y="47"/>
                    </a:cubicBezTo>
                    <a:cubicBezTo>
                      <a:pt x="19" y="48"/>
                      <a:pt x="19" y="48"/>
                      <a:pt x="19" y="48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49"/>
                      <a:pt x="18" y="49"/>
                      <a:pt x="18" y="49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7" y="50"/>
                      <a:pt x="17" y="50"/>
                      <a:pt x="17" y="50"/>
                    </a:cubicBezTo>
                    <a:cubicBezTo>
                      <a:pt x="16" y="50"/>
                      <a:pt x="16" y="50"/>
                      <a:pt x="16" y="50"/>
                    </a:cubicBezTo>
                    <a:cubicBezTo>
                      <a:pt x="16" y="52"/>
                      <a:pt x="16" y="52"/>
                      <a:pt x="16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2"/>
                      <a:pt x="15" y="52"/>
                      <a:pt x="15" y="52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2"/>
                      <a:pt x="14" y="52"/>
                      <a:pt x="14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2" y="54"/>
                      <a:pt x="12" y="54"/>
                      <a:pt x="12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4"/>
                      <a:pt x="11" y="54"/>
                      <a:pt x="11" y="54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1" y="55"/>
                      <a:pt x="11" y="55"/>
                      <a:pt x="11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6"/>
                      <a:pt x="12" y="56"/>
                      <a:pt x="12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6"/>
                      <a:pt x="13" y="56"/>
                      <a:pt x="13" y="56"/>
                    </a:cubicBezTo>
                    <a:cubicBezTo>
                      <a:pt x="13" y="57"/>
                      <a:pt x="13" y="57"/>
                      <a:pt x="13" y="57"/>
                    </a:cubicBezTo>
                    <a:cubicBezTo>
                      <a:pt x="14" y="57"/>
                      <a:pt x="14" y="57"/>
                      <a:pt x="14" y="57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8"/>
                      <a:pt x="14" y="58"/>
                      <a:pt x="14" y="58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59"/>
                      <a:pt x="14" y="59"/>
                      <a:pt x="14" y="59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4" y="61"/>
                      <a:pt x="14" y="61"/>
                      <a:pt x="14" y="61"/>
                    </a:cubicBezTo>
                    <a:cubicBezTo>
                      <a:pt x="13" y="61"/>
                      <a:pt x="13" y="61"/>
                      <a:pt x="13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1" y="61"/>
                      <a:pt x="11" y="61"/>
                      <a:pt x="11" y="61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10" y="61"/>
                      <a:pt x="10" y="61"/>
                      <a:pt x="10" y="61"/>
                    </a:cubicBezTo>
                    <a:cubicBezTo>
                      <a:pt x="9" y="61"/>
                      <a:pt x="9" y="61"/>
                      <a:pt x="9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8" y="61"/>
                      <a:pt x="8" y="61"/>
                      <a:pt x="8" y="61"/>
                    </a:cubicBezTo>
                    <a:cubicBezTo>
                      <a:pt x="7" y="61"/>
                      <a:pt x="7" y="61"/>
                      <a:pt x="7" y="61"/>
                    </a:cubicBezTo>
                    <a:cubicBezTo>
                      <a:pt x="7" y="62"/>
                      <a:pt x="7" y="62"/>
                      <a:pt x="7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7" y="64"/>
                      <a:pt x="7" y="64"/>
                      <a:pt x="7" y="64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5"/>
                      <a:pt x="7" y="65"/>
                      <a:pt x="7" y="65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6"/>
                      <a:pt x="7" y="66"/>
                      <a:pt x="7" y="66"/>
                    </a:cubicBezTo>
                    <a:cubicBezTo>
                      <a:pt x="7" y="67"/>
                      <a:pt x="7" y="67"/>
                      <a:pt x="7" y="67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7" y="69"/>
                      <a:pt x="7" y="69"/>
                      <a:pt x="7" y="69"/>
                    </a:cubicBezTo>
                    <a:cubicBezTo>
                      <a:pt x="8" y="70"/>
                      <a:pt x="8" y="70"/>
                      <a:pt x="8" y="70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9" y="69"/>
                      <a:pt x="9" y="69"/>
                      <a:pt x="9" y="69"/>
                    </a:cubicBezTo>
                    <a:cubicBezTo>
                      <a:pt x="9" y="70"/>
                      <a:pt x="9" y="70"/>
                      <a:pt x="9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0" y="70"/>
                      <a:pt x="10" y="70"/>
                      <a:pt x="10" y="70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1" y="70"/>
                      <a:pt x="11" y="70"/>
                      <a:pt x="11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2" y="70"/>
                      <a:pt x="12" y="70"/>
                      <a:pt x="12" y="70"/>
                    </a:cubicBezTo>
                    <a:cubicBezTo>
                      <a:pt x="13" y="70"/>
                      <a:pt x="13" y="70"/>
                      <a:pt x="13" y="70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3" y="69"/>
                      <a:pt x="13" y="69"/>
                      <a:pt x="13" y="69"/>
                    </a:cubicBezTo>
                    <a:cubicBezTo>
                      <a:pt x="14" y="69"/>
                      <a:pt x="14" y="69"/>
                      <a:pt x="14" y="69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4" y="68"/>
                      <a:pt x="14" y="68"/>
                      <a:pt x="14" y="68"/>
                    </a:cubicBezTo>
                    <a:cubicBezTo>
                      <a:pt x="15" y="67"/>
                      <a:pt x="15" y="67"/>
                      <a:pt x="15" y="67"/>
                    </a:cubicBezTo>
                    <a:cubicBezTo>
                      <a:pt x="15" y="66"/>
                      <a:pt x="15" y="66"/>
                      <a:pt x="15" y="66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5" y="65"/>
                      <a:pt x="15" y="65"/>
                      <a:pt x="15" y="65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6" y="64"/>
                      <a:pt x="16" y="64"/>
                      <a:pt x="16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17" y="63"/>
                      <a:pt x="17" y="63"/>
                      <a:pt x="17" y="63"/>
                    </a:cubicBezTo>
                    <a:cubicBezTo>
                      <a:pt x="17" y="62"/>
                      <a:pt x="17" y="62"/>
                      <a:pt x="17" y="62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8" y="61"/>
                      <a:pt x="18" y="61"/>
                      <a:pt x="18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19" y="61"/>
                      <a:pt x="19" y="61"/>
                      <a:pt x="19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3" y="60"/>
                      <a:pt x="23" y="60"/>
                      <a:pt x="23" y="60"/>
                    </a:cubicBezTo>
                    <a:cubicBezTo>
                      <a:pt x="24" y="61"/>
                      <a:pt x="24" y="61"/>
                      <a:pt x="24" y="61"/>
                    </a:cubicBezTo>
                    <a:cubicBezTo>
                      <a:pt x="24" y="62"/>
                      <a:pt x="24" y="62"/>
                      <a:pt x="24" y="62"/>
                    </a:cubicBezTo>
                    <a:cubicBezTo>
                      <a:pt x="25" y="62"/>
                      <a:pt x="25" y="62"/>
                      <a:pt x="25" y="62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5" y="63"/>
                      <a:pt x="25" y="63"/>
                      <a:pt x="25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6" y="64"/>
                      <a:pt x="26" y="64"/>
                      <a:pt x="26" y="64"/>
                    </a:cubicBezTo>
                    <a:cubicBezTo>
                      <a:pt x="27" y="64"/>
                      <a:pt x="27" y="64"/>
                      <a:pt x="27" y="64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5"/>
                      <a:pt x="28" y="65"/>
                      <a:pt x="28" y="65"/>
                    </a:cubicBezTo>
                    <a:cubicBezTo>
                      <a:pt x="28" y="66"/>
                      <a:pt x="28" y="66"/>
                      <a:pt x="28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8" y="68"/>
                      <a:pt x="28" y="68"/>
                      <a:pt x="28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8"/>
                      <a:pt x="29" y="68"/>
                      <a:pt x="29" y="68"/>
                    </a:cubicBezTo>
                    <a:cubicBezTo>
                      <a:pt x="29" y="67"/>
                      <a:pt x="29" y="67"/>
                      <a:pt x="29" y="67"/>
                    </a:cubicBezTo>
                    <a:cubicBezTo>
                      <a:pt x="30" y="67"/>
                      <a:pt x="30" y="67"/>
                      <a:pt x="30" y="67"/>
                    </a:cubicBezTo>
                    <a:cubicBezTo>
                      <a:pt x="30" y="66"/>
                      <a:pt x="30" y="66"/>
                      <a:pt x="30" y="66"/>
                    </a:cubicBezTo>
                    <a:cubicBezTo>
                      <a:pt x="29" y="66"/>
                      <a:pt x="29" y="66"/>
                      <a:pt x="29" y="66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6"/>
                      <a:pt x="31" y="66"/>
                      <a:pt x="31" y="66"/>
                    </a:cubicBezTo>
                    <a:cubicBezTo>
                      <a:pt x="31" y="65"/>
                      <a:pt x="31" y="65"/>
                      <a:pt x="31" y="65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3"/>
                      <a:pt x="29" y="63"/>
                      <a:pt x="29" y="63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27" y="61"/>
                      <a:pt x="27" y="61"/>
                      <a:pt x="27" y="61"/>
                    </a:cubicBezTo>
                    <a:cubicBezTo>
                      <a:pt x="26" y="61"/>
                      <a:pt x="26" y="61"/>
                      <a:pt x="26" y="61"/>
                    </a:cubicBezTo>
                    <a:cubicBezTo>
                      <a:pt x="25" y="60"/>
                      <a:pt x="25" y="60"/>
                      <a:pt x="25" y="60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5" y="59"/>
                      <a:pt x="25" y="59"/>
                      <a:pt x="25" y="59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8" y="60"/>
                      <a:pt x="28" y="60"/>
                      <a:pt x="28" y="60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29" y="61"/>
                      <a:pt x="29" y="61"/>
                      <a:pt x="29" y="61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0" y="62"/>
                      <a:pt x="30" y="62"/>
                      <a:pt x="30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3"/>
                      <a:pt x="32" y="63"/>
                      <a:pt x="32" y="63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2" y="65"/>
                      <a:pt x="32" y="65"/>
                      <a:pt x="32" y="65"/>
                    </a:cubicBezTo>
                    <a:cubicBezTo>
                      <a:pt x="32" y="66"/>
                      <a:pt x="32" y="66"/>
                      <a:pt x="32" y="66"/>
                    </a:cubicBezTo>
                    <a:cubicBezTo>
                      <a:pt x="33" y="66"/>
                      <a:pt x="33" y="66"/>
                      <a:pt x="33" y="66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3" y="67"/>
                      <a:pt x="33" y="67"/>
                      <a:pt x="33" y="67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4" y="68"/>
                      <a:pt x="34" y="68"/>
                      <a:pt x="34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3" y="68"/>
                      <a:pt x="33" y="68"/>
                      <a:pt x="33" y="68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69"/>
                      <a:pt x="34" y="69"/>
                      <a:pt x="34" y="69"/>
                    </a:cubicBezTo>
                    <a:cubicBezTo>
                      <a:pt x="34" y="70"/>
                      <a:pt x="34" y="70"/>
                      <a:pt x="34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70"/>
                      <a:pt x="35" y="70"/>
                      <a:pt x="35" y="70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9"/>
                      <a:pt x="35" y="69"/>
                      <a:pt x="35" y="69"/>
                    </a:cubicBezTo>
                    <a:cubicBezTo>
                      <a:pt x="35" y="68"/>
                      <a:pt x="35" y="68"/>
                      <a:pt x="35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6" y="68"/>
                      <a:pt x="36" y="68"/>
                      <a:pt x="36" y="68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7"/>
                      <a:pt x="35" y="67"/>
                      <a:pt x="35" y="67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4" y="65"/>
                      <a:pt x="34" y="65"/>
                      <a:pt x="34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6"/>
                      <a:pt x="35" y="66"/>
                      <a:pt x="35" y="66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5" y="65"/>
                      <a:pt x="35" y="65"/>
                      <a:pt x="35" y="65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6" y="66"/>
                      <a:pt x="36" y="66"/>
                      <a:pt x="36" y="66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5"/>
                      <a:pt x="36" y="65"/>
                      <a:pt x="36" y="65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6" y="64"/>
                      <a:pt x="36" y="64"/>
                      <a:pt x="36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1"/>
                      <a:pt x="40" y="61"/>
                      <a:pt x="40" y="61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0" y="58"/>
                      <a:pt x="40" y="58"/>
                      <a:pt x="40" y="58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1" y="57"/>
                      <a:pt x="41" y="57"/>
                      <a:pt x="41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2" y="57"/>
                      <a:pt x="42" y="57"/>
                      <a:pt x="42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4" y="59"/>
                      <a:pt x="44" y="59"/>
                      <a:pt x="44" y="59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4" y="60"/>
                      <a:pt x="44" y="60"/>
                      <a:pt x="44" y="60"/>
                    </a:cubicBezTo>
                    <a:cubicBezTo>
                      <a:pt x="45" y="59"/>
                      <a:pt x="45" y="59"/>
                      <a:pt x="45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6" y="58"/>
                      <a:pt x="46" y="58"/>
                      <a:pt x="46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4" y="58"/>
                      <a:pt x="44" y="58"/>
                      <a:pt x="44" y="58"/>
                    </a:cubicBezTo>
                    <a:cubicBezTo>
                      <a:pt x="44" y="57"/>
                      <a:pt x="44" y="57"/>
                      <a:pt x="44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5" y="57"/>
                      <a:pt x="45" y="57"/>
                      <a:pt x="45" y="57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7" y="56"/>
                      <a:pt x="47" y="56"/>
                      <a:pt x="47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6"/>
                      <a:pt x="48" y="56"/>
                      <a:pt x="48" y="56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8" y="57"/>
                      <a:pt x="48" y="57"/>
                      <a:pt x="48" y="57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8"/>
                      <a:pt x="47" y="58"/>
                      <a:pt x="47" y="58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7" y="59"/>
                      <a:pt x="47" y="59"/>
                      <a:pt x="47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8" y="59"/>
                      <a:pt x="48" y="59"/>
                      <a:pt x="48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9" y="61"/>
                      <a:pt x="49" y="61"/>
                      <a:pt x="49" y="61"/>
                    </a:cubicBezTo>
                    <a:cubicBezTo>
                      <a:pt x="50" y="61"/>
                      <a:pt x="50" y="61"/>
                      <a:pt x="50" y="61"/>
                    </a:cubicBezTo>
                    <a:cubicBezTo>
                      <a:pt x="50" y="62"/>
                      <a:pt x="50" y="62"/>
                      <a:pt x="50" y="62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51" y="62"/>
                      <a:pt x="51" y="62"/>
                      <a:pt x="51" y="62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1" y="64"/>
                      <a:pt x="51" y="64"/>
                      <a:pt x="51" y="64"/>
                    </a:cubicBezTo>
                    <a:cubicBezTo>
                      <a:pt x="50" y="64"/>
                      <a:pt x="50" y="64"/>
                      <a:pt x="50" y="64"/>
                    </a:cubicBezTo>
                    <a:cubicBezTo>
                      <a:pt x="49" y="64"/>
                      <a:pt x="49" y="64"/>
                      <a:pt x="49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7" y="64"/>
                      <a:pt x="47" y="64"/>
                      <a:pt x="47" y="64"/>
                    </a:cubicBezTo>
                    <a:cubicBezTo>
                      <a:pt x="46" y="63"/>
                      <a:pt x="46" y="63"/>
                      <a:pt x="46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5" y="63"/>
                      <a:pt x="45" y="63"/>
                      <a:pt x="45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2" y="63"/>
                      <a:pt x="42" y="63"/>
                      <a:pt x="42" y="63"/>
                    </a:cubicBezTo>
                    <a:cubicBezTo>
                      <a:pt x="42" y="64"/>
                      <a:pt x="42" y="64"/>
                      <a:pt x="42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0" y="64"/>
                      <a:pt x="40" y="64"/>
                      <a:pt x="40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70"/>
                      <a:pt x="38" y="70"/>
                      <a:pt x="38" y="70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0" y="70"/>
                      <a:pt x="40" y="70"/>
                      <a:pt x="40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1" y="69"/>
                      <a:pt x="41" y="69"/>
                      <a:pt x="41" y="69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2" y="69"/>
                      <a:pt x="42" y="69"/>
                      <a:pt x="42" y="69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3" y="70"/>
                      <a:pt x="43" y="70"/>
                      <a:pt x="43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4" y="70"/>
                      <a:pt x="44" y="70"/>
                      <a:pt x="44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5" y="70"/>
                      <a:pt x="45" y="70"/>
                      <a:pt x="45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0"/>
                      <a:pt x="46" y="70"/>
                      <a:pt x="46" y="70"/>
                    </a:cubicBezTo>
                    <a:cubicBezTo>
                      <a:pt x="46" y="71"/>
                      <a:pt x="46" y="71"/>
                      <a:pt x="46" y="71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5" y="73"/>
                      <a:pt x="45" y="73"/>
                      <a:pt x="45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1" y="76"/>
                      <a:pt x="41" y="76"/>
                      <a:pt x="41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39" y="76"/>
                      <a:pt x="39" y="76"/>
                      <a:pt x="39" y="76"/>
                    </a:cubicBezTo>
                    <a:cubicBezTo>
                      <a:pt x="38" y="76"/>
                      <a:pt x="38" y="76"/>
                      <a:pt x="38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7" y="76"/>
                      <a:pt x="37" y="76"/>
                      <a:pt x="37" y="76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6" y="75"/>
                      <a:pt x="36" y="75"/>
                      <a:pt x="36" y="75"/>
                    </a:cubicBezTo>
                    <a:cubicBezTo>
                      <a:pt x="35" y="75"/>
                      <a:pt x="35" y="75"/>
                      <a:pt x="35" y="75"/>
                    </a:cubicBezTo>
                    <a:cubicBezTo>
                      <a:pt x="35" y="74"/>
                      <a:pt x="35" y="74"/>
                      <a:pt x="35" y="74"/>
                    </a:cubicBezTo>
                    <a:cubicBezTo>
                      <a:pt x="34" y="74"/>
                      <a:pt x="34" y="74"/>
                      <a:pt x="34" y="74"/>
                    </a:cubicBezTo>
                    <a:cubicBezTo>
                      <a:pt x="33" y="74"/>
                      <a:pt x="33" y="74"/>
                      <a:pt x="33" y="74"/>
                    </a:cubicBezTo>
                    <a:cubicBezTo>
                      <a:pt x="32" y="75"/>
                      <a:pt x="32" y="75"/>
                      <a:pt x="32" y="75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6"/>
                      <a:pt x="33" y="76"/>
                      <a:pt x="33" y="76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2" y="77"/>
                      <a:pt x="32" y="77"/>
                      <a:pt x="32" y="77"/>
                    </a:cubicBezTo>
                    <a:cubicBezTo>
                      <a:pt x="30" y="76"/>
                      <a:pt x="30" y="76"/>
                      <a:pt x="30" y="76"/>
                    </a:cubicBezTo>
                    <a:cubicBezTo>
                      <a:pt x="29" y="76"/>
                      <a:pt x="29" y="76"/>
                      <a:pt x="29" y="76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8" y="75"/>
                      <a:pt x="28" y="75"/>
                      <a:pt x="28" y="75"/>
                    </a:cubicBezTo>
                    <a:cubicBezTo>
                      <a:pt x="27" y="74"/>
                      <a:pt x="27" y="74"/>
                      <a:pt x="27" y="74"/>
                    </a:cubicBezTo>
                    <a:cubicBezTo>
                      <a:pt x="26" y="74"/>
                      <a:pt x="26" y="74"/>
                      <a:pt x="26" y="74"/>
                    </a:cubicBezTo>
                    <a:cubicBezTo>
                      <a:pt x="25" y="74"/>
                      <a:pt x="25" y="74"/>
                      <a:pt x="25" y="74"/>
                    </a:cubicBezTo>
                    <a:cubicBezTo>
                      <a:pt x="24" y="74"/>
                      <a:pt x="24" y="74"/>
                      <a:pt x="24" y="74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3"/>
                      <a:pt x="24" y="73"/>
                      <a:pt x="24" y="73"/>
                    </a:cubicBezTo>
                    <a:cubicBezTo>
                      <a:pt x="24" y="72"/>
                      <a:pt x="24" y="72"/>
                      <a:pt x="24" y="72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1"/>
                      <a:pt x="24" y="71"/>
                      <a:pt x="24" y="71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4" y="69"/>
                      <a:pt x="24" y="69"/>
                      <a:pt x="24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69"/>
                      <a:pt x="23" y="69"/>
                      <a:pt x="23" y="69"/>
                    </a:cubicBezTo>
                    <a:cubicBezTo>
                      <a:pt x="23" y="70"/>
                      <a:pt x="23" y="70"/>
                      <a:pt x="23" y="70"/>
                    </a:cubicBezTo>
                    <a:cubicBezTo>
                      <a:pt x="22" y="70"/>
                      <a:pt x="22" y="70"/>
                      <a:pt x="22" y="70"/>
                    </a:cubicBezTo>
                    <a:cubicBezTo>
                      <a:pt x="21" y="69"/>
                      <a:pt x="21" y="69"/>
                      <a:pt x="21" y="69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20" y="70"/>
                      <a:pt x="20" y="70"/>
                      <a:pt x="20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9" y="70"/>
                      <a:pt x="19" y="70"/>
                      <a:pt x="19" y="70"/>
                    </a:cubicBezTo>
                    <a:cubicBezTo>
                      <a:pt x="18" y="70"/>
                      <a:pt x="18" y="70"/>
                      <a:pt x="18" y="70"/>
                    </a:cubicBezTo>
                    <a:cubicBezTo>
                      <a:pt x="17" y="70"/>
                      <a:pt x="17" y="70"/>
                      <a:pt x="17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6" y="70"/>
                      <a:pt x="16" y="70"/>
                      <a:pt x="16" y="70"/>
                    </a:cubicBezTo>
                    <a:cubicBezTo>
                      <a:pt x="15" y="70"/>
                      <a:pt x="15" y="70"/>
                      <a:pt x="15" y="70"/>
                    </a:cubicBezTo>
                    <a:cubicBezTo>
                      <a:pt x="15" y="71"/>
                      <a:pt x="15" y="71"/>
                      <a:pt x="15" y="71"/>
                    </a:cubicBezTo>
                    <a:cubicBezTo>
                      <a:pt x="14" y="71"/>
                      <a:pt x="14" y="71"/>
                      <a:pt x="14" y="71"/>
                    </a:cubicBezTo>
                    <a:cubicBezTo>
                      <a:pt x="14" y="72"/>
                      <a:pt x="14" y="72"/>
                      <a:pt x="14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3" y="72"/>
                      <a:pt x="13" y="72"/>
                      <a:pt x="13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11" y="72"/>
                      <a:pt x="11" y="72"/>
                      <a:pt x="11" y="72"/>
                    </a:cubicBezTo>
                    <a:cubicBezTo>
                      <a:pt x="11" y="71"/>
                      <a:pt x="11" y="71"/>
                      <a:pt x="11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1"/>
                      <a:pt x="10" y="71"/>
                      <a:pt x="10" y="71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9" y="73"/>
                      <a:pt x="9" y="73"/>
                      <a:pt x="9" y="73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8" y="74"/>
                      <a:pt x="8" y="74"/>
                      <a:pt x="8" y="74"/>
                    </a:cubicBezTo>
                    <a:cubicBezTo>
                      <a:pt x="7" y="74"/>
                      <a:pt x="7" y="74"/>
                      <a:pt x="7" y="74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7" y="75"/>
                      <a:pt x="7" y="75"/>
                      <a:pt x="7" y="75"/>
                    </a:cubicBezTo>
                    <a:cubicBezTo>
                      <a:pt x="6" y="76"/>
                      <a:pt x="6" y="76"/>
                      <a:pt x="6" y="76"/>
                    </a:cubicBezTo>
                    <a:cubicBezTo>
                      <a:pt x="6" y="77"/>
                      <a:pt x="6" y="77"/>
                      <a:pt x="6" y="77"/>
                    </a:cubicBezTo>
                    <a:cubicBezTo>
                      <a:pt x="6" y="78"/>
                      <a:pt x="6" y="78"/>
                      <a:pt x="6" y="78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5" y="80"/>
                      <a:pt x="5" y="80"/>
                      <a:pt x="5" y="80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4" y="80"/>
                      <a:pt x="4" y="80"/>
                      <a:pt x="4" y="80"/>
                    </a:cubicBezTo>
                    <a:cubicBezTo>
                      <a:pt x="3" y="80"/>
                      <a:pt x="3" y="80"/>
                      <a:pt x="3" y="80"/>
                    </a:cubicBezTo>
                    <a:cubicBezTo>
                      <a:pt x="3" y="81"/>
                      <a:pt x="3" y="81"/>
                      <a:pt x="3" y="81"/>
                    </a:cubicBezTo>
                    <a:cubicBezTo>
                      <a:pt x="3" y="82"/>
                      <a:pt x="3" y="82"/>
                      <a:pt x="3" y="82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2" y="82"/>
                      <a:pt x="2" y="82"/>
                      <a:pt x="2" y="82"/>
                    </a:cubicBezTo>
                    <a:cubicBezTo>
                      <a:pt x="2" y="83"/>
                      <a:pt x="2" y="83"/>
                      <a:pt x="2" y="83"/>
                    </a:cubicBezTo>
                    <a:cubicBezTo>
                      <a:pt x="1" y="84"/>
                      <a:pt x="1" y="84"/>
                      <a:pt x="1" y="84"/>
                    </a:cubicBezTo>
                    <a:cubicBezTo>
                      <a:pt x="0" y="85"/>
                      <a:pt x="0" y="85"/>
                      <a:pt x="0" y="85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7"/>
                      <a:pt x="0" y="87"/>
                      <a:pt x="0" y="87"/>
                    </a:cubicBezTo>
                    <a:cubicBezTo>
                      <a:pt x="0" y="88"/>
                      <a:pt x="0" y="88"/>
                      <a:pt x="0" y="88"/>
                    </a:cubicBezTo>
                    <a:cubicBezTo>
                      <a:pt x="0" y="89"/>
                      <a:pt x="0" y="89"/>
                      <a:pt x="0" y="89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0"/>
                      <a:pt x="1" y="90"/>
                      <a:pt x="1" y="90"/>
                    </a:cubicBezTo>
                    <a:cubicBezTo>
                      <a:pt x="1" y="91"/>
                      <a:pt x="1" y="91"/>
                      <a:pt x="1" y="91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3"/>
                      <a:pt x="0" y="93"/>
                      <a:pt x="0" y="93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4"/>
                      <a:pt x="0" y="94"/>
                      <a:pt x="0" y="94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5"/>
                      <a:pt x="0" y="95"/>
                      <a:pt x="0" y="95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0" y="96"/>
                      <a:pt x="0" y="96"/>
                      <a:pt x="0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2" y="97"/>
                      <a:pt x="2" y="97"/>
                      <a:pt x="2" y="97"/>
                    </a:cubicBezTo>
                    <a:cubicBezTo>
                      <a:pt x="3" y="99"/>
                      <a:pt x="3" y="99"/>
                      <a:pt x="3" y="99"/>
                    </a:cubicBezTo>
                    <a:cubicBezTo>
                      <a:pt x="3" y="100"/>
                      <a:pt x="3" y="100"/>
                      <a:pt x="3" y="100"/>
                    </a:cubicBezTo>
                    <a:cubicBezTo>
                      <a:pt x="4" y="101"/>
                      <a:pt x="4" y="101"/>
                      <a:pt x="4" y="101"/>
                    </a:cubicBezTo>
                    <a:cubicBezTo>
                      <a:pt x="5" y="101"/>
                      <a:pt x="5" y="101"/>
                      <a:pt x="5" y="101"/>
                    </a:cubicBezTo>
                    <a:cubicBezTo>
                      <a:pt x="6" y="102"/>
                      <a:pt x="6" y="102"/>
                      <a:pt x="6" y="102"/>
                    </a:cubicBezTo>
                    <a:cubicBezTo>
                      <a:pt x="7" y="103"/>
                      <a:pt x="7" y="103"/>
                      <a:pt x="7" y="103"/>
                    </a:cubicBezTo>
                    <a:cubicBezTo>
                      <a:pt x="8" y="104"/>
                      <a:pt x="8" y="104"/>
                      <a:pt x="8" y="104"/>
                    </a:cubicBezTo>
                    <a:cubicBezTo>
                      <a:pt x="9" y="103"/>
                      <a:pt x="9" y="103"/>
                      <a:pt x="9" y="103"/>
                    </a:cubicBezTo>
                    <a:cubicBezTo>
                      <a:pt x="10" y="103"/>
                      <a:pt x="10" y="103"/>
                      <a:pt x="10" y="103"/>
                    </a:cubicBezTo>
                    <a:cubicBezTo>
                      <a:pt x="11" y="103"/>
                      <a:pt x="11" y="103"/>
                      <a:pt x="11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3" y="103"/>
                      <a:pt x="13" y="103"/>
                      <a:pt x="13" y="103"/>
                    </a:cubicBezTo>
                    <a:cubicBezTo>
                      <a:pt x="15" y="102"/>
                      <a:pt x="15" y="102"/>
                      <a:pt x="15" y="102"/>
                    </a:cubicBezTo>
                    <a:cubicBezTo>
                      <a:pt x="15" y="102"/>
                      <a:pt x="15" y="102"/>
                      <a:pt x="15" y="102"/>
                    </a:cubicBezTo>
                    <a:cubicBezTo>
                      <a:pt x="16" y="102"/>
                      <a:pt x="16" y="102"/>
                      <a:pt x="16" y="102"/>
                    </a:cubicBezTo>
                    <a:cubicBezTo>
                      <a:pt x="17" y="102"/>
                      <a:pt x="17" y="102"/>
                      <a:pt x="17" y="102"/>
                    </a:cubicBezTo>
                    <a:cubicBezTo>
                      <a:pt x="18" y="102"/>
                      <a:pt x="18" y="102"/>
                      <a:pt x="18" y="102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0" y="103"/>
                      <a:pt x="20" y="103"/>
                      <a:pt x="20" y="103"/>
                    </a:cubicBezTo>
                    <a:cubicBezTo>
                      <a:pt x="22" y="103"/>
                      <a:pt x="22" y="103"/>
                      <a:pt x="22" y="103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3" y="105"/>
                      <a:pt x="23" y="105"/>
                      <a:pt x="23" y="105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06"/>
                      <a:pt x="23" y="106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3" y="108"/>
                      <a:pt x="23" y="108"/>
                      <a:pt x="23" y="108"/>
                    </a:cubicBezTo>
                    <a:cubicBezTo>
                      <a:pt x="23" y="109"/>
                      <a:pt x="23" y="109"/>
                      <a:pt x="23" y="109"/>
                    </a:cubicBezTo>
                    <a:cubicBezTo>
                      <a:pt x="23" y="110"/>
                      <a:pt x="23" y="110"/>
                      <a:pt x="23" y="110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25" y="112"/>
                      <a:pt x="25" y="112"/>
                      <a:pt x="25" y="112"/>
                    </a:cubicBezTo>
                    <a:cubicBezTo>
                      <a:pt x="25" y="113"/>
                      <a:pt x="25" y="113"/>
                      <a:pt x="25" y="113"/>
                    </a:cubicBezTo>
                    <a:cubicBezTo>
                      <a:pt x="25" y="113"/>
                      <a:pt x="25" y="113"/>
                      <a:pt x="25" y="113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6" y="114"/>
                      <a:pt x="26" y="114"/>
                      <a:pt x="26" y="114"/>
                    </a:cubicBezTo>
                    <a:cubicBezTo>
                      <a:pt x="26" y="115"/>
                      <a:pt x="26" y="115"/>
                      <a:pt x="26" y="115"/>
                    </a:cubicBezTo>
                    <a:cubicBezTo>
                      <a:pt x="26" y="116"/>
                      <a:pt x="26" y="116"/>
                      <a:pt x="26" y="116"/>
                    </a:cubicBezTo>
                    <a:cubicBezTo>
                      <a:pt x="26" y="117"/>
                      <a:pt x="26" y="117"/>
                      <a:pt x="26" y="117"/>
                    </a:cubicBezTo>
                    <a:cubicBezTo>
                      <a:pt x="27" y="118"/>
                      <a:pt x="27" y="118"/>
                      <a:pt x="27" y="118"/>
                    </a:cubicBezTo>
                    <a:cubicBezTo>
                      <a:pt x="27" y="119"/>
                      <a:pt x="27" y="119"/>
                      <a:pt x="27" y="119"/>
                    </a:cubicBezTo>
                    <a:cubicBezTo>
                      <a:pt x="26" y="120"/>
                      <a:pt x="26" y="120"/>
                      <a:pt x="26" y="120"/>
                    </a:cubicBezTo>
                    <a:cubicBezTo>
                      <a:pt x="26" y="121"/>
                      <a:pt x="26" y="121"/>
                      <a:pt x="26" y="121"/>
                    </a:cubicBezTo>
                    <a:cubicBezTo>
                      <a:pt x="25" y="123"/>
                      <a:pt x="25" y="123"/>
                      <a:pt x="25" y="123"/>
                    </a:cubicBezTo>
                    <a:cubicBezTo>
                      <a:pt x="25" y="124"/>
                      <a:pt x="25" y="124"/>
                      <a:pt x="25" y="124"/>
                    </a:cubicBezTo>
                    <a:cubicBezTo>
                      <a:pt x="25" y="125"/>
                      <a:pt x="25" y="125"/>
                      <a:pt x="25" y="125"/>
                    </a:cubicBezTo>
                    <a:cubicBezTo>
                      <a:pt x="25" y="126"/>
                      <a:pt x="25" y="126"/>
                      <a:pt x="25" y="126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6" y="127"/>
                      <a:pt x="26" y="127"/>
                      <a:pt x="26" y="127"/>
                    </a:cubicBezTo>
                    <a:cubicBezTo>
                      <a:pt x="27" y="130"/>
                      <a:pt x="27" y="130"/>
                      <a:pt x="27" y="130"/>
                    </a:cubicBezTo>
                    <a:cubicBezTo>
                      <a:pt x="27" y="130"/>
                      <a:pt x="27" y="130"/>
                      <a:pt x="27" y="130"/>
                    </a:cubicBezTo>
                    <a:cubicBezTo>
                      <a:pt x="28" y="132"/>
                      <a:pt x="28" y="132"/>
                      <a:pt x="28" y="132"/>
                    </a:cubicBezTo>
                    <a:cubicBezTo>
                      <a:pt x="28" y="134"/>
                      <a:pt x="28" y="134"/>
                      <a:pt x="28" y="134"/>
                    </a:cubicBezTo>
                    <a:cubicBezTo>
                      <a:pt x="28" y="135"/>
                      <a:pt x="28" y="135"/>
                      <a:pt x="28" y="135"/>
                    </a:cubicBezTo>
                    <a:cubicBezTo>
                      <a:pt x="29" y="136"/>
                      <a:pt x="29" y="136"/>
                      <a:pt x="29" y="136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29" y="137"/>
                      <a:pt x="29" y="137"/>
                      <a:pt x="29" y="137"/>
                    </a:cubicBezTo>
                    <a:cubicBezTo>
                      <a:pt x="30" y="138"/>
                      <a:pt x="30" y="138"/>
                      <a:pt x="30" y="138"/>
                    </a:cubicBezTo>
                    <a:cubicBezTo>
                      <a:pt x="30" y="139"/>
                      <a:pt x="30" y="139"/>
                      <a:pt x="30" y="139"/>
                    </a:cubicBezTo>
                    <a:cubicBezTo>
                      <a:pt x="31" y="141"/>
                      <a:pt x="31" y="141"/>
                      <a:pt x="31" y="141"/>
                    </a:cubicBezTo>
                    <a:cubicBezTo>
                      <a:pt x="31" y="141"/>
                      <a:pt x="31" y="141"/>
                      <a:pt x="31" y="141"/>
                    </a:cubicBezTo>
                    <a:cubicBezTo>
                      <a:pt x="31" y="142"/>
                      <a:pt x="31" y="142"/>
                      <a:pt x="31" y="142"/>
                    </a:cubicBezTo>
                    <a:cubicBezTo>
                      <a:pt x="31" y="142"/>
                      <a:pt x="31" y="142"/>
                      <a:pt x="31" y="142"/>
                    </a:cubicBezTo>
                    <a:cubicBezTo>
                      <a:pt x="32" y="144"/>
                      <a:pt x="32" y="144"/>
                      <a:pt x="32" y="144"/>
                    </a:cubicBezTo>
                    <a:cubicBezTo>
                      <a:pt x="33" y="144"/>
                      <a:pt x="33" y="144"/>
                      <a:pt x="33" y="144"/>
                    </a:cubicBezTo>
                    <a:cubicBezTo>
                      <a:pt x="33" y="143"/>
                      <a:pt x="33" y="143"/>
                      <a:pt x="33" y="143"/>
                    </a:cubicBezTo>
                    <a:cubicBezTo>
                      <a:pt x="34" y="143"/>
                      <a:pt x="34" y="143"/>
                      <a:pt x="34" y="143"/>
                    </a:cubicBezTo>
                    <a:cubicBezTo>
                      <a:pt x="35" y="143"/>
                      <a:pt x="35" y="143"/>
                      <a:pt x="35" y="143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7" y="143"/>
                      <a:pt x="37" y="143"/>
                      <a:pt x="37" y="143"/>
                    </a:cubicBezTo>
                    <a:cubicBezTo>
                      <a:pt x="38" y="143"/>
                      <a:pt x="38" y="143"/>
                      <a:pt x="38" y="143"/>
                    </a:cubicBezTo>
                    <a:cubicBezTo>
                      <a:pt x="39" y="142"/>
                      <a:pt x="39" y="142"/>
                      <a:pt x="39" y="142"/>
                    </a:cubicBezTo>
                    <a:cubicBezTo>
                      <a:pt x="40" y="141"/>
                      <a:pt x="40" y="141"/>
                      <a:pt x="40" y="141"/>
                    </a:cubicBezTo>
                    <a:cubicBezTo>
                      <a:pt x="40" y="140"/>
                      <a:pt x="40" y="140"/>
                      <a:pt x="40" y="140"/>
                    </a:cubicBezTo>
                    <a:cubicBezTo>
                      <a:pt x="41" y="139"/>
                      <a:pt x="41" y="139"/>
                      <a:pt x="41" y="139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2" y="137"/>
                      <a:pt x="42" y="137"/>
                      <a:pt x="42" y="137"/>
                    </a:cubicBezTo>
                    <a:cubicBezTo>
                      <a:pt x="43" y="136"/>
                      <a:pt x="43" y="136"/>
                      <a:pt x="43" y="136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5"/>
                      <a:pt x="43" y="135"/>
                      <a:pt x="43" y="135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3" y="134"/>
                      <a:pt x="43" y="134"/>
                      <a:pt x="43" y="134"/>
                    </a:cubicBezTo>
                    <a:cubicBezTo>
                      <a:pt x="44" y="133"/>
                      <a:pt x="44" y="133"/>
                      <a:pt x="44" y="133"/>
                    </a:cubicBezTo>
                    <a:cubicBezTo>
                      <a:pt x="45" y="132"/>
                      <a:pt x="45" y="132"/>
                      <a:pt x="45" y="132"/>
                    </a:cubicBezTo>
                    <a:cubicBezTo>
                      <a:pt x="46" y="131"/>
                      <a:pt x="46" y="131"/>
                      <a:pt x="46" y="131"/>
                    </a:cubicBezTo>
                    <a:cubicBezTo>
                      <a:pt x="45" y="129"/>
                      <a:pt x="45" y="129"/>
                      <a:pt x="45" y="129"/>
                    </a:cubicBezTo>
                    <a:cubicBezTo>
                      <a:pt x="45" y="128"/>
                      <a:pt x="45" y="128"/>
                      <a:pt x="45" y="128"/>
                    </a:cubicBezTo>
                    <a:cubicBezTo>
                      <a:pt x="45" y="127"/>
                      <a:pt x="45" y="127"/>
                      <a:pt x="45" y="127"/>
                    </a:cubicBezTo>
                    <a:cubicBezTo>
                      <a:pt x="46" y="126"/>
                      <a:pt x="46" y="126"/>
                      <a:pt x="46" y="126"/>
                    </a:cubicBezTo>
                    <a:cubicBezTo>
                      <a:pt x="46" y="126"/>
                      <a:pt x="46" y="126"/>
                      <a:pt x="46" y="126"/>
                    </a:cubicBezTo>
                    <a:cubicBezTo>
                      <a:pt x="47" y="125"/>
                      <a:pt x="47" y="125"/>
                      <a:pt x="47" y="125"/>
                    </a:cubicBezTo>
                    <a:cubicBezTo>
                      <a:pt x="47" y="125"/>
                      <a:pt x="47" y="125"/>
                      <a:pt x="47" y="125"/>
                    </a:cubicBezTo>
                    <a:cubicBezTo>
                      <a:pt x="49" y="124"/>
                      <a:pt x="49" y="124"/>
                      <a:pt x="49" y="124"/>
                    </a:cubicBezTo>
                    <a:cubicBezTo>
                      <a:pt x="50" y="122"/>
                      <a:pt x="50" y="122"/>
                      <a:pt x="50" y="122"/>
                    </a:cubicBezTo>
                    <a:cubicBezTo>
                      <a:pt x="50" y="120"/>
                      <a:pt x="50" y="120"/>
                      <a:pt x="50" y="120"/>
                    </a:cubicBezTo>
                    <a:cubicBezTo>
                      <a:pt x="50" y="119"/>
                      <a:pt x="50" y="119"/>
                      <a:pt x="50" y="119"/>
                    </a:cubicBezTo>
                    <a:cubicBezTo>
                      <a:pt x="50" y="118"/>
                      <a:pt x="50" y="118"/>
                      <a:pt x="50" y="118"/>
                    </a:cubicBezTo>
                    <a:cubicBezTo>
                      <a:pt x="49" y="116"/>
                      <a:pt x="49" y="116"/>
                      <a:pt x="49" y="116"/>
                    </a:cubicBezTo>
                    <a:cubicBezTo>
                      <a:pt x="49" y="115"/>
                      <a:pt x="49" y="115"/>
                      <a:pt x="49" y="115"/>
                    </a:cubicBezTo>
                    <a:cubicBezTo>
                      <a:pt x="49" y="114"/>
                      <a:pt x="49" y="114"/>
                      <a:pt x="49" y="114"/>
                    </a:cubicBezTo>
                    <a:cubicBezTo>
                      <a:pt x="48" y="114"/>
                      <a:pt x="48" y="114"/>
                      <a:pt x="48" y="114"/>
                    </a:cubicBezTo>
                    <a:cubicBezTo>
                      <a:pt x="48" y="113"/>
                      <a:pt x="48" y="113"/>
                      <a:pt x="48" y="113"/>
                    </a:cubicBezTo>
                    <a:cubicBezTo>
                      <a:pt x="49" y="112"/>
                      <a:pt x="49" y="112"/>
                      <a:pt x="49" y="112"/>
                    </a:cubicBezTo>
                    <a:cubicBezTo>
                      <a:pt x="49" y="111"/>
                      <a:pt x="49" y="111"/>
                      <a:pt x="49" y="111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0" y="110"/>
                      <a:pt x="50" y="110"/>
                      <a:pt x="50" y="110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1" y="109"/>
                      <a:pt x="51" y="109"/>
                      <a:pt x="51" y="109"/>
                    </a:cubicBezTo>
                    <a:cubicBezTo>
                      <a:pt x="52" y="108"/>
                      <a:pt x="52" y="108"/>
                      <a:pt x="52" y="108"/>
                    </a:cubicBezTo>
                    <a:cubicBezTo>
                      <a:pt x="52" y="107"/>
                      <a:pt x="52" y="107"/>
                      <a:pt x="52" y="107"/>
                    </a:cubicBezTo>
                    <a:cubicBezTo>
                      <a:pt x="53" y="106"/>
                      <a:pt x="53" y="106"/>
                      <a:pt x="53" y="106"/>
                    </a:cubicBezTo>
                    <a:cubicBezTo>
                      <a:pt x="54" y="105"/>
                      <a:pt x="54" y="105"/>
                      <a:pt x="54" y="105"/>
                    </a:cubicBezTo>
                    <a:cubicBezTo>
                      <a:pt x="55" y="105"/>
                      <a:pt x="55" y="105"/>
                      <a:pt x="55" y="105"/>
                    </a:cubicBezTo>
                    <a:cubicBezTo>
                      <a:pt x="56" y="104"/>
                      <a:pt x="56" y="104"/>
                      <a:pt x="56" y="104"/>
                    </a:cubicBezTo>
                    <a:cubicBezTo>
                      <a:pt x="57" y="103"/>
                      <a:pt x="57" y="103"/>
                      <a:pt x="57" y="103"/>
                    </a:cubicBezTo>
                    <a:cubicBezTo>
                      <a:pt x="57" y="102"/>
                      <a:pt x="57" y="102"/>
                      <a:pt x="57" y="102"/>
                    </a:cubicBezTo>
                    <a:cubicBezTo>
                      <a:pt x="57" y="101"/>
                      <a:pt x="57" y="101"/>
                      <a:pt x="57" y="101"/>
                    </a:cubicBezTo>
                    <a:cubicBezTo>
                      <a:pt x="58" y="101"/>
                      <a:pt x="58" y="101"/>
                      <a:pt x="58" y="101"/>
                    </a:cubicBezTo>
                    <a:cubicBezTo>
                      <a:pt x="59" y="99"/>
                      <a:pt x="59" y="99"/>
                      <a:pt x="59" y="99"/>
                    </a:cubicBezTo>
                    <a:cubicBezTo>
                      <a:pt x="59" y="98"/>
                      <a:pt x="59" y="98"/>
                      <a:pt x="59" y="98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9" y="96"/>
                      <a:pt x="59" y="96"/>
                      <a:pt x="59" y="96"/>
                    </a:cubicBezTo>
                    <a:cubicBezTo>
                      <a:pt x="58" y="96"/>
                      <a:pt x="58" y="96"/>
                      <a:pt x="58" y="96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7" y="97"/>
                      <a:pt x="57" y="97"/>
                      <a:pt x="57" y="97"/>
                    </a:cubicBezTo>
                    <a:cubicBezTo>
                      <a:pt x="56" y="97"/>
                      <a:pt x="56" y="97"/>
                      <a:pt x="56" y="97"/>
                    </a:cubicBezTo>
                    <a:cubicBezTo>
                      <a:pt x="55" y="97"/>
                      <a:pt x="55" y="97"/>
                      <a:pt x="55" y="97"/>
                    </a:cubicBezTo>
                    <a:cubicBezTo>
                      <a:pt x="54" y="97"/>
                      <a:pt x="54" y="97"/>
                      <a:pt x="54" y="97"/>
                    </a:cubicBezTo>
                    <a:cubicBezTo>
                      <a:pt x="54" y="98"/>
                      <a:pt x="54" y="98"/>
                      <a:pt x="54" y="98"/>
                    </a:cubicBezTo>
                    <a:cubicBezTo>
                      <a:pt x="53" y="97"/>
                      <a:pt x="53" y="97"/>
                      <a:pt x="53" y="97"/>
                    </a:cubicBezTo>
                    <a:cubicBezTo>
                      <a:pt x="52" y="97"/>
                      <a:pt x="52" y="97"/>
                      <a:pt x="52" y="97"/>
                    </a:cubicBezTo>
                    <a:cubicBezTo>
                      <a:pt x="52" y="96"/>
                      <a:pt x="52" y="96"/>
                      <a:pt x="52" y="96"/>
                    </a:cubicBezTo>
                    <a:cubicBezTo>
                      <a:pt x="53" y="96"/>
                      <a:pt x="53" y="96"/>
                      <a:pt x="53" y="96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1" y="94"/>
                      <a:pt x="51" y="94"/>
                      <a:pt x="51" y="94"/>
                    </a:cubicBezTo>
                    <a:cubicBezTo>
                      <a:pt x="50" y="93"/>
                      <a:pt x="50" y="93"/>
                      <a:pt x="50" y="93"/>
                    </a:cubicBezTo>
                    <a:cubicBezTo>
                      <a:pt x="49" y="93"/>
                      <a:pt x="49" y="93"/>
                      <a:pt x="49" y="93"/>
                    </a:cubicBezTo>
                    <a:cubicBezTo>
                      <a:pt x="49" y="91"/>
                      <a:pt x="49" y="91"/>
                      <a:pt x="49" y="91"/>
                    </a:cubicBezTo>
                    <a:cubicBezTo>
                      <a:pt x="48" y="90"/>
                      <a:pt x="48" y="90"/>
                      <a:pt x="48" y="90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7" y="86"/>
                      <a:pt x="47" y="86"/>
                      <a:pt x="47" y="86"/>
                    </a:cubicBezTo>
                    <a:cubicBezTo>
                      <a:pt x="46" y="85"/>
                      <a:pt x="46" y="85"/>
                      <a:pt x="46" y="85"/>
                    </a:cubicBezTo>
                    <a:cubicBezTo>
                      <a:pt x="45" y="83"/>
                      <a:pt x="45" y="83"/>
                      <a:pt x="45" y="83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3" y="79"/>
                      <a:pt x="43" y="79"/>
                      <a:pt x="43" y="79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7"/>
                      <a:pt x="43" y="77"/>
                      <a:pt x="43" y="77"/>
                    </a:cubicBezTo>
                    <a:cubicBezTo>
                      <a:pt x="43" y="78"/>
                      <a:pt x="43" y="78"/>
                      <a:pt x="43" y="78"/>
                    </a:cubicBezTo>
                    <a:cubicBezTo>
                      <a:pt x="44" y="79"/>
                      <a:pt x="44" y="79"/>
                      <a:pt x="44" y="79"/>
                    </a:cubicBezTo>
                    <a:cubicBezTo>
                      <a:pt x="44" y="80"/>
                      <a:pt x="44" y="80"/>
                      <a:pt x="44" y="80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9"/>
                      <a:pt x="45" y="79"/>
                      <a:pt x="45" y="79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78"/>
                      <a:pt x="45" y="78"/>
                      <a:pt x="45" y="78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5" y="80"/>
                      <a:pt x="45" y="80"/>
                      <a:pt x="45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3"/>
                      <a:pt x="47" y="83"/>
                      <a:pt x="47" y="83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7"/>
                      <a:pt x="49" y="87"/>
                      <a:pt x="49" y="87"/>
                    </a:cubicBezTo>
                    <a:cubicBezTo>
                      <a:pt x="49" y="88"/>
                      <a:pt x="49" y="88"/>
                      <a:pt x="49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0" y="88"/>
                      <a:pt x="50" y="88"/>
                      <a:pt x="50" y="88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1" y="90"/>
                      <a:pt x="51" y="90"/>
                      <a:pt x="51" y="90"/>
                    </a:cubicBezTo>
                    <a:cubicBezTo>
                      <a:pt x="52" y="91"/>
                      <a:pt x="52" y="91"/>
                      <a:pt x="52" y="91"/>
                    </a:cubicBezTo>
                    <a:cubicBezTo>
                      <a:pt x="52" y="92"/>
                      <a:pt x="52" y="92"/>
                      <a:pt x="52" y="92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3"/>
                      <a:pt x="52" y="93"/>
                      <a:pt x="52" y="93"/>
                    </a:cubicBezTo>
                    <a:cubicBezTo>
                      <a:pt x="52" y="94"/>
                      <a:pt x="52" y="94"/>
                      <a:pt x="52" y="94"/>
                    </a:cubicBezTo>
                    <a:cubicBezTo>
                      <a:pt x="52" y="95"/>
                      <a:pt x="52" y="95"/>
                      <a:pt x="52" y="95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53" y="95"/>
                      <a:pt x="53" y="95"/>
                      <a:pt x="53" y="95"/>
                    </a:cubicBezTo>
                    <a:cubicBezTo>
                      <a:pt x="54" y="95"/>
                      <a:pt x="54" y="95"/>
                      <a:pt x="54" y="95"/>
                    </a:cubicBezTo>
                    <a:cubicBezTo>
                      <a:pt x="54" y="95"/>
                      <a:pt x="54" y="95"/>
                      <a:pt x="54" y="95"/>
                    </a:cubicBezTo>
                    <a:cubicBezTo>
                      <a:pt x="55" y="95"/>
                      <a:pt x="55" y="95"/>
                      <a:pt x="55" y="95"/>
                    </a:cubicBezTo>
                    <a:cubicBezTo>
                      <a:pt x="55" y="94"/>
                      <a:pt x="55" y="94"/>
                      <a:pt x="55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8" y="93"/>
                      <a:pt x="58" y="93"/>
                      <a:pt x="58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59" y="93"/>
                      <a:pt x="59" y="93"/>
                      <a:pt x="59" y="93"/>
                    </a:cubicBezTo>
                    <a:cubicBezTo>
                      <a:pt x="60" y="93"/>
                      <a:pt x="60" y="93"/>
                      <a:pt x="60" y="93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3" y="91"/>
                      <a:pt x="63" y="91"/>
                      <a:pt x="63" y="91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8"/>
                      <a:pt x="65" y="88"/>
                      <a:pt x="65" y="88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6"/>
                      <a:pt x="67" y="86"/>
                      <a:pt x="67" y="86"/>
                    </a:cubicBezTo>
                    <a:cubicBezTo>
                      <a:pt x="67" y="85"/>
                      <a:pt x="67" y="85"/>
                      <a:pt x="67" y="85"/>
                    </a:cubicBezTo>
                    <a:cubicBezTo>
                      <a:pt x="66" y="85"/>
                      <a:pt x="66" y="85"/>
                      <a:pt x="66" y="85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6" y="84"/>
                      <a:pt x="66" y="84"/>
                      <a:pt x="66" y="84"/>
                    </a:cubicBezTo>
                    <a:cubicBezTo>
                      <a:pt x="65" y="84"/>
                      <a:pt x="65" y="84"/>
                      <a:pt x="65" y="84"/>
                    </a:cubicBezTo>
                    <a:cubicBezTo>
                      <a:pt x="64" y="84"/>
                      <a:pt x="64" y="84"/>
                      <a:pt x="64" y="84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3"/>
                      <a:pt x="64" y="83"/>
                      <a:pt x="64" y="83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4" y="81"/>
                      <a:pt x="64" y="81"/>
                      <a:pt x="64" y="81"/>
                    </a:cubicBezTo>
                    <a:cubicBezTo>
                      <a:pt x="64" y="82"/>
                      <a:pt x="64" y="82"/>
                      <a:pt x="64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3" y="82"/>
                      <a:pt x="63" y="82"/>
                      <a:pt x="63" y="82"/>
                    </a:cubicBezTo>
                    <a:cubicBezTo>
                      <a:pt x="62" y="83"/>
                      <a:pt x="62" y="83"/>
                      <a:pt x="62" y="83"/>
                    </a:cubicBezTo>
                    <a:cubicBezTo>
                      <a:pt x="62" y="84"/>
                      <a:pt x="62" y="84"/>
                      <a:pt x="62" y="84"/>
                    </a:cubicBezTo>
                    <a:cubicBezTo>
                      <a:pt x="61" y="84"/>
                      <a:pt x="61" y="84"/>
                      <a:pt x="61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4"/>
                      <a:pt x="60" y="84"/>
                      <a:pt x="60" y="84"/>
                    </a:cubicBezTo>
                    <a:cubicBezTo>
                      <a:pt x="60" y="83"/>
                      <a:pt x="60" y="83"/>
                      <a:pt x="60" y="83"/>
                    </a:cubicBezTo>
                    <a:cubicBezTo>
                      <a:pt x="60" y="83"/>
                      <a:pt x="60" y="83"/>
                      <a:pt x="60" y="83"/>
                    </a:cubicBezTo>
                    <a:cubicBezTo>
                      <a:pt x="60" y="81"/>
                      <a:pt x="60" y="81"/>
                      <a:pt x="60" y="81"/>
                    </a:cubicBezTo>
                    <a:cubicBezTo>
                      <a:pt x="59" y="81"/>
                      <a:pt x="59" y="81"/>
                      <a:pt x="59" y="81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2"/>
                      <a:pt x="59" y="82"/>
                      <a:pt x="59" y="82"/>
                    </a:cubicBezTo>
                    <a:cubicBezTo>
                      <a:pt x="59" y="83"/>
                      <a:pt x="59" y="83"/>
                      <a:pt x="59" y="83"/>
                    </a:cubicBezTo>
                    <a:cubicBezTo>
                      <a:pt x="58" y="82"/>
                      <a:pt x="58" y="82"/>
                      <a:pt x="58" y="82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8" y="81"/>
                      <a:pt x="58" y="81"/>
                      <a:pt x="58" y="81"/>
                    </a:cubicBezTo>
                    <a:cubicBezTo>
                      <a:pt x="58" y="80"/>
                      <a:pt x="58" y="80"/>
                      <a:pt x="58" y="80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7" y="79"/>
                      <a:pt x="57" y="79"/>
                      <a:pt x="57" y="79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6" y="78"/>
                      <a:pt x="56" y="78"/>
                      <a:pt x="56" y="78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7" y="77"/>
                      <a:pt x="57" y="77"/>
                      <a:pt x="57" y="77"/>
                    </a:cubicBezTo>
                    <a:cubicBezTo>
                      <a:pt x="58" y="77"/>
                      <a:pt x="58" y="77"/>
                      <a:pt x="58" y="77"/>
                    </a:cubicBezTo>
                    <a:cubicBezTo>
                      <a:pt x="59" y="77"/>
                      <a:pt x="59" y="77"/>
                      <a:pt x="59" y="77"/>
                    </a:cubicBezTo>
                    <a:cubicBezTo>
                      <a:pt x="59" y="78"/>
                      <a:pt x="59" y="78"/>
                      <a:pt x="59" y="78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59" y="79"/>
                      <a:pt x="59" y="79"/>
                      <a:pt x="59" y="79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0" y="80"/>
                      <a:pt x="60" y="80"/>
                      <a:pt x="60" y="80"/>
                    </a:cubicBezTo>
                    <a:cubicBezTo>
                      <a:pt x="61" y="80"/>
                      <a:pt x="61" y="80"/>
                      <a:pt x="61" y="80"/>
                    </a:cubicBezTo>
                    <a:cubicBezTo>
                      <a:pt x="61" y="81"/>
                      <a:pt x="61" y="81"/>
                      <a:pt x="61" y="81"/>
                    </a:cubicBezTo>
                    <a:cubicBezTo>
                      <a:pt x="62" y="81"/>
                      <a:pt x="62" y="81"/>
                      <a:pt x="62" y="81"/>
                    </a:cubicBezTo>
                    <a:cubicBezTo>
                      <a:pt x="63" y="81"/>
                      <a:pt x="63" y="81"/>
                      <a:pt x="63" y="81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5" y="81"/>
                      <a:pt x="65" y="81"/>
                      <a:pt x="65" y="81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5" y="82"/>
                      <a:pt x="65" y="82"/>
                      <a:pt x="65" y="82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66" y="82"/>
                      <a:pt x="66" y="82"/>
                      <a:pt x="66" y="82"/>
                    </a:cubicBezTo>
                    <a:cubicBezTo>
                      <a:pt x="67" y="82"/>
                      <a:pt x="67" y="82"/>
                      <a:pt x="67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8" y="82"/>
                      <a:pt x="68" y="82"/>
                      <a:pt x="68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2"/>
                      <a:pt x="69" y="82"/>
                      <a:pt x="69" y="82"/>
                    </a:cubicBezTo>
                    <a:cubicBezTo>
                      <a:pt x="69" y="83"/>
                      <a:pt x="69" y="83"/>
                      <a:pt x="69" y="83"/>
                    </a:cubicBezTo>
                    <a:cubicBezTo>
                      <a:pt x="70" y="83"/>
                      <a:pt x="70" y="83"/>
                      <a:pt x="70" y="83"/>
                    </a:cubicBezTo>
                    <a:cubicBezTo>
                      <a:pt x="71" y="82"/>
                      <a:pt x="71" y="82"/>
                      <a:pt x="71" y="82"/>
                    </a:cubicBezTo>
                    <a:cubicBezTo>
                      <a:pt x="72" y="83"/>
                      <a:pt x="72" y="83"/>
                      <a:pt x="72" y="83"/>
                    </a:cubicBezTo>
                    <a:cubicBezTo>
                      <a:pt x="72" y="82"/>
                      <a:pt x="72" y="82"/>
                      <a:pt x="72" y="82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3" y="83"/>
                      <a:pt x="73" y="83"/>
                      <a:pt x="73" y="83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4" y="84"/>
                      <a:pt x="74" y="84"/>
                      <a:pt x="74" y="84"/>
                    </a:cubicBezTo>
                    <a:cubicBezTo>
                      <a:pt x="75" y="84"/>
                      <a:pt x="75" y="84"/>
                      <a:pt x="75" y="84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6" y="85"/>
                      <a:pt x="76" y="85"/>
                      <a:pt x="76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5"/>
                      <a:pt x="75" y="85"/>
                      <a:pt x="75" y="85"/>
                    </a:cubicBezTo>
                    <a:cubicBezTo>
                      <a:pt x="75" y="86"/>
                      <a:pt x="75" y="86"/>
                      <a:pt x="75" y="86"/>
                    </a:cubicBezTo>
                    <a:cubicBezTo>
                      <a:pt x="76" y="87"/>
                      <a:pt x="76" y="87"/>
                      <a:pt x="76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85"/>
                      <a:pt x="78" y="85"/>
                      <a:pt x="78" y="85"/>
                    </a:cubicBezTo>
                    <a:cubicBezTo>
                      <a:pt x="78" y="86"/>
                      <a:pt x="78" y="86"/>
                      <a:pt x="78" y="86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9"/>
                      <a:pt x="78" y="89"/>
                      <a:pt x="78" y="89"/>
                    </a:cubicBezTo>
                    <a:cubicBezTo>
                      <a:pt x="79" y="90"/>
                      <a:pt x="79" y="90"/>
                      <a:pt x="79" y="90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79" y="92"/>
                      <a:pt x="79" y="92"/>
                      <a:pt x="79" y="92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0" y="95"/>
                      <a:pt x="80" y="95"/>
                      <a:pt x="80" y="95"/>
                    </a:cubicBezTo>
                    <a:cubicBezTo>
                      <a:pt x="81" y="96"/>
                      <a:pt x="81" y="96"/>
                      <a:pt x="81" y="96"/>
                    </a:cubicBezTo>
                    <a:cubicBezTo>
                      <a:pt x="81" y="97"/>
                      <a:pt x="81" y="97"/>
                      <a:pt x="81" y="97"/>
                    </a:cubicBezTo>
                    <a:cubicBezTo>
                      <a:pt x="81" y="98"/>
                      <a:pt x="81" y="98"/>
                      <a:pt x="81" y="98"/>
                    </a:cubicBezTo>
                    <a:cubicBezTo>
                      <a:pt x="82" y="99"/>
                      <a:pt x="82" y="99"/>
                      <a:pt x="82" y="99"/>
                    </a:cubicBezTo>
                    <a:cubicBezTo>
                      <a:pt x="82" y="100"/>
                      <a:pt x="82" y="100"/>
                      <a:pt x="82" y="100"/>
                    </a:cubicBezTo>
                    <a:cubicBezTo>
                      <a:pt x="83" y="100"/>
                      <a:pt x="83" y="100"/>
                      <a:pt x="83" y="100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4" y="99"/>
                      <a:pt x="84" y="99"/>
                      <a:pt x="84" y="99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4" y="98"/>
                      <a:pt x="84" y="98"/>
                      <a:pt x="84" y="98"/>
                    </a:cubicBezTo>
                    <a:cubicBezTo>
                      <a:pt x="85" y="97"/>
                      <a:pt x="85" y="97"/>
                      <a:pt x="85" y="97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5" y="96"/>
                      <a:pt x="85" y="96"/>
                      <a:pt x="85" y="96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4"/>
                      <a:pt x="85" y="94"/>
                      <a:pt x="85" y="94"/>
                    </a:cubicBezTo>
                    <a:cubicBezTo>
                      <a:pt x="85" y="93"/>
                      <a:pt x="85" y="93"/>
                      <a:pt x="85" y="93"/>
                    </a:cubicBezTo>
                    <a:cubicBezTo>
                      <a:pt x="85" y="92"/>
                      <a:pt x="85" y="92"/>
                      <a:pt x="85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6" y="92"/>
                      <a:pt x="86" y="92"/>
                      <a:pt x="86" y="92"/>
                    </a:cubicBezTo>
                    <a:cubicBezTo>
                      <a:pt x="87" y="92"/>
                      <a:pt x="87" y="92"/>
                      <a:pt x="87" y="92"/>
                    </a:cubicBezTo>
                    <a:cubicBezTo>
                      <a:pt x="87" y="91"/>
                      <a:pt x="87" y="91"/>
                      <a:pt x="87" y="91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8" y="90"/>
                      <a:pt x="88" y="90"/>
                      <a:pt x="88" y="90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89" y="89"/>
                      <a:pt x="89" y="89"/>
                      <a:pt x="89" y="89"/>
                    </a:cubicBezTo>
                    <a:cubicBezTo>
                      <a:pt x="90" y="88"/>
                      <a:pt x="90" y="88"/>
                      <a:pt x="90" y="88"/>
                    </a:cubicBezTo>
                    <a:cubicBezTo>
                      <a:pt x="90" y="88"/>
                      <a:pt x="90" y="88"/>
                      <a:pt x="90" y="88"/>
                    </a:cubicBezTo>
                    <a:cubicBezTo>
                      <a:pt x="91" y="88"/>
                      <a:pt x="91" y="88"/>
                      <a:pt x="91" y="88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7"/>
                      <a:pt x="91" y="87"/>
                      <a:pt x="91" y="87"/>
                    </a:cubicBezTo>
                    <a:cubicBezTo>
                      <a:pt x="91" y="86"/>
                      <a:pt x="91" y="86"/>
                      <a:pt x="91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3" y="86"/>
                      <a:pt x="93" y="86"/>
                      <a:pt x="93" y="86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4" y="85"/>
                      <a:pt x="94" y="85"/>
                      <a:pt x="94" y="85"/>
                    </a:cubicBezTo>
                    <a:cubicBezTo>
                      <a:pt x="95" y="85"/>
                      <a:pt x="95" y="85"/>
                      <a:pt x="95" y="85"/>
                    </a:cubicBezTo>
                    <a:cubicBezTo>
                      <a:pt x="95" y="85"/>
                      <a:pt x="95" y="85"/>
                      <a:pt x="95" y="85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7"/>
                      <a:pt x="95" y="87"/>
                      <a:pt x="95" y="87"/>
                    </a:cubicBezTo>
                    <a:cubicBezTo>
                      <a:pt x="96" y="87"/>
                      <a:pt x="96" y="87"/>
                      <a:pt x="96" y="87"/>
                    </a:cubicBezTo>
                    <a:cubicBezTo>
                      <a:pt x="97" y="88"/>
                      <a:pt x="97" y="88"/>
                      <a:pt x="97" y="88"/>
                    </a:cubicBezTo>
                    <a:cubicBezTo>
                      <a:pt x="97" y="89"/>
                      <a:pt x="97" y="89"/>
                      <a:pt x="97" y="89"/>
                    </a:cubicBezTo>
                    <a:cubicBezTo>
                      <a:pt x="97" y="89"/>
                      <a:pt x="97" y="89"/>
                      <a:pt x="97" y="89"/>
                    </a:cubicBezTo>
                    <a:cubicBezTo>
                      <a:pt x="97" y="91"/>
                      <a:pt x="97" y="91"/>
                      <a:pt x="97" y="91"/>
                    </a:cubicBezTo>
                    <a:cubicBezTo>
                      <a:pt x="98" y="91"/>
                      <a:pt x="98" y="91"/>
                      <a:pt x="98" y="91"/>
                    </a:cubicBezTo>
                    <a:cubicBezTo>
                      <a:pt x="97" y="92"/>
                      <a:pt x="97" y="92"/>
                      <a:pt x="97" y="92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99" y="92"/>
                      <a:pt x="99" y="92"/>
                      <a:pt x="99" y="92"/>
                    </a:cubicBezTo>
                    <a:cubicBezTo>
                      <a:pt x="99" y="91"/>
                      <a:pt x="99" y="91"/>
                      <a:pt x="99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0" y="91"/>
                      <a:pt x="100" y="91"/>
                      <a:pt x="100" y="91"/>
                    </a:cubicBezTo>
                    <a:cubicBezTo>
                      <a:pt x="101" y="93"/>
                      <a:pt x="101" y="93"/>
                      <a:pt x="101" y="93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4"/>
                      <a:pt x="101" y="94"/>
                      <a:pt x="101" y="94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1" y="95"/>
                      <a:pt x="101" y="95"/>
                      <a:pt x="101" y="95"/>
                    </a:cubicBezTo>
                    <a:cubicBezTo>
                      <a:pt x="101" y="97"/>
                      <a:pt x="101" y="97"/>
                      <a:pt x="101" y="97"/>
                    </a:cubicBezTo>
                    <a:cubicBezTo>
                      <a:pt x="101" y="98"/>
                      <a:pt x="101" y="98"/>
                      <a:pt x="101" y="98"/>
                    </a:cubicBezTo>
                    <a:cubicBezTo>
                      <a:pt x="101" y="98"/>
                      <a:pt x="101" y="98"/>
                      <a:pt x="101" y="98"/>
                    </a:cubicBezTo>
                    <a:cubicBezTo>
                      <a:pt x="101" y="99"/>
                      <a:pt x="101" y="99"/>
                      <a:pt x="101" y="99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1" y="100"/>
                      <a:pt x="101" y="100"/>
                      <a:pt x="101" y="100"/>
                    </a:cubicBezTo>
                    <a:cubicBezTo>
                      <a:pt x="102" y="101"/>
                      <a:pt x="102" y="101"/>
                      <a:pt x="102" y="101"/>
                    </a:cubicBezTo>
                    <a:cubicBezTo>
                      <a:pt x="103" y="101"/>
                      <a:pt x="103" y="101"/>
                      <a:pt x="103" y="101"/>
                    </a:cubicBezTo>
                    <a:cubicBezTo>
                      <a:pt x="103" y="102"/>
                      <a:pt x="103" y="102"/>
                      <a:pt x="103" y="102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3" y="104"/>
                      <a:pt x="103" y="104"/>
                      <a:pt x="103" y="104"/>
                    </a:cubicBezTo>
                    <a:cubicBezTo>
                      <a:pt x="104" y="105"/>
                      <a:pt x="104" y="105"/>
                      <a:pt x="104" y="105"/>
                    </a:cubicBezTo>
                    <a:cubicBezTo>
                      <a:pt x="104" y="105"/>
                      <a:pt x="104" y="105"/>
                      <a:pt x="104" y="105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5" y="106"/>
                      <a:pt x="105" y="106"/>
                      <a:pt x="105" y="106"/>
                    </a:cubicBezTo>
                    <a:cubicBezTo>
                      <a:pt x="106" y="106"/>
                      <a:pt x="106" y="106"/>
                      <a:pt x="106" y="106"/>
                    </a:cubicBezTo>
                    <a:cubicBezTo>
                      <a:pt x="106" y="107"/>
                      <a:pt x="106" y="107"/>
                      <a:pt x="106" y="107"/>
                    </a:cubicBezTo>
                    <a:cubicBezTo>
                      <a:pt x="106" y="106"/>
                      <a:pt x="106" y="106"/>
                      <a:pt x="106" y="106"/>
                    </a:cubicBezTo>
                    <a:cubicBezTo>
                      <a:pt x="106" y="105"/>
                      <a:pt x="106" y="105"/>
                      <a:pt x="106" y="105"/>
                    </a:cubicBezTo>
                    <a:cubicBezTo>
                      <a:pt x="105" y="105"/>
                      <a:pt x="105" y="105"/>
                      <a:pt x="105" y="105"/>
                    </a:cubicBezTo>
                    <a:cubicBezTo>
                      <a:pt x="105" y="103"/>
                      <a:pt x="105" y="103"/>
                      <a:pt x="105" y="103"/>
                    </a:cubicBezTo>
                    <a:cubicBezTo>
                      <a:pt x="105" y="102"/>
                      <a:pt x="105" y="102"/>
                      <a:pt x="105" y="102"/>
                    </a:cubicBezTo>
                    <a:cubicBezTo>
                      <a:pt x="104" y="102"/>
                      <a:pt x="104" y="102"/>
                      <a:pt x="104" y="102"/>
                    </a:cubicBezTo>
                    <a:cubicBezTo>
                      <a:pt x="104" y="101"/>
                      <a:pt x="104" y="101"/>
                      <a:pt x="104" y="101"/>
                    </a:cubicBezTo>
                    <a:cubicBezTo>
                      <a:pt x="103" y="101"/>
                      <a:pt x="103" y="101"/>
                      <a:pt x="103" y="101"/>
                    </a:cubicBezTo>
                    <a:cubicBezTo>
                      <a:pt x="103" y="100"/>
                      <a:pt x="103" y="100"/>
                      <a:pt x="103" y="100"/>
                    </a:cubicBezTo>
                    <a:cubicBezTo>
                      <a:pt x="102" y="99"/>
                      <a:pt x="102" y="99"/>
                      <a:pt x="102" y="99"/>
                    </a:cubicBezTo>
                    <a:cubicBezTo>
                      <a:pt x="102" y="99"/>
                      <a:pt x="102" y="99"/>
                      <a:pt x="102" y="99"/>
                    </a:cubicBezTo>
                    <a:cubicBezTo>
                      <a:pt x="102" y="98"/>
                      <a:pt x="102" y="98"/>
                      <a:pt x="102" y="98"/>
                    </a:cubicBezTo>
                    <a:cubicBezTo>
                      <a:pt x="102" y="97"/>
                      <a:pt x="102" y="97"/>
                      <a:pt x="102" y="97"/>
                    </a:cubicBezTo>
                    <a:cubicBezTo>
                      <a:pt x="102" y="96"/>
                      <a:pt x="102" y="96"/>
                      <a:pt x="102" y="96"/>
                    </a:cubicBezTo>
                    <a:cubicBezTo>
                      <a:pt x="103" y="95"/>
                      <a:pt x="103" y="95"/>
                      <a:pt x="103" y="95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3" y="94"/>
                      <a:pt x="103" y="94"/>
                      <a:pt x="103" y="94"/>
                    </a:cubicBezTo>
                    <a:cubicBezTo>
                      <a:pt x="104" y="95"/>
                      <a:pt x="104" y="95"/>
                      <a:pt x="104" y="95"/>
                    </a:cubicBezTo>
                    <a:cubicBezTo>
                      <a:pt x="104" y="95"/>
                      <a:pt x="104" y="95"/>
                      <a:pt x="104" y="95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96"/>
                      <a:pt x="105" y="96"/>
                      <a:pt x="105" y="96"/>
                    </a:cubicBezTo>
                    <a:cubicBezTo>
                      <a:pt x="105" y="97"/>
                      <a:pt x="105" y="97"/>
                      <a:pt x="105" y="97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6" y="98"/>
                      <a:pt x="106" y="98"/>
                      <a:pt x="106" y="98"/>
                    </a:cubicBezTo>
                    <a:cubicBezTo>
                      <a:pt x="107" y="98"/>
                      <a:pt x="107" y="98"/>
                      <a:pt x="107" y="98"/>
                    </a:cubicBezTo>
                    <a:cubicBezTo>
                      <a:pt x="107" y="99"/>
                      <a:pt x="107" y="99"/>
                      <a:pt x="107" y="99"/>
                    </a:cubicBezTo>
                    <a:cubicBezTo>
                      <a:pt x="107" y="99"/>
                      <a:pt x="107" y="99"/>
                      <a:pt x="107" y="99"/>
                    </a:cubicBezTo>
                    <a:cubicBezTo>
                      <a:pt x="108" y="99"/>
                      <a:pt x="108" y="99"/>
                      <a:pt x="108" y="99"/>
                    </a:cubicBezTo>
                    <a:cubicBezTo>
                      <a:pt x="108" y="98"/>
                      <a:pt x="108" y="98"/>
                      <a:pt x="108" y="98"/>
                    </a:cubicBezTo>
                    <a:cubicBezTo>
                      <a:pt x="109" y="98"/>
                      <a:pt x="109" y="98"/>
                      <a:pt x="109" y="98"/>
                    </a:cubicBezTo>
                    <a:cubicBezTo>
                      <a:pt x="109" y="97"/>
                      <a:pt x="109" y="97"/>
                      <a:pt x="109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7"/>
                      <a:pt x="110" y="97"/>
                      <a:pt x="110" y="97"/>
                    </a:cubicBezTo>
                    <a:cubicBezTo>
                      <a:pt x="110" y="96"/>
                      <a:pt x="110" y="96"/>
                      <a:pt x="110" y="96"/>
                    </a:cubicBezTo>
                    <a:cubicBezTo>
                      <a:pt x="111" y="95"/>
                      <a:pt x="111" y="95"/>
                      <a:pt x="111" y="95"/>
                    </a:cubicBezTo>
                    <a:cubicBezTo>
                      <a:pt x="110" y="93"/>
                      <a:pt x="110" y="93"/>
                      <a:pt x="110" y="93"/>
                    </a:cubicBezTo>
                    <a:cubicBezTo>
                      <a:pt x="110" y="92"/>
                      <a:pt x="110" y="92"/>
                      <a:pt x="110" y="92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9" y="91"/>
                      <a:pt x="109" y="91"/>
                      <a:pt x="109" y="91"/>
                    </a:cubicBezTo>
                    <a:cubicBezTo>
                      <a:pt x="108" y="90"/>
                      <a:pt x="108" y="90"/>
                      <a:pt x="108" y="90"/>
                    </a:cubicBezTo>
                    <a:cubicBezTo>
                      <a:pt x="108" y="89"/>
                      <a:pt x="108" y="89"/>
                      <a:pt x="108" y="89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8" y="88"/>
                      <a:pt x="108" y="88"/>
                      <a:pt x="108" y="88"/>
                    </a:cubicBezTo>
                    <a:cubicBezTo>
                      <a:pt x="109" y="87"/>
                      <a:pt x="109" y="87"/>
                      <a:pt x="109" y="87"/>
                    </a:cubicBezTo>
                    <a:cubicBezTo>
                      <a:pt x="109" y="86"/>
                      <a:pt x="109" y="86"/>
                      <a:pt x="109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0" y="86"/>
                      <a:pt x="110" y="86"/>
                      <a:pt x="110" y="86"/>
                    </a:cubicBezTo>
                    <a:cubicBezTo>
                      <a:pt x="111" y="86"/>
                      <a:pt x="111" y="86"/>
                      <a:pt x="111" y="86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1" y="87"/>
                      <a:pt x="111" y="87"/>
                      <a:pt x="111" y="87"/>
                    </a:cubicBezTo>
                    <a:cubicBezTo>
                      <a:pt x="112" y="87"/>
                      <a:pt x="112" y="87"/>
                      <a:pt x="112" y="87"/>
                    </a:cubicBezTo>
                    <a:cubicBezTo>
                      <a:pt x="112" y="86"/>
                      <a:pt x="112" y="86"/>
                      <a:pt x="112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3" y="86"/>
                      <a:pt x="113" y="86"/>
                      <a:pt x="113" y="86"/>
                    </a:cubicBezTo>
                    <a:cubicBezTo>
                      <a:pt x="114" y="86"/>
                      <a:pt x="114" y="86"/>
                      <a:pt x="114" y="86"/>
                    </a:cubicBezTo>
                    <a:cubicBezTo>
                      <a:pt x="114" y="85"/>
                      <a:pt x="114" y="85"/>
                      <a:pt x="114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5" y="85"/>
                      <a:pt x="115" y="85"/>
                      <a:pt x="115" y="85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16" y="85"/>
                      <a:pt x="116" y="85"/>
                      <a:pt x="116" y="85"/>
                    </a:cubicBezTo>
                    <a:cubicBezTo>
                      <a:pt x="117" y="85"/>
                      <a:pt x="117" y="85"/>
                      <a:pt x="117" y="85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7" y="84"/>
                      <a:pt x="117" y="84"/>
                      <a:pt x="117" y="84"/>
                    </a:cubicBezTo>
                    <a:cubicBezTo>
                      <a:pt x="118" y="84"/>
                      <a:pt x="118" y="84"/>
                      <a:pt x="118" y="84"/>
                    </a:cubicBezTo>
                    <a:cubicBezTo>
                      <a:pt x="118" y="83"/>
                      <a:pt x="118" y="83"/>
                      <a:pt x="118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19" y="83"/>
                      <a:pt x="119" y="83"/>
                      <a:pt x="119" y="83"/>
                    </a:cubicBezTo>
                    <a:cubicBezTo>
                      <a:pt x="119" y="82"/>
                      <a:pt x="119" y="82"/>
                      <a:pt x="119" y="82"/>
                    </a:cubicBezTo>
                    <a:cubicBezTo>
                      <a:pt x="120" y="82"/>
                      <a:pt x="120" y="82"/>
                      <a:pt x="120" y="82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1"/>
                      <a:pt x="120" y="81"/>
                      <a:pt x="120" y="81"/>
                    </a:cubicBezTo>
                    <a:cubicBezTo>
                      <a:pt x="120" y="80"/>
                      <a:pt x="120" y="80"/>
                      <a:pt x="120" y="80"/>
                    </a:cubicBezTo>
                    <a:cubicBezTo>
                      <a:pt x="121" y="80"/>
                      <a:pt x="121" y="80"/>
                      <a:pt x="121" y="80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21" y="78"/>
                      <a:pt x="121" y="78"/>
                      <a:pt x="121" y="78"/>
                    </a:cubicBezTo>
                    <a:cubicBezTo>
                      <a:pt x="122" y="78"/>
                      <a:pt x="122" y="78"/>
                      <a:pt x="122" y="78"/>
                    </a:cubicBezTo>
                    <a:cubicBezTo>
                      <a:pt x="122" y="77"/>
                      <a:pt x="122" y="77"/>
                      <a:pt x="122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21" y="76"/>
                      <a:pt x="121" y="76"/>
                      <a:pt x="121" y="76"/>
                    </a:cubicBezTo>
                    <a:cubicBezTo>
                      <a:pt x="122" y="76"/>
                      <a:pt x="122" y="76"/>
                      <a:pt x="122" y="76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1" y="75"/>
                      <a:pt x="121" y="75"/>
                      <a:pt x="121" y="75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2" y="75"/>
                      <a:pt x="122" y="75"/>
                      <a:pt x="122" y="75"/>
                    </a:cubicBezTo>
                    <a:cubicBezTo>
                      <a:pt x="121" y="74"/>
                      <a:pt x="121" y="74"/>
                      <a:pt x="121" y="74"/>
                    </a:cubicBezTo>
                    <a:cubicBezTo>
                      <a:pt x="121" y="74"/>
                      <a:pt x="121" y="74"/>
                      <a:pt x="121" y="74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1" y="73"/>
                      <a:pt x="121" y="73"/>
                      <a:pt x="121" y="73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19" y="71"/>
                      <a:pt x="119" y="71"/>
                      <a:pt x="119" y="71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0" y="70"/>
                      <a:pt x="120" y="70"/>
                      <a:pt x="120" y="70"/>
                    </a:cubicBezTo>
                    <a:cubicBezTo>
                      <a:pt x="121" y="70"/>
                      <a:pt x="121" y="70"/>
                      <a:pt x="121" y="70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1" y="69"/>
                      <a:pt x="121" y="69"/>
                      <a:pt x="121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9"/>
                      <a:pt x="122" y="69"/>
                      <a:pt x="122" y="69"/>
                    </a:cubicBezTo>
                    <a:cubicBezTo>
                      <a:pt x="122" y="68"/>
                      <a:pt x="122" y="68"/>
                      <a:pt x="122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1" y="68"/>
                      <a:pt x="121" y="68"/>
                      <a:pt x="121" y="68"/>
                    </a:cubicBezTo>
                    <a:cubicBezTo>
                      <a:pt x="120" y="68"/>
                      <a:pt x="120" y="68"/>
                      <a:pt x="120" y="68"/>
                    </a:cubicBezTo>
                    <a:cubicBezTo>
                      <a:pt x="120" y="69"/>
                      <a:pt x="120" y="69"/>
                      <a:pt x="120" y="69"/>
                    </a:cubicBezTo>
                    <a:cubicBezTo>
                      <a:pt x="119" y="69"/>
                      <a:pt x="119" y="69"/>
                      <a:pt x="119" y="69"/>
                    </a:cubicBezTo>
                    <a:cubicBezTo>
                      <a:pt x="119" y="68"/>
                      <a:pt x="119" y="68"/>
                      <a:pt x="119" y="68"/>
                    </a:cubicBezTo>
                    <a:cubicBezTo>
                      <a:pt x="118" y="68"/>
                      <a:pt x="118" y="68"/>
                      <a:pt x="118" y="68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8" y="67"/>
                      <a:pt x="118" y="67"/>
                      <a:pt x="118" y="67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19" y="66"/>
                      <a:pt x="119" y="66"/>
                      <a:pt x="119" y="66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20" y="65"/>
                      <a:pt x="120" y="65"/>
                      <a:pt x="120" y="65"/>
                    </a:cubicBezTo>
                    <a:cubicBezTo>
                      <a:pt x="121" y="64"/>
                      <a:pt x="121" y="64"/>
                      <a:pt x="121" y="64"/>
                    </a:cubicBezTo>
                    <a:cubicBezTo>
                      <a:pt x="122" y="64"/>
                      <a:pt x="122" y="64"/>
                      <a:pt x="122" y="64"/>
                    </a:cubicBezTo>
                    <a:cubicBezTo>
                      <a:pt x="122" y="65"/>
                      <a:pt x="122" y="65"/>
                      <a:pt x="122" y="65"/>
                    </a:cubicBezTo>
                    <a:cubicBezTo>
                      <a:pt x="121" y="66"/>
                      <a:pt x="121" y="66"/>
                      <a:pt x="121" y="66"/>
                    </a:cubicBezTo>
                    <a:cubicBezTo>
                      <a:pt x="122" y="66"/>
                      <a:pt x="122" y="66"/>
                      <a:pt x="122" y="66"/>
                    </a:cubicBezTo>
                    <a:cubicBezTo>
                      <a:pt x="121" y="67"/>
                      <a:pt x="121" y="67"/>
                      <a:pt x="121" y="67"/>
                    </a:cubicBezTo>
                    <a:cubicBezTo>
                      <a:pt x="122" y="66"/>
                      <a:pt x="122" y="66"/>
                      <a:pt x="122" y="66"/>
                    </a:cubicBezTo>
                    <a:cubicBezTo>
                      <a:pt x="123" y="66"/>
                      <a:pt x="123" y="66"/>
                      <a:pt x="123" y="66"/>
                    </a:cubicBezTo>
                    <a:cubicBezTo>
                      <a:pt x="124" y="65"/>
                      <a:pt x="124" y="65"/>
                      <a:pt x="124" y="65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5" y="66"/>
                      <a:pt x="125" y="66"/>
                      <a:pt x="125" y="66"/>
                    </a:cubicBezTo>
                    <a:cubicBezTo>
                      <a:pt x="125" y="67"/>
                      <a:pt x="125" y="67"/>
                      <a:pt x="125" y="67"/>
                    </a:cubicBezTo>
                    <a:cubicBezTo>
                      <a:pt x="124" y="68"/>
                      <a:pt x="124" y="68"/>
                      <a:pt x="124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5" y="68"/>
                      <a:pt x="125" y="68"/>
                      <a:pt x="125" y="68"/>
                    </a:cubicBezTo>
                    <a:cubicBezTo>
                      <a:pt x="126" y="68"/>
                      <a:pt x="126" y="68"/>
                      <a:pt x="126" y="68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69"/>
                      <a:pt x="126" y="69"/>
                      <a:pt x="126" y="69"/>
                    </a:cubicBezTo>
                    <a:cubicBezTo>
                      <a:pt x="126" y="70"/>
                      <a:pt x="126" y="70"/>
                      <a:pt x="126" y="70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6" y="71"/>
                      <a:pt x="126" y="71"/>
                      <a:pt x="126" y="71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6" y="72"/>
                      <a:pt x="126" y="72"/>
                      <a:pt x="126" y="72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27" y="72"/>
                      <a:pt x="127" y="72"/>
                      <a:pt x="127" y="72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1"/>
                      <a:pt x="128" y="71"/>
                      <a:pt x="128" y="71"/>
                    </a:cubicBezTo>
                    <a:cubicBezTo>
                      <a:pt x="128" y="70"/>
                      <a:pt x="128" y="70"/>
                      <a:pt x="128" y="70"/>
                    </a:cubicBezTo>
                    <a:cubicBezTo>
                      <a:pt x="128" y="69"/>
                      <a:pt x="128" y="69"/>
                      <a:pt x="128" y="69"/>
                    </a:cubicBezTo>
                    <a:cubicBezTo>
                      <a:pt x="128" y="68"/>
                      <a:pt x="128" y="68"/>
                      <a:pt x="128" y="68"/>
                    </a:cubicBezTo>
                    <a:cubicBezTo>
                      <a:pt x="128" y="67"/>
                      <a:pt x="128" y="67"/>
                      <a:pt x="128" y="67"/>
                    </a:cubicBezTo>
                    <a:cubicBezTo>
                      <a:pt x="128" y="67"/>
                      <a:pt x="128" y="67"/>
                      <a:pt x="128" y="67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6"/>
                      <a:pt x="127" y="66"/>
                      <a:pt x="127" y="66"/>
                    </a:cubicBezTo>
                    <a:cubicBezTo>
                      <a:pt x="127" y="65"/>
                      <a:pt x="127" y="65"/>
                      <a:pt x="127" y="65"/>
                    </a:cubicBezTo>
                    <a:cubicBezTo>
                      <a:pt x="127" y="65"/>
                      <a:pt x="127" y="65"/>
                      <a:pt x="127" y="65"/>
                    </a:cubicBezTo>
                    <a:cubicBezTo>
                      <a:pt x="128" y="65"/>
                      <a:pt x="128" y="65"/>
                      <a:pt x="128" y="65"/>
                    </a:cubicBezTo>
                    <a:cubicBezTo>
                      <a:pt x="129" y="64"/>
                      <a:pt x="129" y="64"/>
                      <a:pt x="129" y="64"/>
                    </a:cubicBezTo>
                    <a:cubicBezTo>
                      <a:pt x="129" y="63"/>
                      <a:pt x="129" y="63"/>
                      <a:pt x="129" y="63"/>
                    </a:cubicBezTo>
                    <a:cubicBezTo>
                      <a:pt x="129" y="62"/>
                      <a:pt x="129" y="62"/>
                      <a:pt x="129" y="62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0" y="62"/>
                      <a:pt x="130" y="62"/>
                      <a:pt x="130" y="62"/>
                    </a:cubicBezTo>
                    <a:cubicBezTo>
                      <a:pt x="130" y="61"/>
                      <a:pt x="130" y="61"/>
                      <a:pt x="130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1" y="61"/>
                      <a:pt x="131" y="61"/>
                      <a:pt x="131" y="61"/>
                    </a:cubicBezTo>
                    <a:cubicBezTo>
                      <a:pt x="132" y="62"/>
                      <a:pt x="132" y="62"/>
                      <a:pt x="132" y="62"/>
                    </a:cubicBezTo>
                    <a:cubicBezTo>
                      <a:pt x="132" y="62"/>
                      <a:pt x="132" y="62"/>
                      <a:pt x="132" y="62"/>
                    </a:cubicBezTo>
                    <a:cubicBezTo>
                      <a:pt x="132" y="61"/>
                      <a:pt x="132" y="61"/>
                      <a:pt x="132" y="61"/>
                    </a:cubicBezTo>
                    <a:cubicBezTo>
                      <a:pt x="133" y="61"/>
                      <a:pt x="133" y="61"/>
                      <a:pt x="133" y="61"/>
                    </a:cubicBezTo>
                    <a:cubicBezTo>
                      <a:pt x="134" y="59"/>
                      <a:pt x="134" y="59"/>
                      <a:pt x="134" y="59"/>
                    </a:cubicBezTo>
                    <a:cubicBezTo>
                      <a:pt x="135" y="58"/>
                      <a:pt x="135" y="58"/>
                      <a:pt x="135" y="58"/>
                    </a:cubicBezTo>
                    <a:cubicBezTo>
                      <a:pt x="136" y="57"/>
                      <a:pt x="136" y="57"/>
                      <a:pt x="136" y="57"/>
                    </a:cubicBezTo>
                    <a:cubicBezTo>
                      <a:pt x="136" y="56"/>
                      <a:pt x="136" y="56"/>
                      <a:pt x="136" y="56"/>
                    </a:cubicBezTo>
                    <a:cubicBezTo>
                      <a:pt x="136" y="55"/>
                      <a:pt x="136" y="55"/>
                      <a:pt x="136" y="55"/>
                    </a:cubicBezTo>
                    <a:cubicBezTo>
                      <a:pt x="137" y="54"/>
                      <a:pt x="137" y="54"/>
                      <a:pt x="137" y="54"/>
                    </a:cubicBezTo>
                    <a:cubicBezTo>
                      <a:pt x="137" y="54"/>
                      <a:pt x="137" y="54"/>
                      <a:pt x="137" y="54"/>
                    </a:cubicBezTo>
                    <a:cubicBezTo>
                      <a:pt x="138" y="53"/>
                      <a:pt x="138" y="53"/>
                      <a:pt x="138" y="53"/>
                    </a:cubicBezTo>
                    <a:cubicBezTo>
                      <a:pt x="138" y="52"/>
                      <a:pt x="138" y="52"/>
                      <a:pt x="138" y="52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1"/>
                      <a:pt x="138" y="51"/>
                      <a:pt x="138" y="51"/>
                    </a:cubicBezTo>
                    <a:cubicBezTo>
                      <a:pt x="138" y="50"/>
                      <a:pt x="138" y="50"/>
                      <a:pt x="138" y="50"/>
                    </a:cubicBezTo>
                    <a:cubicBezTo>
                      <a:pt x="139" y="48"/>
                      <a:pt x="139" y="48"/>
                      <a:pt x="139" y="48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8" y="47"/>
                      <a:pt x="138" y="47"/>
                      <a:pt x="138" y="47"/>
                    </a:cubicBezTo>
                    <a:cubicBezTo>
                      <a:pt x="138" y="47"/>
                      <a:pt x="138" y="47"/>
                      <a:pt x="138" y="47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9" y="47"/>
                      <a:pt x="139" y="47"/>
                      <a:pt x="139" y="47"/>
                    </a:cubicBezTo>
                    <a:cubicBezTo>
                      <a:pt x="138" y="46"/>
                      <a:pt x="138" y="46"/>
                      <a:pt x="138" y="46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8" y="45"/>
                      <a:pt x="138" y="45"/>
                      <a:pt x="138" y="45"/>
                    </a:cubicBezTo>
                    <a:cubicBezTo>
                      <a:pt x="137" y="45"/>
                      <a:pt x="137" y="45"/>
                      <a:pt x="137" y="45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5" y="46"/>
                      <a:pt x="135" y="46"/>
                      <a:pt x="135" y="46"/>
                    </a:cubicBezTo>
                    <a:cubicBezTo>
                      <a:pt x="136" y="45"/>
                      <a:pt x="136" y="45"/>
                      <a:pt x="136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5"/>
                      <a:pt x="135" y="45"/>
                      <a:pt x="135" y="45"/>
                    </a:cubicBezTo>
                    <a:cubicBezTo>
                      <a:pt x="135" y="44"/>
                      <a:pt x="135" y="44"/>
                      <a:pt x="135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4" y="44"/>
                      <a:pt x="134" y="44"/>
                      <a:pt x="134" y="44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4" y="43"/>
                      <a:pt x="134" y="43"/>
                      <a:pt x="134" y="43"/>
                    </a:cubicBezTo>
                    <a:cubicBezTo>
                      <a:pt x="134" y="43"/>
                      <a:pt x="134" y="43"/>
                      <a:pt x="134" y="43"/>
                    </a:cubicBezTo>
                    <a:cubicBezTo>
                      <a:pt x="135" y="42"/>
                      <a:pt x="135" y="42"/>
                      <a:pt x="135" y="42"/>
                    </a:cubicBezTo>
                    <a:cubicBezTo>
                      <a:pt x="135" y="42"/>
                      <a:pt x="135" y="42"/>
                      <a:pt x="135" y="42"/>
                    </a:cubicBezTo>
                    <a:cubicBezTo>
                      <a:pt x="136" y="41"/>
                      <a:pt x="136" y="41"/>
                      <a:pt x="136" y="41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38" y="38"/>
                      <a:pt x="138" y="38"/>
                      <a:pt x="138" y="3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39" y="36"/>
                      <a:pt x="139" y="36"/>
                      <a:pt x="139" y="36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3" y="35"/>
                      <a:pt x="143" y="35"/>
                      <a:pt x="143" y="35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3" y="36"/>
                      <a:pt x="143" y="36"/>
                      <a:pt x="143" y="36"/>
                    </a:cubicBezTo>
                    <a:cubicBezTo>
                      <a:pt x="144" y="35"/>
                      <a:pt x="144" y="35"/>
                      <a:pt x="144" y="35"/>
                    </a:cubicBezTo>
                    <a:cubicBezTo>
                      <a:pt x="144" y="36"/>
                      <a:pt x="144" y="36"/>
                      <a:pt x="144" y="36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5" y="36"/>
                      <a:pt x="145" y="36"/>
                      <a:pt x="145" y="36"/>
                    </a:cubicBezTo>
                    <a:cubicBezTo>
                      <a:pt x="146" y="35"/>
                      <a:pt x="146" y="35"/>
                      <a:pt x="146" y="35"/>
                    </a:cubicBezTo>
                    <a:cubicBezTo>
                      <a:pt x="146" y="35"/>
                      <a:pt x="146" y="35"/>
                      <a:pt x="146" y="35"/>
                    </a:cubicBezTo>
                    <a:cubicBezTo>
                      <a:pt x="147" y="35"/>
                      <a:pt x="147" y="35"/>
                      <a:pt x="147" y="35"/>
                    </a:cubicBezTo>
                    <a:cubicBezTo>
                      <a:pt x="148" y="35"/>
                      <a:pt x="148" y="35"/>
                      <a:pt x="148" y="35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7" y="36"/>
                      <a:pt x="147" y="36"/>
                      <a:pt x="147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8" y="36"/>
                      <a:pt x="148" y="36"/>
                      <a:pt x="148" y="36"/>
                    </a:cubicBezTo>
                    <a:cubicBezTo>
                      <a:pt x="149" y="36"/>
                      <a:pt x="149" y="36"/>
                      <a:pt x="149" y="36"/>
                    </a:cubicBezTo>
                    <a:cubicBezTo>
                      <a:pt x="149" y="36"/>
                      <a:pt x="149" y="36"/>
                      <a:pt x="149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0" y="36"/>
                      <a:pt x="150" y="36"/>
                      <a:pt x="150" y="36"/>
                    </a:cubicBezTo>
                    <a:cubicBezTo>
                      <a:pt x="151" y="36"/>
                      <a:pt x="151" y="36"/>
                      <a:pt x="151" y="36"/>
                    </a:cubicBezTo>
                    <a:cubicBezTo>
                      <a:pt x="151" y="35"/>
                      <a:pt x="151" y="35"/>
                      <a:pt x="151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5"/>
                      <a:pt x="150" y="35"/>
                      <a:pt x="150" y="35"/>
                    </a:cubicBezTo>
                    <a:cubicBezTo>
                      <a:pt x="150" y="34"/>
                      <a:pt x="150" y="34"/>
                      <a:pt x="150" y="34"/>
                    </a:cubicBezTo>
                    <a:cubicBezTo>
                      <a:pt x="151" y="34"/>
                      <a:pt x="151" y="34"/>
                      <a:pt x="151" y="34"/>
                    </a:cubicBezTo>
                    <a:cubicBezTo>
                      <a:pt x="151" y="33"/>
                      <a:pt x="151" y="33"/>
                      <a:pt x="151" y="33"/>
                    </a:cubicBezTo>
                    <a:cubicBezTo>
                      <a:pt x="151" y="33"/>
                      <a:pt x="151" y="33"/>
                      <a:pt x="151" y="33"/>
                    </a:cubicBezTo>
                    <a:cubicBezTo>
                      <a:pt x="152" y="32"/>
                      <a:pt x="152" y="32"/>
                      <a:pt x="152" y="32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2" y="31"/>
                      <a:pt x="152" y="31"/>
                      <a:pt x="152" y="31"/>
                    </a:cubicBezTo>
                    <a:cubicBezTo>
                      <a:pt x="153" y="31"/>
                      <a:pt x="153" y="31"/>
                      <a:pt x="153" y="31"/>
                    </a:cubicBezTo>
                    <a:cubicBezTo>
                      <a:pt x="154" y="31"/>
                      <a:pt x="154" y="31"/>
                      <a:pt x="154" y="31"/>
                    </a:cubicBezTo>
                    <a:cubicBezTo>
                      <a:pt x="154" y="30"/>
                      <a:pt x="154" y="30"/>
                      <a:pt x="154" y="3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0"/>
                      <a:pt x="155" y="30"/>
                      <a:pt x="155" y="30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1"/>
                      <a:pt x="155" y="31"/>
                      <a:pt x="155" y="31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2"/>
                      <a:pt x="155" y="32"/>
                      <a:pt x="155" y="32"/>
                    </a:cubicBezTo>
                    <a:cubicBezTo>
                      <a:pt x="155" y="33"/>
                      <a:pt x="155" y="33"/>
                      <a:pt x="155" y="33"/>
                    </a:cubicBezTo>
                    <a:cubicBezTo>
                      <a:pt x="156" y="33"/>
                      <a:pt x="156" y="33"/>
                      <a:pt x="156" y="33"/>
                    </a:cubicBezTo>
                    <a:cubicBezTo>
                      <a:pt x="156" y="32"/>
                      <a:pt x="156" y="32"/>
                      <a:pt x="156" y="32"/>
                    </a:cubicBezTo>
                    <a:cubicBezTo>
                      <a:pt x="157" y="31"/>
                      <a:pt x="157" y="31"/>
                      <a:pt x="157" y="31"/>
                    </a:cubicBezTo>
                    <a:cubicBezTo>
                      <a:pt x="157" y="31"/>
                      <a:pt x="157" y="31"/>
                      <a:pt x="157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0"/>
                      <a:pt x="158" y="30"/>
                      <a:pt x="158" y="30"/>
                    </a:cubicBezTo>
                    <a:cubicBezTo>
                      <a:pt x="158" y="29"/>
                      <a:pt x="158" y="29"/>
                      <a:pt x="158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29"/>
                      <a:pt x="159" y="29"/>
                      <a:pt x="159" y="29"/>
                    </a:cubicBezTo>
                    <a:cubicBezTo>
                      <a:pt x="159" y="30"/>
                      <a:pt x="159" y="30"/>
                      <a:pt x="159" y="30"/>
                    </a:cubicBezTo>
                    <a:cubicBezTo>
                      <a:pt x="159" y="31"/>
                      <a:pt x="159" y="31"/>
                      <a:pt x="159" y="31"/>
                    </a:cubicBezTo>
                    <a:cubicBezTo>
                      <a:pt x="158" y="31"/>
                      <a:pt x="158" y="31"/>
                      <a:pt x="158" y="31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2"/>
                      <a:pt x="158" y="32"/>
                      <a:pt x="158" y="32"/>
                    </a:cubicBezTo>
                    <a:cubicBezTo>
                      <a:pt x="158" y="33"/>
                      <a:pt x="158" y="33"/>
                      <a:pt x="158" y="33"/>
                    </a:cubicBezTo>
                    <a:cubicBezTo>
                      <a:pt x="157" y="33"/>
                      <a:pt x="157" y="33"/>
                      <a:pt x="157" y="33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8"/>
                      <a:pt x="154" y="38"/>
                      <a:pt x="154" y="38"/>
                    </a:cubicBezTo>
                    <a:cubicBezTo>
                      <a:pt x="153" y="38"/>
                      <a:pt x="153" y="38"/>
                      <a:pt x="153" y="38"/>
                    </a:cubicBezTo>
                    <a:cubicBezTo>
                      <a:pt x="153" y="38"/>
                      <a:pt x="153" y="38"/>
                      <a:pt x="153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2" y="40"/>
                      <a:pt x="152" y="40"/>
                      <a:pt x="152" y="40"/>
                    </a:cubicBezTo>
                    <a:cubicBezTo>
                      <a:pt x="151" y="41"/>
                      <a:pt x="151" y="41"/>
                      <a:pt x="151" y="41"/>
                    </a:cubicBezTo>
                    <a:cubicBezTo>
                      <a:pt x="151" y="43"/>
                      <a:pt x="151" y="43"/>
                      <a:pt x="151" y="43"/>
                    </a:cubicBezTo>
                    <a:cubicBezTo>
                      <a:pt x="151" y="44"/>
                      <a:pt x="151" y="44"/>
                      <a:pt x="151" y="44"/>
                    </a:cubicBezTo>
                    <a:cubicBezTo>
                      <a:pt x="151" y="45"/>
                      <a:pt x="151" y="45"/>
                      <a:pt x="151" y="45"/>
                    </a:cubicBezTo>
                    <a:cubicBezTo>
                      <a:pt x="152" y="46"/>
                      <a:pt x="152" y="46"/>
                      <a:pt x="152" y="46"/>
                    </a:cubicBezTo>
                    <a:cubicBezTo>
                      <a:pt x="152" y="47"/>
                      <a:pt x="152" y="47"/>
                      <a:pt x="152" y="47"/>
                    </a:cubicBezTo>
                    <a:cubicBezTo>
                      <a:pt x="152" y="48"/>
                      <a:pt x="152" y="48"/>
                      <a:pt x="152" y="48"/>
                    </a:cubicBezTo>
                    <a:cubicBezTo>
                      <a:pt x="152" y="49"/>
                      <a:pt x="152" y="49"/>
                      <a:pt x="152" y="49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2" y="50"/>
                      <a:pt x="152" y="50"/>
                      <a:pt x="152" y="50"/>
                    </a:cubicBezTo>
                    <a:cubicBezTo>
                      <a:pt x="154" y="48"/>
                      <a:pt x="154" y="48"/>
                      <a:pt x="154" y="48"/>
                    </a:cubicBezTo>
                    <a:cubicBezTo>
                      <a:pt x="154" y="47"/>
                      <a:pt x="154" y="47"/>
                      <a:pt x="154" y="47"/>
                    </a:cubicBezTo>
                    <a:cubicBezTo>
                      <a:pt x="154" y="46"/>
                      <a:pt x="154" y="46"/>
                      <a:pt x="154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6"/>
                      <a:pt x="155" y="46"/>
                      <a:pt x="155" y="46"/>
                    </a:cubicBezTo>
                    <a:cubicBezTo>
                      <a:pt x="155" y="45"/>
                      <a:pt x="155" y="45"/>
                      <a:pt x="155" y="45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56" y="44"/>
                      <a:pt x="156" y="44"/>
                      <a:pt x="156" y="44"/>
                    </a:cubicBezTo>
                    <a:cubicBezTo>
                      <a:pt x="157" y="44"/>
                      <a:pt x="157" y="44"/>
                      <a:pt x="157" y="44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3"/>
                      <a:pt x="157" y="43"/>
                      <a:pt x="157" y="43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40"/>
                      <a:pt x="158" y="40"/>
                      <a:pt x="158" y="40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8"/>
                      <a:pt x="158" y="38"/>
                      <a:pt x="158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7" y="37"/>
                      <a:pt x="157" y="37"/>
                      <a:pt x="157" y="37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4"/>
                      <a:pt x="159" y="34"/>
                      <a:pt x="159" y="34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61" y="33"/>
                      <a:pt x="161" y="33"/>
                      <a:pt x="161" y="33"/>
                    </a:cubicBezTo>
                    <a:cubicBezTo>
                      <a:pt x="160" y="34"/>
                      <a:pt x="160" y="34"/>
                      <a:pt x="160" y="34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1" y="34"/>
                      <a:pt x="161" y="34"/>
                      <a:pt x="161" y="34"/>
                    </a:cubicBez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4" y="34"/>
                      <a:pt x="164" y="34"/>
                      <a:pt x="164" y="34"/>
                    </a:cubicBezTo>
                    <a:cubicBezTo>
                      <a:pt x="165" y="33"/>
                      <a:pt x="165" y="33"/>
                      <a:pt x="165" y="33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6" y="32"/>
                      <a:pt x="166" y="32"/>
                      <a:pt x="166" y="32"/>
                    </a:cubicBezTo>
                    <a:cubicBezTo>
                      <a:pt x="167" y="32"/>
                      <a:pt x="167" y="32"/>
                      <a:pt x="167" y="32"/>
                    </a:cubicBezTo>
                    <a:cubicBezTo>
                      <a:pt x="167" y="31"/>
                      <a:pt x="167" y="31"/>
                      <a:pt x="167" y="31"/>
                    </a:cubicBezTo>
                    <a:cubicBezTo>
                      <a:pt x="167" y="31"/>
                      <a:pt x="167" y="31"/>
                      <a:pt x="167" y="31"/>
                    </a:cubicBezTo>
                    <a:cubicBezTo>
                      <a:pt x="168" y="31"/>
                      <a:pt x="168" y="31"/>
                      <a:pt x="168" y="31"/>
                    </a:cubicBezTo>
                    <a:cubicBezTo>
                      <a:pt x="168" y="30"/>
                      <a:pt x="168" y="30"/>
                      <a:pt x="168" y="30"/>
                    </a:cubicBezTo>
                    <a:cubicBezTo>
                      <a:pt x="169" y="30"/>
                      <a:pt x="169" y="30"/>
                      <a:pt x="169" y="30"/>
                    </a:cubicBezTo>
                    <a:cubicBezTo>
                      <a:pt x="170" y="29"/>
                      <a:pt x="170" y="29"/>
                      <a:pt x="170" y="29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1" y="29"/>
                      <a:pt x="171" y="29"/>
                      <a:pt x="171" y="29"/>
                    </a:cubicBezTo>
                    <a:cubicBezTo>
                      <a:pt x="172" y="30"/>
                      <a:pt x="172" y="30"/>
                      <a:pt x="172" y="30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9"/>
                      <a:pt x="172" y="29"/>
                      <a:pt x="172" y="29"/>
                    </a:cubicBezTo>
                    <a:cubicBezTo>
                      <a:pt x="172" y="28"/>
                      <a:pt x="172" y="28"/>
                      <a:pt x="172" y="28"/>
                    </a:cubicBezTo>
                    <a:cubicBezTo>
                      <a:pt x="172" y="27"/>
                      <a:pt x="172" y="27"/>
                      <a:pt x="172" y="27"/>
                    </a:cubicBezTo>
                    <a:cubicBezTo>
                      <a:pt x="172" y="27"/>
                      <a:pt x="172" y="27"/>
                      <a:pt x="172" y="27"/>
                    </a:cubicBezTo>
                    <a:cubicBezTo>
                      <a:pt x="172" y="26"/>
                      <a:pt x="172" y="26"/>
                      <a:pt x="172" y="26"/>
                    </a:cubicBezTo>
                    <a:cubicBezTo>
                      <a:pt x="171" y="26"/>
                      <a:pt x="171" y="26"/>
                      <a:pt x="171" y="26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70" y="25"/>
                      <a:pt x="170" y="25"/>
                      <a:pt x="170" y="25"/>
                    </a:cubicBezTo>
                    <a:cubicBezTo>
                      <a:pt x="169" y="24"/>
                      <a:pt x="169" y="24"/>
                      <a:pt x="169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0" y="24"/>
                      <a:pt x="170" y="24"/>
                      <a:pt x="170" y="24"/>
                    </a:cubicBezTo>
                    <a:cubicBezTo>
                      <a:pt x="171" y="25"/>
                      <a:pt x="171" y="25"/>
                      <a:pt x="171" y="25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2" y="24"/>
                      <a:pt x="172" y="24"/>
                      <a:pt x="172" y="24"/>
                    </a:cubicBezTo>
                    <a:cubicBezTo>
                      <a:pt x="173" y="23"/>
                      <a:pt x="173" y="23"/>
                      <a:pt x="173" y="23"/>
                    </a:cubicBezTo>
                    <a:cubicBezTo>
                      <a:pt x="173" y="22"/>
                      <a:pt x="173" y="22"/>
                      <a:pt x="173" y="22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3" y="21"/>
                      <a:pt x="173" y="21"/>
                      <a:pt x="173" y="21"/>
                    </a:cubicBezTo>
                    <a:cubicBezTo>
                      <a:pt x="174" y="21"/>
                      <a:pt x="174" y="21"/>
                      <a:pt x="174" y="21"/>
                    </a:cubicBezTo>
                    <a:cubicBezTo>
                      <a:pt x="174" y="21"/>
                      <a:pt x="174" y="21"/>
                      <a:pt x="174" y="21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4" y="22"/>
                      <a:pt x="174" y="22"/>
                      <a:pt x="174" y="22"/>
                    </a:cubicBezTo>
                    <a:cubicBezTo>
                      <a:pt x="174" y="23"/>
                      <a:pt x="174" y="23"/>
                      <a:pt x="174" y="23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5" y="23"/>
                      <a:pt x="175" y="23"/>
                      <a:pt x="175" y="23"/>
                    </a:cubicBezTo>
                    <a:cubicBezTo>
                      <a:pt x="176" y="23"/>
                      <a:pt x="176" y="23"/>
                      <a:pt x="176" y="23"/>
                    </a:cubicBezTo>
                    <a:cubicBezTo>
                      <a:pt x="176" y="23"/>
                      <a:pt x="176" y="23"/>
                      <a:pt x="176" y="23"/>
                    </a:cubicBezTo>
                    <a:cubicBezTo>
                      <a:pt x="176" y="24"/>
                      <a:pt x="176" y="24"/>
                      <a:pt x="176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7" y="24"/>
                      <a:pt x="177" y="24"/>
                      <a:pt x="177" y="24"/>
                    </a:cubicBezTo>
                    <a:cubicBezTo>
                      <a:pt x="178" y="25"/>
                      <a:pt x="178" y="25"/>
                      <a:pt x="178" y="25"/>
                    </a:cubicBezTo>
                    <a:cubicBezTo>
                      <a:pt x="178" y="25"/>
                      <a:pt x="178" y="25"/>
                      <a:pt x="178" y="25"/>
                    </a:cubicBezTo>
                    <a:cubicBezTo>
                      <a:pt x="179" y="25"/>
                      <a:pt x="179" y="25"/>
                      <a:pt x="179" y="25"/>
                    </a:cubicBezTo>
                    <a:cubicBezTo>
                      <a:pt x="179" y="25"/>
                      <a:pt x="179" y="25"/>
                      <a:pt x="179" y="25"/>
                    </a:cubicBezTo>
                    <a:moveTo>
                      <a:pt x="68" y="29"/>
                    </a:moveTo>
                    <a:cubicBezTo>
                      <a:pt x="68" y="29"/>
                      <a:pt x="67" y="30"/>
                      <a:pt x="67" y="30"/>
                    </a:cubicBezTo>
                    <a:cubicBezTo>
                      <a:pt x="68" y="29"/>
                      <a:pt x="68" y="29"/>
                      <a:pt x="68" y="29"/>
                    </a:cubicBezTo>
                    <a:moveTo>
                      <a:pt x="67" y="32"/>
                    </a:moveTo>
                    <a:cubicBezTo>
                      <a:pt x="67" y="32"/>
                      <a:pt x="67" y="32"/>
                      <a:pt x="67" y="32"/>
                    </a:cubicBezTo>
                    <a:cubicBezTo>
                      <a:pt x="67" y="32"/>
                      <a:pt x="67" y="32"/>
                      <a:pt x="67" y="32"/>
                    </a:cubicBezTo>
                    <a:moveTo>
                      <a:pt x="103" y="86"/>
                    </a:moveTo>
                    <a:cubicBezTo>
                      <a:pt x="103" y="86"/>
                      <a:pt x="103" y="86"/>
                      <a:pt x="103" y="86"/>
                    </a:cubicBezTo>
                    <a:cubicBezTo>
                      <a:pt x="104" y="86"/>
                      <a:pt x="104" y="86"/>
                      <a:pt x="104" y="86"/>
                    </a:cubicBezTo>
                    <a:cubicBezTo>
                      <a:pt x="103" y="86"/>
                      <a:pt x="103" y="86"/>
                      <a:pt x="103" y="86"/>
                    </a:cubicBezTo>
                    <a:moveTo>
                      <a:pt x="16" y="62"/>
                    </a:move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cubicBezTo>
                      <a:pt x="16" y="62"/>
                      <a:pt x="16" y="62"/>
                      <a:pt x="16" y="62"/>
                    </a:cubicBezTo>
                    <a:moveTo>
                      <a:pt x="62" y="69"/>
                    </a:moveTo>
                    <a:cubicBezTo>
                      <a:pt x="62" y="69"/>
                      <a:pt x="61" y="69"/>
                      <a:pt x="61" y="69"/>
                    </a:cubicBezTo>
                    <a:cubicBezTo>
                      <a:pt x="61" y="69"/>
                      <a:pt x="61" y="69"/>
                      <a:pt x="61" y="69"/>
                    </a:cubicBezTo>
                    <a:cubicBezTo>
                      <a:pt x="60" y="70"/>
                      <a:pt x="60" y="70"/>
                      <a:pt x="59" y="70"/>
                    </a:cubicBezTo>
                    <a:cubicBezTo>
                      <a:pt x="59" y="69"/>
                      <a:pt x="58" y="69"/>
                      <a:pt x="58" y="68"/>
                    </a:cubicBezTo>
                    <a:cubicBezTo>
                      <a:pt x="58" y="68"/>
                      <a:pt x="57" y="68"/>
                      <a:pt x="57" y="68"/>
                    </a:cubicBezTo>
                    <a:cubicBezTo>
                      <a:pt x="57" y="67"/>
                      <a:pt x="57" y="67"/>
                      <a:pt x="57" y="66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8" y="65"/>
                      <a:pt x="58" y="65"/>
                      <a:pt x="58" y="64"/>
                    </a:cubicBezTo>
                    <a:cubicBezTo>
                      <a:pt x="58" y="64"/>
                      <a:pt x="57" y="63"/>
                      <a:pt x="57" y="63"/>
                    </a:cubicBezTo>
                    <a:cubicBezTo>
                      <a:pt x="57" y="62"/>
                      <a:pt x="57" y="62"/>
                      <a:pt x="57" y="62"/>
                    </a:cubicBezTo>
                    <a:cubicBezTo>
                      <a:pt x="56" y="62"/>
                      <a:pt x="56" y="61"/>
                      <a:pt x="56" y="60"/>
                    </a:cubicBezTo>
                    <a:cubicBezTo>
                      <a:pt x="56" y="60"/>
                      <a:pt x="55" y="60"/>
                      <a:pt x="55" y="59"/>
                    </a:cubicBezTo>
                    <a:cubicBezTo>
                      <a:pt x="56" y="59"/>
                      <a:pt x="56" y="59"/>
                      <a:pt x="56" y="59"/>
                    </a:cubicBezTo>
                    <a:cubicBezTo>
                      <a:pt x="56" y="58"/>
                      <a:pt x="56" y="58"/>
                      <a:pt x="56" y="58"/>
                    </a:cubicBezTo>
                    <a:cubicBezTo>
                      <a:pt x="57" y="58"/>
                      <a:pt x="57" y="57"/>
                      <a:pt x="57" y="57"/>
                    </a:cubicBezTo>
                    <a:cubicBezTo>
                      <a:pt x="58" y="57"/>
                      <a:pt x="58" y="57"/>
                      <a:pt x="58" y="57"/>
                    </a:cubicBezTo>
                    <a:cubicBezTo>
                      <a:pt x="58" y="57"/>
                      <a:pt x="58" y="57"/>
                      <a:pt x="59" y="56"/>
                    </a:cubicBezTo>
                    <a:cubicBezTo>
                      <a:pt x="59" y="57"/>
                      <a:pt x="59" y="56"/>
                      <a:pt x="59" y="56"/>
                    </a:cubicBezTo>
                    <a:cubicBezTo>
                      <a:pt x="59" y="56"/>
                      <a:pt x="59" y="56"/>
                      <a:pt x="60" y="56"/>
                    </a:cubicBezTo>
                    <a:cubicBezTo>
                      <a:pt x="60" y="56"/>
                      <a:pt x="60" y="56"/>
                      <a:pt x="61" y="56"/>
                    </a:cubicBezTo>
                    <a:cubicBezTo>
                      <a:pt x="61" y="56"/>
                      <a:pt x="61" y="56"/>
                      <a:pt x="61" y="56"/>
                    </a:cubicBezTo>
                    <a:cubicBezTo>
                      <a:pt x="61" y="57"/>
                      <a:pt x="61" y="57"/>
                      <a:pt x="61" y="57"/>
                    </a:cubicBezTo>
                    <a:cubicBezTo>
                      <a:pt x="61" y="58"/>
                      <a:pt x="61" y="58"/>
                      <a:pt x="61" y="58"/>
                    </a:cubicBezTo>
                    <a:cubicBezTo>
                      <a:pt x="60" y="58"/>
                      <a:pt x="60" y="58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59"/>
                      <a:pt x="59" y="59"/>
                      <a:pt x="59" y="59"/>
                    </a:cubicBezTo>
                    <a:cubicBezTo>
                      <a:pt x="59" y="60"/>
                      <a:pt x="59" y="60"/>
                      <a:pt x="59" y="60"/>
                    </a:cubicBezTo>
                    <a:cubicBezTo>
                      <a:pt x="60" y="61"/>
                      <a:pt x="60" y="61"/>
                      <a:pt x="60" y="61"/>
                    </a:cubicBezTo>
                    <a:cubicBezTo>
                      <a:pt x="60" y="61"/>
                      <a:pt x="60" y="62"/>
                      <a:pt x="61" y="62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1" y="63"/>
                      <a:pt x="61" y="63"/>
                      <a:pt x="61" y="63"/>
                    </a:cubicBezTo>
                    <a:cubicBezTo>
                      <a:pt x="61" y="62"/>
                      <a:pt x="61" y="62"/>
                      <a:pt x="61" y="62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2" y="63"/>
                      <a:pt x="62" y="63"/>
                      <a:pt x="62" y="63"/>
                    </a:cubicBezTo>
                    <a:cubicBezTo>
                      <a:pt x="63" y="64"/>
                      <a:pt x="63" y="64"/>
                      <a:pt x="63" y="64"/>
                    </a:cubicBezTo>
                    <a:cubicBezTo>
                      <a:pt x="62" y="64"/>
                      <a:pt x="62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1" y="65"/>
                      <a:pt x="61" y="65"/>
                      <a:pt x="61" y="65"/>
                    </a:cubicBezTo>
                    <a:cubicBezTo>
                      <a:pt x="62" y="66"/>
                      <a:pt x="62" y="66"/>
                      <a:pt x="62" y="66"/>
                    </a:cubicBezTo>
                    <a:cubicBezTo>
                      <a:pt x="61" y="66"/>
                      <a:pt x="61" y="66"/>
                      <a:pt x="61" y="66"/>
                    </a:cubicBezTo>
                    <a:cubicBezTo>
                      <a:pt x="62" y="67"/>
                      <a:pt x="62" y="67"/>
                      <a:pt x="62" y="67"/>
                    </a:cubicBezTo>
                    <a:cubicBezTo>
                      <a:pt x="62" y="68"/>
                      <a:pt x="62" y="68"/>
                      <a:pt x="62" y="68"/>
                    </a:cubicBezTo>
                    <a:cubicBezTo>
                      <a:pt x="62" y="69"/>
                      <a:pt x="62" y="69"/>
                      <a:pt x="62" y="69"/>
                    </a:cubicBezTo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8" name="Freeform 1190"/>
              <p:cNvSpPr/>
              <p:nvPr/>
            </p:nvSpPr>
            <p:spPr bwMode="auto">
              <a:xfrm>
                <a:off x="979488" y="17287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19" name="Freeform 1191"/>
              <p:cNvSpPr/>
              <p:nvPr/>
            </p:nvSpPr>
            <p:spPr bwMode="auto">
              <a:xfrm>
                <a:off x="979488" y="17240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0" name="Freeform 1192"/>
              <p:cNvSpPr/>
              <p:nvPr/>
            </p:nvSpPr>
            <p:spPr bwMode="auto">
              <a:xfrm>
                <a:off x="979488" y="17287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1" name="Rectangle 1193"/>
              <p:cNvSpPr>
                <a:spLocks noChangeArrowheads="1"/>
              </p:cNvSpPr>
              <p:nvPr/>
            </p:nvSpPr>
            <p:spPr bwMode="auto">
              <a:xfrm>
                <a:off x="982663" y="17319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2" name="Rectangle 1194"/>
              <p:cNvSpPr>
                <a:spLocks noChangeArrowheads="1"/>
              </p:cNvSpPr>
              <p:nvPr/>
            </p:nvSpPr>
            <p:spPr bwMode="auto">
              <a:xfrm>
                <a:off x="982663" y="17351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3" name="Freeform 1195"/>
              <p:cNvSpPr/>
              <p:nvPr/>
            </p:nvSpPr>
            <p:spPr bwMode="auto">
              <a:xfrm>
                <a:off x="982663" y="17399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4" name="Rectangle 1196"/>
              <p:cNvSpPr>
                <a:spLocks noChangeArrowheads="1"/>
              </p:cNvSpPr>
              <p:nvPr/>
            </p:nvSpPr>
            <p:spPr bwMode="auto">
              <a:xfrm>
                <a:off x="982663" y="17430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5" name="Freeform 1197"/>
              <p:cNvSpPr/>
              <p:nvPr/>
            </p:nvSpPr>
            <p:spPr bwMode="auto">
              <a:xfrm>
                <a:off x="982663" y="174307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6" name="Rectangle 1198"/>
              <p:cNvSpPr>
                <a:spLocks noChangeArrowheads="1"/>
              </p:cNvSpPr>
              <p:nvPr/>
            </p:nvSpPr>
            <p:spPr bwMode="auto">
              <a:xfrm>
                <a:off x="979488" y="17478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27" name="Freeform 1200"/>
              <p:cNvSpPr/>
              <p:nvPr/>
            </p:nvSpPr>
            <p:spPr bwMode="auto">
              <a:xfrm>
                <a:off x="557213" y="1412876"/>
                <a:ext cx="3175" cy="6350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0 h 4"/>
                  <a:gd name="T4" fmla="*/ 0 w 2"/>
                  <a:gd name="T5" fmla="*/ 0 h 4"/>
                  <a:gd name="T6" fmla="*/ 0 w 2"/>
                  <a:gd name="T7" fmla="*/ 2147483647 h 4"/>
                  <a:gd name="T8" fmla="*/ 0 w 2"/>
                  <a:gd name="T9" fmla="*/ 2147483647 h 4"/>
                  <a:gd name="T10" fmla="*/ 0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2147483647 h 4"/>
                  <a:gd name="T16" fmla="*/ 0 w 2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8" name="Freeform 1201"/>
              <p:cNvSpPr/>
              <p:nvPr/>
            </p:nvSpPr>
            <p:spPr bwMode="auto">
              <a:xfrm>
                <a:off x="554038" y="141287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29" name="Rectangle 1202"/>
              <p:cNvSpPr>
                <a:spLocks noChangeArrowheads="1"/>
              </p:cNvSpPr>
              <p:nvPr/>
            </p:nvSpPr>
            <p:spPr bwMode="auto">
              <a:xfrm>
                <a:off x="554038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30" name="Rectangle 1203"/>
              <p:cNvSpPr>
                <a:spLocks noChangeArrowheads="1"/>
              </p:cNvSpPr>
              <p:nvPr/>
            </p:nvSpPr>
            <p:spPr bwMode="auto">
              <a:xfrm>
                <a:off x="549276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31" name="Freeform 1204"/>
              <p:cNvSpPr/>
              <p:nvPr/>
            </p:nvSpPr>
            <p:spPr bwMode="auto">
              <a:xfrm>
                <a:off x="542926" y="140493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2" name="Freeform 1205"/>
              <p:cNvSpPr/>
              <p:nvPr/>
            </p:nvSpPr>
            <p:spPr bwMode="auto">
              <a:xfrm>
                <a:off x="515938" y="139382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3" name="Freeform 1206"/>
              <p:cNvSpPr/>
              <p:nvPr/>
            </p:nvSpPr>
            <p:spPr bwMode="auto">
              <a:xfrm>
                <a:off x="839788" y="1720851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0 h 2"/>
                  <a:gd name="T4" fmla="*/ 0 w 5"/>
                  <a:gd name="T5" fmla="*/ 0 h 2"/>
                  <a:gd name="T6" fmla="*/ 0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0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4" name="Freeform 1207"/>
              <p:cNvSpPr/>
              <p:nvPr/>
            </p:nvSpPr>
            <p:spPr bwMode="auto">
              <a:xfrm>
                <a:off x="847726" y="17208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5" name="Freeform 1208"/>
              <p:cNvSpPr/>
              <p:nvPr/>
            </p:nvSpPr>
            <p:spPr bwMode="auto">
              <a:xfrm>
                <a:off x="847726" y="17240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6" name="Freeform 1209"/>
              <p:cNvSpPr/>
              <p:nvPr/>
            </p:nvSpPr>
            <p:spPr bwMode="auto">
              <a:xfrm>
                <a:off x="854076" y="171767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7" name="Freeform 1210"/>
              <p:cNvSpPr/>
              <p:nvPr/>
            </p:nvSpPr>
            <p:spPr bwMode="auto">
              <a:xfrm>
                <a:off x="836613" y="17129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8" name="Freeform 1211"/>
              <p:cNvSpPr/>
              <p:nvPr/>
            </p:nvSpPr>
            <p:spPr bwMode="auto">
              <a:xfrm>
                <a:off x="836613" y="1712913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0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39" name="Freeform 1212"/>
              <p:cNvSpPr/>
              <p:nvPr/>
            </p:nvSpPr>
            <p:spPr bwMode="auto">
              <a:xfrm>
                <a:off x="836613" y="1712913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0" name="Freeform 1213"/>
              <p:cNvSpPr/>
              <p:nvPr/>
            </p:nvSpPr>
            <p:spPr bwMode="auto">
              <a:xfrm>
                <a:off x="831851" y="1712913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0 h 3"/>
                  <a:gd name="T3" fmla="*/ 0 h 3"/>
                  <a:gd name="T4" fmla="*/ 0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1" name="Freeform 1214"/>
              <p:cNvSpPr/>
              <p:nvPr/>
            </p:nvSpPr>
            <p:spPr bwMode="auto">
              <a:xfrm>
                <a:off x="828676" y="17129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0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2" name="Freeform 1215"/>
              <p:cNvSpPr/>
              <p:nvPr/>
            </p:nvSpPr>
            <p:spPr bwMode="auto">
              <a:xfrm>
                <a:off x="823913" y="1706563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3" name="Freeform 1216"/>
              <p:cNvSpPr/>
              <p:nvPr/>
            </p:nvSpPr>
            <p:spPr bwMode="auto">
              <a:xfrm>
                <a:off x="828676" y="170656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2147483647 h 2"/>
                  <a:gd name="T4" fmla="*/ 2147483647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4" name="Freeform 1217"/>
              <p:cNvSpPr/>
              <p:nvPr/>
            </p:nvSpPr>
            <p:spPr bwMode="auto">
              <a:xfrm>
                <a:off x="823913" y="1701801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5" name="Rectangle 1218"/>
              <p:cNvSpPr>
                <a:spLocks noChangeArrowheads="1"/>
              </p:cNvSpPr>
              <p:nvPr/>
            </p:nvSpPr>
            <p:spPr bwMode="auto">
              <a:xfrm>
                <a:off x="823913" y="17065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46" name="Rectangle 1219"/>
              <p:cNvSpPr>
                <a:spLocks noChangeArrowheads="1"/>
              </p:cNvSpPr>
              <p:nvPr/>
            </p:nvSpPr>
            <p:spPr bwMode="auto">
              <a:xfrm>
                <a:off x="823913" y="170656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47" name="Freeform 1220"/>
              <p:cNvSpPr/>
              <p:nvPr/>
            </p:nvSpPr>
            <p:spPr bwMode="auto">
              <a:xfrm>
                <a:off x="820738" y="17018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8" name="Freeform 1221"/>
              <p:cNvSpPr/>
              <p:nvPr/>
            </p:nvSpPr>
            <p:spPr bwMode="auto">
              <a:xfrm>
                <a:off x="823913" y="16986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49" name="Freeform 1222"/>
              <p:cNvSpPr/>
              <p:nvPr/>
            </p:nvSpPr>
            <p:spPr bwMode="auto">
              <a:xfrm>
                <a:off x="820738" y="1687513"/>
                <a:ext cx="3175" cy="6350"/>
              </a:xfrm>
              <a:custGeom>
                <a:avLst/>
                <a:gdLst>
                  <a:gd name="T0" fmla="*/ 0 w 2"/>
                  <a:gd name="T1" fmla="*/ 2147483647 h 4"/>
                  <a:gd name="T2" fmla="*/ 0 w 2"/>
                  <a:gd name="T3" fmla="*/ 2147483647 h 4"/>
                  <a:gd name="T4" fmla="*/ 0 w 2"/>
                  <a:gd name="T5" fmla="*/ 2147483647 h 4"/>
                  <a:gd name="T6" fmla="*/ 2147483647 w 2"/>
                  <a:gd name="T7" fmla="*/ 2147483647 h 4"/>
                  <a:gd name="T8" fmla="*/ 2147483647 w 2"/>
                  <a:gd name="T9" fmla="*/ 2147483647 h 4"/>
                  <a:gd name="T10" fmla="*/ 2147483647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0 h 4"/>
                  <a:gd name="T16" fmla="*/ 2147483647 w 2"/>
                  <a:gd name="T17" fmla="*/ 0 h 4"/>
                  <a:gd name="T18" fmla="*/ 0 w 2"/>
                  <a:gd name="T19" fmla="*/ 2147483647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4">
                    <a:moveTo>
                      <a:pt x="0" y="2"/>
                    </a:moveTo>
                    <a:lnTo>
                      <a:pt x="0" y="2"/>
                    </a:lnTo>
                    <a:lnTo>
                      <a:pt x="2" y="4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0" name="Freeform 1223"/>
              <p:cNvSpPr/>
              <p:nvPr/>
            </p:nvSpPr>
            <p:spPr bwMode="auto">
              <a:xfrm>
                <a:off x="820738" y="1693863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1" name="Freeform 1224"/>
              <p:cNvSpPr/>
              <p:nvPr/>
            </p:nvSpPr>
            <p:spPr bwMode="auto">
              <a:xfrm>
                <a:off x="820738" y="1693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2" name="Freeform 1225"/>
              <p:cNvSpPr/>
              <p:nvPr/>
            </p:nvSpPr>
            <p:spPr bwMode="auto">
              <a:xfrm>
                <a:off x="820738" y="1693863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3" name="Rectangle 1226"/>
              <p:cNvSpPr>
                <a:spLocks noChangeArrowheads="1"/>
              </p:cNvSpPr>
              <p:nvPr/>
            </p:nvSpPr>
            <p:spPr bwMode="auto">
              <a:xfrm>
                <a:off x="823913" y="1682751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54" name="Freeform 1227"/>
              <p:cNvSpPr/>
              <p:nvPr/>
            </p:nvSpPr>
            <p:spPr bwMode="auto">
              <a:xfrm>
                <a:off x="820738" y="1682751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5" name="Freeform 1228"/>
              <p:cNvSpPr/>
              <p:nvPr/>
            </p:nvSpPr>
            <p:spPr bwMode="auto">
              <a:xfrm>
                <a:off x="820738" y="16906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6" name="Freeform 1229"/>
              <p:cNvSpPr/>
              <p:nvPr/>
            </p:nvSpPr>
            <p:spPr bwMode="auto">
              <a:xfrm>
                <a:off x="869951" y="1701801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7" name="Freeform 1230"/>
              <p:cNvSpPr/>
              <p:nvPr/>
            </p:nvSpPr>
            <p:spPr bwMode="auto">
              <a:xfrm>
                <a:off x="873126" y="1701801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0 h 3"/>
                  <a:gd name="T14" fmla="*/ 2147483647 w 3"/>
                  <a:gd name="T15" fmla="*/ 0 h 3"/>
                  <a:gd name="T16" fmla="*/ 2147483647 w 3"/>
                  <a:gd name="T17" fmla="*/ 0 h 3"/>
                  <a:gd name="T18" fmla="*/ 2147483647 w 3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8" name="Freeform 1231"/>
              <p:cNvSpPr/>
              <p:nvPr/>
            </p:nvSpPr>
            <p:spPr bwMode="auto">
              <a:xfrm>
                <a:off x="823913" y="16716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59" name="Freeform 1232"/>
              <p:cNvSpPr/>
              <p:nvPr/>
            </p:nvSpPr>
            <p:spPr bwMode="auto">
              <a:xfrm>
                <a:off x="823913" y="16684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0" name="Freeform 1233"/>
              <p:cNvSpPr/>
              <p:nvPr/>
            </p:nvSpPr>
            <p:spPr bwMode="auto">
              <a:xfrm>
                <a:off x="828676" y="166846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0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1" name="Freeform 1234"/>
              <p:cNvSpPr/>
              <p:nvPr/>
            </p:nvSpPr>
            <p:spPr bwMode="auto">
              <a:xfrm>
                <a:off x="823913" y="1657351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0 w 3"/>
                  <a:gd name="T15" fmla="*/ 0 h 2"/>
                  <a:gd name="T16" fmla="*/ 0 w 3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2" name="Freeform 1235"/>
              <p:cNvSpPr/>
              <p:nvPr/>
            </p:nvSpPr>
            <p:spPr bwMode="auto">
              <a:xfrm>
                <a:off x="534988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3" name="Freeform 1236"/>
              <p:cNvSpPr/>
              <p:nvPr/>
            </p:nvSpPr>
            <p:spPr bwMode="auto">
              <a:xfrm>
                <a:off x="647701" y="1273176"/>
                <a:ext cx="14288" cy="11113"/>
              </a:xfrm>
              <a:custGeom>
                <a:avLst/>
                <a:gdLst>
                  <a:gd name="T0" fmla="*/ 2147483647 w 9"/>
                  <a:gd name="T1" fmla="*/ 2147483647 h 7"/>
                  <a:gd name="T2" fmla="*/ 2147483647 w 9"/>
                  <a:gd name="T3" fmla="*/ 2147483647 h 7"/>
                  <a:gd name="T4" fmla="*/ 2147483647 w 9"/>
                  <a:gd name="T5" fmla="*/ 2147483647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2147483647 w 9"/>
                  <a:gd name="T11" fmla="*/ 2147483647 h 7"/>
                  <a:gd name="T12" fmla="*/ 2147483647 w 9"/>
                  <a:gd name="T13" fmla="*/ 2147483647 h 7"/>
                  <a:gd name="T14" fmla="*/ 2147483647 w 9"/>
                  <a:gd name="T15" fmla="*/ 2147483647 h 7"/>
                  <a:gd name="T16" fmla="*/ 2147483647 w 9"/>
                  <a:gd name="T17" fmla="*/ 0 h 7"/>
                  <a:gd name="T18" fmla="*/ 2147483647 w 9"/>
                  <a:gd name="T19" fmla="*/ 0 h 7"/>
                  <a:gd name="T20" fmla="*/ 0 w 9"/>
                  <a:gd name="T21" fmla="*/ 0 h 7"/>
                  <a:gd name="T22" fmla="*/ 0 w 9"/>
                  <a:gd name="T23" fmla="*/ 0 h 7"/>
                  <a:gd name="T24" fmla="*/ 0 w 9"/>
                  <a:gd name="T25" fmla="*/ 2147483647 h 7"/>
                  <a:gd name="T26" fmla="*/ 2147483647 w 9"/>
                  <a:gd name="T27" fmla="*/ 2147483647 h 7"/>
                  <a:gd name="T28" fmla="*/ 2147483647 w 9"/>
                  <a:gd name="T29" fmla="*/ 2147483647 h 7"/>
                  <a:gd name="T30" fmla="*/ 2147483647 w 9"/>
                  <a:gd name="T31" fmla="*/ 2147483647 h 7"/>
                  <a:gd name="T32" fmla="*/ 2147483647 w 9"/>
                  <a:gd name="T33" fmla="*/ 2147483647 h 7"/>
                  <a:gd name="T34" fmla="*/ 2147483647 w 9"/>
                  <a:gd name="T35" fmla="*/ 2147483647 h 7"/>
                  <a:gd name="T36" fmla="*/ 2147483647 w 9"/>
                  <a:gd name="T37" fmla="*/ 2147483647 h 7"/>
                  <a:gd name="T38" fmla="*/ 2147483647 w 9"/>
                  <a:gd name="T39" fmla="*/ 2147483647 h 7"/>
                  <a:gd name="T40" fmla="*/ 2147483647 w 9"/>
                  <a:gd name="T41" fmla="*/ 2147483647 h 7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9" h="7">
                    <a:moveTo>
                      <a:pt x="9" y="7"/>
                    </a:moveTo>
                    <a:lnTo>
                      <a:pt x="9" y="7"/>
                    </a:lnTo>
                    <a:lnTo>
                      <a:pt x="9" y="5"/>
                    </a:lnTo>
                    <a:lnTo>
                      <a:pt x="7" y="5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7" y="7"/>
                    </a:ln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4" name="Freeform 1237"/>
              <p:cNvSpPr/>
              <p:nvPr/>
            </p:nvSpPr>
            <p:spPr bwMode="auto">
              <a:xfrm>
                <a:off x="631826" y="12541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0 w 3"/>
                  <a:gd name="T13" fmla="*/ 0 h 2"/>
                  <a:gd name="T14" fmla="*/ 0 w 3"/>
                  <a:gd name="T15" fmla="*/ 2147483647 h 2"/>
                  <a:gd name="T16" fmla="*/ 2147483647 w 3"/>
                  <a:gd name="T17" fmla="*/ 2147483647 h 2"/>
                  <a:gd name="T18" fmla="*/ 2147483647 w 3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5" name="Freeform 1238"/>
              <p:cNvSpPr/>
              <p:nvPr/>
            </p:nvSpPr>
            <p:spPr bwMode="auto">
              <a:xfrm>
                <a:off x="631826" y="1238251"/>
                <a:ext cx="4763" cy="7938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0 w 3"/>
                  <a:gd name="T5" fmla="*/ 2147483647 h 5"/>
                  <a:gd name="T6" fmla="*/ 0 w 3"/>
                  <a:gd name="T7" fmla="*/ 0 h 5"/>
                  <a:gd name="T8" fmla="*/ 0 w 3"/>
                  <a:gd name="T9" fmla="*/ 0 h 5"/>
                  <a:gd name="T10" fmla="*/ 0 w 3"/>
                  <a:gd name="T11" fmla="*/ 2147483647 h 5"/>
                  <a:gd name="T12" fmla="*/ 2147483647 w 3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3" y="5"/>
                    </a:moveTo>
                    <a:lnTo>
                      <a:pt x="3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6" name="Freeform 1239"/>
              <p:cNvSpPr/>
              <p:nvPr/>
            </p:nvSpPr>
            <p:spPr bwMode="auto">
              <a:xfrm>
                <a:off x="631826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7" name="Freeform 1240"/>
              <p:cNvSpPr/>
              <p:nvPr/>
            </p:nvSpPr>
            <p:spPr bwMode="auto">
              <a:xfrm>
                <a:off x="628651" y="123507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8" name="Freeform 1241"/>
              <p:cNvSpPr/>
              <p:nvPr/>
            </p:nvSpPr>
            <p:spPr bwMode="auto">
              <a:xfrm>
                <a:off x="625476" y="1235076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69" name="Freeform 1242"/>
              <p:cNvSpPr/>
              <p:nvPr/>
            </p:nvSpPr>
            <p:spPr bwMode="auto">
              <a:xfrm>
                <a:off x="628651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0" name="Freeform 1243"/>
              <p:cNvSpPr/>
              <p:nvPr/>
            </p:nvSpPr>
            <p:spPr bwMode="auto">
              <a:xfrm>
                <a:off x="620713" y="1223963"/>
                <a:ext cx="4763" cy="7938"/>
              </a:xfrm>
              <a:custGeom>
                <a:avLst/>
                <a:gdLst>
                  <a:gd name="T0" fmla="*/ 2147483647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2147483647 w 3"/>
                  <a:gd name="T7" fmla="*/ 2147483647 h 5"/>
                  <a:gd name="T8" fmla="*/ 2147483647 w 3"/>
                  <a:gd name="T9" fmla="*/ 2147483647 h 5"/>
                  <a:gd name="T10" fmla="*/ 2147483647 w 3"/>
                  <a:gd name="T11" fmla="*/ 2147483647 h 5"/>
                  <a:gd name="T12" fmla="*/ 2147483647 w 3"/>
                  <a:gd name="T13" fmla="*/ 2147483647 h 5"/>
                  <a:gd name="T14" fmla="*/ 2147483647 w 3"/>
                  <a:gd name="T15" fmla="*/ 2147483647 h 5"/>
                  <a:gd name="T16" fmla="*/ 2147483647 w 3"/>
                  <a:gd name="T17" fmla="*/ 0 h 5"/>
                  <a:gd name="T18" fmla="*/ 0 w 3"/>
                  <a:gd name="T19" fmla="*/ 2147483647 h 5"/>
                  <a:gd name="T20" fmla="*/ 0 w 3"/>
                  <a:gd name="T21" fmla="*/ 2147483647 h 5"/>
                  <a:gd name="T22" fmla="*/ 0 w 3"/>
                  <a:gd name="T23" fmla="*/ 2147483647 h 5"/>
                  <a:gd name="T24" fmla="*/ 0 w 3"/>
                  <a:gd name="T25" fmla="*/ 2147483647 h 5"/>
                  <a:gd name="T26" fmla="*/ 2147483647 w 3"/>
                  <a:gd name="T27" fmla="*/ 2147483647 h 5"/>
                  <a:gd name="T28" fmla="*/ 2147483647 w 3"/>
                  <a:gd name="T29" fmla="*/ 2147483647 h 5"/>
                  <a:gd name="T30" fmla="*/ 2147483647 w 3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3" h="5">
                    <a:moveTo>
                      <a:pt x="3" y="2"/>
                    </a:moveTo>
                    <a:lnTo>
                      <a:pt x="3" y="5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1" name="Freeform 1244"/>
              <p:cNvSpPr/>
              <p:nvPr/>
            </p:nvSpPr>
            <p:spPr bwMode="auto">
              <a:xfrm>
                <a:off x="628651" y="1235076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2" name="Freeform 1245"/>
              <p:cNvSpPr/>
              <p:nvPr/>
            </p:nvSpPr>
            <p:spPr bwMode="auto">
              <a:xfrm>
                <a:off x="636588" y="12573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3" name="Freeform 1246"/>
              <p:cNvSpPr/>
              <p:nvPr/>
            </p:nvSpPr>
            <p:spPr bwMode="auto">
              <a:xfrm>
                <a:off x="636588" y="12620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4" name="Freeform 1247"/>
              <p:cNvSpPr/>
              <p:nvPr/>
            </p:nvSpPr>
            <p:spPr bwMode="auto">
              <a:xfrm>
                <a:off x="636588" y="12620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5" name="Freeform 1248"/>
              <p:cNvSpPr/>
              <p:nvPr/>
            </p:nvSpPr>
            <p:spPr bwMode="auto">
              <a:xfrm>
                <a:off x="639763" y="12541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6" name="Freeform 1249"/>
              <p:cNvSpPr/>
              <p:nvPr/>
            </p:nvSpPr>
            <p:spPr bwMode="auto">
              <a:xfrm>
                <a:off x="639763" y="12573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7" name="Freeform 1250"/>
              <p:cNvSpPr/>
              <p:nvPr/>
            </p:nvSpPr>
            <p:spPr bwMode="auto">
              <a:xfrm>
                <a:off x="519113" y="12541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8" name="Freeform 1251"/>
              <p:cNvSpPr/>
              <p:nvPr/>
            </p:nvSpPr>
            <p:spPr bwMode="auto">
              <a:xfrm>
                <a:off x="512763" y="125730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79" name="Freeform 1252"/>
              <p:cNvSpPr/>
              <p:nvPr/>
            </p:nvSpPr>
            <p:spPr bwMode="auto">
              <a:xfrm>
                <a:off x="493713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0" name="Rectangle 1253"/>
              <p:cNvSpPr>
                <a:spLocks noChangeArrowheads="1"/>
              </p:cNvSpPr>
              <p:nvPr/>
            </p:nvSpPr>
            <p:spPr bwMode="auto">
              <a:xfrm>
                <a:off x="496888" y="12652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1" name="Freeform 1254"/>
              <p:cNvSpPr/>
              <p:nvPr/>
            </p:nvSpPr>
            <p:spPr bwMode="auto">
              <a:xfrm>
                <a:off x="519113" y="12128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2147483647 w 3"/>
                  <a:gd name="T15" fmla="*/ 2147483647 h 2"/>
                  <a:gd name="T16" fmla="*/ 2147483647 w 3"/>
                  <a:gd name="T17" fmla="*/ 0 h 2"/>
                  <a:gd name="T18" fmla="*/ 2147483647 w 3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2" name="Freeform 1255"/>
              <p:cNvSpPr/>
              <p:nvPr/>
            </p:nvSpPr>
            <p:spPr bwMode="auto">
              <a:xfrm>
                <a:off x="504826" y="1185863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0 h 3"/>
                  <a:gd name="T6" fmla="*/ 0 w 7"/>
                  <a:gd name="T7" fmla="*/ 0 h 3"/>
                  <a:gd name="T8" fmla="*/ 0 w 7"/>
                  <a:gd name="T9" fmla="*/ 0 h 3"/>
                  <a:gd name="T10" fmla="*/ 0 w 7"/>
                  <a:gd name="T11" fmla="*/ 0 h 3"/>
                  <a:gd name="T12" fmla="*/ 0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2147483647 h 3"/>
                  <a:gd name="T20" fmla="*/ 2147483647 w 7"/>
                  <a:gd name="T21" fmla="*/ 2147483647 h 3"/>
                  <a:gd name="T22" fmla="*/ 2147483647 w 7"/>
                  <a:gd name="T23" fmla="*/ 2147483647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7" y="3"/>
                    </a:move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3" name="Freeform 1256"/>
              <p:cNvSpPr/>
              <p:nvPr/>
            </p:nvSpPr>
            <p:spPr bwMode="auto">
              <a:xfrm>
                <a:off x="584201" y="121285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2147483647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4" name="Freeform 1257"/>
              <p:cNvSpPr/>
              <p:nvPr/>
            </p:nvSpPr>
            <p:spPr bwMode="auto">
              <a:xfrm>
                <a:off x="587376" y="1209676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5" name="Freeform 1258"/>
              <p:cNvSpPr/>
              <p:nvPr/>
            </p:nvSpPr>
            <p:spPr bwMode="auto">
              <a:xfrm>
                <a:off x="565151" y="12239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6" name="Freeform 1259"/>
              <p:cNvSpPr/>
              <p:nvPr/>
            </p:nvSpPr>
            <p:spPr bwMode="auto">
              <a:xfrm>
                <a:off x="560388" y="1227138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2147483647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0 w 5"/>
                  <a:gd name="T11" fmla="*/ 2147483647 h 5"/>
                  <a:gd name="T12" fmla="*/ 0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2147483647 w 5"/>
                  <a:gd name="T25" fmla="*/ 2147483647 h 5"/>
                  <a:gd name="T26" fmla="*/ 2147483647 w 5"/>
                  <a:gd name="T27" fmla="*/ 0 h 5"/>
                  <a:gd name="T28" fmla="*/ 2147483647 w 5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87" name="Rectangle 1260"/>
              <p:cNvSpPr>
                <a:spLocks noChangeArrowheads="1"/>
              </p:cNvSpPr>
              <p:nvPr/>
            </p:nvSpPr>
            <p:spPr bwMode="auto">
              <a:xfrm>
                <a:off x="584201" y="1209676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8" name="Rectangle 1261"/>
              <p:cNvSpPr>
                <a:spLocks noChangeArrowheads="1"/>
              </p:cNvSpPr>
              <p:nvPr/>
            </p:nvSpPr>
            <p:spPr bwMode="auto">
              <a:xfrm>
                <a:off x="584201" y="121285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89" name="Rectangle 1262"/>
              <p:cNvSpPr>
                <a:spLocks noChangeArrowheads="1"/>
              </p:cNvSpPr>
              <p:nvPr/>
            </p:nvSpPr>
            <p:spPr bwMode="auto">
              <a:xfrm>
                <a:off x="538163" y="1246188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790" name="Freeform 1263"/>
              <p:cNvSpPr/>
              <p:nvPr/>
            </p:nvSpPr>
            <p:spPr bwMode="auto">
              <a:xfrm>
                <a:off x="542926" y="1246188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0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1" name="Freeform 1264"/>
              <p:cNvSpPr/>
              <p:nvPr/>
            </p:nvSpPr>
            <p:spPr bwMode="auto">
              <a:xfrm>
                <a:off x="681038" y="1114426"/>
                <a:ext cx="57150" cy="34925"/>
              </a:xfrm>
              <a:custGeom>
                <a:avLst/>
                <a:gdLst>
                  <a:gd name="T0" fmla="*/ 2147483647 w 36"/>
                  <a:gd name="T1" fmla="*/ 2147483647 h 22"/>
                  <a:gd name="T2" fmla="*/ 2147483647 w 36"/>
                  <a:gd name="T3" fmla="*/ 2147483647 h 22"/>
                  <a:gd name="T4" fmla="*/ 2147483647 w 36"/>
                  <a:gd name="T5" fmla="*/ 2147483647 h 22"/>
                  <a:gd name="T6" fmla="*/ 2147483647 w 36"/>
                  <a:gd name="T7" fmla="*/ 2147483647 h 22"/>
                  <a:gd name="T8" fmla="*/ 2147483647 w 36"/>
                  <a:gd name="T9" fmla="*/ 2147483647 h 22"/>
                  <a:gd name="T10" fmla="*/ 2147483647 w 36"/>
                  <a:gd name="T11" fmla="*/ 2147483647 h 22"/>
                  <a:gd name="T12" fmla="*/ 2147483647 w 36"/>
                  <a:gd name="T13" fmla="*/ 2147483647 h 22"/>
                  <a:gd name="T14" fmla="*/ 2147483647 w 36"/>
                  <a:gd name="T15" fmla="*/ 0 h 22"/>
                  <a:gd name="T16" fmla="*/ 2147483647 w 36"/>
                  <a:gd name="T17" fmla="*/ 0 h 22"/>
                  <a:gd name="T18" fmla="*/ 2147483647 w 36"/>
                  <a:gd name="T19" fmla="*/ 2147483647 h 22"/>
                  <a:gd name="T20" fmla="*/ 2147483647 w 36"/>
                  <a:gd name="T21" fmla="*/ 2147483647 h 22"/>
                  <a:gd name="T22" fmla="*/ 2147483647 w 36"/>
                  <a:gd name="T23" fmla="*/ 2147483647 h 22"/>
                  <a:gd name="T24" fmla="*/ 2147483647 w 36"/>
                  <a:gd name="T25" fmla="*/ 2147483647 h 22"/>
                  <a:gd name="T26" fmla="*/ 2147483647 w 36"/>
                  <a:gd name="T27" fmla="*/ 2147483647 h 22"/>
                  <a:gd name="T28" fmla="*/ 2147483647 w 36"/>
                  <a:gd name="T29" fmla="*/ 2147483647 h 22"/>
                  <a:gd name="T30" fmla="*/ 2147483647 w 36"/>
                  <a:gd name="T31" fmla="*/ 2147483647 h 22"/>
                  <a:gd name="T32" fmla="*/ 2147483647 w 36"/>
                  <a:gd name="T33" fmla="*/ 2147483647 h 22"/>
                  <a:gd name="T34" fmla="*/ 2147483647 w 36"/>
                  <a:gd name="T35" fmla="*/ 2147483647 h 22"/>
                  <a:gd name="T36" fmla="*/ 2147483647 w 36"/>
                  <a:gd name="T37" fmla="*/ 2147483647 h 22"/>
                  <a:gd name="T38" fmla="*/ 2147483647 w 36"/>
                  <a:gd name="T39" fmla="*/ 2147483647 h 22"/>
                  <a:gd name="T40" fmla="*/ 2147483647 w 36"/>
                  <a:gd name="T41" fmla="*/ 2147483647 h 22"/>
                  <a:gd name="T42" fmla="*/ 2147483647 w 36"/>
                  <a:gd name="T43" fmla="*/ 2147483647 h 22"/>
                  <a:gd name="T44" fmla="*/ 2147483647 w 36"/>
                  <a:gd name="T45" fmla="*/ 2147483647 h 22"/>
                  <a:gd name="T46" fmla="*/ 2147483647 w 36"/>
                  <a:gd name="T47" fmla="*/ 2147483647 h 22"/>
                  <a:gd name="T48" fmla="*/ 2147483647 w 36"/>
                  <a:gd name="T49" fmla="*/ 0 h 22"/>
                  <a:gd name="T50" fmla="*/ 2147483647 w 36"/>
                  <a:gd name="T51" fmla="*/ 2147483647 h 22"/>
                  <a:gd name="T52" fmla="*/ 0 w 36"/>
                  <a:gd name="T53" fmla="*/ 2147483647 h 22"/>
                  <a:gd name="T54" fmla="*/ 0 w 36"/>
                  <a:gd name="T55" fmla="*/ 2147483647 h 22"/>
                  <a:gd name="T56" fmla="*/ 0 w 36"/>
                  <a:gd name="T57" fmla="*/ 2147483647 h 22"/>
                  <a:gd name="T58" fmla="*/ 0 w 36"/>
                  <a:gd name="T59" fmla="*/ 2147483647 h 22"/>
                  <a:gd name="T60" fmla="*/ 0 w 36"/>
                  <a:gd name="T61" fmla="*/ 2147483647 h 22"/>
                  <a:gd name="T62" fmla="*/ 2147483647 w 36"/>
                  <a:gd name="T63" fmla="*/ 2147483647 h 22"/>
                  <a:gd name="T64" fmla="*/ 2147483647 w 36"/>
                  <a:gd name="T65" fmla="*/ 2147483647 h 22"/>
                  <a:gd name="T66" fmla="*/ 0 w 36"/>
                  <a:gd name="T67" fmla="*/ 2147483647 h 22"/>
                  <a:gd name="T68" fmla="*/ 2147483647 w 36"/>
                  <a:gd name="T69" fmla="*/ 2147483647 h 22"/>
                  <a:gd name="T70" fmla="*/ 2147483647 w 36"/>
                  <a:gd name="T71" fmla="*/ 2147483647 h 22"/>
                  <a:gd name="T72" fmla="*/ 2147483647 w 36"/>
                  <a:gd name="T73" fmla="*/ 2147483647 h 22"/>
                  <a:gd name="T74" fmla="*/ 2147483647 w 36"/>
                  <a:gd name="T75" fmla="*/ 2147483647 h 22"/>
                  <a:gd name="T76" fmla="*/ 2147483647 w 36"/>
                  <a:gd name="T77" fmla="*/ 2147483647 h 22"/>
                  <a:gd name="T78" fmla="*/ 2147483647 w 36"/>
                  <a:gd name="T79" fmla="*/ 2147483647 h 22"/>
                  <a:gd name="T80" fmla="*/ 2147483647 w 36"/>
                  <a:gd name="T81" fmla="*/ 2147483647 h 22"/>
                  <a:gd name="T82" fmla="*/ 2147483647 w 36"/>
                  <a:gd name="T83" fmla="*/ 2147483647 h 22"/>
                  <a:gd name="T84" fmla="*/ 2147483647 w 36"/>
                  <a:gd name="T85" fmla="*/ 2147483647 h 22"/>
                  <a:gd name="T86" fmla="*/ 2147483647 w 36"/>
                  <a:gd name="T87" fmla="*/ 2147483647 h 22"/>
                  <a:gd name="T88" fmla="*/ 2147483647 w 36"/>
                  <a:gd name="T89" fmla="*/ 2147483647 h 22"/>
                  <a:gd name="T90" fmla="*/ 2147483647 w 36"/>
                  <a:gd name="T91" fmla="*/ 2147483647 h 22"/>
                  <a:gd name="T92" fmla="*/ 2147483647 w 36"/>
                  <a:gd name="T93" fmla="*/ 2147483647 h 22"/>
                  <a:gd name="T94" fmla="*/ 2147483647 w 36"/>
                  <a:gd name="T95" fmla="*/ 2147483647 h 22"/>
                  <a:gd name="T96" fmla="*/ 2147483647 w 36"/>
                  <a:gd name="T97" fmla="*/ 2147483647 h 22"/>
                  <a:gd name="T98" fmla="*/ 2147483647 w 36"/>
                  <a:gd name="T99" fmla="*/ 2147483647 h 22"/>
                  <a:gd name="T100" fmla="*/ 2147483647 w 36"/>
                  <a:gd name="T101" fmla="*/ 2147483647 h 22"/>
                  <a:gd name="T102" fmla="*/ 2147483647 w 36"/>
                  <a:gd name="T103" fmla="*/ 2147483647 h 22"/>
                  <a:gd name="T104" fmla="*/ 2147483647 w 36"/>
                  <a:gd name="T105" fmla="*/ 2147483647 h 22"/>
                  <a:gd name="T106" fmla="*/ 2147483647 w 36"/>
                  <a:gd name="T107" fmla="*/ 2147483647 h 22"/>
                  <a:gd name="T108" fmla="*/ 2147483647 w 36"/>
                  <a:gd name="T109" fmla="*/ 2147483647 h 2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36" h="22">
                    <a:moveTo>
                      <a:pt x="36" y="17"/>
                    </a:moveTo>
                    <a:lnTo>
                      <a:pt x="36" y="17"/>
                    </a:lnTo>
                    <a:lnTo>
                      <a:pt x="36" y="14"/>
                    </a:lnTo>
                    <a:lnTo>
                      <a:pt x="34" y="14"/>
                    </a:lnTo>
                    <a:lnTo>
                      <a:pt x="34" y="12"/>
                    </a:lnTo>
                    <a:lnTo>
                      <a:pt x="31" y="12"/>
                    </a:lnTo>
                    <a:lnTo>
                      <a:pt x="29" y="10"/>
                    </a:lnTo>
                    <a:lnTo>
                      <a:pt x="29" y="7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4" y="0"/>
                    </a:lnTo>
                    <a:lnTo>
                      <a:pt x="22" y="0"/>
                    </a:lnTo>
                    <a:lnTo>
                      <a:pt x="22" y="3"/>
                    </a:lnTo>
                    <a:lnTo>
                      <a:pt x="22" y="5"/>
                    </a:lnTo>
                    <a:lnTo>
                      <a:pt x="24" y="7"/>
                    </a:lnTo>
                    <a:lnTo>
                      <a:pt x="22" y="7"/>
                    </a:lnTo>
                    <a:lnTo>
                      <a:pt x="19" y="5"/>
                    </a:lnTo>
                    <a:lnTo>
                      <a:pt x="17" y="3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5" y="3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4"/>
                    </a:lnTo>
                    <a:lnTo>
                      <a:pt x="12" y="14"/>
                    </a:lnTo>
                    <a:lnTo>
                      <a:pt x="7" y="14"/>
                    </a:lnTo>
                    <a:lnTo>
                      <a:pt x="3" y="14"/>
                    </a:lnTo>
                    <a:lnTo>
                      <a:pt x="3" y="17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10" y="19"/>
                    </a:lnTo>
                    <a:lnTo>
                      <a:pt x="12" y="22"/>
                    </a:lnTo>
                    <a:lnTo>
                      <a:pt x="17" y="22"/>
                    </a:lnTo>
                    <a:lnTo>
                      <a:pt x="19" y="19"/>
                    </a:lnTo>
                    <a:lnTo>
                      <a:pt x="22" y="19"/>
                    </a:lnTo>
                    <a:lnTo>
                      <a:pt x="24" y="19"/>
                    </a:lnTo>
                    <a:lnTo>
                      <a:pt x="24" y="17"/>
                    </a:lnTo>
                    <a:lnTo>
                      <a:pt x="26" y="17"/>
                    </a:lnTo>
                    <a:lnTo>
                      <a:pt x="26" y="19"/>
                    </a:lnTo>
                    <a:lnTo>
                      <a:pt x="29" y="19"/>
                    </a:lnTo>
                    <a:lnTo>
                      <a:pt x="31" y="19"/>
                    </a:lnTo>
                    <a:lnTo>
                      <a:pt x="34" y="19"/>
                    </a:lnTo>
                    <a:lnTo>
                      <a:pt x="34" y="17"/>
                    </a:lnTo>
                    <a:lnTo>
                      <a:pt x="31" y="17"/>
                    </a:lnTo>
                    <a:lnTo>
                      <a:pt x="34" y="17"/>
                    </a:lnTo>
                    <a:lnTo>
                      <a:pt x="36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2" name="Freeform 1265"/>
              <p:cNvSpPr/>
              <p:nvPr/>
            </p:nvSpPr>
            <p:spPr bwMode="auto">
              <a:xfrm>
                <a:off x="715963" y="1144588"/>
                <a:ext cx="6350" cy="4763"/>
              </a:xfrm>
              <a:custGeom>
                <a:avLst/>
                <a:gdLst>
                  <a:gd name="T0" fmla="*/ 0 w 4"/>
                  <a:gd name="T1" fmla="*/ 2147483647 h 3"/>
                  <a:gd name="T2" fmla="*/ 0 w 4"/>
                  <a:gd name="T3" fmla="*/ 2147483647 h 3"/>
                  <a:gd name="T4" fmla="*/ 0 w 4"/>
                  <a:gd name="T5" fmla="*/ 2147483647 h 3"/>
                  <a:gd name="T6" fmla="*/ 2147483647 w 4"/>
                  <a:gd name="T7" fmla="*/ 2147483647 h 3"/>
                  <a:gd name="T8" fmla="*/ 2147483647 w 4"/>
                  <a:gd name="T9" fmla="*/ 2147483647 h 3"/>
                  <a:gd name="T10" fmla="*/ 2147483647 w 4"/>
                  <a:gd name="T11" fmla="*/ 2147483647 h 3"/>
                  <a:gd name="T12" fmla="*/ 2147483647 w 4"/>
                  <a:gd name="T13" fmla="*/ 0 h 3"/>
                  <a:gd name="T14" fmla="*/ 2147483647 w 4"/>
                  <a:gd name="T15" fmla="*/ 0 h 3"/>
                  <a:gd name="T16" fmla="*/ 2147483647 w 4"/>
                  <a:gd name="T17" fmla="*/ 2147483647 h 3"/>
                  <a:gd name="T18" fmla="*/ 0 w 4"/>
                  <a:gd name="T19" fmla="*/ 2147483647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3">
                    <a:moveTo>
                      <a:pt x="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3" name="Freeform 1266"/>
              <p:cNvSpPr/>
              <p:nvPr/>
            </p:nvSpPr>
            <p:spPr bwMode="auto">
              <a:xfrm>
                <a:off x="655638" y="1103313"/>
                <a:ext cx="33338" cy="26988"/>
              </a:xfrm>
              <a:custGeom>
                <a:avLst/>
                <a:gdLst>
                  <a:gd name="T0" fmla="*/ 2147483647 w 21"/>
                  <a:gd name="T1" fmla="*/ 2147483647 h 17"/>
                  <a:gd name="T2" fmla="*/ 2147483647 w 21"/>
                  <a:gd name="T3" fmla="*/ 2147483647 h 17"/>
                  <a:gd name="T4" fmla="*/ 2147483647 w 21"/>
                  <a:gd name="T5" fmla="*/ 2147483647 h 17"/>
                  <a:gd name="T6" fmla="*/ 2147483647 w 21"/>
                  <a:gd name="T7" fmla="*/ 2147483647 h 17"/>
                  <a:gd name="T8" fmla="*/ 2147483647 w 21"/>
                  <a:gd name="T9" fmla="*/ 2147483647 h 17"/>
                  <a:gd name="T10" fmla="*/ 2147483647 w 21"/>
                  <a:gd name="T11" fmla="*/ 2147483647 h 17"/>
                  <a:gd name="T12" fmla="*/ 2147483647 w 21"/>
                  <a:gd name="T13" fmla="*/ 2147483647 h 17"/>
                  <a:gd name="T14" fmla="*/ 2147483647 w 21"/>
                  <a:gd name="T15" fmla="*/ 2147483647 h 17"/>
                  <a:gd name="T16" fmla="*/ 2147483647 w 21"/>
                  <a:gd name="T17" fmla="*/ 2147483647 h 17"/>
                  <a:gd name="T18" fmla="*/ 2147483647 w 21"/>
                  <a:gd name="T19" fmla="*/ 2147483647 h 17"/>
                  <a:gd name="T20" fmla="*/ 2147483647 w 21"/>
                  <a:gd name="T21" fmla="*/ 2147483647 h 17"/>
                  <a:gd name="T22" fmla="*/ 2147483647 w 21"/>
                  <a:gd name="T23" fmla="*/ 2147483647 h 17"/>
                  <a:gd name="T24" fmla="*/ 2147483647 w 21"/>
                  <a:gd name="T25" fmla="*/ 2147483647 h 17"/>
                  <a:gd name="T26" fmla="*/ 2147483647 w 21"/>
                  <a:gd name="T27" fmla="*/ 2147483647 h 17"/>
                  <a:gd name="T28" fmla="*/ 2147483647 w 21"/>
                  <a:gd name="T29" fmla="*/ 2147483647 h 17"/>
                  <a:gd name="T30" fmla="*/ 2147483647 w 21"/>
                  <a:gd name="T31" fmla="*/ 2147483647 h 17"/>
                  <a:gd name="T32" fmla="*/ 2147483647 w 21"/>
                  <a:gd name="T33" fmla="*/ 2147483647 h 17"/>
                  <a:gd name="T34" fmla="*/ 2147483647 w 21"/>
                  <a:gd name="T35" fmla="*/ 2147483647 h 17"/>
                  <a:gd name="T36" fmla="*/ 2147483647 w 21"/>
                  <a:gd name="T37" fmla="*/ 2147483647 h 17"/>
                  <a:gd name="T38" fmla="*/ 2147483647 w 21"/>
                  <a:gd name="T39" fmla="*/ 2147483647 h 17"/>
                  <a:gd name="T40" fmla="*/ 2147483647 w 21"/>
                  <a:gd name="T41" fmla="*/ 2147483647 h 17"/>
                  <a:gd name="T42" fmla="*/ 2147483647 w 21"/>
                  <a:gd name="T43" fmla="*/ 2147483647 h 17"/>
                  <a:gd name="T44" fmla="*/ 2147483647 w 21"/>
                  <a:gd name="T45" fmla="*/ 2147483647 h 17"/>
                  <a:gd name="T46" fmla="*/ 2147483647 w 21"/>
                  <a:gd name="T47" fmla="*/ 2147483647 h 17"/>
                  <a:gd name="T48" fmla="*/ 2147483647 w 21"/>
                  <a:gd name="T49" fmla="*/ 2147483647 h 17"/>
                  <a:gd name="T50" fmla="*/ 2147483647 w 21"/>
                  <a:gd name="T51" fmla="*/ 2147483647 h 17"/>
                  <a:gd name="T52" fmla="*/ 2147483647 w 21"/>
                  <a:gd name="T53" fmla="*/ 0 h 17"/>
                  <a:gd name="T54" fmla="*/ 2147483647 w 21"/>
                  <a:gd name="T55" fmla="*/ 0 h 17"/>
                  <a:gd name="T56" fmla="*/ 2147483647 w 21"/>
                  <a:gd name="T57" fmla="*/ 2147483647 h 17"/>
                  <a:gd name="T58" fmla="*/ 2147483647 w 21"/>
                  <a:gd name="T59" fmla="*/ 2147483647 h 17"/>
                  <a:gd name="T60" fmla="*/ 2147483647 w 21"/>
                  <a:gd name="T61" fmla="*/ 2147483647 h 17"/>
                  <a:gd name="T62" fmla="*/ 2147483647 w 21"/>
                  <a:gd name="T63" fmla="*/ 2147483647 h 17"/>
                  <a:gd name="T64" fmla="*/ 2147483647 w 21"/>
                  <a:gd name="T65" fmla="*/ 2147483647 h 17"/>
                  <a:gd name="T66" fmla="*/ 2147483647 w 21"/>
                  <a:gd name="T67" fmla="*/ 2147483647 h 17"/>
                  <a:gd name="T68" fmla="*/ 2147483647 w 21"/>
                  <a:gd name="T69" fmla="*/ 2147483647 h 17"/>
                  <a:gd name="T70" fmla="*/ 2147483647 w 21"/>
                  <a:gd name="T71" fmla="*/ 2147483647 h 17"/>
                  <a:gd name="T72" fmla="*/ 2147483647 w 21"/>
                  <a:gd name="T73" fmla="*/ 2147483647 h 17"/>
                  <a:gd name="T74" fmla="*/ 2147483647 w 21"/>
                  <a:gd name="T75" fmla="*/ 2147483647 h 17"/>
                  <a:gd name="T76" fmla="*/ 2147483647 w 21"/>
                  <a:gd name="T77" fmla="*/ 2147483647 h 17"/>
                  <a:gd name="T78" fmla="*/ 0 w 21"/>
                  <a:gd name="T79" fmla="*/ 2147483647 h 17"/>
                  <a:gd name="T80" fmla="*/ 0 w 21"/>
                  <a:gd name="T81" fmla="*/ 2147483647 h 17"/>
                  <a:gd name="T82" fmla="*/ 2147483647 w 21"/>
                  <a:gd name="T83" fmla="*/ 2147483647 h 17"/>
                  <a:gd name="T84" fmla="*/ 2147483647 w 21"/>
                  <a:gd name="T85" fmla="*/ 2147483647 h 17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21" h="17">
                    <a:moveTo>
                      <a:pt x="4" y="17"/>
                    </a:moveTo>
                    <a:lnTo>
                      <a:pt x="4" y="17"/>
                    </a:lnTo>
                    <a:lnTo>
                      <a:pt x="7" y="17"/>
                    </a:lnTo>
                    <a:lnTo>
                      <a:pt x="9" y="17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4" y="12"/>
                    </a:lnTo>
                    <a:lnTo>
                      <a:pt x="16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19" y="2"/>
                    </a:lnTo>
                    <a:lnTo>
                      <a:pt x="14" y="2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4" y="10"/>
                    </a:lnTo>
                    <a:lnTo>
                      <a:pt x="2" y="10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4" y="1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4" name="Freeform 1267"/>
              <p:cNvSpPr/>
              <p:nvPr/>
            </p:nvSpPr>
            <p:spPr bwMode="auto">
              <a:xfrm>
                <a:off x="735013" y="1111251"/>
                <a:ext cx="17463" cy="19050"/>
              </a:xfrm>
              <a:custGeom>
                <a:avLst/>
                <a:gdLst>
                  <a:gd name="T0" fmla="*/ 2147483647 w 11"/>
                  <a:gd name="T1" fmla="*/ 2147483647 h 12"/>
                  <a:gd name="T2" fmla="*/ 2147483647 w 11"/>
                  <a:gd name="T3" fmla="*/ 2147483647 h 12"/>
                  <a:gd name="T4" fmla="*/ 2147483647 w 11"/>
                  <a:gd name="T5" fmla="*/ 2147483647 h 12"/>
                  <a:gd name="T6" fmla="*/ 2147483647 w 11"/>
                  <a:gd name="T7" fmla="*/ 2147483647 h 12"/>
                  <a:gd name="T8" fmla="*/ 2147483647 w 11"/>
                  <a:gd name="T9" fmla="*/ 2147483647 h 12"/>
                  <a:gd name="T10" fmla="*/ 2147483647 w 11"/>
                  <a:gd name="T11" fmla="*/ 2147483647 h 12"/>
                  <a:gd name="T12" fmla="*/ 2147483647 w 11"/>
                  <a:gd name="T13" fmla="*/ 2147483647 h 12"/>
                  <a:gd name="T14" fmla="*/ 2147483647 w 11"/>
                  <a:gd name="T15" fmla="*/ 2147483647 h 12"/>
                  <a:gd name="T16" fmla="*/ 2147483647 w 11"/>
                  <a:gd name="T17" fmla="*/ 2147483647 h 12"/>
                  <a:gd name="T18" fmla="*/ 2147483647 w 11"/>
                  <a:gd name="T19" fmla="*/ 2147483647 h 12"/>
                  <a:gd name="T20" fmla="*/ 2147483647 w 11"/>
                  <a:gd name="T21" fmla="*/ 0 h 12"/>
                  <a:gd name="T22" fmla="*/ 2147483647 w 11"/>
                  <a:gd name="T23" fmla="*/ 0 h 12"/>
                  <a:gd name="T24" fmla="*/ 2147483647 w 11"/>
                  <a:gd name="T25" fmla="*/ 0 h 12"/>
                  <a:gd name="T26" fmla="*/ 2147483647 w 11"/>
                  <a:gd name="T27" fmla="*/ 0 h 12"/>
                  <a:gd name="T28" fmla="*/ 2147483647 w 11"/>
                  <a:gd name="T29" fmla="*/ 0 h 12"/>
                  <a:gd name="T30" fmla="*/ 2147483647 w 11"/>
                  <a:gd name="T31" fmla="*/ 0 h 12"/>
                  <a:gd name="T32" fmla="*/ 2147483647 w 11"/>
                  <a:gd name="T33" fmla="*/ 0 h 12"/>
                  <a:gd name="T34" fmla="*/ 2147483647 w 11"/>
                  <a:gd name="T35" fmla="*/ 0 h 12"/>
                  <a:gd name="T36" fmla="*/ 2147483647 w 11"/>
                  <a:gd name="T37" fmla="*/ 0 h 12"/>
                  <a:gd name="T38" fmla="*/ 2147483647 w 11"/>
                  <a:gd name="T39" fmla="*/ 2147483647 h 12"/>
                  <a:gd name="T40" fmla="*/ 2147483647 w 11"/>
                  <a:gd name="T41" fmla="*/ 2147483647 h 12"/>
                  <a:gd name="T42" fmla="*/ 2147483647 w 11"/>
                  <a:gd name="T43" fmla="*/ 2147483647 h 12"/>
                  <a:gd name="T44" fmla="*/ 2147483647 w 11"/>
                  <a:gd name="T45" fmla="*/ 2147483647 h 12"/>
                  <a:gd name="T46" fmla="*/ 2147483647 w 11"/>
                  <a:gd name="T47" fmla="*/ 2147483647 h 12"/>
                  <a:gd name="T48" fmla="*/ 2147483647 w 11"/>
                  <a:gd name="T49" fmla="*/ 2147483647 h 12"/>
                  <a:gd name="T50" fmla="*/ 2147483647 w 11"/>
                  <a:gd name="T51" fmla="*/ 2147483647 h 12"/>
                  <a:gd name="T52" fmla="*/ 2147483647 w 11"/>
                  <a:gd name="T53" fmla="*/ 2147483647 h 12"/>
                  <a:gd name="T54" fmla="*/ 2147483647 w 11"/>
                  <a:gd name="T55" fmla="*/ 2147483647 h 12"/>
                  <a:gd name="T56" fmla="*/ 2147483647 w 11"/>
                  <a:gd name="T57" fmla="*/ 2147483647 h 12"/>
                  <a:gd name="T58" fmla="*/ 2147483647 w 11"/>
                  <a:gd name="T59" fmla="*/ 2147483647 h 12"/>
                  <a:gd name="T60" fmla="*/ 2147483647 w 11"/>
                  <a:gd name="T61" fmla="*/ 2147483647 h 12"/>
                  <a:gd name="T62" fmla="*/ 0 w 11"/>
                  <a:gd name="T63" fmla="*/ 2147483647 h 12"/>
                  <a:gd name="T64" fmla="*/ 0 w 11"/>
                  <a:gd name="T65" fmla="*/ 2147483647 h 12"/>
                  <a:gd name="T66" fmla="*/ 0 w 11"/>
                  <a:gd name="T67" fmla="*/ 2147483647 h 12"/>
                  <a:gd name="T68" fmla="*/ 2147483647 w 11"/>
                  <a:gd name="T69" fmla="*/ 2147483647 h 12"/>
                  <a:gd name="T70" fmla="*/ 2147483647 w 11"/>
                  <a:gd name="T71" fmla="*/ 2147483647 h 12"/>
                  <a:gd name="T72" fmla="*/ 2147483647 w 11"/>
                  <a:gd name="T73" fmla="*/ 2147483647 h 12"/>
                  <a:gd name="T74" fmla="*/ 2147483647 w 11"/>
                  <a:gd name="T75" fmla="*/ 2147483647 h 12"/>
                  <a:gd name="T76" fmla="*/ 2147483647 w 11"/>
                  <a:gd name="T77" fmla="*/ 2147483647 h 12"/>
                  <a:gd name="T78" fmla="*/ 2147483647 w 11"/>
                  <a:gd name="T79" fmla="*/ 2147483647 h 12"/>
                  <a:gd name="T80" fmla="*/ 2147483647 w 11"/>
                  <a:gd name="T81" fmla="*/ 2147483647 h 12"/>
                  <a:gd name="T82" fmla="*/ 2147483647 w 11"/>
                  <a:gd name="T83" fmla="*/ 2147483647 h 12"/>
                  <a:gd name="T84" fmla="*/ 2147483647 w 11"/>
                  <a:gd name="T85" fmla="*/ 2147483647 h 12"/>
                  <a:gd name="T86" fmla="*/ 2147483647 w 11"/>
                  <a:gd name="T87" fmla="*/ 2147483647 h 12"/>
                  <a:gd name="T88" fmla="*/ 2147483647 w 11"/>
                  <a:gd name="T89" fmla="*/ 2147483647 h 12"/>
                  <a:gd name="T90" fmla="*/ 2147483647 w 11"/>
                  <a:gd name="T91" fmla="*/ 2147483647 h 12"/>
                  <a:gd name="T92" fmla="*/ 2147483647 w 11"/>
                  <a:gd name="T93" fmla="*/ 2147483647 h 12"/>
                  <a:gd name="T94" fmla="*/ 2147483647 w 11"/>
                  <a:gd name="T95" fmla="*/ 2147483647 h 12"/>
                  <a:gd name="T96" fmla="*/ 2147483647 w 11"/>
                  <a:gd name="T97" fmla="*/ 2147483647 h 12"/>
                  <a:gd name="T98" fmla="*/ 2147483647 w 11"/>
                  <a:gd name="T99" fmla="*/ 2147483647 h 1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0" t="0" r="r" b="b"/>
                <a:pathLst>
                  <a:path w="11" h="12">
                    <a:moveTo>
                      <a:pt x="11" y="7"/>
                    </a:moveTo>
                    <a:lnTo>
                      <a:pt x="11" y="7"/>
                    </a:lnTo>
                    <a:lnTo>
                      <a:pt x="11" y="5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4" y="9"/>
                    </a:lnTo>
                    <a:lnTo>
                      <a:pt x="7" y="12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7" y="9"/>
                    </a:lnTo>
                    <a:lnTo>
                      <a:pt x="9" y="12"/>
                    </a:lnTo>
                    <a:lnTo>
                      <a:pt x="11" y="9"/>
                    </a:lnTo>
                    <a:lnTo>
                      <a:pt x="11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5" name="Freeform 1268"/>
              <p:cNvSpPr/>
              <p:nvPr/>
            </p:nvSpPr>
            <p:spPr bwMode="auto">
              <a:xfrm>
                <a:off x="741363" y="1141413"/>
                <a:ext cx="15875" cy="7938"/>
              </a:xfrm>
              <a:custGeom>
                <a:avLst/>
                <a:gdLst>
                  <a:gd name="T0" fmla="*/ 2147483647 w 10"/>
                  <a:gd name="T1" fmla="*/ 0 h 5"/>
                  <a:gd name="T2" fmla="*/ 2147483647 w 10"/>
                  <a:gd name="T3" fmla="*/ 0 h 5"/>
                  <a:gd name="T4" fmla="*/ 2147483647 w 10"/>
                  <a:gd name="T5" fmla="*/ 0 h 5"/>
                  <a:gd name="T6" fmla="*/ 2147483647 w 10"/>
                  <a:gd name="T7" fmla="*/ 0 h 5"/>
                  <a:gd name="T8" fmla="*/ 0 w 10"/>
                  <a:gd name="T9" fmla="*/ 2147483647 h 5"/>
                  <a:gd name="T10" fmla="*/ 2147483647 w 10"/>
                  <a:gd name="T11" fmla="*/ 2147483647 h 5"/>
                  <a:gd name="T12" fmla="*/ 2147483647 w 10"/>
                  <a:gd name="T13" fmla="*/ 2147483647 h 5"/>
                  <a:gd name="T14" fmla="*/ 2147483647 w 10"/>
                  <a:gd name="T15" fmla="*/ 2147483647 h 5"/>
                  <a:gd name="T16" fmla="*/ 2147483647 w 10"/>
                  <a:gd name="T17" fmla="*/ 2147483647 h 5"/>
                  <a:gd name="T18" fmla="*/ 2147483647 w 10"/>
                  <a:gd name="T19" fmla="*/ 2147483647 h 5"/>
                  <a:gd name="T20" fmla="*/ 2147483647 w 10"/>
                  <a:gd name="T21" fmla="*/ 2147483647 h 5"/>
                  <a:gd name="T22" fmla="*/ 2147483647 w 10"/>
                  <a:gd name="T23" fmla="*/ 2147483647 h 5"/>
                  <a:gd name="T24" fmla="*/ 2147483647 w 10"/>
                  <a:gd name="T25" fmla="*/ 2147483647 h 5"/>
                  <a:gd name="T26" fmla="*/ 2147483647 w 10"/>
                  <a:gd name="T27" fmla="*/ 0 h 5"/>
                  <a:gd name="T28" fmla="*/ 2147483647 w 10"/>
                  <a:gd name="T29" fmla="*/ 0 h 5"/>
                  <a:gd name="T30" fmla="*/ 2147483647 w 10"/>
                  <a:gd name="T31" fmla="*/ 0 h 5"/>
                  <a:gd name="T32" fmla="*/ 2147483647 w 10"/>
                  <a:gd name="T33" fmla="*/ 0 h 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0" h="5">
                    <a:moveTo>
                      <a:pt x="5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6" name="Freeform 1269"/>
              <p:cNvSpPr/>
              <p:nvPr/>
            </p:nvSpPr>
            <p:spPr bwMode="auto">
              <a:xfrm>
                <a:off x="738188" y="11445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7" name="Freeform 1270"/>
              <p:cNvSpPr/>
              <p:nvPr/>
            </p:nvSpPr>
            <p:spPr bwMode="auto">
              <a:xfrm>
                <a:off x="735013" y="11445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0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8" name="Freeform 1271"/>
              <p:cNvSpPr/>
              <p:nvPr/>
            </p:nvSpPr>
            <p:spPr bwMode="auto">
              <a:xfrm>
                <a:off x="727076" y="11493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799" name="Freeform 1272"/>
              <p:cNvSpPr/>
              <p:nvPr/>
            </p:nvSpPr>
            <p:spPr bwMode="auto">
              <a:xfrm>
                <a:off x="719138" y="1111251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2147483647 h 5"/>
                  <a:gd name="T4" fmla="*/ 2147483647 w 5"/>
                  <a:gd name="T5" fmla="*/ 2147483647 h 5"/>
                  <a:gd name="T6" fmla="*/ 2147483647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0 h 5"/>
                  <a:gd name="T16" fmla="*/ 2147483647 w 5"/>
                  <a:gd name="T17" fmla="*/ 0 h 5"/>
                  <a:gd name="T18" fmla="*/ 0 w 5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0" name="Freeform 1273"/>
              <p:cNvSpPr/>
              <p:nvPr/>
            </p:nvSpPr>
            <p:spPr bwMode="auto">
              <a:xfrm>
                <a:off x="757238" y="1106488"/>
                <a:ext cx="19050" cy="19050"/>
              </a:xfrm>
              <a:custGeom>
                <a:avLst/>
                <a:gdLst>
                  <a:gd name="T0" fmla="*/ 2147483647 w 12"/>
                  <a:gd name="T1" fmla="*/ 2147483647 h 12"/>
                  <a:gd name="T2" fmla="*/ 2147483647 w 12"/>
                  <a:gd name="T3" fmla="*/ 2147483647 h 12"/>
                  <a:gd name="T4" fmla="*/ 2147483647 w 12"/>
                  <a:gd name="T5" fmla="*/ 2147483647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0 h 12"/>
                  <a:gd name="T16" fmla="*/ 2147483647 w 12"/>
                  <a:gd name="T17" fmla="*/ 2147483647 h 12"/>
                  <a:gd name="T18" fmla="*/ 2147483647 w 12"/>
                  <a:gd name="T19" fmla="*/ 0 h 12"/>
                  <a:gd name="T20" fmla="*/ 0 w 12"/>
                  <a:gd name="T21" fmla="*/ 2147483647 h 12"/>
                  <a:gd name="T22" fmla="*/ 2147483647 w 12"/>
                  <a:gd name="T23" fmla="*/ 2147483647 h 12"/>
                  <a:gd name="T24" fmla="*/ 2147483647 w 12"/>
                  <a:gd name="T25" fmla="*/ 2147483647 h 12"/>
                  <a:gd name="T26" fmla="*/ 0 w 12"/>
                  <a:gd name="T27" fmla="*/ 2147483647 h 12"/>
                  <a:gd name="T28" fmla="*/ 0 w 12"/>
                  <a:gd name="T29" fmla="*/ 2147483647 h 12"/>
                  <a:gd name="T30" fmla="*/ 0 w 12"/>
                  <a:gd name="T31" fmla="*/ 2147483647 h 12"/>
                  <a:gd name="T32" fmla="*/ 0 w 12"/>
                  <a:gd name="T33" fmla="*/ 2147483647 h 12"/>
                  <a:gd name="T34" fmla="*/ 0 w 12"/>
                  <a:gd name="T35" fmla="*/ 2147483647 h 12"/>
                  <a:gd name="T36" fmla="*/ 0 w 12"/>
                  <a:gd name="T37" fmla="*/ 2147483647 h 12"/>
                  <a:gd name="T38" fmla="*/ 2147483647 w 12"/>
                  <a:gd name="T39" fmla="*/ 2147483647 h 12"/>
                  <a:gd name="T40" fmla="*/ 2147483647 w 12"/>
                  <a:gd name="T41" fmla="*/ 2147483647 h 12"/>
                  <a:gd name="T42" fmla="*/ 2147483647 w 12"/>
                  <a:gd name="T43" fmla="*/ 2147483647 h 12"/>
                  <a:gd name="T44" fmla="*/ 2147483647 w 12"/>
                  <a:gd name="T45" fmla="*/ 2147483647 h 12"/>
                  <a:gd name="T46" fmla="*/ 2147483647 w 12"/>
                  <a:gd name="T47" fmla="*/ 2147483647 h 12"/>
                  <a:gd name="T48" fmla="*/ 2147483647 w 12"/>
                  <a:gd name="T49" fmla="*/ 2147483647 h 12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12" h="12">
                    <a:moveTo>
                      <a:pt x="4" y="8"/>
                    </a:moveTo>
                    <a:lnTo>
                      <a:pt x="7" y="8"/>
                    </a:lnTo>
                    <a:lnTo>
                      <a:pt x="12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8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0"/>
                    </a:lnTo>
                    <a:lnTo>
                      <a:pt x="2" y="8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1" name="Freeform 1274"/>
              <p:cNvSpPr/>
              <p:nvPr/>
            </p:nvSpPr>
            <p:spPr bwMode="auto">
              <a:xfrm>
                <a:off x="746126" y="11112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0 w 2"/>
                  <a:gd name="T4" fmla="*/ 0 w 2"/>
                  <a:gd name="T5" fmla="*/ 0 w 2"/>
                  <a:gd name="T6" fmla="*/ 0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2" name="Freeform 1275"/>
              <p:cNvSpPr/>
              <p:nvPr/>
            </p:nvSpPr>
            <p:spPr bwMode="auto">
              <a:xfrm>
                <a:off x="752476" y="11191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3" name="Rectangle 1276"/>
              <p:cNvSpPr>
                <a:spLocks noChangeArrowheads="1"/>
              </p:cNvSpPr>
              <p:nvPr/>
            </p:nvSpPr>
            <p:spPr bwMode="auto">
              <a:xfrm>
                <a:off x="757238" y="110331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04" name="Freeform 1277"/>
              <p:cNvSpPr/>
              <p:nvPr/>
            </p:nvSpPr>
            <p:spPr bwMode="auto">
              <a:xfrm>
                <a:off x="776288" y="1111251"/>
                <a:ext cx="93663" cy="85725"/>
              </a:xfrm>
              <a:custGeom>
                <a:avLst/>
                <a:gdLst>
                  <a:gd name="T0" fmla="*/ 2147483647 w 59"/>
                  <a:gd name="T1" fmla="*/ 2147483647 h 54"/>
                  <a:gd name="T2" fmla="*/ 2147483647 w 59"/>
                  <a:gd name="T3" fmla="*/ 2147483647 h 54"/>
                  <a:gd name="T4" fmla="*/ 2147483647 w 59"/>
                  <a:gd name="T5" fmla="*/ 2147483647 h 54"/>
                  <a:gd name="T6" fmla="*/ 2147483647 w 59"/>
                  <a:gd name="T7" fmla="*/ 2147483647 h 54"/>
                  <a:gd name="T8" fmla="*/ 2147483647 w 59"/>
                  <a:gd name="T9" fmla="*/ 2147483647 h 54"/>
                  <a:gd name="T10" fmla="*/ 2147483647 w 59"/>
                  <a:gd name="T11" fmla="*/ 2147483647 h 54"/>
                  <a:gd name="T12" fmla="*/ 2147483647 w 59"/>
                  <a:gd name="T13" fmla="*/ 2147483647 h 54"/>
                  <a:gd name="T14" fmla="*/ 2147483647 w 59"/>
                  <a:gd name="T15" fmla="*/ 0 h 54"/>
                  <a:gd name="T16" fmla="*/ 2147483647 w 59"/>
                  <a:gd name="T17" fmla="*/ 2147483647 h 54"/>
                  <a:gd name="T18" fmla="*/ 2147483647 w 59"/>
                  <a:gd name="T19" fmla="*/ 2147483647 h 54"/>
                  <a:gd name="T20" fmla="*/ 2147483647 w 59"/>
                  <a:gd name="T21" fmla="*/ 2147483647 h 54"/>
                  <a:gd name="T22" fmla="*/ 2147483647 w 59"/>
                  <a:gd name="T23" fmla="*/ 2147483647 h 54"/>
                  <a:gd name="T24" fmla="*/ 2147483647 w 59"/>
                  <a:gd name="T25" fmla="*/ 0 h 54"/>
                  <a:gd name="T26" fmla="*/ 2147483647 w 59"/>
                  <a:gd name="T27" fmla="*/ 2147483647 h 54"/>
                  <a:gd name="T28" fmla="*/ 0 w 59"/>
                  <a:gd name="T29" fmla="*/ 2147483647 h 54"/>
                  <a:gd name="T30" fmla="*/ 2147483647 w 59"/>
                  <a:gd name="T31" fmla="*/ 2147483647 h 54"/>
                  <a:gd name="T32" fmla="*/ 0 w 59"/>
                  <a:gd name="T33" fmla="*/ 2147483647 h 54"/>
                  <a:gd name="T34" fmla="*/ 2147483647 w 59"/>
                  <a:gd name="T35" fmla="*/ 2147483647 h 54"/>
                  <a:gd name="T36" fmla="*/ 2147483647 w 59"/>
                  <a:gd name="T37" fmla="*/ 2147483647 h 54"/>
                  <a:gd name="T38" fmla="*/ 2147483647 w 59"/>
                  <a:gd name="T39" fmla="*/ 2147483647 h 54"/>
                  <a:gd name="T40" fmla="*/ 2147483647 w 59"/>
                  <a:gd name="T41" fmla="*/ 2147483647 h 54"/>
                  <a:gd name="T42" fmla="*/ 2147483647 w 59"/>
                  <a:gd name="T43" fmla="*/ 2147483647 h 54"/>
                  <a:gd name="T44" fmla="*/ 2147483647 w 59"/>
                  <a:gd name="T45" fmla="*/ 2147483647 h 54"/>
                  <a:gd name="T46" fmla="*/ 2147483647 w 59"/>
                  <a:gd name="T47" fmla="*/ 2147483647 h 54"/>
                  <a:gd name="T48" fmla="*/ 2147483647 w 59"/>
                  <a:gd name="T49" fmla="*/ 2147483647 h 54"/>
                  <a:gd name="T50" fmla="*/ 2147483647 w 59"/>
                  <a:gd name="T51" fmla="*/ 2147483647 h 54"/>
                  <a:gd name="T52" fmla="*/ 2147483647 w 59"/>
                  <a:gd name="T53" fmla="*/ 2147483647 h 54"/>
                  <a:gd name="T54" fmla="*/ 2147483647 w 59"/>
                  <a:gd name="T55" fmla="*/ 2147483647 h 54"/>
                  <a:gd name="T56" fmla="*/ 2147483647 w 59"/>
                  <a:gd name="T57" fmla="*/ 2147483647 h 54"/>
                  <a:gd name="T58" fmla="*/ 2147483647 w 59"/>
                  <a:gd name="T59" fmla="*/ 2147483647 h 54"/>
                  <a:gd name="T60" fmla="*/ 2147483647 w 59"/>
                  <a:gd name="T61" fmla="*/ 2147483647 h 54"/>
                  <a:gd name="T62" fmla="*/ 2147483647 w 59"/>
                  <a:gd name="T63" fmla="*/ 2147483647 h 54"/>
                  <a:gd name="T64" fmla="*/ 2147483647 w 59"/>
                  <a:gd name="T65" fmla="*/ 2147483647 h 54"/>
                  <a:gd name="T66" fmla="*/ 2147483647 w 59"/>
                  <a:gd name="T67" fmla="*/ 2147483647 h 54"/>
                  <a:gd name="T68" fmla="*/ 2147483647 w 59"/>
                  <a:gd name="T69" fmla="*/ 2147483647 h 54"/>
                  <a:gd name="T70" fmla="*/ 2147483647 w 59"/>
                  <a:gd name="T71" fmla="*/ 2147483647 h 54"/>
                  <a:gd name="T72" fmla="*/ 2147483647 w 59"/>
                  <a:gd name="T73" fmla="*/ 2147483647 h 54"/>
                  <a:gd name="T74" fmla="*/ 2147483647 w 59"/>
                  <a:gd name="T75" fmla="*/ 2147483647 h 54"/>
                  <a:gd name="T76" fmla="*/ 2147483647 w 59"/>
                  <a:gd name="T77" fmla="*/ 2147483647 h 54"/>
                  <a:gd name="T78" fmla="*/ 2147483647 w 59"/>
                  <a:gd name="T79" fmla="*/ 2147483647 h 54"/>
                  <a:gd name="T80" fmla="*/ 2147483647 w 59"/>
                  <a:gd name="T81" fmla="*/ 2147483647 h 54"/>
                  <a:gd name="T82" fmla="*/ 2147483647 w 59"/>
                  <a:gd name="T83" fmla="*/ 2147483647 h 54"/>
                  <a:gd name="T84" fmla="*/ 2147483647 w 59"/>
                  <a:gd name="T85" fmla="*/ 2147483647 h 54"/>
                  <a:gd name="T86" fmla="*/ 2147483647 w 59"/>
                  <a:gd name="T87" fmla="*/ 2147483647 h 54"/>
                  <a:gd name="T88" fmla="*/ 2147483647 w 59"/>
                  <a:gd name="T89" fmla="*/ 2147483647 h 54"/>
                  <a:gd name="T90" fmla="*/ 2147483647 w 59"/>
                  <a:gd name="T91" fmla="*/ 2147483647 h 54"/>
                  <a:gd name="T92" fmla="*/ 2147483647 w 59"/>
                  <a:gd name="T93" fmla="*/ 2147483647 h 54"/>
                  <a:gd name="T94" fmla="*/ 2147483647 w 59"/>
                  <a:gd name="T95" fmla="*/ 2147483647 h 54"/>
                  <a:gd name="T96" fmla="*/ 2147483647 w 59"/>
                  <a:gd name="T97" fmla="*/ 2147483647 h 54"/>
                  <a:gd name="T98" fmla="*/ 2147483647 w 59"/>
                  <a:gd name="T99" fmla="*/ 2147483647 h 54"/>
                  <a:gd name="T100" fmla="*/ 2147483647 w 59"/>
                  <a:gd name="T101" fmla="*/ 2147483647 h 54"/>
                  <a:gd name="T102" fmla="*/ 2147483647 w 59"/>
                  <a:gd name="T103" fmla="*/ 2147483647 h 54"/>
                  <a:gd name="T104" fmla="*/ 2147483647 w 59"/>
                  <a:gd name="T105" fmla="*/ 2147483647 h 54"/>
                  <a:gd name="T106" fmla="*/ 2147483647 w 59"/>
                  <a:gd name="T107" fmla="*/ 2147483647 h 54"/>
                  <a:gd name="T108" fmla="*/ 2147483647 w 59"/>
                  <a:gd name="T109" fmla="*/ 2147483647 h 5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59" h="54">
                    <a:moveTo>
                      <a:pt x="35" y="12"/>
                    </a:moveTo>
                    <a:lnTo>
                      <a:pt x="33" y="12"/>
                    </a:lnTo>
                    <a:lnTo>
                      <a:pt x="33" y="9"/>
                    </a:lnTo>
                    <a:lnTo>
                      <a:pt x="30" y="12"/>
                    </a:lnTo>
                    <a:lnTo>
                      <a:pt x="30" y="9"/>
                    </a:lnTo>
                    <a:lnTo>
                      <a:pt x="33" y="9"/>
                    </a:lnTo>
                    <a:lnTo>
                      <a:pt x="30" y="9"/>
                    </a:lnTo>
                    <a:lnTo>
                      <a:pt x="30" y="7"/>
                    </a:lnTo>
                    <a:lnTo>
                      <a:pt x="28" y="7"/>
                    </a:lnTo>
                    <a:lnTo>
                      <a:pt x="26" y="5"/>
                    </a:lnTo>
                    <a:lnTo>
                      <a:pt x="23" y="5"/>
                    </a:lnTo>
                    <a:lnTo>
                      <a:pt x="23" y="7"/>
                    </a:lnTo>
                    <a:lnTo>
                      <a:pt x="26" y="7"/>
                    </a:lnTo>
                    <a:lnTo>
                      <a:pt x="23" y="7"/>
                    </a:lnTo>
                    <a:lnTo>
                      <a:pt x="23" y="9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6" y="0"/>
                    </a:lnTo>
                    <a:lnTo>
                      <a:pt x="11" y="2"/>
                    </a:lnTo>
                    <a:lnTo>
                      <a:pt x="9" y="2"/>
                    </a:lnTo>
                    <a:lnTo>
                      <a:pt x="11" y="2"/>
                    </a:lnTo>
                    <a:lnTo>
                      <a:pt x="9" y="5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9" y="7"/>
                    </a:lnTo>
                    <a:lnTo>
                      <a:pt x="9" y="9"/>
                    </a:lnTo>
                    <a:lnTo>
                      <a:pt x="9" y="12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7" y="5"/>
                    </a:lnTo>
                    <a:lnTo>
                      <a:pt x="9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2"/>
                    </a:lnTo>
                    <a:lnTo>
                      <a:pt x="4" y="14"/>
                    </a:lnTo>
                    <a:lnTo>
                      <a:pt x="4" y="12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4" y="16"/>
                    </a:lnTo>
                    <a:lnTo>
                      <a:pt x="7" y="16"/>
                    </a:lnTo>
                    <a:lnTo>
                      <a:pt x="9" y="16"/>
                    </a:lnTo>
                    <a:lnTo>
                      <a:pt x="11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6" y="19"/>
                    </a:lnTo>
                    <a:lnTo>
                      <a:pt x="16" y="16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9" y="19"/>
                    </a:lnTo>
                    <a:lnTo>
                      <a:pt x="19" y="16"/>
                    </a:lnTo>
                    <a:lnTo>
                      <a:pt x="21" y="16"/>
                    </a:lnTo>
                    <a:lnTo>
                      <a:pt x="23" y="16"/>
                    </a:lnTo>
                    <a:lnTo>
                      <a:pt x="21" y="16"/>
                    </a:lnTo>
                    <a:lnTo>
                      <a:pt x="21" y="14"/>
                    </a:lnTo>
                    <a:lnTo>
                      <a:pt x="23" y="14"/>
                    </a:lnTo>
                    <a:lnTo>
                      <a:pt x="23" y="16"/>
                    </a:lnTo>
                    <a:lnTo>
                      <a:pt x="26" y="16"/>
                    </a:lnTo>
                    <a:lnTo>
                      <a:pt x="26" y="19"/>
                    </a:lnTo>
                    <a:lnTo>
                      <a:pt x="28" y="21"/>
                    </a:lnTo>
                    <a:lnTo>
                      <a:pt x="26" y="21"/>
                    </a:lnTo>
                    <a:lnTo>
                      <a:pt x="28" y="21"/>
                    </a:lnTo>
                    <a:lnTo>
                      <a:pt x="30" y="21"/>
                    </a:lnTo>
                    <a:lnTo>
                      <a:pt x="30" y="24"/>
                    </a:lnTo>
                    <a:lnTo>
                      <a:pt x="33" y="24"/>
                    </a:lnTo>
                    <a:lnTo>
                      <a:pt x="35" y="26"/>
                    </a:lnTo>
                    <a:lnTo>
                      <a:pt x="35" y="28"/>
                    </a:lnTo>
                    <a:lnTo>
                      <a:pt x="33" y="31"/>
                    </a:lnTo>
                    <a:lnTo>
                      <a:pt x="30" y="33"/>
                    </a:lnTo>
                    <a:lnTo>
                      <a:pt x="33" y="35"/>
                    </a:lnTo>
                    <a:lnTo>
                      <a:pt x="33" y="38"/>
                    </a:lnTo>
                    <a:lnTo>
                      <a:pt x="30" y="35"/>
                    </a:lnTo>
                    <a:lnTo>
                      <a:pt x="30" y="38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35"/>
                    </a:lnTo>
                    <a:lnTo>
                      <a:pt x="26" y="38"/>
                    </a:lnTo>
                    <a:lnTo>
                      <a:pt x="23" y="40"/>
                    </a:lnTo>
                    <a:lnTo>
                      <a:pt x="23" y="43"/>
                    </a:lnTo>
                    <a:lnTo>
                      <a:pt x="26" y="43"/>
                    </a:lnTo>
                    <a:lnTo>
                      <a:pt x="28" y="43"/>
                    </a:lnTo>
                    <a:lnTo>
                      <a:pt x="28" y="40"/>
                    </a:lnTo>
                    <a:lnTo>
                      <a:pt x="30" y="43"/>
                    </a:lnTo>
                    <a:lnTo>
                      <a:pt x="30" y="40"/>
                    </a:lnTo>
                    <a:lnTo>
                      <a:pt x="33" y="40"/>
                    </a:lnTo>
                    <a:lnTo>
                      <a:pt x="33" y="43"/>
                    </a:lnTo>
                    <a:lnTo>
                      <a:pt x="33" y="45"/>
                    </a:lnTo>
                    <a:lnTo>
                      <a:pt x="35" y="45"/>
                    </a:lnTo>
                    <a:lnTo>
                      <a:pt x="38" y="45"/>
                    </a:lnTo>
                    <a:lnTo>
                      <a:pt x="38" y="47"/>
                    </a:lnTo>
                    <a:lnTo>
                      <a:pt x="35" y="47"/>
                    </a:lnTo>
                    <a:lnTo>
                      <a:pt x="38" y="47"/>
                    </a:lnTo>
                    <a:lnTo>
                      <a:pt x="38" y="50"/>
                    </a:lnTo>
                    <a:lnTo>
                      <a:pt x="40" y="50"/>
                    </a:lnTo>
                    <a:lnTo>
                      <a:pt x="42" y="50"/>
                    </a:lnTo>
                    <a:lnTo>
                      <a:pt x="42" y="52"/>
                    </a:lnTo>
                    <a:lnTo>
                      <a:pt x="42" y="54"/>
                    </a:lnTo>
                    <a:lnTo>
                      <a:pt x="45" y="54"/>
                    </a:lnTo>
                    <a:lnTo>
                      <a:pt x="47" y="54"/>
                    </a:lnTo>
                    <a:lnTo>
                      <a:pt x="49" y="54"/>
                    </a:lnTo>
                    <a:lnTo>
                      <a:pt x="47" y="52"/>
                    </a:lnTo>
                    <a:lnTo>
                      <a:pt x="45" y="52"/>
                    </a:lnTo>
                    <a:lnTo>
                      <a:pt x="45" y="50"/>
                    </a:lnTo>
                    <a:lnTo>
                      <a:pt x="42" y="47"/>
                    </a:lnTo>
                    <a:lnTo>
                      <a:pt x="42" y="45"/>
                    </a:lnTo>
                    <a:lnTo>
                      <a:pt x="45" y="47"/>
                    </a:lnTo>
                    <a:lnTo>
                      <a:pt x="47" y="47"/>
                    </a:lnTo>
                    <a:lnTo>
                      <a:pt x="49" y="50"/>
                    </a:lnTo>
                    <a:lnTo>
                      <a:pt x="49" y="52"/>
                    </a:lnTo>
                    <a:lnTo>
                      <a:pt x="52" y="52"/>
                    </a:lnTo>
                    <a:lnTo>
                      <a:pt x="52" y="50"/>
                    </a:lnTo>
                    <a:lnTo>
                      <a:pt x="49" y="47"/>
                    </a:lnTo>
                    <a:lnTo>
                      <a:pt x="52" y="47"/>
                    </a:lnTo>
                    <a:lnTo>
                      <a:pt x="52" y="45"/>
                    </a:lnTo>
                    <a:lnTo>
                      <a:pt x="49" y="43"/>
                    </a:lnTo>
                    <a:lnTo>
                      <a:pt x="49" y="40"/>
                    </a:lnTo>
                    <a:lnTo>
                      <a:pt x="47" y="40"/>
                    </a:lnTo>
                    <a:lnTo>
                      <a:pt x="47" y="38"/>
                    </a:lnTo>
                    <a:lnTo>
                      <a:pt x="45" y="38"/>
                    </a:lnTo>
                    <a:lnTo>
                      <a:pt x="45" y="35"/>
                    </a:lnTo>
                    <a:lnTo>
                      <a:pt x="42" y="33"/>
                    </a:lnTo>
                    <a:lnTo>
                      <a:pt x="45" y="33"/>
                    </a:lnTo>
                    <a:lnTo>
                      <a:pt x="45" y="35"/>
                    </a:lnTo>
                    <a:lnTo>
                      <a:pt x="47" y="33"/>
                    </a:lnTo>
                    <a:lnTo>
                      <a:pt x="45" y="33"/>
                    </a:lnTo>
                    <a:lnTo>
                      <a:pt x="45" y="31"/>
                    </a:lnTo>
                    <a:lnTo>
                      <a:pt x="47" y="31"/>
                    </a:lnTo>
                    <a:lnTo>
                      <a:pt x="49" y="33"/>
                    </a:lnTo>
                    <a:lnTo>
                      <a:pt x="49" y="35"/>
                    </a:lnTo>
                    <a:lnTo>
                      <a:pt x="52" y="38"/>
                    </a:lnTo>
                    <a:lnTo>
                      <a:pt x="54" y="40"/>
                    </a:lnTo>
                    <a:lnTo>
                      <a:pt x="54" y="38"/>
                    </a:lnTo>
                    <a:lnTo>
                      <a:pt x="54" y="35"/>
                    </a:lnTo>
                    <a:lnTo>
                      <a:pt x="57" y="35"/>
                    </a:lnTo>
                    <a:lnTo>
                      <a:pt x="57" y="31"/>
                    </a:lnTo>
                    <a:lnTo>
                      <a:pt x="59" y="31"/>
                    </a:lnTo>
                    <a:lnTo>
                      <a:pt x="59" y="28"/>
                    </a:lnTo>
                    <a:lnTo>
                      <a:pt x="57" y="28"/>
                    </a:lnTo>
                    <a:lnTo>
                      <a:pt x="54" y="28"/>
                    </a:lnTo>
                    <a:lnTo>
                      <a:pt x="52" y="28"/>
                    </a:lnTo>
                    <a:lnTo>
                      <a:pt x="52" y="26"/>
                    </a:lnTo>
                    <a:lnTo>
                      <a:pt x="49" y="26"/>
                    </a:lnTo>
                    <a:lnTo>
                      <a:pt x="47" y="26"/>
                    </a:lnTo>
                    <a:lnTo>
                      <a:pt x="47" y="24"/>
                    </a:lnTo>
                    <a:lnTo>
                      <a:pt x="45" y="24"/>
                    </a:lnTo>
                    <a:lnTo>
                      <a:pt x="42" y="21"/>
                    </a:lnTo>
                    <a:lnTo>
                      <a:pt x="45" y="21"/>
                    </a:lnTo>
                    <a:lnTo>
                      <a:pt x="47" y="21"/>
                    </a:lnTo>
                    <a:lnTo>
                      <a:pt x="47" y="19"/>
                    </a:lnTo>
                    <a:lnTo>
                      <a:pt x="45" y="19"/>
                    </a:lnTo>
                    <a:lnTo>
                      <a:pt x="47" y="19"/>
                    </a:lnTo>
                    <a:lnTo>
                      <a:pt x="45" y="16"/>
                    </a:lnTo>
                    <a:lnTo>
                      <a:pt x="42" y="16"/>
                    </a:lnTo>
                    <a:lnTo>
                      <a:pt x="42" y="19"/>
                    </a:lnTo>
                    <a:lnTo>
                      <a:pt x="42" y="16"/>
                    </a:lnTo>
                    <a:lnTo>
                      <a:pt x="40" y="16"/>
                    </a:lnTo>
                    <a:lnTo>
                      <a:pt x="42" y="16"/>
                    </a:lnTo>
                    <a:lnTo>
                      <a:pt x="42" y="14"/>
                    </a:lnTo>
                    <a:lnTo>
                      <a:pt x="40" y="14"/>
                    </a:lnTo>
                    <a:lnTo>
                      <a:pt x="38" y="16"/>
                    </a:lnTo>
                    <a:lnTo>
                      <a:pt x="38" y="14"/>
                    </a:lnTo>
                    <a:lnTo>
                      <a:pt x="35" y="14"/>
                    </a:lnTo>
                    <a:lnTo>
                      <a:pt x="38" y="12"/>
                    </a:lnTo>
                    <a:lnTo>
                      <a:pt x="38" y="9"/>
                    </a:lnTo>
                    <a:lnTo>
                      <a:pt x="35" y="9"/>
                    </a:lnTo>
                    <a:lnTo>
                      <a:pt x="35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5" name="Freeform 1278"/>
              <p:cNvSpPr/>
              <p:nvPr/>
            </p:nvSpPr>
            <p:spPr bwMode="auto">
              <a:xfrm>
                <a:off x="806451" y="1111251"/>
                <a:ext cx="14288" cy="7938"/>
              </a:xfrm>
              <a:custGeom>
                <a:avLst/>
                <a:gdLst>
                  <a:gd name="T0" fmla="*/ 2147483647 w 9"/>
                  <a:gd name="T1" fmla="*/ 2147483647 h 5"/>
                  <a:gd name="T2" fmla="*/ 2147483647 w 9"/>
                  <a:gd name="T3" fmla="*/ 2147483647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0 w 9"/>
                  <a:gd name="T11" fmla="*/ 0 h 5"/>
                  <a:gd name="T12" fmla="*/ 0 w 9"/>
                  <a:gd name="T13" fmla="*/ 2147483647 h 5"/>
                  <a:gd name="T14" fmla="*/ 0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9" h="5">
                    <a:moveTo>
                      <a:pt x="7" y="2"/>
                    </a:moveTo>
                    <a:lnTo>
                      <a:pt x="7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6" name="Freeform 1279"/>
              <p:cNvSpPr/>
              <p:nvPr/>
            </p:nvSpPr>
            <p:spPr bwMode="auto">
              <a:xfrm>
                <a:off x="812801" y="114141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7" name="Freeform 1280"/>
              <p:cNvSpPr/>
              <p:nvPr/>
            </p:nvSpPr>
            <p:spPr bwMode="auto">
              <a:xfrm>
                <a:off x="806451" y="1141413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8" name="Freeform 1281"/>
              <p:cNvSpPr/>
              <p:nvPr/>
            </p:nvSpPr>
            <p:spPr bwMode="auto">
              <a:xfrm>
                <a:off x="817563" y="11414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09" name="Freeform 1282"/>
              <p:cNvSpPr/>
              <p:nvPr/>
            </p:nvSpPr>
            <p:spPr bwMode="auto">
              <a:xfrm>
                <a:off x="809626" y="1141413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0" name="Rectangle 1283"/>
              <p:cNvSpPr>
                <a:spLocks noChangeArrowheads="1"/>
              </p:cNvSpPr>
              <p:nvPr/>
            </p:nvSpPr>
            <p:spPr bwMode="auto">
              <a:xfrm>
                <a:off x="809626" y="11493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11" name="Freeform 1284"/>
              <p:cNvSpPr/>
              <p:nvPr/>
            </p:nvSpPr>
            <p:spPr bwMode="auto">
              <a:xfrm>
                <a:off x="817563" y="1149351"/>
                <a:ext cx="6350" cy="6350"/>
              </a:xfrm>
              <a:custGeom>
                <a:avLst/>
                <a:gdLst>
                  <a:gd name="T0" fmla="*/ 0 w 4"/>
                  <a:gd name="T1" fmla="*/ 2147483647 h 4"/>
                  <a:gd name="T2" fmla="*/ 0 w 4"/>
                  <a:gd name="T3" fmla="*/ 2147483647 h 4"/>
                  <a:gd name="T4" fmla="*/ 0 w 4"/>
                  <a:gd name="T5" fmla="*/ 2147483647 h 4"/>
                  <a:gd name="T6" fmla="*/ 2147483647 w 4"/>
                  <a:gd name="T7" fmla="*/ 2147483647 h 4"/>
                  <a:gd name="T8" fmla="*/ 2147483647 w 4"/>
                  <a:gd name="T9" fmla="*/ 2147483647 h 4"/>
                  <a:gd name="T10" fmla="*/ 2147483647 w 4"/>
                  <a:gd name="T11" fmla="*/ 2147483647 h 4"/>
                  <a:gd name="T12" fmla="*/ 2147483647 w 4"/>
                  <a:gd name="T13" fmla="*/ 2147483647 h 4"/>
                  <a:gd name="T14" fmla="*/ 2147483647 w 4"/>
                  <a:gd name="T15" fmla="*/ 0 h 4"/>
                  <a:gd name="T16" fmla="*/ 2147483647 w 4"/>
                  <a:gd name="T17" fmla="*/ 0 h 4"/>
                  <a:gd name="T18" fmla="*/ 0 w 4"/>
                  <a:gd name="T19" fmla="*/ 2147483647 h 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4" h="4">
                    <a:moveTo>
                      <a:pt x="0" y="2"/>
                    </a:moveTo>
                    <a:lnTo>
                      <a:pt x="0" y="4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2" name="Rectangle 1285"/>
              <p:cNvSpPr>
                <a:spLocks noChangeArrowheads="1"/>
              </p:cNvSpPr>
              <p:nvPr/>
            </p:nvSpPr>
            <p:spPr bwMode="auto">
              <a:xfrm>
                <a:off x="820738" y="1149351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13" name="Freeform 1286"/>
              <p:cNvSpPr/>
              <p:nvPr/>
            </p:nvSpPr>
            <p:spPr bwMode="auto">
              <a:xfrm>
                <a:off x="823913" y="11525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4" name="Freeform 1287"/>
              <p:cNvSpPr/>
              <p:nvPr/>
            </p:nvSpPr>
            <p:spPr bwMode="auto">
              <a:xfrm>
                <a:off x="787401" y="11525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5" name="Freeform 1288"/>
              <p:cNvSpPr/>
              <p:nvPr/>
            </p:nvSpPr>
            <p:spPr bwMode="auto">
              <a:xfrm>
                <a:off x="793751" y="116363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6" name="Freeform 1289"/>
              <p:cNvSpPr/>
              <p:nvPr/>
            </p:nvSpPr>
            <p:spPr bwMode="auto">
              <a:xfrm>
                <a:off x="790576" y="11636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7" name="Freeform 1290"/>
              <p:cNvSpPr/>
              <p:nvPr/>
            </p:nvSpPr>
            <p:spPr bwMode="auto">
              <a:xfrm>
                <a:off x="782638" y="1166813"/>
                <a:ext cx="23813" cy="23813"/>
              </a:xfrm>
              <a:custGeom>
                <a:avLst/>
                <a:gdLst>
                  <a:gd name="T0" fmla="*/ 2147483647 w 15"/>
                  <a:gd name="T1" fmla="*/ 2147483647 h 15"/>
                  <a:gd name="T2" fmla="*/ 2147483647 w 15"/>
                  <a:gd name="T3" fmla="*/ 2147483647 h 15"/>
                  <a:gd name="T4" fmla="*/ 2147483647 w 15"/>
                  <a:gd name="T5" fmla="*/ 2147483647 h 15"/>
                  <a:gd name="T6" fmla="*/ 2147483647 w 15"/>
                  <a:gd name="T7" fmla="*/ 2147483647 h 15"/>
                  <a:gd name="T8" fmla="*/ 2147483647 w 15"/>
                  <a:gd name="T9" fmla="*/ 2147483647 h 15"/>
                  <a:gd name="T10" fmla="*/ 2147483647 w 15"/>
                  <a:gd name="T11" fmla="*/ 2147483647 h 15"/>
                  <a:gd name="T12" fmla="*/ 2147483647 w 15"/>
                  <a:gd name="T13" fmla="*/ 2147483647 h 15"/>
                  <a:gd name="T14" fmla="*/ 2147483647 w 15"/>
                  <a:gd name="T15" fmla="*/ 2147483647 h 15"/>
                  <a:gd name="T16" fmla="*/ 2147483647 w 15"/>
                  <a:gd name="T17" fmla="*/ 2147483647 h 15"/>
                  <a:gd name="T18" fmla="*/ 2147483647 w 15"/>
                  <a:gd name="T19" fmla="*/ 0 h 15"/>
                  <a:gd name="T20" fmla="*/ 2147483647 w 15"/>
                  <a:gd name="T21" fmla="*/ 0 h 15"/>
                  <a:gd name="T22" fmla="*/ 2147483647 w 15"/>
                  <a:gd name="T23" fmla="*/ 0 h 15"/>
                  <a:gd name="T24" fmla="*/ 2147483647 w 15"/>
                  <a:gd name="T25" fmla="*/ 0 h 15"/>
                  <a:gd name="T26" fmla="*/ 2147483647 w 15"/>
                  <a:gd name="T27" fmla="*/ 0 h 15"/>
                  <a:gd name="T28" fmla="*/ 2147483647 w 15"/>
                  <a:gd name="T29" fmla="*/ 2147483647 h 15"/>
                  <a:gd name="T30" fmla="*/ 0 w 15"/>
                  <a:gd name="T31" fmla="*/ 2147483647 h 15"/>
                  <a:gd name="T32" fmla="*/ 2147483647 w 15"/>
                  <a:gd name="T33" fmla="*/ 2147483647 h 15"/>
                  <a:gd name="T34" fmla="*/ 2147483647 w 15"/>
                  <a:gd name="T35" fmla="*/ 2147483647 h 15"/>
                  <a:gd name="T36" fmla="*/ 2147483647 w 15"/>
                  <a:gd name="T37" fmla="*/ 2147483647 h 15"/>
                  <a:gd name="T38" fmla="*/ 2147483647 w 15"/>
                  <a:gd name="T39" fmla="*/ 2147483647 h 15"/>
                  <a:gd name="T40" fmla="*/ 2147483647 w 15"/>
                  <a:gd name="T41" fmla="*/ 2147483647 h 15"/>
                  <a:gd name="T42" fmla="*/ 2147483647 w 15"/>
                  <a:gd name="T43" fmla="*/ 2147483647 h 15"/>
                  <a:gd name="T44" fmla="*/ 2147483647 w 15"/>
                  <a:gd name="T45" fmla="*/ 2147483647 h 15"/>
                  <a:gd name="T46" fmla="*/ 2147483647 w 15"/>
                  <a:gd name="T47" fmla="*/ 2147483647 h 15"/>
                  <a:gd name="T48" fmla="*/ 2147483647 w 15"/>
                  <a:gd name="T49" fmla="*/ 2147483647 h 15"/>
                  <a:gd name="T50" fmla="*/ 2147483647 w 15"/>
                  <a:gd name="T51" fmla="*/ 2147483647 h 15"/>
                  <a:gd name="T52" fmla="*/ 2147483647 w 15"/>
                  <a:gd name="T53" fmla="*/ 2147483647 h 15"/>
                  <a:gd name="T54" fmla="*/ 2147483647 w 15"/>
                  <a:gd name="T55" fmla="*/ 2147483647 h 15"/>
                  <a:gd name="T56" fmla="*/ 2147483647 w 15"/>
                  <a:gd name="T57" fmla="*/ 2147483647 h 15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5">
                    <a:moveTo>
                      <a:pt x="15" y="10"/>
                    </a:moveTo>
                    <a:lnTo>
                      <a:pt x="15" y="10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5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7" y="10"/>
                    </a:lnTo>
                    <a:lnTo>
                      <a:pt x="10" y="10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5" y="1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8" name="Freeform 1291"/>
              <p:cNvSpPr/>
              <p:nvPr/>
            </p:nvSpPr>
            <p:spPr bwMode="auto">
              <a:xfrm>
                <a:off x="793751" y="11906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0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2147483647 w 5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19" name="Freeform 1292"/>
              <p:cNvSpPr/>
              <p:nvPr/>
            </p:nvSpPr>
            <p:spPr bwMode="auto">
              <a:xfrm>
                <a:off x="806451" y="1193801"/>
                <a:ext cx="3175" cy="7938"/>
              </a:xfrm>
              <a:custGeom>
                <a:avLst/>
                <a:gdLst>
                  <a:gd name="T0" fmla="*/ 2147483647 w 2"/>
                  <a:gd name="T1" fmla="*/ 2147483647 h 5"/>
                  <a:gd name="T2" fmla="*/ 2147483647 w 2"/>
                  <a:gd name="T3" fmla="*/ 2147483647 h 5"/>
                  <a:gd name="T4" fmla="*/ 2147483647 w 2"/>
                  <a:gd name="T5" fmla="*/ 0 h 5"/>
                  <a:gd name="T6" fmla="*/ 2147483647 w 2"/>
                  <a:gd name="T7" fmla="*/ 0 h 5"/>
                  <a:gd name="T8" fmla="*/ 2147483647 w 2"/>
                  <a:gd name="T9" fmla="*/ 0 h 5"/>
                  <a:gd name="T10" fmla="*/ 0 w 2"/>
                  <a:gd name="T11" fmla="*/ 2147483647 h 5"/>
                  <a:gd name="T12" fmla="*/ 2147483647 w 2"/>
                  <a:gd name="T13" fmla="*/ 2147483647 h 5"/>
                  <a:gd name="T14" fmla="*/ 2147483647 w 2"/>
                  <a:gd name="T15" fmla="*/ 2147483647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5">
                    <a:moveTo>
                      <a:pt x="2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0" name="Freeform 1293"/>
              <p:cNvSpPr/>
              <p:nvPr/>
            </p:nvSpPr>
            <p:spPr bwMode="auto">
              <a:xfrm>
                <a:off x="812801" y="11858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1" name="Freeform 1294"/>
              <p:cNvSpPr/>
              <p:nvPr/>
            </p:nvSpPr>
            <p:spPr bwMode="auto">
              <a:xfrm>
                <a:off x="817563" y="1185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2" name="Freeform 1295"/>
              <p:cNvSpPr/>
              <p:nvPr/>
            </p:nvSpPr>
            <p:spPr bwMode="auto">
              <a:xfrm>
                <a:off x="812801" y="11826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3" name="Rectangle 1296"/>
              <p:cNvSpPr>
                <a:spLocks noChangeArrowheads="1"/>
              </p:cNvSpPr>
              <p:nvPr/>
            </p:nvSpPr>
            <p:spPr bwMode="auto">
              <a:xfrm>
                <a:off x="782638" y="1136651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24" name="Freeform 1297"/>
              <p:cNvSpPr/>
              <p:nvPr/>
            </p:nvSpPr>
            <p:spPr bwMode="auto">
              <a:xfrm>
                <a:off x="847726" y="12096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5" name="Freeform 1298"/>
              <p:cNvSpPr/>
              <p:nvPr/>
            </p:nvSpPr>
            <p:spPr bwMode="auto">
              <a:xfrm>
                <a:off x="854076" y="1201738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6" name="Freeform 1299"/>
              <p:cNvSpPr/>
              <p:nvPr/>
            </p:nvSpPr>
            <p:spPr bwMode="auto">
              <a:xfrm>
                <a:off x="809626" y="1235076"/>
                <a:ext cx="0" cy="7938"/>
              </a:xfrm>
              <a:custGeom>
                <a:avLst/>
                <a:gdLst>
                  <a:gd name="T0" fmla="*/ 2147483647 h 5"/>
                  <a:gd name="T1" fmla="*/ 2147483647 h 5"/>
                  <a:gd name="T2" fmla="*/ 0 h 5"/>
                  <a:gd name="T3" fmla="*/ 2147483647 h 5"/>
                  <a:gd name="T4" fmla="*/ 2147483647 h 5"/>
                  <a:gd name="T5" fmla="*/ 2147483647 h 5"/>
                  <a:gd name="T6" fmla="*/ 2147483647 h 5"/>
                  <a:gd name="T7" fmla="*/ 2147483647 h 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5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7" name="Freeform 1300"/>
              <p:cNvSpPr/>
              <p:nvPr/>
            </p:nvSpPr>
            <p:spPr bwMode="auto">
              <a:xfrm>
                <a:off x="801688" y="12573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0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0 h 3"/>
                  <a:gd name="T14" fmla="*/ 2147483647 w 3"/>
                  <a:gd name="T15" fmla="*/ 0 h 3"/>
                  <a:gd name="T16" fmla="*/ 0 w 3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8" name="Freeform 1301"/>
              <p:cNvSpPr/>
              <p:nvPr/>
            </p:nvSpPr>
            <p:spPr bwMode="auto">
              <a:xfrm>
                <a:off x="666751" y="1084263"/>
                <a:ext cx="22225" cy="11113"/>
              </a:xfrm>
              <a:custGeom>
                <a:avLst/>
                <a:gdLst>
                  <a:gd name="T0" fmla="*/ 0 w 14"/>
                  <a:gd name="T1" fmla="*/ 2147483647 h 7"/>
                  <a:gd name="T2" fmla="*/ 0 w 14"/>
                  <a:gd name="T3" fmla="*/ 2147483647 h 7"/>
                  <a:gd name="T4" fmla="*/ 2147483647 w 14"/>
                  <a:gd name="T5" fmla="*/ 2147483647 h 7"/>
                  <a:gd name="T6" fmla="*/ 2147483647 w 14"/>
                  <a:gd name="T7" fmla="*/ 2147483647 h 7"/>
                  <a:gd name="T8" fmla="*/ 2147483647 w 14"/>
                  <a:gd name="T9" fmla="*/ 2147483647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2147483647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0 h 7"/>
                  <a:gd name="T56" fmla="*/ 2147483647 w 14"/>
                  <a:gd name="T57" fmla="*/ 0 h 7"/>
                  <a:gd name="T58" fmla="*/ 2147483647 w 14"/>
                  <a:gd name="T59" fmla="*/ 0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2147483647 w 14"/>
                  <a:gd name="T65" fmla="*/ 0 h 7"/>
                  <a:gd name="T66" fmla="*/ 2147483647 w 14"/>
                  <a:gd name="T67" fmla="*/ 0 h 7"/>
                  <a:gd name="T68" fmla="*/ 2147483647 w 14"/>
                  <a:gd name="T69" fmla="*/ 2147483647 h 7"/>
                  <a:gd name="T70" fmla="*/ 2147483647 w 14"/>
                  <a:gd name="T71" fmla="*/ 2147483647 h 7"/>
                  <a:gd name="T72" fmla="*/ 2147483647 w 14"/>
                  <a:gd name="T73" fmla="*/ 2147483647 h 7"/>
                  <a:gd name="T74" fmla="*/ 2147483647 w 14"/>
                  <a:gd name="T75" fmla="*/ 2147483647 h 7"/>
                  <a:gd name="T76" fmla="*/ 2147483647 w 14"/>
                  <a:gd name="T77" fmla="*/ 2147483647 h 7"/>
                  <a:gd name="T78" fmla="*/ 2147483647 w 14"/>
                  <a:gd name="T79" fmla="*/ 2147483647 h 7"/>
                  <a:gd name="T80" fmla="*/ 0 w 14"/>
                  <a:gd name="T81" fmla="*/ 2147483647 h 7"/>
                  <a:gd name="T82" fmla="*/ 0 w 14"/>
                  <a:gd name="T83" fmla="*/ 2147483647 h 7"/>
                  <a:gd name="T84" fmla="*/ 0 w 14"/>
                  <a:gd name="T85" fmla="*/ 2147483647 h 7"/>
                  <a:gd name="T86" fmla="*/ 0 w 14"/>
                  <a:gd name="T87" fmla="*/ 2147483647 h 7"/>
                  <a:gd name="T88" fmla="*/ 0 w 14"/>
                  <a:gd name="T89" fmla="*/ 2147483647 h 7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4" h="7">
                    <a:moveTo>
                      <a:pt x="0" y="7"/>
                    </a:move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29" name="Freeform 1302"/>
              <p:cNvSpPr/>
              <p:nvPr/>
            </p:nvSpPr>
            <p:spPr bwMode="auto">
              <a:xfrm>
                <a:off x="696913" y="1077913"/>
                <a:ext cx="14288" cy="3175"/>
              </a:xfrm>
              <a:custGeom>
                <a:avLst/>
                <a:gdLst>
                  <a:gd name="T0" fmla="*/ 2147483647 w 9"/>
                  <a:gd name="T1" fmla="*/ 0 h 2"/>
                  <a:gd name="T2" fmla="*/ 2147483647 w 9"/>
                  <a:gd name="T3" fmla="*/ 0 h 2"/>
                  <a:gd name="T4" fmla="*/ 2147483647 w 9"/>
                  <a:gd name="T5" fmla="*/ 0 h 2"/>
                  <a:gd name="T6" fmla="*/ 2147483647 w 9"/>
                  <a:gd name="T7" fmla="*/ 0 h 2"/>
                  <a:gd name="T8" fmla="*/ 2147483647 w 9"/>
                  <a:gd name="T9" fmla="*/ 2147483647 h 2"/>
                  <a:gd name="T10" fmla="*/ 2147483647 w 9"/>
                  <a:gd name="T11" fmla="*/ 0 h 2"/>
                  <a:gd name="T12" fmla="*/ 2147483647 w 9"/>
                  <a:gd name="T13" fmla="*/ 0 h 2"/>
                  <a:gd name="T14" fmla="*/ 2147483647 w 9"/>
                  <a:gd name="T15" fmla="*/ 0 h 2"/>
                  <a:gd name="T16" fmla="*/ 2147483647 w 9"/>
                  <a:gd name="T17" fmla="*/ 0 h 2"/>
                  <a:gd name="T18" fmla="*/ 2147483647 w 9"/>
                  <a:gd name="T19" fmla="*/ 0 h 2"/>
                  <a:gd name="T20" fmla="*/ 2147483647 w 9"/>
                  <a:gd name="T21" fmla="*/ 0 h 2"/>
                  <a:gd name="T22" fmla="*/ 2147483647 w 9"/>
                  <a:gd name="T23" fmla="*/ 0 h 2"/>
                  <a:gd name="T24" fmla="*/ 2147483647 w 9"/>
                  <a:gd name="T25" fmla="*/ 0 h 2"/>
                  <a:gd name="T26" fmla="*/ 0 w 9"/>
                  <a:gd name="T27" fmla="*/ 0 h 2"/>
                  <a:gd name="T28" fmla="*/ 0 w 9"/>
                  <a:gd name="T29" fmla="*/ 0 h 2"/>
                  <a:gd name="T30" fmla="*/ 2147483647 w 9"/>
                  <a:gd name="T31" fmla="*/ 0 h 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2">
                    <a:moveTo>
                      <a:pt x="2" y="0"/>
                    </a:moveTo>
                    <a:lnTo>
                      <a:pt x="2" y="0"/>
                    </a:lnTo>
                    <a:lnTo>
                      <a:pt x="5" y="0"/>
                    </a:lnTo>
                    <a:lnTo>
                      <a:pt x="7" y="2"/>
                    </a:lnTo>
                    <a:lnTo>
                      <a:pt x="9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0" name="Freeform 1303"/>
              <p:cNvSpPr/>
              <p:nvPr/>
            </p:nvSpPr>
            <p:spPr bwMode="auto">
              <a:xfrm>
                <a:off x="722313" y="1069976"/>
                <a:ext cx="23813" cy="11113"/>
              </a:xfrm>
              <a:custGeom>
                <a:avLst/>
                <a:gdLst>
                  <a:gd name="T0" fmla="*/ 2147483647 w 15"/>
                  <a:gd name="T1" fmla="*/ 2147483647 h 7"/>
                  <a:gd name="T2" fmla="*/ 2147483647 w 15"/>
                  <a:gd name="T3" fmla="*/ 2147483647 h 7"/>
                  <a:gd name="T4" fmla="*/ 2147483647 w 15"/>
                  <a:gd name="T5" fmla="*/ 2147483647 h 7"/>
                  <a:gd name="T6" fmla="*/ 2147483647 w 15"/>
                  <a:gd name="T7" fmla="*/ 2147483647 h 7"/>
                  <a:gd name="T8" fmla="*/ 2147483647 w 15"/>
                  <a:gd name="T9" fmla="*/ 2147483647 h 7"/>
                  <a:gd name="T10" fmla="*/ 2147483647 w 15"/>
                  <a:gd name="T11" fmla="*/ 2147483647 h 7"/>
                  <a:gd name="T12" fmla="*/ 2147483647 w 15"/>
                  <a:gd name="T13" fmla="*/ 2147483647 h 7"/>
                  <a:gd name="T14" fmla="*/ 2147483647 w 15"/>
                  <a:gd name="T15" fmla="*/ 2147483647 h 7"/>
                  <a:gd name="T16" fmla="*/ 2147483647 w 15"/>
                  <a:gd name="T17" fmla="*/ 2147483647 h 7"/>
                  <a:gd name="T18" fmla="*/ 2147483647 w 15"/>
                  <a:gd name="T19" fmla="*/ 2147483647 h 7"/>
                  <a:gd name="T20" fmla="*/ 2147483647 w 15"/>
                  <a:gd name="T21" fmla="*/ 2147483647 h 7"/>
                  <a:gd name="T22" fmla="*/ 2147483647 w 15"/>
                  <a:gd name="T23" fmla="*/ 2147483647 h 7"/>
                  <a:gd name="T24" fmla="*/ 2147483647 w 15"/>
                  <a:gd name="T25" fmla="*/ 2147483647 h 7"/>
                  <a:gd name="T26" fmla="*/ 2147483647 w 15"/>
                  <a:gd name="T27" fmla="*/ 2147483647 h 7"/>
                  <a:gd name="T28" fmla="*/ 2147483647 w 15"/>
                  <a:gd name="T29" fmla="*/ 2147483647 h 7"/>
                  <a:gd name="T30" fmla="*/ 2147483647 w 15"/>
                  <a:gd name="T31" fmla="*/ 2147483647 h 7"/>
                  <a:gd name="T32" fmla="*/ 2147483647 w 15"/>
                  <a:gd name="T33" fmla="*/ 2147483647 h 7"/>
                  <a:gd name="T34" fmla="*/ 2147483647 w 15"/>
                  <a:gd name="T35" fmla="*/ 2147483647 h 7"/>
                  <a:gd name="T36" fmla="*/ 2147483647 w 15"/>
                  <a:gd name="T37" fmla="*/ 2147483647 h 7"/>
                  <a:gd name="T38" fmla="*/ 2147483647 w 15"/>
                  <a:gd name="T39" fmla="*/ 2147483647 h 7"/>
                  <a:gd name="T40" fmla="*/ 2147483647 w 15"/>
                  <a:gd name="T41" fmla="*/ 2147483647 h 7"/>
                  <a:gd name="T42" fmla="*/ 2147483647 w 15"/>
                  <a:gd name="T43" fmla="*/ 2147483647 h 7"/>
                  <a:gd name="T44" fmla="*/ 2147483647 w 15"/>
                  <a:gd name="T45" fmla="*/ 2147483647 h 7"/>
                  <a:gd name="T46" fmla="*/ 2147483647 w 15"/>
                  <a:gd name="T47" fmla="*/ 2147483647 h 7"/>
                  <a:gd name="T48" fmla="*/ 2147483647 w 15"/>
                  <a:gd name="T49" fmla="*/ 2147483647 h 7"/>
                  <a:gd name="T50" fmla="*/ 2147483647 w 15"/>
                  <a:gd name="T51" fmla="*/ 2147483647 h 7"/>
                  <a:gd name="T52" fmla="*/ 2147483647 w 15"/>
                  <a:gd name="T53" fmla="*/ 2147483647 h 7"/>
                  <a:gd name="T54" fmla="*/ 2147483647 w 15"/>
                  <a:gd name="T55" fmla="*/ 2147483647 h 7"/>
                  <a:gd name="T56" fmla="*/ 2147483647 w 15"/>
                  <a:gd name="T57" fmla="*/ 2147483647 h 7"/>
                  <a:gd name="T58" fmla="*/ 2147483647 w 15"/>
                  <a:gd name="T59" fmla="*/ 0 h 7"/>
                  <a:gd name="T60" fmla="*/ 2147483647 w 15"/>
                  <a:gd name="T61" fmla="*/ 0 h 7"/>
                  <a:gd name="T62" fmla="*/ 0 w 15"/>
                  <a:gd name="T63" fmla="*/ 0 h 7"/>
                  <a:gd name="T64" fmla="*/ 0 w 15"/>
                  <a:gd name="T65" fmla="*/ 2147483647 h 7"/>
                  <a:gd name="T66" fmla="*/ 0 w 15"/>
                  <a:gd name="T67" fmla="*/ 2147483647 h 7"/>
                  <a:gd name="T68" fmla="*/ 2147483647 w 15"/>
                  <a:gd name="T69" fmla="*/ 2147483647 h 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" h="7">
                    <a:moveTo>
                      <a:pt x="3" y="2"/>
                    </a:moveTo>
                    <a:lnTo>
                      <a:pt x="3" y="2"/>
                    </a:lnTo>
                    <a:lnTo>
                      <a:pt x="5" y="2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8" y="5"/>
                    </a:lnTo>
                    <a:lnTo>
                      <a:pt x="8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2" y="5"/>
                    </a:lnTo>
                    <a:lnTo>
                      <a:pt x="10" y="2"/>
                    </a:lnTo>
                    <a:lnTo>
                      <a:pt x="8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1" name="Freeform 1304"/>
              <p:cNvSpPr/>
              <p:nvPr/>
            </p:nvSpPr>
            <p:spPr bwMode="auto">
              <a:xfrm>
                <a:off x="735013" y="10810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2" name="Freeform 1305"/>
              <p:cNvSpPr/>
              <p:nvPr/>
            </p:nvSpPr>
            <p:spPr bwMode="auto">
              <a:xfrm>
                <a:off x="730251" y="10810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3" name="Freeform 1306"/>
              <p:cNvSpPr/>
              <p:nvPr/>
            </p:nvSpPr>
            <p:spPr bwMode="auto">
              <a:xfrm>
                <a:off x="722313" y="1081088"/>
                <a:ext cx="4763" cy="7938"/>
              </a:xfrm>
              <a:custGeom>
                <a:avLst/>
                <a:gdLst>
                  <a:gd name="T0" fmla="*/ 0 w 3"/>
                  <a:gd name="T1" fmla="*/ 2147483647 h 5"/>
                  <a:gd name="T2" fmla="*/ 2147483647 w 3"/>
                  <a:gd name="T3" fmla="*/ 2147483647 h 5"/>
                  <a:gd name="T4" fmla="*/ 2147483647 w 3"/>
                  <a:gd name="T5" fmla="*/ 2147483647 h 5"/>
                  <a:gd name="T6" fmla="*/ 0 w 3"/>
                  <a:gd name="T7" fmla="*/ 2147483647 h 5"/>
                  <a:gd name="T8" fmla="*/ 0 w 3"/>
                  <a:gd name="T9" fmla="*/ 0 h 5"/>
                  <a:gd name="T10" fmla="*/ 0 w 3"/>
                  <a:gd name="T11" fmla="*/ 2147483647 h 5"/>
                  <a:gd name="T12" fmla="*/ 0 w 3"/>
                  <a:gd name="T13" fmla="*/ 2147483647 h 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lnTo>
                      <a:pt x="3" y="5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4" name="Freeform 1307"/>
              <p:cNvSpPr/>
              <p:nvPr/>
            </p:nvSpPr>
            <p:spPr bwMode="auto">
              <a:xfrm>
                <a:off x="696913" y="10810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0 h 2"/>
                  <a:gd name="T12" fmla="*/ 2147483647 w 7"/>
                  <a:gd name="T13" fmla="*/ 0 h 2"/>
                  <a:gd name="T14" fmla="*/ 2147483647 w 7"/>
                  <a:gd name="T15" fmla="*/ 0 h 2"/>
                  <a:gd name="T16" fmla="*/ 2147483647 w 7"/>
                  <a:gd name="T17" fmla="*/ 0 h 2"/>
                  <a:gd name="T18" fmla="*/ 2147483647 w 7"/>
                  <a:gd name="T19" fmla="*/ 0 h 2"/>
                  <a:gd name="T20" fmla="*/ 0 w 7"/>
                  <a:gd name="T21" fmla="*/ 0 h 2"/>
                  <a:gd name="T22" fmla="*/ 0 w 7"/>
                  <a:gd name="T23" fmla="*/ 2147483647 h 2"/>
                  <a:gd name="T24" fmla="*/ 2147483647 w 7"/>
                  <a:gd name="T25" fmla="*/ 2147483647 h 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" h="2">
                    <a:moveTo>
                      <a:pt x="2" y="2"/>
                    </a:move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5" name="Freeform 1308"/>
              <p:cNvSpPr/>
              <p:nvPr/>
            </p:nvSpPr>
            <p:spPr bwMode="auto">
              <a:xfrm>
                <a:off x="692151" y="108108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0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6" name="Freeform 1309"/>
              <p:cNvSpPr/>
              <p:nvPr/>
            </p:nvSpPr>
            <p:spPr bwMode="auto">
              <a:xfrm>
                <a:off x="681038" y="1089026"/>
                <a:ext cx="41275" cy="17463"/>
              </a:xfrm>
              <a:custGeom>
                <a:avLst/>
                <a:gdLst>
                  <a:gd name="T0" fmla="*/ 2147483647 w 26"/>
                  <a:gd name="T1" fmla="*/ 2147483647 h 11"/>
                  <a:gd name="T2" fmla="*/ 2147483647 w 26"/>
                  <a:gd name="T3" fmla="*/ 2147483647 h 11"/>
                  <a:gd name="T4" fmla="*/ 2147483647 w 26"/>
                  <a:gd name="T5" fmla="*/ 2147483647 h 11"/>
                  <a:gd name="T6" fmla="*/ 2147483647 w 26"/>
                  <a:gd name="T7" fmla="*/ 2147483647 h 11"/>
                  <a:gd name="T8" fmla="*/ 2147483647 w 26"/>
                  <a:gd name="T9" fmla="*/ 2147483647 h 11"/>
                  <a:gd name="T10" fmla="*/ 2147483647 w 26"/>
                  <a:gd name="T11" fmla="*/ 2147483647 h 11"/>
                  <a:gd name="T12" fmla="*/ 2147483647 w 26"/>
                  <a:gd name="T13" fmla="*/ 2147483647 h 11"/>
                  <a:gd name="T14" fmla="*/ 2147483647 w 26"/>
                  <a:gd name="T15" fmla="*/ 2147483647 h 11"/>
                  <a:gd name="T16" fmla="*/ 2147483647 w 26"/>
                  <a:gd name="T17" fmla="*/ 2147483647 h 11"/>
                  <a:gd name="T18" fmla="*/ 2147483647 w 26"/>
                  <a:gd name="T19" fmla="*/ 2147483647 h 11"/>
                  <a:gd name="T20" fmla="*/ 2147483647 w 26"/>
                  <a:gd name="T21" fmla="*/ 2147483647 h 11"/>
                  <a:gd name="T22" fmla="*/ 2147483647 w 26"/>
                  <a:gd name="T23" fmla="*/ 2147483647 h 11"/>
                  <a:gd name="T24" fmla="*/ 2147483647 w 26"/>
                  <a:gd name="T25" fmla="*/ 2147483647 h 11"/>
                  <a:gd name="T26" fmla="*/ 2147483647 w 26"/>
                  <a:gd name="T27" fmla="*/ 2147483647 h 11"/>
                  <a:gd name="T28" fmla="*/ 2147483647 w 26"/>
                  <a:gd name="T29" fmla="*/ 2147483647 h 11"/>
                  <a:gd name="T30" fmla="*/ 2147483647 w 26"/>
                  <a:gd name="T31" fmla="*/ 2147483647 h 11"/>
                  <a:gd name="T32" fmla="*/ 2147483647 w 26"/>
                  <a:gd name="T33" fmla="*/ 2147483647 h 11"/>
                  <a:gd name="T34" fmla="*/ 0 w 26"/>
                  <a:gd name="T35" fmla="*/ 2147483647 h 11"/>
                  <a:gd name="T36" fmla="*/ 2147483647 w 26"/>
                  <a:gd name="T37" fmla="*/ 2147483647 h 11"/>
                  <a:gd name="T38" fmla="*/ 2147483647 w 26"/>
                  <a:gd name="T39" fmla="*/ 2147483647 h 11"/>
                  <a:gd name="T40" fmla="*/ 2147483647 w 26"/>
                  <a:gd name="T41" fmla="*/ 2147483647 h 11"/>
                  <a:gd name="T42" fmla="*/ 2147483647 w 26"/>
                  <a:gd name="T43" fmla="*/ 2147483647 h 11"/>
                  <a:gd name="T44" fmla="*/ 2147483647 w 26"/>
                  <a:gd name="T45" fmla="*/ 2147483647 h 11"/>
                  <a:gd name="T46" fmla="*/ 2147483647 w 26"/>
                  <a:gd name="T47" fmla="*/ 2147483647 h 11"/>
                  <a:gd name="T48" fmla="*/ 2147483647 w 26"/>
                  <a:gd name="T49" fmla="*/ 2147483647 h 11"/>
                  <a:gd name="T50" fmla="*/ 2147483647 w 26"/>
                  <a:gd name="T51" fmla="*/ 2147483647 h 11"/>
                  <a:gd name="T52" fmla="*/ 2147483647 w 26"/>
                  <a:gd name="T53" fmla="*/ 2147483647 h 11"/>
                  <a:gd name="T54" fmla="*/ 2147483647 w 26"/>
                  <a:gd name="T55" fmla="*/ 2147483647 h 11"/>
                  <a:gd name="T56" fmla="*/ 2147483647 w 26"/>
                  <a:gd name="T57" fmla="*/ 2147483647 h 11"/>
                  <a:gd name="T58" fmla="*/ 2147483647 w 26"/>
                  <a:gd name="T59" fmla="*/ 2147483647 h 11"/>
                  <a:gd name="T60" fmla="*/ 2147483647 w 26"/>
                  <a:gd name="T61" fmla="*/ 2147483647 h 11"/>
                  <a:gd name="T62" fmla="*/ 2147483647 w 26"/>
                  <a:gd name="T63" fmla="*/ 2147483647 h 11"/>
                  <a:gd name="T64" fmla="*/ 2147483647 w 26"/>
                  <a:gd name="T65" fmla="*/ 2147483647 h 11"/>
                  <a:gd name="T66" fmla="*/ 2147483647 w 26"/>
                  <a:gd name="T67" fmla="*/ 2147483647 h 11"/>
                  <a:gd name="T68" fmla="*/ 2147483647 w 26"/>
                  <a:gd name="T69" fmla="*/ 2147483647 h 11"/>
                  <a:gd name="T70" fmla="*/ 2147483647 w 26"/>
                  <a:gd name="T71" fmla="*/ 2147483647 h 11"/>
                  <a:gd name="T72" fmla="*/ 2147483647 w 26"/>
                  <a:gd name="T73" fmla="*/ 2147483647 h 11"/>
                  <a:gd name="T74" fmla="*/ 2147483647 w 26"/>
                  <a:gd name="T75" fmla="*/ 2147483647 h 11"/>
                  <a:gd name="T76" fmla="*/ 2147483647 w 26"/>
                  <a:gd name="T77" fmla="*/ 2147483647 h 11"/>
                  <a:gd name="T78" fmla="*/ 2147483647 w 26"/>
                  <a:gd name="T79" fmla="*/ 2147483647 h 11"/>
                  <a:gd name="T80" fmla="*/ 2147483647 w 26"/>
                  <a:gd name="T81" fmla="*/ 2147483647 h 11"/>
                  <a:gd name="T82" fmla="*/ 2147483647 w 26"/>
                  <a:gd name="T83" fmla="*/ 2147483647 h 11"/>
                  <a:gd name="T84" fmla="*/ 2147483647 w 26"/>
                  <a:gd name="T85" fmla="*/ 0 h 11"/>
                  <a:gd name="T86" fmla="*/ 2147483647 w 26"/>
                  <a:gd name="T87" fmla="*/ 2147483647 h 11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6" h="11">
                    <a:moveTo>
                      <a:pt x="19" y="2"/>
                    </a:moveTo>
                    <a:lnTo>
                      <a:pt x="17" y="2"/>
                    </a:lnTo>
                    <a:lnTo>
                      <a:pt x="19" y="2"/>
                    </a:lnTo>
                    <a:lnTo>
                      <a:pt x="19" y="4"/>
                    </a:lnTo>
                    <a:lnTo>
                      <a:pt x="17" y="4"/>
                    </a:lnTo>
                    <a:lnTo>
                      <a:pt x="19" y="4"/>
                    </a:lnTo>
                    <a:lnTo>
                      <a:pt x="19" y="7"/>
                    </a:lnTo>
                    <a:lnTo>
                      <a:pt x="17" y="4"/>
                    </a:lnTo>
                    <a:lnTo>
                      <a:pt x="15" y="4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7" y="9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2" y="7"/>
                    </a:lnTo>
                    <a:lnTo>
                      <a:pt x="15" y="7"/>
                    </a:lnTo>
                    <a:lnTo>
                      <a:pt x="15" y="9"/>
                    </a:lnTo>
                    <a:lnTo>
                      <a:pt x="12" y="9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5" y="11"/>
                    </a:lnTo>
                    <a:lnTo>
                      <a:pt x="17" y="9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22" y="9"/>
                    </a:lnTo>
                    <a:lnTo>
                      <a:pt x="22" y="7"/>
                    </a:lnTo>
                    <a:lnTo>
                      <a:pt x="24" y="9"/>
                    </a:lnTo>
                    <a:lnTo>
                      <a:pt x="26" y="7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2" y="4"/>
                    </a:lnTo>
                    <a:lnTo>
                      <a:pt x="22" y="2"/>
                    </a:lnTo>
                    <a:lnTo>
                      <a:pt x="19" y="2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7" name="Freeform 1310"/>
              <p:cNvSpPr/>
              <p:nvPr/>
            </p:nvSpPr>
            <p:spPr bwMode="auto">
              <a:xfrm>
                <a:off x="6921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8" name="Freeform 1311"/>
              <p:cNvSpPr/>
              <p:nvPr/>
            </p:nvSpPr>
            <p:spPr bwMode="auto">
              <a:xfrm>
                <a:off x="677863" y="1095376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39" name="Freeform 1312"/>
              <p:cNvSpPr/>
              <p:nvPr/>
            </p:nvSpPr>
            <p:spPr bwMode="auto">
              <a:xfrm>
                <a:off x="722313" y="1100138"/>
                <a:ext cx="7938" cy="0"/>
              </a:xfrm>
              <a:custGeom>
                <a:avLst/>
                <a:gdLst>
                  <a:gd name="T0" fmla="*/ 0 w 5"/>
                  <a:gd name="T1" fmla="*/ 2147483647 w 5"/>
                  <a:gd name="T2" fmla="*/ 2147483647 w 5"/>
                  <a:gd name="T3" fmla="*/ 2147483647 w 5"/>
                  <a:gd name="T4" fmla="*/ 2147483647 w 5"/>
                  <a:gd name="T5" fmla="*/ 0 w 5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5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0" name="Freeform 1313"/>
              <p:cNvSpPr/>
              <p:nvPr/>
            </p:nvSpPr>
            <p:spPr bwMode="auto">
              <a:xfrm>
                <a:off x="727076" y="1092201"/>
                <a:ext cx="7938" cy="3175"/>
              </a:xfrm>
              <a:custGeom>
                <a:avLst/>
                <a:gdLst>
                  <a:gd name="T0" fmla="*/ 0 w 5"/>
                  <a:gd name="T1" fmla="*/ 0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0 h 2"/>
                  <a:gd name="T8" fmla="*/ 2147483647 w 5"/>
                  <a:gd name="T9" fmla="*/ 0 h 2"/>
                  <a:gd name="T10" fmla="*/ 0 w 5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5" h="2">
                    <a:moveTo>
                      <a:pt x="0" y="0"/>
                    </a:move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1" name="Rectangle 1314"/>
              <p:cNvSpPr>
                <a:spLocks noChangeArrowheads="1"/>
              </p:cNvSpPr>
              <p:nvPr/>
            </p:nvSpPr>
            <p:spPr bwMode="auto">
              <a:xfrm>
                <a:off x="730251" y="1095376"/>
                <a:ext cx="4763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42" name="Freeform 1315"/>
              <p:cNvSpPr/>
              <p:nvPr/>
            </p:nvSpPr>
            <p:spPr bwMode="auto">
              <a:xfrm>
                <a:off x="7302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3" name="Freeform 1316"/>
              <p:cNvSpPr/>
              <p:nvPr/>
            </p:nvSpPr>
            <p:spPr bwMode="auto">
              <a:xfrm>
                <a:off x="730251" y="1089026"/>
                <a:ext cx="19050" cy="14288"/>
              </a:xfrm>
              <a:custGeom>
                <a:avLst/>
                <a:gdLst>
                  <a:gd name="T0" fmla="*/ 2147483647 w 12"/>
                  <a:gd name="T1" fmla="*/ 2147483647 h 9"/>
                  <a:gd name="T2" fmla="*/ 2147483647 w 12"/>
                  <a:gd name="T3" fmla="*/ 2147483647 h 9"/>
                  <a:gd name="T4" fmla="*/ 2147483647 w 12"/>
                  <a:gd name="T5" fmla="*/ 2147483647 h 9"/>
                  <a:gd name="T6" fmla="*/ 2147483647 w 12"/>
                  <a:gd name="T7" fmla="*/ 2147483647 h 9"/>
                  <a:gd name="T8" fmla="*/ 2147483647 w 12"/>
                  <a:gd name="T9" fmla="*/ 2147483647 h 9"/>
                  <a:gd name="T10" fmla="*/ 2147483647 w 12"/>
                  <a:gd name="T11" fmla="*/ 2147483647 h 9"/>
                  <a:gd name="T12" fmla="*/ 2147483647 w 12"/>
                  <a:gd name="T13" fmla="*/ 2147483647 h 9"/>
                  <a:gd name="T14" fmla="*/ 2147483647 w 12"/>
                  <a:gd name="T15" fmla="*/ 2147483647 h 9"/>
                  <a:gd name="T16" fmla="*/ 2147483647 w 12"/>
                  <a:gd name="T17" fmla="*/ 2147483647 h 9"/>
                  <a:gd name="T18" fmla="*/ 2147483647 w 12"/>
                  <a:gd name="T19" fmla="*/ 2147483647 h 9"/>
                  <a:gd name="T20" fmla="*/ 2147483647 w 12"/>
                  <a:gd name="T21" fmla="*/ 2147483647 h 9"/>
                  <a:gd name="T22" fmla="*/ 2147483647 w 12"/>
                  <a:gd name="T23" fmla="*/ 2147483647 h 9"/>
                  <a:gd name="T24" fmla="*/ 2147483647 w 12"/>
                  <a:gd name="T25" fmla="*/ 2147483647 h 9"/>
                  <a:gd name="T26" fmla="*/ 2147483647 w 12"/>
                  <a:gd name="T27" fmla="*/ 2147483647 h 9"/>
                  <a:gd name="T28" fmla="*/ 2147483647 w 12"/>
                  <a:gd name="T29" fmla="*/ 2147483647 h 9"/>
                  <a:gd name="T30" fmla="*/ 2147483647 w 12"/>
                  <a:gd name="T31" fmla="*/ 2147483647 h 9"/>
                  <a:gd name="T32" fmla="*/ 2147483647 w 12"/>
                  <a:gd name="T33" fmla="*/ 2147483647 h 9"/>
                  <a:gd name="T34" fmla="*/ 2147483647 w 12"/>
                  <a:gd name="T35" fmla="*/ 2147483647 h 9"/>
                  <a:gd name="T36" fmla="*/ 2147483647 w 12"/>
                  <a:gd name="T37" fmla="*/ 2147483647 h 9"/>
                  <a:gd name="T38" fmla="*/ 0 w 12"/>
                  <a:gd name="T39" fmla="*/ 2147483647 h 9"/>
                  <a:gd name="T40" fmla="*/ 2147483647 w 12"/>
                  <a:gd name="T41" fmla="*/ 2147483647 h 9"/>
                  <a:gd name="T42" fmla="*/ 2147483647 w 12"/>
                  <a:gd name="T43" fmla="*/ 2147483647 h 9"/>
                  <a:gd name="T44" fmla="*/ 2147483647 w 12"/>
                  <a:gd name="T45" fmla="*/ 2147483647 h 9"/>
                  <a:gd name="T46" fmla="*/ 2147483647 w 12"/>
                  <a:gd name="T47" fmla="*/ 2147483647 h 9"/>
                  <a:gd name="T48" fmla="*/ 2147483647 w 12"/>
                  <a:gd name="T49" fmla="*/ 2147483647 h 9"/>
                  <a:gd name="T50" fmla="*/ 2147483647 w 12"/>
                  <a:gd name="T51" fmla="*/ 2147483647 h 9"/>
                  <a:gd name="T52" fmla="*/ 2147483647 w 12"/>
                  <a:gd name="T53" fmla="*/ 2147483647 h 9"/>
                  <a:gd name="T54" fmla="*/ 2147483647 w 12"/>
                  <a:gd name="T55" fmla="*/ 2147483647 h 9"/>
                  <a:gd name="T56" fmla="*/ 2147483647 w 12"/>
                  <a:gd name="T57" fmla="*/ 2147483647 h 9"/>
                  <a:gd name="T58" fmla="*/ 2147483647 w 12"/>
                  <a:gd name="T59" fmla="*/ 2147483647 h 9"/>
                  <a:gd name="T60" fmla="*/ 2147483647 w 12"/>
                  <a:gd name="T61" fmla="*/ 2147483647 h 9"/>
                  <a:gd name="T62" fmla="*/ 2147483647 w 12"/>
                  <a:gd name="T63" fmla="*/ 2147483647 h 9"/>
                  <a:gd name="T64" fmla="*/ 2147483647 w 12"/>
                  <a:gd name="T65" fmla="*/ 2147483647 h 9"/>
                  <a:gd name="T66" fmla="*/ 2147483647 w 12"/>
                  <a:gd name="T67" fmla="*/ 2147483647 h 9"/>
                  <a:gd name="T68" fmla="*/ 2147483647 w 12"/>
                  <a:gd name="T69" fmla="*/ 2147483647 h 9"/>
                  <a:gd name="T70" fmla="*/ 2147483647 w 12"/>
                  <a:gd name="T71" fmla="*/ 2147483647 h 9"/>
                  <a:gd name="T72" fmla="*/ 2147483647 w 12"/>
                  <a:gd name="T73" fmla="*/ 2147483647 h 9"/>
                  <a:gd name="T74" fmla="*/ 2147483647 w 12"/>
                  <a:gd name="T75" fmla="*/ 2147483647 h 9"/>
                  <a:gd name="T76" fmla="*/ 2147483647 w 12"/>
                  <a:gd name="T77" fmla="*/ 2147483647 h 9"/>
                  <a:gd name="T78" fmla="*/ 2147483647 w 12"/>
                  <a:gd name="T79" fmla="*/ 2147483647 h 9"/>
                  <a:gd name="T80" fmla="*/ 2147483647 w 12"/>
                  <a:gd name="T81" fmla="*/ 2147483647 h 9"/>
                  <a:gd name="T82" fmla="*/ 2147483647 w 12"/>
                  <a:gd name="T83" fmla="*/ 2147483647 h 9"/>
                  <a:gd name="T84" fmla="*/ 2147483647 w 12"/>
                  <a:gd name="T85" fmla="*/ 0 h 9"/>
                  <a:gd name="T86" fmla="*/ 2147483647 w 12"/>
                  <a:gd name="T87" fmla="*/ 0 h 9"/>
                  <a:gd name="T88" fmla="*/ 2147483647 w 12"/>
                  <a:gd name="T89" fmla="*/ 2147483647 h 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12" h="9">
                    <a:moveTo>
                      <a:pt x="10" y="2"/>
                    </a:moveTo>
                    <a:lnTo>
                      <a:pt x="10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7" y="4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3" y="7"/>
                    </a:lnTo>
                    <a:lnTo>
                      <a:pt x="3" y="4"/>
                    </a:lnTo>
                    <a:lnTo>
                      <a:pt x="7" y="4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9"/>
                    </a:lnTo>
                    <a:lnTo>
                      <a:pt x="12" y="7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2" y="4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4" name="Freeform 1317"/>
              <p:cNvSpPr/>
              <p:nvPr/>
            </p:nvSpPr>
            <p:spPr bwMode="auto">
              <a:xfrm>
                <a:off x="752476" y="1095376"/>
                <a:ext cx="11113" cy="7938"/>
              </a:xfrm>
              <a:custGeom>
                <a:avLst/>
                <a:gdLst>
                  <a:gd name="T0" fmla="*/ 2147483647 w 7"/>
                  <a:gd name="T1" fmla="*/ 2147483647 h 5"/>
                  <a:gd name="T2" fmla="*/ 2147483647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0 h 5"/>
                  <a:gd name="T18" fmla="*/ 2147483647 w 7"/>
                  <a:gd name="T19" fmla="*/ 0 h 5"/>
                  <a:gd name="T20" fmla="*/ 2147483647 w 7"/>
                  <a:gd name="T21" fmla="*/ 0 h 5"/>
                  <a:gd name="T22" fmla="*/ 2147483647 w 7"/>
                  <a:gd name="T23" fmla="*/ 2147483647 h 5"/>
                  <a:gd name="T24" fmla="*/ 0 w 7"/>
                  <a:gd name="T25" fmla="*/ 2147483647 h 5"/>
                  <a:gd name="T26" fmla="*/ 0 w 7"/>
                  <a:gd name="T27" fmla="*/ 2147483647 h 5"/>
                  <a:gd name="T28" fmla="*/ 0 w 7"/>
                  <a:gd name="T29" fmla="*/ 2147483647 h 5"/>
                  <a:gd name="T30" fmla="*/ 2147483647 w 7"/>
                  <a:gd name="T31" fmla="*/ 2147483647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7" h="5">
                    <a:moveTo>
                      <a:pt x="3" y="5"/>
                    </a:moveTo>
                    <a:lnTo>
                      <a:pt x="5" y="5"/>
                    </a:lnTo>
                    <a:lnTo>
                      <a:pt x="7" y="5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3" y="5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5" name="Freeform 1318"/>
              <p:cNvSpPr/>
              <p:nvPr/>
            </p:nvSpPr>
            <p:spPr bwMode="auto">
              <a:xfrm>
                <a:off x="752476" y="1089026"/>
                <a:ext cx="57150" cy="17463"/>
              </a:xfrm>
              <a:custGeom>
                <a:avLst/>
                <a:gdLst>
                  <a:gd name="T0" fmla="*/ 2147483647 w 36"/>
                  <a:gd name="T1" fmla="*/ 2147483647 h 11"/>
                  <a:gd name="T2" fmla="*/ 2147483647 w 36"/>
                  <a:gd name="T3" fmla="*/ 2147483647 h 11"/>
                  <a:gd name="T4" fmla="*/ 2147483647 w 36"/>
                  <a:gd name="T5" fmla="*/ 2147483647 h 11"/>
                  <a:gd name="T6" fmla="*/ 2147483647 w 36"/>
                  <a:gd name="T7" fmla="*/ 2147483647 h 11"/>
                  <a:gd name="T8" fmla="*/ 2147483647 w 36"/>
                  <a:gd name="T9" fmla="*/ 2147483647 h 11"/>
                  <a:gd name="T10" fmla="*/ 2147483647 w 36"/>
                  <a:gd name="T11" fmla="*/ 2147483647 h 11"/>
                  <a:gd name="T12" fmla="*/ 2147483647 w 36"/>
                  <a:gd name="T13" fmla="*/ 2147483647 h 11"/>
                  <a:gd name="T14" fmla="*/ 2147483647 w 36"/>
                  <a:gd name="T15" fmla="*/ 2147483647 h 11"/>
                  <a:gd name="T16" fmla="*/ 2147483647 w 36"/>
                  <a:gd name="T17" fmla="*/ 2147483647 h 11"/>
                  <a:gd name="T18" fmla="*/ 2147483647 w 36"/>
                  <a:gd name="T19" fmla="*/ 2147483647 h 11"/>
                  <a:gd name="T20" fmla="*/ 2147483647 w 36"/>
                  <a:gd name="T21" fmla="*/ 2147483647 h 11"/>
                  <a:gd name="T22" fmla="*/ 2147483647 w 36"/>
                  <a:gd name="T23" fmla="*/ 2147483647 h 11"/>
                  <a:gd name="T24" fmla="*/ 2147483647 w 36"/>
                  <a:gd name="T25" fmla="*/ 2147483647 h 11"/>
                  <a:gd name="T26" fmla="*/ 2147483647 w 36"/>
                  <a:gd name="T27" fmla="*/ 2147483647 h 11"/>
                  <a:gd name="T28" fmla="*/ 2147483647 w 36"/>
                  <a:gd name="T29" fmla="*/ 2147483647 h 11"/>
                  <a:gd name="T30" fmla="*/ 2147483647 w 36"/>
                  <a:gd name="T31" fmla="*/ 2147483647 h 11"/>
                  <a:gd name="T32" fmla="*/ 2147483647 w 36"/>
                  <a:gd name="T33" fmla="*/ 2147483647 h 11"/>
                  <a:gd name="T34" fmla="*/ 2147483647 w 36"/>
                  <a:gd name="T35" fmla="*/ 2147483647 h 11"/>
                  <a:gd name="T36" fmla="*/ 2147483647 w 36"/>
                  <a:gd name="T37" fmla="*/ 2147483647 h 11"/>
                  <a:gd name="T38" fmla="*/ 2147483647 w 36"/>
                  <a:gd name="T39" fmla="*/ 2147483647 h 11"/>
                  <a:gd name="T40" fmla="*/ 2147483647 w 36"/>
                  <a:gd name="T41" fmla="*/ 2147483647 h 11"/>
                  <a:gd name="T42" fmla="*/ 2147483647 w 36"/>
                  <a:gd name="T43" fmla="*/ 2147483647 h 11"/>
                  <a:gd name="T44" fmla="*/ 2147483647 w 36"/>
                  <a:gd name="T45" fmla="*/ 2147483647 h 11"/>
                  <a:gd name="T46" fmla="*/ 2147483647 w 36"/>
                  <a:gd name="T47" fmla="*/ 2147483647 h 11"/>
                  <a:gd name="T48" fmla="*/ 2147483647 w 36"/>
                  <a:gd name="T49" fmla="*/ 2147483647 h 11"/>
                  <a:gd name="T50" fmla="*/ 2147483647 w 36"/>
                  <a:gd name="T51" fmla="*/ 2147483647 h 11"/>
                  <a:gd name="T52" fmla="*/ 2147483647 w 36"/>
                  <a:gd name="T53" fmla="*/ 2147483647 h 11"/>
                  <a:gd name="T54" fmla="*/ 2147483647 w 36"/>
                  <a:gd name="T55" fmla="*/ 2147483647 h 11"/>
                  <a:gd name="T56" fmla="*/ 2147483647 w 36"/>
                  <a:gd name="T57" fmla="*/ 2147483647 h 11"/>
                  <a:gd name="T58" fmla="*/ 2147483647 w 36"/>
                  <a:gd name="T59" fmla="*/ 2147483647 h 11"/>
                  <a:gd name="T60" fmla="*/ 2147483647 w 36"/>
                  <a:gd name="T61" fmla="*/ 2147483647 h 11"/>
                  <a:gd name="T62" fmla="*/ 2147483647 w 36"/>
                  <a:gd name="T63" fmla="*/ 2147483647 h 11"/>
                  <a:gd name="T64" fmla="*/ 2147483647 w 36"/>
                  <a:gd name="T65" fmla="*/ 2147483647 h 11"/>
                  <a:gd name="T66" fmla="*/ 2147483647 w 36"/>
                  <a:gd name="T67" fmla="*/ 2147483647 h 11"/>
                  <a:gd name="T68" fmla="*/ 2147483647 w 36"/>
                  <a:gd name="T69" fmla="*/ 0 h 11"/>
                  <a:gd name="T70" fmla="*/ 2147483647 w 36"/>
                  <a:gd name="T71" fmla="*/ 0 h 11"/>
                  <a:gd name="T72" fmla="*/ 0 w 36"/>
                  <a:gd name="T73" fmla="*/ 0 h 11"/>
                  <a:gd name="T74" fmla="*/ 0 w 36"/>
                  <a:gd name="T75" fmla="*/ 2147483647 h 11"/>
                  <a:gd name="T76" fmla="*/ 2147483647 w 36"/>
                  <a:gd name="T77" fmla="*/ 2147483647 h 11"/>
                  <a:gd name="T78" fmla="*/ 2147483647 w 36"/>
                  <a:gd name="T79" fmla="*/ 2147483647 h 11"/>
                  <a:gd name="T80" fmla="*/ 2147483647 w 36"/>
                  <a:gd name="T81" fmla="*/ 2147483647 h 11"/>
                  <a:gd name="T82" fmla="*/ 2147483647 w 36"/>
                  <a:gd name="T83" fmla="*/ 2147483647 h 11"/>
                  <a:gd name="T84" fmla="*/ 2147483647 w 36"/>
                  <a:gd name="T85" fmla="*/ 2147483647 h 11"/>
                  <a:gd name="T86" fmla="*/ 2147483647 w 36"/>
                  <a:gd name="T87" fmla="*/ 2147483647 h 11"/>
                  <a:gd name="T88" fmla="*/ 2147483647 w 36"/>
                  <a:gd name="T89" fmla="*/ 2147483647 h 11"/>
                  <a:gd name="T90" fmla="*/ 2147483647 w 36"/>
                  <a:gd name="T91" fmla="*/ 2147483647 h 1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36" h="11">
                    <a:moveTo>
                      <a:pt x="17" y="9"/>
                    </a:moveTo>
                    <a:lnTo>
                      <a:pt x="17" y="9"/>
                    </a:lnTo>
                    <a:lnTo>
                      <a:pt x="17" y="11"/>
                    </a:lnTo>
                    <a:lnTo>
                      <a:pt x="22" y="11"/>
                    </a:lnTo>
                    <a:lnTo>
                      <a:pt x="24" y="9"/>
                    </a:lnTo>
                    <a:lnTo>
                      <a:pt x="26" y="9"/>
                    </a:lnTo>
                    <a:lnTo>
                      <a:pt x="26" y="11"/>
                    </a:lnTo>
                    <a:lnTo>
                      <a:pt x="29" y="9"/>
                    </a:lnTo>
                    <a:lnTo>
                      <a:pt x="29" y="11"/>
                    </a:lnTo>
                    <a:lnTo>
                      <a:pt x="31" y="11"/>
                    </a:lnTo>
                    <a:lnTo>
                      <a:pt x="31" y="9"/>
                    </a:lnTo>
                    <a:lnTo>
                      <a:pt x="34" y="9"/>
                    </a:lnTo>
                    <a:lnTo>
                      <a:pt x="36" y="9"/>
                    </a:lnTo>
                    <a:lnTo>
                      <a:pt x="36" y="7"/>
                    </a:lnTo>
                    <a:lnTo>
                      <a:pt x="34" y="7"/>
                    </a:lnTo>
                    <a:lnTo>
                      <a:pt x="36" y="7"/>
                    </a:lnTo>
                    <a:lnTo>
                      <a:pt x="36" y="4"/>
                    </a:lnTo>
                    <a:lnTo>
                      <a:pt x="34" y="4"/>
                    </a:lnTo>
                    <a:lnTo>
                      <a:pt x="31" y="4"/>
                    </a:lnTo>
                    <a:lnTo>
                      <a:pt x="29" y="4"/>
                    </a:lnTo>
                    <a:lnTo>
                      <a:pt x="26" y="4"/>
                    </a:lnTo>
                    <a:lnTo>
                      <a:pt x="24" y="7"/>
                    </a:lnTo>
                    <a:lnTo>
                      <a:pt x="22" y="7"/>
                    </a:lnTo>
                    <a:lnTo>
                      <a:pt x="19" y="4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4"/>
                    </a:lnTo>
                    <a:lnTo>
                      <a:pt x="17" y="7"/>
                    </a:lnTo>
                    <a:lnTo>
                      <a:pt x="15" y="4"/>
                    </a:lnTo>
                    <a:lnTo>
                      <a:pt x="12" y="4"/>
                    </a:lnTo>
                    <a:lnTo>
                      <a:pt x="10" y="2"/>
                    </a:lnTo>
                    <a:lnTo>
                      <a:pt x="12" y="2"/>
                    </a:lnTo>
                    <a:lnTo>
                      <a:pt x="15" y="2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5" y="9"/>
                    </a:lnTo>
                    <a:lnTo>
                      <a:pt x="17" y="9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6" name="Freeform 1319"/>
              <p:cNvSpPr/>
              <p:nvPr/>
            </p:nvSpPr>
            <p:spPr bwMode="auto">
              <a:xfrm>
                <a:off x="749301" y="1073151"/>
                <a:ext cx="11113" cy="7938"/>
              </a:xfrm>
              <a:custGeom>
                <a:avLst/>
                <a:gdLst>
                  <a:gd name="T0" fmla="*/ 0 w 7"/>
                  <a:gd name="T1" fmla="*/ 2147483647 h 5"/>
                  <a:gd name="T2" fmla="*/ 0 w 7"/>
                  <a:gd name="T3" fmla="*/ 2147483647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0 w 7"/>
                  <a:gd name="T11" fmla="*/ 2147483647 h 5"/>
                  <a:gd name="T12" fmla="*/ 0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2147483647 h 5"/>
                  <a:gd name="T18" fmla="*/ 2147483647 w 7"/>
                  <a:gd name="T19" fmla="*/ 2147483647 h 5"/>
                  <a:gd name="T20" fmla="*/ 2147483647 w 7"/>
                  <a:gd name="T21" fmla="*/ 2147483647 h 5"/>
                  <a:gd name="T22" fmla="*/ 2147483647 w 7"/>
                  <a:gd name="T23" fmla="*/ 2147483647 h 5"/>
                  <a:gd name="T24" fmla="*/ 2147483647 w 7"/>
                  <a:gd name="T25" fmla="*/ 2147483647 h 5"/>
                  <a:gd name="T26" fmla="*/ 2147483647 w 7"/>
                  <a:gd name="T27" fmla="*/ 2147483647 h 5"/>
                  <a:gd name="T28" fmla="*/ 2147483647 w 7"/>
                  <a:gd name="T29" fmla="*/ 2147483647 h 5"/>
                  <a:gd name="T30" fmla="*/ 2147483647 w 7"/>
                  <a:gd name="T31" fmla="*/ 2147483647 h 5"/>
                  <a:gd name="T32" fmla="*/ 2147483647 w 7"/>
                  <a:gd name="T33" fmla="*/ 2147483647 h 5"/>
                  <a:gd name="T34" fmla="*/ 2147483647 w 7"/>
                  <a:gd name="T35" fmla="*/ 2147483647 h 5"/>
                  <a:gd name="T36" fmla="*/ 2147483647 w 7"/>
                  <a:gd name="T37" fmla="*/ 2147483647 h 5"/>
                  <a:gd name="T38" fmla="*/ 2147483647 w 7"/>
                  <a:gd name="T39" fmla="*/ 2147483647 h 5"/>
                  <a:gd name="T40" fmla="*/ 2147483647 w 7"/>
                  <a:gd name="T41" fmla="*/ 0 h 5"/>
                  <a:gd name="T42" fmla="*/ 0 w 7"/>
                  <a:gd name="T43" fmla="*/ 0 h 5"/>
                  <a:gd name="T44" fmla="*/ 0 w 7"/>
                  <a:gd name="T45" fmla="*/ 0 h 5"/>
                  <a:gd name="T46" fmla="*/ 0 w 7"/>
                  <a:gd name="T47" fmla="*/ 2147483647 h 5"/>
                  <a:gd name="T48" fmla="*/ 0 w 7"/>
                  <a:gd name="T49" fmla="*/ 2147483647 h 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7" h="5">
                    <a:moveTo>
                      <a:pt x="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7" name="Freeform 1320"/>
              <p:cNvSpPr/>
              <p:nvPr/>
            </p:nvSpPr>
            <p:spPr bwMode="auto">
              <a:xfrm>
                <a:off x="757238" y="108108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0 w 4"/>
                  <a:gd name="T3" fmla="*/ 2147483647 h 2"/>
                  <a:gd name="T4" fmla="*/ 0 w 4"/>
                  <a:gd name="T5" fmla="*/ 2147483647 h 2"/>
                  <a:gd name="T6" fmla="*/ 2147483647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0 h 2"/>
                  <a:gd name="T12" fmla="*/ 2147483647 w 4"/>
                  <a:gd name="T13" fmla="*/ 2147483647 h 2"/>
                  <a:gd name="T14" fmla="*/ 0 w 4"/>
                  <a:gd name="T15" fmla="*/ 2147483647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48" name="Rectangle 1321"/>
              <p:cNvSpPr>
                <a:spLocks noChangeArrowheads="1"/>
              </p:cNvSpPr>
              <p:nvPr/>
            </p:nvSpPr>
            <p:spPr bwMode="auto">
              <a:xfrm>
                <a:off x="760413" y="1077913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49" name="Freeform 1322"/>
              <p:cNvSpPr/>
              <p:nvPr/>
            </p:nvSpPr>
            <p:spPr bwMode="auto">
              <a:xfrm>
                <a:off x="752476" y="109537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0 h 3"/>
                  <a:gd name="T5" fmla="*/ 2147483647 h 3"/>
                  <a:gd name="T6" fmla="*/ 0 h 3"/>
                  <a:gd name="T7" fmla="*/ 0 h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0" name="Freeform 1323"/>
              <p:cNvSpPr/>
              <p:nvPr/>
            </p:nvSpPr>
            <p:spPr bwMode="auto">
              <a:xfrm>
                <a:off x="7604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1" name="Freeform 1324"/>
              <p:cNvSpPr/>
              <p:nvPr/>
            </p:nvSpPr>
            <p:spPr bwMode="auto">
              <a:xfrm>
                <a:off x="757238" y="1092201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2" name="Rectangle 1325"/>
              <p:cNvSpPr>
                <a:spLocks noChangeArrowheads="1"/>
              </p:cNvSpPr>
              <p:nvPr/>
            </p:nvSpPr>
            <p:spPr bwMode="auto">
              <a:xfrm>
                <a:off x="741363" y="108902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53" name="Freeform 1326"/>
              <p:cNvSpPr/>
              <p:nvPr/>
            </p:nvSpPr>
            <p:spPr bwMode="auto">
              <a:xfrm>
                <a:off x="738188" y="1089026"/>
                <a:ext cx="3175" cy="3175"/>
              </a:xfrm>
              <a:custGeom>
                <a:avLst/>
                <a:gdLst>
                  <a:gd name="T0" fmla="*/ 0 w 2"/>
                  <a:gd name="T1" fmla="*/ 2147483647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0 w 2"/>
                  <a:gd name="T15" fmla="*/ 2147483647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4" name="Freeform 1327"/>
              <p:cNvSpPr/>
              <p:nvPr/>
            </p:nvSpPr>
            <p:spPr bwMode="auto">
              <a:xfrm>
                <a:off x="727076" y="10922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5" name="Freeform 1328"/>
              <p:cNvSpPr/>
              <p:nvPr/>
            </p:nvSpPr>
            <p:spPr bwMode="auto">
              <a:xfrm>
                <a:off x="771526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6" name="Freeform 1329"/>
              <p:cNvSpPr/>
              <p:nvPr/>
            </p:nvSpPr>
            <p:spPr bwMode="auto">
              <a:xfrm>
                <a:off x="768351" y="1028701"/>
                <a:ext cx="101600" cy="63500"/>
              </a:xfrm>
              <a:custGeom>
                <a:avLst/>
                <a:gdLst>
                  <a:gd name="T0" fmla="*/ 2147483647 w 64"/>
                  <a:gd name="T1" fmla="*/ 2147483647 h 40"/>
                  <a:gd name="T2" fmla="*/ 2147483647 w 64"/>
                  <a:gd name="T3" fmla="*/ 2147483647 h 40"/>
                  <a:gd name="T4" fmla="*/ 2147483647 w 64"/>
                  <a:gd name="T5" fmla="*/ 2147483647 h 40"/>
                  <a:gd name="T6" fmla="*/ 2147483647 w 64"/>
                  <a:gd name="T7" fmla="*/ 2147483647 h 40"/>
                  <a:gd name="T8" fmla="*/ 2147483647 w 64"/>
                  <a:gd name="T9" fmla="*/ 2147483647 h 40"/>
                  <a:gd name="T10" fmla="*/ 2147483647 w 64"/>
                  <a:gd name="T11" fmla="*/ 2147483647 h 40"/>
                  <a:gd name="T12" fmla="*/ 2147483647 w 64"/>
                  <a:gd name="T13" fmla="*/ 2147483647 h 40"/>
                  <a:gd name="T14" fmla="*/ 2147483647 w 64"/>
                  <a:gd name="T15" fmla="*/ 2147483647 h 40"/>
                  <a:gd name="T16" fmla="*/ 2147483647 w 64"/>
                  <a:gd name="T17" fmla="*/ 2147483647 h 40"/>
                  <a:gd name="T18" fmla="*/ 2147483647 w 64"/>
                  <a:gd name="T19" fmla="*/ 2147483647 h 40"/>
                  <a:gd name="T20" fmla="*/ 2147483647 w 64"/>
                  <a:gd name="T21" fmla="*/ 2147483647 h 40"/>
                  <a:gd name="T22" fmla="*/ 2147483647 w 64"/>
                  <a:gd name="T23" fmla="*/ 2147483647 h 40"/>
                  <a:gd name="T24" fmla="*/ 2147483647 w 64"/>
                  <a:gd name="T25" fmla="*/ 2147483647 h 40"/>
                  <a:gd name="T26" fmla="*/ 2147483647 w 64"/>
                  <a:gd name="T27" fmla="*/ 2147483647 h 40"/>
                  <a:gd name="T28" fmla="*/ 2147483647 w 64"/>
                  <a:gd name="T29" fmla="*/ 2147483647 h 40"/>
                  <a:gd name="T30" fmla="*/ 2147483647 w 64"/>
                  <a:gd name="T31" fmla="*/ 2147483647 h 40"/>
                  <a:gd name="T32" fmla="*/ 2147483647 w 64"/>
                  <a:gd name="T33" fmla="*/ 2147483647 h 40"/>
                  <a:gd name="T34" fmla="*/ 2147483647 w 64"/>
                  <a:gd name="T35" fmla="*/ 2147483647 h 40"/>
                  <a:gd name="T36" fmla="*/ 2147483647 w 64"/>
                  <a:gd name="T37" fmla="*/ 2147483647 h 40"/>
                  <a:gd name="T38" fmla="*/ 2147483647 w 64"/>
                  <a:gd name="T39" fmla="*/ 2147483647 h 40"/>
                  <a:gd name="T40" fmla="*/ 2147483647 w 64"/>
                  <a:gd name="T41" fmla="*/ 2147483647 h 40"/>
                  <a:gd name="T42" fmla="*/ 2147483647 w 64"/>
                  <a:gd name="T43" fmla="*/ 2147483647 h 40"/>
                  <a:gd name="T44" fmla="*/ 2147483647 w 64"/>
                  <a:gd name="T45" fmla="*/ 2147483647 h 40"/>
                  <a:gd name="T46" fmla="*/ 2147483647 w 64"/>
                  <a:gd name="T47" fmla="*/ 2147483647 h 40"/>
                  <a:gd name="T48" fmla="*/ 2147483647 w 64"/>
                  <a:gd name="T49" fmla="*/ 2147483647 h 40"/>
                  <a:gd name="T50" fmla="*/ 2147483647 w 64"/>
                  <a:gd name="T51" fmla="*/ 2147483647 h 40"/>
                  <a:gd name="T52" fmla="*/ 2147483647 w 64"/>
                  <a:gd name="T53" fmla="*/ 2147483647 h 40"/>
                  <a:gd name="T54" fmla="*/ 2147483647 w 64"/>
                  <a:gd name="T55" fmla="*/ 2147483647 h 40"/>
                  <a:gd name="T56" fmla="*/ 2147483647 w 64"/>
                  <a:gd name="T57" fmla="*/ 2147483647 h 40"/>
                  <a:gd name="T58" fmla="*/ 2147483647 w 64"/>
                  <a:gd name="T59" fmla="*/ 2147483647 h 40"/>
                  <a:gd name="T60" fmla="*/ 2147483647 w 64"/>
                  <a:gd name="T61" fmla="*/ 2147483647 h 40"/>
                  <a:gd name="T62" fmla="*/ 2147483647 w 64"/>
                  <a:gd name="T63" fmla="*/ 2147483647 h 40"/>
                  <a:gd name="T64" fmla="*/ 2147483647 w 64"/>
                  <a:gd name="T65" fmla="*/ 2147483647 h 40"/>
                  <a:gd name="T66" fmla="*/ 2147483647 w 64"/>
                  <a:gd name="T67" fmla="*/ 2147483647 h 40"/>
                  <a:gd name="T68" fmla="*/ 2147483647 w 64"/>
                  <a:gd name="T69" fmla="*/ 2147483647 h 40"/>
                  <a:gd name="T70" fmla="*/ 2147483647 w 64"/>
                  <a:gd name="T71" fmla="*/ 2147483647 h 40"/>
                  <a:gd name="T72" fmla="*/ 2147483647 w 64"/>
                  <a:gd name="T73" fmla="*/ 2147483647 h 40"/>
                  <a:gd name="T74" fmla="*/ 2147483647 w 64"/>
                  <a:gd name="T75" fmla="*/ 2147483647 h 40"/>
                  <a:gd name="T76" fmla="*/ 2147483647 w 64"/>
                  <a:gd name="T77" fmla="*/ 2147483647 h 40"/>
                  <a:gd name="T78" fmla="*/ 2147483647 w 64"/>
                  <a:gd name="T79" fmla="*/ 2147483647 h 40"/>
                  <a:gd name="T80" fmla="*/ 2147483647 w 64"/>
                  <a:gd name="T81" fmla="*/ 2147483647 h 40"/>
                  <a:gd name="T82" fmla="*/ 2147483647 w 64"/>
                  <a:gd name="T83" fmla="*/ 2147483647 h 40"/>
                  <a:gd name="T84" fmla="*/ 2147483647 w 64"/>
                  <a:gd name="T85" fmla="*/ 2147483647 h 40"/>
                  <a:gd name="T86" fmla="*/ 2147483647 w 64"/>
                  <a:gd name="T87" fmla="*/ 2147483647 h 40"/>
                  <a:gd name="T88" fmla="*/ 2147483647 w 64"/>
                  <a:gd name="T89" fmla="*/ 2147483647 h 40"/>
                  <a:gd name="T90" fmla="*/ 2147483647 w 64"/>
                  <a:gd name="T91" fmla="*/ 2147483647 h 40"/>
                  <a:gd name="T92" fmla="*/ 2147483647 w 64"/>
                  <a:gd name="T93" fmla="*/ 2147483647 h 40"/>
                  <a:gd name="T94" fmla="*/ 2147483647 w 64"/>
                  <a:gd name="T95" fmla="*/ 2147483647 h 40"/>
                  <a:gd name="T96" fmla="*/ 2147483647 w 64"/>
                  <a:gd name="T97" fmla="*/ 2147483647 h 40"/>
                  <a:gd name="T98" fmla="*/ 2147483647 w 64"/>
                  <a:gd name="T99" fmla="*/ 2147483647 h 40"/>
                  <a:gd name="T100" fmla="*/ 2147483647 w 64"/>
                  <a:gd name="T101" fmla="*/ 2147483647 h 40"/>
                  <a:gd name="T102" fmla="*/ 2147483647 w 64"/>
                  <a:gd name="T103" fmla="*/ 2147483647 h 40"/>
                  <a:gd name="T104" fmla="*/ 2147483647 w 64"/>
                  <a:gd name="T105" fmla="*/ 2147483647 h 40"/>
                  <a:gd name="T106" fmla="*/ 2147483647 w 64"/>
                  <a:gd name="T107" fmla="*/ 2147483647 h 40"/>
                  <a:gd name="T108" fmla="*/ 2147483647 w 64"/>
                  <a:gd name="T109" fmla="*/ 2147483647 h 40"/>
                  <a:gd name="T110" fmla="*/ 2147483647 w 64"/>
                  <a:gd name="T111" fmla="*/ 2147483647 h 40"/>
                  <a:gd name="T112" fmla="*/ 2147483647 w 64"/>
                  <a:gd name="T113" fmla="*/ 2147483647 h 40"/>
                  <a:gd name="T114" fmla="*/ 2147483647 w 64"/>
                  <a:gd name="T115" fmla="*/ 2147483647 h 40"/>
                  <a:gd name="T116" fmla="*/ 2147483647 w 64"/>
                  <a:gd name="T117" fmla="*/ 2147483647 h 40"/>
                  <a:gd name="T118" fmla="*/ 2147483647 w 64"/>
                  <a:gd name="T119" fmla="*/ 2147483647 h 40"/>
                  <a:gd name="T120" fmla="*/ 2147483647 w 64"/>
                  <a:gd name="T121" fmla="*/ 2147483647 h 4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64" h="40">
                    <a:moveTo>
                      <a:pt x="2" y="12"/>
                    </a:moveTo>
                    <a:lnTo>
                      <a:pt x="5" y="12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2"/>
                    </a:lnTo>
                    <a:lnTo>
                      <a:pt x="9" y="14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5" y="16"/>
                    </a:lnTo>
                    <a:lnTo>
                      <a:pt x="9" y="16"/>
                    </a:lnTo>
                    <a:lnTo>
                      <a:pt x="12" y="16"/>
                    </a:lnTo>
                    <a:lnTo>
                      <a:pt x="14" y="14"/>
                    </a:lnTo>
                    <a:lnTo>
                      <a:pt x="14" y="16"/>
                    </a:lnTo>
                    <a:lnTo>
                      <a:pt x="12" y="16"/>
                    </a:lnTo>
                    <a:lnTo>
                      <a:pt x="9" y="16"/>
                    </a:lnTo>
                    <a:lnTo>
                      <a:pt x="5" y="16"/>
                    </a:lnTo>
                    <a:lnTo>
                      <a:pt x="7" y="19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4" y="16"/>
                    </a:lnTo>
                    <a:lnTo>
                      <a:pt x="16" y="16"/>
                    </a:lnTo>
                    <a:lnTo>
                      <a:pt x="19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2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19" y="19"/>
                    </a:lnTo>
                    <a:lnTo>
                      <a:pt x="21" y="19"/>
                    </a:lnTo>
                    <a:lnTo>
                      <a:pt x="24" y="19"/>
                    </a:lnTo>
                    <a:lnTo>
                      <a:pt x="26" y="16"/>
                    </a:lnTo>
                    <a:lnTo>
                      <a:pt x="26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28" y="16"/>
                    </a:lnTo>
                    <a:lnTo>
                      <a:pt x="26" y="16"/>
                    </a:lnTo>
                    <a:lnTo>
                      <a:pt x="28" y="16"/>
                    </a:lnTo>
                    <a:lnTo>
                      <a:pt x="33" y="16"/>
                    </a:lnTo>
                    <a:lnTo>
                      <a:pt x="31" y="19"/>
                    </a:lnTo>
                    <a:lnTo>
                      <a:pt x="28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21" y="21"/>
                    </a:lnTo>
                    <a:lnTo>
                      <a:pt x="21" y="23"/>
                    </a:lnTo>
                    <a:lnTo>
                      <a:pt x="24" y="23"/>
                    </a:lnTo>
                    <a:lnTo>
                      <a:pt x="26" y="23"/>
                    </a:lnTo>
                    <a:lnTo>
                      <a:pt x="24" y="26"/>
                    </a:lnTo>
                    <a:lnTo>
                      <a:pt x="21" y="26"/>
                    </a:lnTo>
                    <a:lnTo>
                      <a:pt x="21" y="23"/>
                    </a:lnTo>
                    <a:lnTo>
                      <a:pt x="16" y="21"/>
                    </a:lnTo>
                    <a:lnTo>
                      <a:pt x="14" y="21"/>
                    </a:lnTo>
                    <a:lnTo>
                      <a:pt x="12" y="21"/>
                    </a:lnTo>
                    <a:lnTo>
                      <a:pt x="14" y="23"/>
                    </a:lnTo>
                    <a:lnTo>
                      <a:pt x="12" y="23"/>
                    </a:lnTo>
                    <a:lnTo>
                      <a:pt x="14" y="23"/>
                    </a:lnTo>
                    <a:lnTo>
                      <a:pt x="16" y="26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6" y="28"/>
                    </a:lnTo>
                    <a:lnTo>
                      <a:pt x="19" y="28"/>
                    </a:lnTo>
                    <a:lnTo>
                      <a:pt x="21" y="28"/>
                    </a:lnTo>
                    <a:lnTo>
                      <a:pt x="21" y="31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4" y="28"/>
                    </a:lnTo>
                    <a:lnTo>
                      <a:pt x="12" y="28"/>
                    </a:lnTo>
                    <a:lnTo>
                      <a:pt x="9" y="31"/>
                    </a:lnTo>
                    <a:lnTo>
                      <a:pt x="9" y="33"/>
                    </a:lnTo>
                    <a:lnTo>
                      <a:pt x="12" y="33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2" y="33"/>
                    </a:lnTo>
                    <a:lnTo>
                      <a:pt x="14" y="33"/>
                    </a:lnTo>
                    <a:lnTo>
                      <a:pt x="14" y="31"/>
                    </a:lnTo>
                    <a:lnTo>
                      <a:pt x="16" y="31"/>
                    </a:lnTo>
                    <a:lnTo>
                      <a:pt x="16" y="33"/>
                    </a:lnTo>
                    <a:lnTo>
                      <a:pt x="14" y="33"/>
                    </a:lnTo>
                    <a:lnTo>
                      <a:pt x="14" y="35"/>
                    </a:lnTo>
                    <a:lnTo>
                      <a:pt x="16" y="35"/>
                    </a:lnTo>
                    <a:lnTo>
                      <a:pt x="19" y="35"/>
                    </a:lnTo>
                    <a:lnTo>
                      <a:pt x="19" y="33"/>
                    </a:lnTo>
                    <a:lnTo>
                      <a:pt x="21" y="33"/>
                    </a:lnTo>
                    <a:lnTo>
                      <a:pt x="19" y="33"/>
                    </a:lnTo>
                    <a:lnTo>
                      <a:pt x="19" y="35"/>
                    </a:lnTo>
                    <a:lnTo>
                      <a:pt x="16" y="35"/>
                    </a:lnTo>
                    <a:lnTo>
                      <a:pt x="12" y="35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9" y="35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9" y="38"/>
                    </a:lnTo>
                    <a:lnTo>
                      <a:pt x="7" y="38"/>
                    </a:lnTo>
                    <a:lnTo>
                      <a:pt x="5" y="38"/>
                    </a:lnTo>
                    <a:lnTo>
                      <a:pt x="5" y="40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9" y="40"/>
                    </a:lnTo>
                    <a:lnTo>
                      <a:pt x="21" y="40"/>
                    </a:lnTo>
                    <a:lnTo>
                      <a:pt x="24" y="40"/>
                    </a:lnTo>
                    <a:lnTo>
                      <a:pt x="26" y="40"/>
                    </a:lnTo>
                    <a:lnTo>
                      <a:pt x="28" y="40"/>
                    </a:lnTo>
                    <a:lnTo>
                      <a:pt x="28" y="38"/>
                    </a:lnTo>
                    <a:lnTo>
                      <a:pt x="26" y="38"/>
                    </a:lnTo>
                    <a:lnTo>
                      <a:pt x="26" y="35"/>
                    </a:lnTo>
                    <a:lnTo>
                      <a:pt x="26" y="38"/>
                    </a:lnTo>
                    <a:lnTo>
                      <a:pt x="24" y="38"/>
                    </a:lnTo>
                    <a:lnTo>
                      <a:pt x="21" y="38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1" y="35"/>
                    </a:lnTo>
                    <a:lnTo>
                      <a:pt x="24" y="35"/>
                    </a:lnTo>
                    <a:lnTo>
                      <a:pt x="28" y="35"/>
                    </a:lnTo>
                    <a:lnTo>
                      <a:pt x="31" y="35"/>
                    </a:lnTo>
                    <a:lnTo>
                      <a:pt x="28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1" y="33"/>
                    </a:lnTo>
                    <a:lnTo>
                      <a:pt x="33" y="33"/>
                    </a:lnTo>
                    <a:lnTo>
                      <a:pt x="35" y="33"/>
                    </a:lnTo>
                    <a:lnTo>
                      <a:pt x="35" y="31"/>
                    </a:lnTo>
                    <a:lnTo>
                      <a:pt x="33" y="31"/>
                    </a:lnTo>
                    <a:lnTo>
                      <a:pt x="35" y="31"/>
                    </a:lnTo>
                    <a:lnTo>
                      <a:pt x="35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28" y="28"/>
                    </a:lnTo>
                    <a:lnTo>
                      <a:pt x="31" y="28"/>
                    </a:lnTo>
                    <a:lnTo>
                      <a:pt x="33" y="28"/>
                    </a:lnTo>
                    <a:lnTo>
                      <a:pt x="31" y="28"/>
                    </a:lnTo>
                    <a:lnTo>
                      <a:pt x="31" y="26"/>
                    </a:lnTo>
                    <a:lnTo>
                      <a:pt x="33" y="28"/>
                    </a:lnTo>
                    <a:lnTo>
                      <a:pt x="35" y="28"/>
                    </a:lnTo>
                    <a:lnTo>
                      <a:pt x="35" y="26"/>
                    </a:lnTo>
                    <a:lnTo>
                      <a:pt x="33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1" y="26"/>
                    </a:lnTo>
                    <a:lnTo>
                      <a:pt x="33" y="26"/>
                    </a:lnTo>
                    <a:lnTo>
                      <a:pt x="35" y="26"/>
                    </a:lnTo>
                    <a:lnTo>
                      <a:pt x="38" y="26"/>
                    </a:lnTo>
                    <a:lnTo>
                      <a:pt x="38" y="23"/>
                    </a:lnTo>
                    <a:lnTo>
                      <a:pt x="35" y="23"/>
                    </a:lnTo>
                    <a:lnTo>
                      <a:pt x="38" y="23"/>
                    </a:lnTo>
                    <a:lnTo>
                      <a:pt x="40" y="23"/>
                    </a:lnTo>
                    <a:lnTo>
                      <a:pt x="43" y="23"/>
                    </a:lnTo>
                    <a:lnTo>
                      <a:pt x="43" y="21"/>
                    </a:lnTo>
                    <a:lnTo>
                      <a:pt x="40" y="23"/>
                    </a:lnTo>
                    <a:lnTo>
                      <a:pt x="40" y="21"/>
                    </a:lnTo>
                    <a:lnTo>
                      <a:pt x="43" y="21"/>
                    </a:lnTo>
                    <a:lnTo>
                      <a:pt x="45" y="21"/>
                    </a:lnTo>
                    <a:lnTo>
                      <a:pt x="43" y="19"/>
                    </a:lnTo>
                    <a:lnTo>
                      <a:pt x="45" y="19"/>
                    </a:lnTo>
                    <a:lnTo>
                      <a:pt x="45" y="21"/>
                    </a:lnTo>
                    <a:lnTo>
                      <a:pt x="47" y="19"/>
                    </a:lnTo>
                    <a:lnTo>
                      <a:pt x="50" y="19"/>
                    </a:lnTo>
                    <a:lnTo>
                      <a:pt x="52" y="16"/>
                    </a:lnTo>
                    <a:lnTo>
                      <a:pt x="54" y="14"/>
                    </a:lnTo>
                    <a:lnTo>
                      <a:pt x="57" y="14"/>
                    </a:lnTo>
                    <a:lnTo>
                      <a:pt x="57" y="12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0" y="14"/>
                    </a:lnTo>
                    <a:lnTo>
                      <a:pt x="47" y="16"/>
                    </a:lnTo>
                    <a:lnTo>
                      <a:pt x="45" y="16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14"/>
                    </a:lnTo>
                    <a:lnTo>
                      <a:pt x="47" y="14"/>
                    </a:lnTo>
                    <a:lnTo>
                      <a:pt x="47" y="12"/>
                    </a:lnTo>
                    <a:lnTo>
                      <a:pt x="50" y="12"/>
                    </a:lnTo>
                    <a:lnTo>
                      <a:pt x="52" y="12"/>
                    </a:lnTo>
                    <a:lnTo>
                      <a:pt x="54" y="12"/>
                    </a:lnTo>
                    <a:lnTo>
                      <a:pt x="57" y="12"/>
                    </a:lnTo>
                    <a:lnTo>
                      <a:pt x="59" y="12"/>
                    </a:lnTo>
                    <a:lnTo>
                      <a:pt x="62" y="9"/>
                    </a:lnTo>
                    <a:lnTo>
                      <a:pt x="64" y="9"/>
                    </a:lnTo>
                    <a:lnTo>
                      <a:pt x="62" y="9"/>
                    </a:lnTo>
                    <a:lnTo>
                      <a:pt x="64" y="7"/>
                    </a:lnTo>
                    <a:lnTo>
                      <a:pt x="62" y="4"/>
                    </a:lnTo>
                    <a:lnTo>
                      <a:pt x="59" y="4"/>
                    </a:lnTo>
                    <a:lnTo>
                      <a:pt x="59" y="2"/>
                    </a:lnTo>
                    <a:lnTo>
                      <a:pt x="57" y="2"/>
                    </a:lnTo>
                    <a:lnTo>
                      <a:pt x="54" y="2"/>
                    </a:lnTo>
                    <a:lnTo>
                      <a:pt x="54" y="4"/>
                    </a:lnTo>
                    <a:lnTo>
                      <a:pt x="54" y="2"/>
                    </a:lnTo>
                    <a:lnTo>
                      <a:pt x="52" y="2"/>
                    </a:lnTo>
                    <a:lnTo>
                      <a:pt x="50" y="4"/>
                    </a:lnTo>
                    <a:lnTo>
                      <a:pt x="47" y="4"/>
                    </a:lnTo>
                    <a:lnTo>
                      <a:pt x="52" y="2"/>
                    </a:lnTo>
                    <a:lnTo>
                      <a:pt x="50" y="2"/>
                    </a:lnTo>
                    <a:lnTo>
                      <a:pt x="47" y="2"/>
                    </a:lnTo>
                    <a:lnTo>
                      <a:pt x="45" y="2"/>
                    </a:lnTo>
                    <a:lnTo>
                      <a:pt x="43" y="0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0" y="2"/>
                    </a:lnTo>
                    <a:lnTo>
                      <a:pt x="38" y="2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5" y="2"/>
                    </a:lnTo>
                    <a:lnTo>
                      <a:pt x="31" y="2"/>
                    </a:lnTo>
                    <a:lnTo>
                      <a:pt x="28" y="2"/>
                    </a:lnTo>
                    <a:lnTo>
                      <a:pt x="31" y="2"/>
                    </a:lnTo>
                    <a:lnTo>
                      <a:pt x="33" y="4"/>
                    </a:lnTo>
                    <a:lnTo>
                      <a:pt x="33" y="7"/>
                    </a:lnTo>
                    <a:lnTo>
                      <a:pt x="31" y="7"/>
                    </a:lnTo>
                    <a:lnTo>
                      <a:pt x="31" y="4"/>
                    </a:lnTo>
                    <a:lnTo>
                      <a:pt x="28" y="4"/>
                    </a:lnTo>
                    <a:lnTo>
                      <a:pt x="28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4" y="4"/>
                    </a:lnTo>
                    <a:lnTo>
                      <a:pt x="26" y="4"/>
                    </a:lnTo>
                    <a:lnTo>
                      <a:pt x="24" y="4"/>
                    </a:lnTo>
                    <a:lnTo>
                      <a:pt x="21" y="2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1" y="4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1" y="7"/>
                    </a:lnTo>
                    <a:lnTo>
                      <a:pt x="19" y="7"/>
                    </a:lnTo>
                    <a:lnTo>
                      <a:pt x="21" y="9"/>
                    </a:lnTo>
                    <a:lnTo>
                      <a:pt x="24" y="9"/>
                    </a:lnTo>
                    <a:lnTo>
                      <a:pt x="19" y="9"/>
                    </a:lnTo>
                    <a:lnTo>
                      <a:pt x="19" y="7"/>
                    </a:lnTo>
                    <a:lnTo>
                      <a:pt x="19" y="9"/>
                    </a:lnTo>
                    <a:lnTo>
                      <a:pt x="16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12" y="9"/>
                    </a:lnTo>
                    <a:lnTo>
                      <a:pt x="9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0" y="12"/>
                    </a:lnTo>
                    <a:lnTo>
                      <a:pt x="2" y="1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7" name="Freeform 1330"/>
              <p:cNvSpPr/>
              <p:nvPr/>
            </p:nvSpPr>
            <p:spPr bwMode="auto">
              <a:xfrm>
                <a:off x="752476" y="1050926"/>
                <a:ext cx="38100" cy="30163"/>
              </a:xfrm>
              <a:custGeom>
                <a:avLst/>
                <a:gdLst>
                  <a:gd name="T0" fmla="*/ 2147483647 w 24"/>
                  <a:gd name="T1" fmla="*/ 2147483647 h 19"/>
                  <a:gd name="T2" fmla="*/ 2147483647 w 24"/>
                  <a:gd name="T3" fmla="*/ 2147483647 h 19"/>
                  <a:gd name="T4" fmla="*/ 2147483647 w 24"/>
                  <a:gd name="T5" fmla="*/ 2147483647 h 19"/>
                  <a:gd name="T6" fmla="*/ 2147483647 w 24"/>
                  <a:gd name="T7" fmla="*/ 2147483647 h 19"/>
                  <a:gd name="T8" fmla="*/ 2147483647 w 24"/>
                  <a:gd name="T9" fmla="*/ 2147483647 h 19"/>
                  <a:gd name="T10" fmla="*/ 2147483647 w 24"/>
                  <a:gd name="T11" fmla="*/ 2147483647 h 19"/>
                  <a:gd name="T12" fmla="*/ 2147483647 w 24"/>
                  <a:gd name="T13" fmla="*/ 2147483647 h 19"/>
                  <a:gd name="T14" fmla="*/ 2147483647 w 24"/>
                  <a:gd name="T15" fmla="*/ 2147483647 h 19"/>
                  <a:gd name="T16" fmla="*/ 2147483647 w 24"/>
                  <a:gd name="T17" fmla="*/ 2147483647 h 19"/>
                  <a:gd name="T18" fmla="*/ 2147483647 w 24"/>
                  <a:gd name="T19" fmla="*/ 2147483647 h 19"/>
                  <a:gd name="T20" fmla="*/ 2147483647 w 24"/>
                  <a:gd name="T21" fmla="*/ 2147483647 h 19"/>
                  <a:gd name="T22" fmla="*/ 2147483647 w 24"/>
                  <a:gd name="T23" fmla="*/ 2147483647 h 19"/>
                  <a:gd name="T24" fmla="*/ 2147483647 w 24"/>
                  <a:gd name="T25" fmla="*/ 2147483647 h 19"/>
                  <a:gd name="T26" fmla="*/ 2147483647 w 24"/>
                  <a:gd name="T27" fmla="*/ 2147483647 h 19"/>
                  <a:gd name="T28" fmla="*/ 2147483647 w 24"/>
                  <a:gd name="T29" fmla="*/ 2147483647 h 19"/>
                  <a:gd name="T30" fmla="*/ 2147483647 w 24"/>
                  <a:gd name="T31" fmla="*/ 2147483647 h 19"/>
                  <a:gd name="T32" fmla="*/ 2147483647 w 24"/>
                  <a:gd name="T33" fmla="*/ 2147483647 h 19"/>
                  <a:gd name="T34" fmla="*/ 2147483647 w 24"/>
                  <a:gd name="T35" fmla="*/ 2147483647 h 19"/>
                  <a:gd name="T36" fmla="*/ 2147483647 w 24"/>
                  <a:gd name="T37" fmla="*/ 2147483647 h 19"/>
                  <a:gd name="T38" fmla="*/ 2147483647 w 24"/>
                  <a:gd name="T39" fmla="*/ 2147483647 h 19"/>
                  <a:gd name="T40" fmla="*/ 2147483647 w 24"/>
                  <a:gd name="T41" fmla="*/ 2147483647 h 19"/>
                  <a:gd name="T42" fmla="*/ 2147483647 w 24"/>
                  <a:gd name="T43" fmla="*/ 2147483647 h 19"/>
                  <a:gd name="T44" fmla="*/ 2147483647 w 24"/>
                  <a:gd name="T45" fmla="*/ 2147483647 h 19"/>
                  <a:gd name="T46" fmla="*/ 2147483647 w 24"/>
                  <a:gd name="T47" fmla="*/ 2147483647 h 19"/>
                  <a:gd name="T48" fmla="*/ 2147483647 w 24"/>
                  <a:gd name="T49" fmla="*/ 2147483647 h 19"/>
                  <a:gd name="T50" fmla="*/ 2147483647 w 24"/>
                  <a:gd name="T51" fmla="*/ 2147483647 h 19"/>
                  <a:gd name="T52" fmla="*/ 2147483647 w 24"/>
                  <a:gd name="T53" fmla="*/ 2147483647 h 19"/>
                  <a:gd name="T54" fmla="*/ 2147483647 w 24"/>
                  <a:gd name="T55" fmla="*/ 2147483647 h 19"/>
                  <a:gd name="T56" fmla="*/ 2147483647 w 24"/>
                  <a:gd name="T57" fmla="*/ 2147483647 h 19"/>
                  <a:gd name="T58" fmla="*/ 2147483647 w 24"/>
                  <a:gd name="T59" fmla="*/ 2147483647 h 19"/>
                  <a:gd name="T60" fmla="*/ 2147483647 w 24"/>
                  <a:gd name="T61" fmla="*/ 2147483647 h 19"/>
                  <a:gd name="T62" fmla="*/ 2147483647 w 24"/>
                  <a:gd name="T63" fmla="*/ 2147483647 h 19"/>
                  <a:gd name="T64" fmla="*/ 2147483647 w 24"/>
                  <a:gd name="T65" fmla="*/ 2147483647 h 19"/>
                  <a:gd name="T66" fmla="*/ 2147483647 w 24"/>
                  <a:gd name="T67" fmla="*/ 0 h 19"/>
                  <a:gd name="T68" fmla="*/ 2147483647 w 24"/>
                  <a:gd name="T69" fmla="*/ 0 h 19"/>
                  <a:gd name="T70" fmla="*/ 2147483647 w 24"/>
                  <a:gd name="T71" fmla="*/ 0 h 19"/>
                  <a:gd name="T72" fmla="*/ 2147483647 w 24"/>
                  <a:gd name="T73" fmla="*/ 2147483647 h 19"/>
                  <a:gd name="T74" fmla="*/ 2147483647 w 24"/>
                  <a:gd name="T75" fmla="*/ 2147483647 h 19"/>
                  <a:gd name="T76" fmla="*/ 2147483647 w 24"/>
                  <a:gd name="T77" fmla="*/ 2147483647 h 19"/>
                  <a:gd name="T78" fmla="*/ 2147483647 w 24"/>
                  <a:gd name="T79" fmla="*/ 2147483647 h 19"/>
                  <a:gd name="T80" fmla="*/ 2147483647 w 24"/>
                  <a:gd name="T81" fmla="*/ 2147483647 h 19"/>
                  <a:gd name="T82" fmla="*/ 2147483647 w 24"/>
                  <a:gd name="T83" fmla="*/ 2147483647 h 19"/>
                  <a:gd name="T84" fmla="*/ 2147483647 w 24"/>
                  <a:gd name="T85" fmla="*/ 2147483647 h 19"/>
                  <a:gd name="T86" fmla="*/ 0 w 24"/>
                  <a:gd name="T87" fmla="*/ 2147483647 h 19"/>
                  <a:gd name="T88" fmla="*/ 2147483647 w 24"/>
                  <a:gd name="T89" fmla="*/ 2147483647 h 19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24" h="19">
                    <a:moveTo>
                      <a:pt x="5" y="7"/>
                    </a:moveTo>
                    <a:lnTo>
                      <a:pt x="5" y="7"/>
                    </a:lnTo>
                    <a:lnTo>
                      <a:pt x="3" y="7"/>
                    </a:lnTo>
                    <a:lnTo>
                      <a:pt x="3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7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5" y="19"/>
                    </a:lnTo>
                    <a:lnTo>
                      <a:pt x="15" y="17"/>
                    </a:lnTo>
                    <a:lnTo>
                      <a:pt x="17" y="19"/>
                    </a:lnTo>
                    <a:lnTo>
                      <a:pt x="17" y="17"/>
                    </a:lnTo>
                    <a:lnTo>
                      <a:pt x="19" y="17"/>
                    </a:lnTo>
                    <a:lnTo>
                      <a:pt x="17" y="14"/>
                    </a:lnTo>
                    <a:lnTo>
                      <a:pt x="19" y="14"/>
                    </a:lnTo>
                    <a:lnTo>
                      <a:pt x="22" y="14"/>
                    </a:lnTo>
                    <a:lnTo>
                      <a:pt x="24" y="12"/>
                    </a:lnTo>
                    <a:lnTo>
                      <a:pt x="22" y="12"/>
                    </a:lnTo>
                    <a:lnTo>
                      <a:pt x="22" y="9"/>
                    </a:lnTo>
                    <a:lnTo>
                      <a:pt x="19" y="7"/>
                    </a:lnTo>
                    <a:lnTo>
                      <a:pt x="17" y="5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7" y="7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2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5" y="5"/>
                    </a:lnTo>
                    <a:lnTo>
                      <a:pt x="5" y="7"/>
                    </a:lnTo>
                    <a:lnTo>
                      <a:pt x="0" y="7"/>
                    </a:lnTo>
                    <a:lnTo>
                      <a:pt x="5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8" name="Freeform 1331"/>
              <p:cNvSpPr/>
              <p:nvPr/>
            </p:nvSpPr>
            <p:spPr bwMode="auto">
              <a:xfrm>
                <a:off x="757238" y="105886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59" name="Freeform 1332"/>
              <p:cNvSpPr/>
              <p:nvPr/>
            </p:nvSpPr>
            <p:spPr bwMode="auto">
              <a:xfrm>
                <a:off x="741363" y="106203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0" name="Freeform 1333"/>
              <p:cNvSpPr/>
              <p:nvPr/>
            </p:nvSpPr>
            <p:spPr bwMode="auto">
              <a:xfrm>
                <a:off x="771526" y="1084263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1" name="Rectangle 1334"/>
              <p:cNvSpPr>
                <a:spLocks noChangeArrowheads="1"/>
              </p:cNvSpPr>
              <p:nvPr/>
            </p:nvSpPr>
            <p:spPr bwMode="auto">
              <a:xfrm>
                <a:off x="771526" y="1084263"/>
                <a:ext cx="1588" cy="4763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62" name="Freeform 1335"/>
              <p:cNvSpPr/>
              <p:nvPr/>
            </p:nvSpPr>
            <p:spPr bwMode="auto">
              <a:xfrm>
                <a:off x="787401" y="107315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3" name="Freeform 1336"/>
              <p:cNvSpPr/>
              <p:nvPr/>
            </p:nvSpPr>
            <p:spPr bwMode="auto">
              <a:xfrm>
                <a:off x="828676" y="1020763"/>
                <a:ext cx="203200" cy="192088"/>
              </a:xfrm>
              <a:custGeom>
                <a:avLst/>
                <a:gdLst>
                  <a:gd name="T0" fmla="*/ 2147483647 w 128"/>
                  <a:gd name="T1" fmla="*/ 2147483647 h 121"/>
                  <a:gd name="T2" fmla="*/ 2147483647 w 128"/>
                  <a:gd name="T3" fmla="*/ 2147483647 h 121"/>
                  <a:gd name="T4" fmla="*/ 2147483647 w 128"/>
                  <a:gd name="T5" fmla="*/ 2147483647 h 121"/>
                  <a:gd name="T6" fmla="*/ 2147483647 w 128"/>
                  <a:gd name="T7" fmla="*/ 2147483647 h 121"/>
                  <a:gd name="T8" fmla="*/ 2147483647 w 128"/>
                  <a:gd name="T9" fmla="*/ 2147483647 h 121"/>
                  <a:gd name="T10" fmla="*/ 2147483647 w 128"/>
                  <a:gd name="T11" fmla="*/ 2147483647 h 121"/>
                  <a:gd name="T12" fmla="*/ 2147483647 w 128"/>
                  <a:gd name="T13" fmla="*/ 2147483647 h 121"/>
                  <a:gd name="T14" fmla="*/ 2147483647 w 128"/>
                  <a:gd name="T15" fmla="*/ 2147483647 h 121"/>
                  <a:gd name="T16" fmla="*/ 2147483647 w 128"/>
                  <a:gd name="T17" fmla="*/ 2147483647 h 121"/>
                  <a:gd name="T18" fmla="*/ 2147483647 w 128"/>
                  <a:gd name="T19" fmla="*/ 2147483647 h 121"/>
                  <a:gd name="T20" fmla="*/ 2147483647 w 128"/>
                  <a:gd name="T21" fmla="*/ 2147483647 h 121"/>
                  <a:gd name="T22" fmla="*/ 2147483647 w 128"/>
                  <a:gd name="T23" fmla="*/ 2147483647 h 121"/>
                  <a:gd name="T24" fmla="*/ 2147483647 w 128"/>
                  <a:gd name="T25" fmla="*/ 2147483647 h 121"/>
                  <a:gd name="T26" fmla="*/ 2147483647 w 128"/>
                  <a:gd name="T27" fmla="*/ 2147483647 h 121"/>
                  <a:gd name="T28" fmla="*/ 2147483647 w 128"/>
                  <a:gd name="T29" fmla="*/ 2147483647 h 121"/>
                  <a:gd name="T30" fmla="*/ 2147483647 w 128"/>
                  <a:gd name="T31" fmla="*/ 2147483647 h 121"/>
                  <a:gd name="T32" fmla="*/ 2147483647 w 128"/>
                  <a:gd name="T33" fmla="*/ 2147483647 h 121"/>
                  <a:gd name="T34" fmla="*/ 2147483647 w 128"/>
                  <a:gd name="T35" fmla="*/ 2147483647 h 121"/>
                  <a:gd name="T36" fmla="*/ 2147483647 w 128"/>
                  <a:gd name="T37" fmla="*/ 2147483647 h 121"/>
                  <a:gd name="T38" fmla="*/ 2147483647 w 128"/>
                  <a:gd name="T39" fmla="*/ 2147483647 h 121"/>
                  <a:gd name="T40" fmla="*/ 2147483647 w 128"/>
                  <a:gd name="T41" fmla="*/ 2147483647 h 121"/>
                  <a:gd name="T42" fmla="*/ 2147483647 w 128"/>
                  <a:gd name="T43" fmla="*/ 2147483647 h 121"/>
                  <a:gd name="T44" fmla="*/ 2147483647 w 128"/>
                  <a:gd name="T45" fmla="*/ 2147483647 h 121"/>
                  <a:gd name="T46" fmla="*/ 2147483647 w 128"/>
                  <a:gd name="T47" fmla="*/ 2147483647 h 121"/>
                  <a:gd name="T48" fmla="*/ 2147483647 w 128"/>
                  <a:gd name="T49" fmla="*/ 2147483647 h 121"/>
                  <a:gd name="T50" fmla="*/ 2147483647 w 128"/>
                  <a:gd name="T51" fmla="*/ 2147483647 h 121"/>
                  <a:gd name="T52" fmla="*/ 2147483647 w 128"/>
                  <a:gd name="T53" fmla="*/ 2147483647 h 121"/>
                  <a:gd name="T54" fmla="*/ 2147483647 w 128"/>
                  <a:gd name="T55" fmla="*/ 2147483647 h 121"/>
                  <a:gd name="T56" fmla="*/ 2147483647 w 128"/>
                  <a:gd name="T57" fmla="*/ 2147483647 h 121"/>
                  <a:gd name="T58" fmla="*/ 2147483647 w 128"/>
                  <a:gd name="T59" fmla="*/ 2147483647 h 121"/>
                  <a:gd name="T60" fmla="*/ 2147483647 w 128"/>
                  <a:gd name="T61" fmla="*/ 2147483647 h 121"/>
                  <a:gd name="T62" fmla="*/ 2147483647 w 128"/>
                  <a:gd name="T63" fmla="*/ 2147483647 h 121"/>
                  <a:gd name="T64" fmla="*/ 2147483647 w 128"/>
                  <a:gd name="T65" fmla="*/ 2147483647 h 121"/>
                  <a:gd name="T66" fmla="*/ 2147483647 w 128"/>
                  <a:gd name="T67" fmla="*/ 2147483647 h 121"/>
                  <a:gd name="T68" fmla="*/ 2147483647 w 128"/>
                  <a:gd name="T69" fmla="*/ 2147483647 h 121"/>
                  <a:gd name="T70" fmla="*/ 2147483647 w 128"/>
                  <a:gd name="T71" fmla="*/ 2147483647 h 121"/>
                  <a:gd name="T72" fmla="*/ 2147483647 w 128"/>
                  <a:gd name="T73" fmla="*/ 2147483647 h 121"/>
                  <a:gd name="T74" fmla="*/ 2147483647 w 128"/>
                  <a:gd name="T75" fmla="*/ 2147483647 h 121"/>
                  <a:gd name="T76" fmla="*/ 2147483647 w 128"/>
                  <a:gd name="T77" fmla="*/ 2147483647 h 121"/>
                  <a:gd name="T78" fmla="*/ 0 w 128"/>
                  <a:gd name="T79" fmla="*/ 2147483647 h 121"/>
                  <a:gd name="T80" fmla="*/ 2147483647 w 128"/>
                  <a:gd name="T81" fmla="*/ 2147483647 h 121"/>
                  <a:gd name="T82" fmla="*/ 2147483647 w 128"/>
                  <a:gd name="T83" fmla="*/ 2147483647 h 121"/>
                  <a:gd name="T84" fmla="*/ 2147483647 w 128"/>
                  <a:gd name="T85" fmla="*/ 2147483647 h 121"/>
                  <a:gd name="T86" fmla="*/ 2147483647 w 128"/>
                  <a:gd name="T87" fmla="*/ 2147483647 h 121"/>
                  <a:gd name="T88" fmla="*/ 2147483647 w 128"/>
                  <a:gd name="T89" fmla="*/ 2147483647 h 121"/>
                  <a:gd name="T90" fmla="*/ 2147483647 w 128"/>
                  <a:gd name="T91" fmla="*/ 2147483647 h 121"/>
                  <a:gd name="T92" fmla="*/ 2147483647 w 128"/>
                  <a:gd name="T93" fmla="*/ 2147483647 h 121"/>
                  <a:gd name="T94" fmla="*/ 2147483647 w 128"/>
                  <a:gd name="T95" fmla="*/ 2147483647 h 121"/>
                  <a:gd name="T96" fmla="*/ 2147483647 w 128"/>
                  <a:gd name="T97" fmla="*/ 2147483647 h 121"/>
                  <a:gd name="T98" fmla="*/ 2147483647 w 128"/>
                  <a:gd name="T99" fmla="*/ 2147483647 h 121"/>
                  <a:gd name="T100" fmla="*/ 2147483647 w 128"/>
                  <a:gd name="T101" fmla="*/ 2147483647 h 121"/>
                  <a:gd name="T102" fmla="*/ 2147483647 w 128"/>
                  <a:gd name="T103" fmla="*/ 2147483647 h 121"/>
                  <a:gd name="T104" fmla="*/ 2147483647 w 128"/>
                  <a:gd name="T105" fmla="*/ 2147483647 h 121"/>
                  <a:gd name="T106" fmla="*/ 2147483647 w 128"/>
                  <a:gd name="T107" fmla="*/ 2147483647 h 121"/>
                  <a:gd name="T108" fmla="*/ 2147483647 w 128"/>
                  <a:gd name="T109" fmla="*/ 2147483647 h 121"/>
                  <a:gd name="T110" fmla="*/ 2147483647 w 128"/>
                  <a:gd name="T111" fmla="*/ 2147483647 h 121"/>
                  <a:gd name="T112" fmla="*/ 2147483647 w 128"/>
                  <a:gd name="T113" fmla="*/ 2147483647 h 121"/>
                  <a:gd name="T114" fmla="*/ 2147483647 w 128"/>
                  <a:gd name="T115" fmla="*/ 2147483647 h 121"/>
                  <a:gd name="T116" fmla="*/ 2147483647 w 128"/>
                  <a:gd name="T117" fmla="*/ 2147483647 h 121"/>
                  <a:gd name="T118" fmla="*/ 2147483647 w 128"/>
                  <a:gd name="T119" fmla="*/ 2147483647 h 121"/>
                  <a:gd name="T120" fmla="*/ 2147483647 w 128"/>
                  <a:gd name="T121" fmla="*/ 2147483647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104" y="76"/>
                    </a:moveTo>
                    <a:lnTo>
                      <a:pt x="107" y="73"/>
                    </a:lnTo>
                    <a:lnTo>
                      <a:pt x="104" y="73"/>
                    </a:lnTo>
                    <a:lnTo>
                      <a:pt x="102" y="73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7" y="73"/>
                    </a:lnTo>
                    <a:lnTo>
                      <a:pt x="97" y="71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2" y="71"/>
                    </a:lnTo>
                    <a:lnTo>
                      <a:pt x="95" y="71"/>
                    </a:lnTo>
                    <a:lnTo>
                      <a:pt x="97" y="71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5" y="66"/>
                    </a:lnTo>
                    <a:lnTo>
                      <a:pt x="92" y="66"/>
                    </a:lnTo>
                    <a:lnTo>
                      <a:pt x="95" y="64"/>
                    </a:lnTo>
                    <a:lnTo>
                      <a:pt x="95" y="66"/>
                    </a:lnTo>
                    <a:lnTo>
                      <a:pt x="97" y="66"/>
                    </a:lnTo>
                    <a:lnTo>
                      <a:pt x="99" y="66"/>
                    </a:lnTo>
                    <a:lnTo>
                      <a:pt x="102" y="69"/>
                    </a:lnTo>
                    <a:lnTo>
                      <a:pt x="104" y="71"/>
                    </a:lnTo>
                    <a:lnTo>
                      <a:pt x="107" y="71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07" y="69"/>
                    </a:lnTo>
                    <a:lnTo>
                      <a:pt x="107" y="66"/>
                    </a:lnTo>
                    <a:lnTo>
                      <a:pt x="104" y="64"/>
                    </a:lnTo>
                    <a:lnTo>
                      <a:pt x="102" y="64"/>
                    </a:lnTo>
                    <a:lnTo>
                      <a:pt x="99" y="64"/>
                    </a:lnTo>
                    <a:lnTo>
                      <a:pt x="102" y="64"/>
                    </a:lnTo>
                    <a:lnTo>
                      <a:pt x="102" y="62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9" y="62"/>
                    </a:lnTo>
                    <a:lnTo>
                      <a:pt x="102" y="62"/>
                    </a:lnTo>
                    <a:lnTo>
                      <a:pt x="99" y="59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5" y="59"/>
                    </a:lnTo>
                    <a:lnTo>
                      <a:pt x="97" y="59"/>
                    </a:lnTo>
                    <a:lnTo>
                      <a:pt x="99" y="59"/>
                    </a:lnTo>
                    <a:lnTo>
                      <a:pt x="102" y="57"/>
                    </a:lnTo>
                    <a:lnTo>
                      <a:pt x="99" y="57"/>
                    </a:lnTo>
                    <a:lnTo>
                      <a:pt x="102" y="57"/>
                    </a:lnTo>
                    <a:lnTo>
                      <a:pt x="104" y="57"/>
                    </a:lnTo>
                    <a:lnTo>
                      <a:pt x="107" y="59"/>
                    </a:lnTo>
                    <a:lnTo>
                      <a:pt x="104" y="57"/>
                    </a:lnTo>
                    <a:lnTo>
                      <a:pt x="104" y="59"/>
                    </a:lnTo>
                    <a:lnTo>
                      <a:pt x="107" y="59"/>
                    </a:lnTo>
                    <a:lnTo>
                      <a:pt x="109" y="59"/>
                    </a:lnTo>
                    <a:lnTo>
                      <a:pt x="111" y="59"/>
                    </a:lnTo>
                    <a:lnTo>
                      <a:pt x="111" y="57"/>
                    </a:lnTo>
                    <a:lnTo>
                      <a:pt x="109" y="57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09" y="52"/>
                    </a:lnTo>
                    <a:lnTo>
                      <a:pt x="111" y="54"/>
                    </a:lnTo>
                    <a:lnTo>
                      <a:pt x="114" y="54"/>
                    </a:lnTo>
                    <a:lnTo>
                      <a:pt x="114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09" y="47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14" y="50"/>
                    </a:lnTo>
                    <a:lnTo>
                      <a:pt x="114" y="47"/>
                    </a:lnTo>
                    <a:lnTo>
                      <a:pt x="111" y="47"/>
                    </a:lnTo>
                    <a:lnTo>
                      <a:pt x="109" y="47"/>
                    </a:lnTo>
                    <a:lnTo>
                      <a:pt x="107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09" y="45"/>
                    </a:lnTo>
                    <a:lnTo>
                      <a:pt x="107" y="43"/>
                    </a:lnTo>
                    <a:lnTo>
                      <a:pt x="109" y="43"/>
                    </a:lnTo>
                    <a:lnTo>
                      <a:pt x="111" y="43"/>
                    </a:lnTo>
                    <a:lnTo>
                      <a:pt x="114" y="43"/>
                    </a:lnTo>
                    <a:lnTo>
                      <a:pt x="116" y="43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1" y="40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4" y="40"/>
                    </a:lnTo>
                    <a:lnTo>
                      <a:pt x="114" y="38"/>
                    </a:lnTo>
                    <a:lnTo>
                      <a:pt x="111" y="38"/>
                    </a:lnTo>
                    <a:lnTo>
                      <a:pt x="109" y="38"/>
                    </a:lnTo>
                    <a:lnTo>
                      <a:pt x="107" y="38"/>
                    </a:lnTo>
                    <a:lnTo>
                      <a:pt x="109" y="36"/>
                    </a:lnTo>
                    <a:lnTo>
                      <a:pt x="111" y="33"/>
                    </a:lnTo>
                    <a:lnTo>
                      <a:pt x="114" y="31"/>
                    </a:lnTo>
                    <a:lnTo>
                      <a:pt x="111" y="31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6" y="26"/>
                    </a:lnTo>
                    <a:lnTo>
                      <a:pt x="114" y="26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6" y="26"/>
                    </a:lnTo>
                    <a:lnTo>
                      <a:pt x="118" y="26"/>
                    </a:lnTo>
                    <a:lnTo>
                      <a:pt x="121" y="24"/>
                    </a:lnTo>
                    <a:lnTo>
                      <a:pt x="118" y="24"/>
                    </a:lnTo>
                    <a:lnTo>
                      <a:pt x="116" y="24"/>
                    </a:lnTo>
                    <a:lnTo>
                      <a:pt x="114" y="24"/>
                    </a:lnTo>
                    <a:lnTo>
                      <a:pt x="111" y="24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4" y="24"/>
                    </a:lnTo>
                    <a:lnTo>
                      <a:pt x="116" y="24"/>
                    </a:lnTo>
                    <a:lnTo>
                      <a:pt x="116" y="21"/>
                    </a:lnTo>
                    <a:lnTo>
                      <a:pt x="118" y="24"/>
                    </a:lnTo>
                    <a:lnTo>
                      <a:pt x="121" y="24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1" y="21"/>
                    </a:lnTo>
                    <a:lnTo>
                      <a:pt x="123" y="19"/>
                    </a:lnTo>
                    <a:lnTo>
                      <a:pt x="126" y="21"/>
                    </a:lnTo>
                    <a:lnTo>
                      <a:pt x="128" y="17"/>
                    </a:lnTo>
                    <a:lnTo>
                      <a:pt x="123" y="14"/>
                    </a:lnTo>
                    <a:lnTo>
                      <a:pt x="118" y="14"/>
                    </a:lnTo>
                    <a:lnTo>
                      <a:pt x="118" y="17"/>
                    </a:lnTo>
                    <a:lnTo>
                      <a:pt x="116" y="14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07" y="19"/>
                    </a:lnTo>
                    <a:lnTo>
                      <a:pt x="107" y="21"/>
                    </a:lnTo>
                    <a:lnTo>
                      <a:pt x="104" y="21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4" y="24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7" y="19"/>
                    </a:lnTo>
                    <a:lnTo>
                      <a:pt x="107" y="14"/>
                    </a:lnTo>
                    <a:lnTo>
                      <a:pt x="102" y="14"/>
                    </a:lnTo>
                    <a:lnTo>
                      <a:pt x="102" y="17"/>
                    </a:lnTo>
                    <a:lnTo>
                      <a:pt x="99" y="17"/>
                    </a:lnTo>
                    <a:lnTo>
                      <a:pt x="97" y="19"/>
                    </a:lnTo>
                    <a:lnTo>
                      <a:pt x="95" y="19"/>
                    </a:lnTo>
                    <a:lnTo>
                      <a:pt x="97" y="17"/>
                    </a:lnTo>
                    <a:lnTo>
                      <a:pt x="99" y="17"/>
                    </a:lnTo>
                    <a:lnTo>
                      <a:pt x="99" y="14"/>
                    </a:lnTo>
                    <a:lnTo>
                      <a:pt x="95" y="14"/>
                    </a:lnTo>
                    <a:lnTo>
                      <a:pt x="92" y="14"/>
                    </a:lnTo>
                    <a:lnTo>
                      <a:pt x="90" y="14"/>
                    </a:lnTo>
                    <a:lnTo>
                      <a:pt x="85" y="17"/>
                    </a:lnTo>
                    <a:lnTo>
                      <a:pt x="83" y="17"/>
                    </a:lnTo>
                    <a:lnTo>
                      <a:pt x="83" y="14"/>
                    </a:lnTo>
                    <a:lnTo>
                      <a:pt x="88" y="14"/>
                    </a:lnTo>
                    <a:lnTo>
                      <a:pt x="85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97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7" y="12"/>
                    </a:lnTo>
                    <a:lnTo>
                      <a:pt x="109" y="9"/>
                    </a:lnTo>
                    <a:lnTo>
                      <a:pt x="107" y="9"/>
                    </a:lnTo>
                    <a:lnTo>
                      <a:pt x="104" y="7"/>
                    </a:lnTo>
                    <a:lnTo>
                      <a:pt x="102" y="7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102" y="7"/>
                    </a:lnTo>
                    <a:lnTo>
                      <a:pt x="99" y="5"/>
                    </a:lnTo>
                    <a:lnTo>
                      <a:pt x="97" y="5"/>
                    </a:lnTo>
                    <a:lnTo>
                      <a:pt x="97" y="7"/>
                    </a:lnTo>
                    <a:lnTo>
                      <a:pt x="92" y="7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78" y="7"/>
                    </a:lnTo>
                    <a:lnTo>
                      <a:pt x="78" y="9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3" y="7"/>
                    </a:lnTo>
                    <a:lnTo>
                      <a:pt x="80" y="5"/>
                    </a:lnTo>
                    <a:lnTo>
                      <a:pt x="83" y="5"/>
                    </a:lnTo>
                    <a:lnTo>
                      <a:pt x="85" y="7"/>
                    </a:lnTo>
                    <a:lnTo>
                      <a:pt x="88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7" y="5"/>
                    </a:lnTo>
                    <a:lnTo>
                      <a:pt x="99" y="5"/>
                    </a:lnTo>
                    <a:lnTo>
                      <a:pt x="99" y="2"/>
                    </a:lnTo>
                    <a:lnTo>
                      <a:pt x="95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5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1" y="5"/>
                    </a:lnTo>
                    <a:lnTo>
                      <a:pt x="71" y="7"/>
                    </a:lnTo>
                    <a:lnTo>
                      <a:pt x="73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1" y="7"/>
                    </a:lnTo>
                    <a:lnTo>
                      <a:pt x="69" y="7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1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7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6" y="9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7" y="9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64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9" y="17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45" y="14"/>
                    </a:lnTo>
                    <a:lnTo>
                      <a:pt x="50" y="17"/>
                    </a:lnTo>
                    <a:lnTo>
                      <a:pt x="47" y="17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0" y="17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6" y="17"/>
                    </a:lnTo>
                    <a:lnTo>
                      <a:pt x="24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21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5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5" y="38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9" y="40"/>
                    </a:lnTo>
                    <a:lnTo>
                      <a:pt x="9" y="43"/>
                    </a:lnTo>
                    <a:lnTo>
                      <a:pt x="12" y="40"/>
                    </a:lnTo>
                    <a:lnTo>
                      <a:pt x="14" y="43"/>
                    </a:lnTo>
                    <a:lnTo>
                      <a:pt x="12" y="43"/>
                    </a:lnTo>
                    <a:lnTo>
                      <a:pt x="9" y="43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7" y="43"/>
                    </a:lnTo>
                    <a:lnTo>
                      <a:pt x="12" y="45"/>
                    </a:lnTo>
                    <a:lnTo>
                      <a:pt x="9" y="45"/>
                    </a:lnTo>
                    <a:lnTo>
                      <a:pt x="7" y="45"/>
                    </a:lnTo>
                    <a:lnTo>
                      <a:pt x="9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5"/>
                    </a:lnTo>
                    <a:lnTo>
                      <a:pt x="16" y="47"/>
                    </a:lnTo>
                    <a:lnTo>
                      <a:pt x="19" y="47"/>
                    </a:lnTo>
                    <a:lnTo>
                      <a:pt x="19" y="45"/>
                    </a:lnTo>
                    <a:lnTo>
                      <a:pt x="21" y="45"/>
                    </a:lnTo>
                    <a:lnTo>
                      <a:pt x="21" y="47"/>
                    </a:lnTo>
                    <a:lnTo>
                      <a:pt x="24" y="45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31" y="47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2"/>
                    </a:lnTo>
                    <a:lnTo>
                      <a:pt x="35" y="54"/>
                    </a:lnTo>
                    <a:lnTo>
                      <a:pt x="35" y="57"/>
                    </a:lnTo>
                    <a:lnTo>
                      <a:pt x="38" y="57"/>
                    </a:lnTo>
                    <a:lnTo>
                      <a:pt x="35" y="57"/>
                    </a:lnTo>
                    <a:lnTo>
                      <a:pt x="38" y="59"/>
                    </a:lnTo>
                    <a:lnTo>
                      <a:pt x="38" y="62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9"/>
                    </a:lnTo>
                    <a:lnTo>
                      <a:pt x="40" y="69"/>
                    </a:lnTo>
                    <a:lnTo>
                      <a:pt x="40" y="66"/>
                    </a:lnTo>
                    <a:lnTo>
                      <a:pt x="43" y="66"/>
                    </a:lnTo>
                    <a:lnTo>
                      <a:pt x="45" y="69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7" y="69"/>
                    </a:lnTo>
                    <a:lnTo>
                      <a:pt x="45" y="71"/>
                    </a:lnTo>
                    <a:lnTo>
                      <a:pt x="47" y="71"/>
                    </a:lnTo>
                    <a:lnTo>
                      <a:pt x="47" y="73"/>
                    </a:lnTo>
                    <a:lnTo>
                      <a:pt x="45" y="71"/>
                    </a:lnTo>
                    <a:lnTo>
                      <a:pt x="43" y="71"/>
                    </a:lnTo>
                    <a:lnTo>
                      <a:pt x="40" y="71"/>
                    </a:lnTo>
                    <a:lnTo>
                      <a:pt x="40" y="73"/>
                    </a:lnTo>
                    <a:lnTo>
                      <a:pt x="43" y="73"/>
                    </a:lnTo>
                    <a:lnTo>
                      <a:pt x="47" y="73"/>
                    </a:lnTo>
                    <a:lnTo>
                      <a:pt x="47" y="76"/>
                    </a:lnTo>
                    <a:lnTo>
                      <a:pt x="47" y="78"/>
                    </a:lnTo>
                    <a:lnTo>
                      <a:pt x="47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5" y="81"/>
                    </a:lnTo>
                    <a:lnTo>
                      <a:pt x="47" y="81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3"/>
                    </a:lnTo>
                    <a:lnTo>
                      <a:pt x="40" y="83"/>
                    </a:lnTo>
                    <a:lnTo>
                      <a:pt x="43" y="83"/>
                    </a:lnTo>
                    <a:lnTo>
                      <a:pt x="45" y="83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5"/>
                    </a:lnTo>
                    <a:lnTo>
                      <a:pt x="40" y="85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3" y="90"/>
                    </a:lnTo>
                    <a:lnTo>
                      <a:pt x="45" y="92"/>
                    </a:lnTo>
                    <a:lnTo>
                      <a:pt x="43" y="92"/>
                    </a:lnTo>
                    <a:lnTo>
                      <a:pt x="45" y="95"/>
                    </a:lnTo>
                    <a:lnTo>
                      <a:pt x="45" y="97"/>
                    </a:lnTo>
                    <a:lnTo>
                      <a:pt x="45" y="100"/>
                    </a:lnTo>
                    <a:lnTo>
                      <a:pt x="47" y="97"/>
                    </a:lnTo>
                    <a:lnTo>
                      <a:pt x="50" y="97"/>
                    </a:lnTo>
                    <a:lnTo>
                      <a:pt x="50" y="100"/>
                    </a:lnTo>
                    <a:lnTo>
                      <a:pt x="47" y="100"/>
                    </a:lnTo>
                    <a:lnTo>
                      <a:pt x="47" y="102"/>
                    </a:lnTo>
                    <a:lnTo>
                      <a:pt x="45" y="102"/>
                    </a:lnTo>
                    <a:lnTo>
                      <a:pt x="45" y="104"/>
                    </a:lnTo>
                    <a:lnTo>
                      <a:pt x="47" y="104"/>
                    </a:lnTo>
                    <a:lnTo>
                      <a:pt x="47" y="107"/>
                    </a:lnTo>
                    <a:lnTo>
                      <a:pt x="47" y="109"/>
                    </a:lnTo>
                    <a:lnTo>
                      <a:pt x="50" y="109"/>
                    </a:lnTo>
                    <a:lnTo>
                      <a:pt x="50" y="111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7" y="116"/>
                    </a:lnTo>
                    <a:lnTo>
                      <a:pt x="57" y="119"/>
                    </a:lnTo>
                    <a:lnTo>
                      <a:pt x="59" y="119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4" y="119"/>
                    </a:lnTo>
                    <a:lnTo>
                      <a:pt x="61" y="119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4" y="114"/>
                    </a:lnTo>
                    <a:lnTo>
                      <a:pt x="66" y="114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4" y="107"/>
                    </a:lnTo>
                    <a:lnTo>
                      <a:pt x="66" y="107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9" y="102"/>
                    </a:lnTo>
                    <a:lnTo>
                      <a:pt x="69" y="100"/>
                    </a:lnTo>
                    <a:lnTo>
                      <a:pt x="66" y="100"/>
                    </a:lnTo>
                    <a:lnTo>
                      <a:pt x="69" y="100"/>
                    </a:lnTo>
                    <a:lnTo>
                      <a:pt x="69" y="97"/>
                    </a:lnTo>
                    <a:lnTo>
                      <a:pt x="69" y="95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3" y="88"/>
                    </a:lnTo>
                    <a:lnTo>
                      <a:pt x="76" y="88"/>
                    </a:lnTo>
                    <a:lnTo>
                      <a:pt x="76" y="90"/>
                    </a:lnTo>
                    <a:lnTo>
                      <a:pt x="78" y="90"/>
                    </a:lnTo>
                    <a:lnTo>
                      <a:pt x="78" y="88"/>
                    </a:lnTo>
                    <a:lnTo>
                      <a:pt x="80" y="88"/>
                    </a:lnTo>
                    <a:lnTo>
                      <a:pt x="83" y="85"/>
                    </a:lnTo>
                    <a:lnTo>
                      <a:pt x="85" y="83"/>
                    </a:lnTo>
                    <a:lnTo>
                      <a:pt x="88" y="81"/>
                    </a:lnTo>
                    <a:lnTo>
                      <a:pt x="85" y="81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2" y="81"/>
                    </a:lnTo>
                    <a:lnTo>
                      <a:pt x="95" y="81"/>
                    </a:lnTo>
                    <a:lnTo>
                      <a:pt x="97" y="78"/>
                    </a:lnTo>
                    <a:lnTo>
                      <a:pt x="99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4" y="76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4" name="Freeform 1337"/>
              <p:cNvSpPr/>
              <p:nvPr/>
            </p:nvSpPr>
            <p:spPr bwMode="auto">
              <a:xfrm>
                <a:off x="828676" y="1020763"/>
                <a:ext cx="203200" cy="192088"/>
              </a:xfrm>
              <a:custGeom>
                <a:avLst/>
                <a:gdLst>
                  <a:gd name="T0" fmla="*/ 2147483647 w 128"/>
                  <a:gd name="T1" fmla="*/ 2147483647 h 121"/>
                  <a:gd name="T2" fmla="*/ 2147483647 w 128"/>
                  <a:gd name="T3" fmla="*/ 2147483647 h 121"/>
                  <a:gd name="T4" fmla="*/ 2147483647 w 128"/>
                  <a:gd name="T5" fmla="*/ 2147483647 h 121"/>
                  <a:gd name="T6" fmla="*/ 2147483647 w 128"/>
                  <a:gd name="T7" fmla="*/ 2147483647 h 121"/>
                  <a:gd name="T8" fmla="*/ 2147483647 w 128"/>
                  <a:gd name="T9" fmla="*/ 2147483647 h 121"/>
                  <a:gd name="T10" fmla="*/ 2147483647 w 128"/>
                  <a:gd name="T11" fmla="*/ 2147483647 h 121"/>
                  <a:gd name="T12" fmla="*/ 2147483647 w 128"/>
                  <a:gd name="T13" fmla="*/ 2147483647 h 121"/>
                  <a:gd name="T14" fmla="*/ 2147483647 w 128"/>
                  <a:gd name="T15" fmla="*/ 2147483647 h 121"/>
                  <a:gd name="T16" fmla="*/ 2147483647 w 128"/>
                  <a:gd name="T17" fmla="*/ 2147483647 h 121"/>
                  <a:gd name="T18" fmla="*/ 2147483647 w 128"/>
                  <a:gd name="T19" fmla="*/ 2147483647 h 121"/>
                  <a:gd name="T20" fmla="*/ 2147483647 w 128"/>
                  <a:gd name="T21" fmla="*/ 2147483647 h 121"/>
                  <a:gd name="T22" fmla="*/ 2147483647 w 128"/>
                  <a:gd name="T23" fmla="*/ 2147483647 h 121"/>
                  <a:gd name="T24" fmla="*/ 2147483647 w 128"/>
                  <a:gd name="T25" fmla="*/ 2147483647 h 121"/>
                  <a:gd name="T26" fmla="*/ 2147483647 w 128"/>
                  <a:gd name="T27" fmla="*/ 2147483647 h 121"/>
                  <a:gd name="T28" fmla="*/ 2147483647 w 128"/>
                  <a:gd name="T29" fmla="*/ 2147483647 h 121"/>
                  <a:gd name="T30" fmla="*/ 2147483647 w 128"/>
                  <a:gd name="T31" fmla="*/ 2147483647 h 121"/>
                  <a:gd name="T32" fmla="*/ 2147483647 w 128"/>
                  <a:gd name="T33" fmla="*/ 2147483647 h 121"/>
                  <a:gd name="T34" fmla="*/ 2147483647 w 128"/>
                  <a:gd name="T35" fmla="*/ 2147483647 h 121"/>
                  <a:gd name="T36" fmla="*/ 2147483647 w 128"/>
                  <a:gd name="T37" fmla="*/ 2147483647 h 121"/>
                  <a:gd name="T38" fmla="*/ 2147483647 w 128"/>
                  <a:gd name="T39" fmla="*/ 2147483647 h 121"/>
                  <a:gd name="T40" fmla="*/ 2147483647 w 128"/>
                  <a:gd name="T41" fmla="*/ 2147483647 h 121"/>
                  <a:gd name="T42" fmla="*/ 2147483647 w 128"/>
                  <a:gd name="T43" fmla="*/ 2147483647 h 121"/>
                  <a:gd name="T44" fmla="*/ 2147483647 w 128"/>
                  <a:gd name="T45" fmla="*/ 2147483647 h 121"/>
                  <a:gd name="T46" fmla="*/ 2147483647 w 128"/>
                  <a:gd name="T47" fmla="*/ 2147483647 h 121"/>
                  <a:gd name="T48" fmla="*/ 2147483647 w 128"/>
                  <a:gd name="T49" fmla="*/ 2147483647 h 121"/>
                  <a:gd name="T50" fmla="*/ 2147483647 w 128"/>
                  <a:gd name="T51" fmla="*/ 2147483647 h 121"/>
                  <a:gd name="T52" fmla="*/ 2147483647 w 128"/>
                  <a:gd name="T53" fmla="*/ 2147483647 h 121"/>
                  <a:gd name="T54" fmla="*/ 2147483647 w 128"/>
                  <a:gd name="T55" fmla="*/ 2147483647 h 121"/>
                  <a:gd name="T56" fmla="*/ 2147483647 w 128"/>
                  <a:gd name="T57" fmla="*/ 2147483647 h 121"/>
                  <a:gd name="T58" fmla="*/ 2147483647 w 128"/>
                  <a:gd name="T59" fmla="*/ 2147483647 h 121"/>
                  <a:gd name="T60" fmla="*/ 2147483647 w 128"/>
                  <a:gd name="T61" fmla="*/ 2147483647 h 121"/>
                  <a:gd name="T62" fmla="*/ 2147483647 w 128"/>
                  <a:gd name="T63" fmla="*/ 2147483647 h 121"/>
                  <a:gd name="T64" fmla="*/ 2147483647 w 128"/>
                  <a:gd name="T65" fmla="*/ 2147483647 h 121"/>
                  <a:gd name="T66" fmla="*/ 2147483647 w 128"/>
                  <a:gd name="T67" fmla="*/ 2147483647 h 121"/>
                  <a:gd name="T68" fmla="*/ 2147483647 w 128"/>
                  <a:gd name="T69" fmla="*/ 2147483647 h 121"/>
                  <a:gd name="T70" fmla="*/ 2147483647 w 128"/>
                  <a:gd name="T71" fmla="*/ 2147483647 h 121"/>
                  <a:gd name="T72" fmla="*/ 2147483647 w 128"/>
                  <a:gd name="T73" fmla="*/ 2147483647 h 121"/>
                  <a:gd name="T74" fmla="*/ 2147483647 w 128"/>
                  <a:gd name="T75" fmla="*/ 2147483647 h 121"/>
                  <a:gd name="T76" fmla="*/ 2147483647 w 128"/>
                  <a:gd name="T77" fmla="*/ 2147483647 h 121"/>
                  <a:gd name="T78" fmla="*/ 0 w 128"/>
                  <a:gd name="T79" fmla="*/ 2147483647 h 121"/>
                  <a:gd name="T80" fmla="*/ 2147483647 w 128"/>
                  <a:gd name="T81" fmla="*/ 2147483647 h 121"/>
                  <a:gd name="T82" fmla="*/ 2147483647 w 128"/>
                  <a:gd name="T83" fmla="*/ 2147483647 h 121"/>
                  <a:gd name="T84" fmla="*/ 2147483647 w 128"/>
                  <a:gd name="T85" fmla="*/ 2147483647 h 121"/>
                  <a:gd name="T86" fmla="*/ 2147483647 w 128"/>
                  <a:gd name="T87" fmla="*/ 2147483647 h 121"/>
                  <a:gd name="T88" fmla="*/ 2147483647 w 128"/>
                  <a:gd name="T89" fmla="*/ 2147483647 h 121"/>
                  <a:gd name="T90" fmla="*/ 2147483647 w 128"/>
                  <a:gd name="T91" fmla="*/ 2147483647 h 121"/>
                  <a:gd name="T92" fmla="*/ 2147483647 w 128"/>
                  <a:gd name="T93" fmla="*/ 2147483647 h 121"/>
                  <a:gd name="T94" fmla="*/ 2147483647 w 128"/>
                  <a:gd name="T95" fmla="*/ 2147483647 h 121"/>
                  <a:gd name="T96" fmla="*/ 2147483647 w 128"/>
                  <a:gd name="T97" fmla="*/ 2147483647 h 121"/>
                  <a:gd name="T98" fmla="*/ 2147483647 w 128"/>
                  <a:gd name="T99" fmla="*/ 2147483647 h 121"/>
                  <a:gd name="T100" fmla="*/ 2147483647 w 128"/>
                  <a:gd name="T101" fmla="*/ 2147483647 h 121"/>
                  <a:gd name="T102" fmla="*/ 2147483647 w 128"/>
                  <a:gd name="T103" fmla="*/ 2147483647 h 121"/>
                  <a:gd name="T104" fmla="*/ 2147483647 w 128"/>
                  <a:gd name="T105" fmla="*/ 2147483647 h 121"/>
                  <a:gd name="T106" fmla="*/ 2147483647 w 128"/>
                  <a:gd name="T107" fmla="*/ 2147483647 h 121"/>
                  <a:gd name="T108" fmla="*/ 2147483647 w 128"/>
                  <a:gd name="T109" fmla="*/ 2147483647 h 121"/>
                  <a:gd name="T110" fmla="*/ 2147483647 w 128"/>
                  <a:gd name="T111" fmla="*/ 2147483647 h 121"/>
                  <a:gd name="T112" fmla="*/ 2147483647 w 128"/>
                  <a:gd name="T113" fmla="*/ 2147483647 h 121"/>
                  <a:gd name="T114" fmla="*/ 2147483647 w 128"/>
                  <a:gd name="T115" fmla="*/ 2147483647 h 121"/>
                  <a:gd name="T116" fmla="*/ 2147483647 w 128"/>
                  <a:gd name="T117" fmla="*/ 2147483647 h 121"/>
                  <a:gd name="T118" fmla="*/ 2147483647 w 128"/>
                  <a:gd name="T119" fmla="*/ 2147483647 h 121"/>
                  <a:gd name="T120" fmla="*/ 2147483647 w 128"/>
                  <a:gd name="T121" fmla="*/ 2147483647 h 1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8" h="121">
                    <a:moveTo>
                      <a:pt x="104" y="76"/>
                    </a:moveTo>
                    <a:lnTo>
                      <a:pt x="107" y="73"/>
                    </a:lnTo>
                    <a:lnTo>
                      <a:pt x="104" y="73"/>
                    </a:lnTo>
                    <a:lnTo>
                      <a:pt x="102" y="73"/>
                    </a:lnTo>
                    <a:lnTo>
                      <a:pt x="99" y="73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7" y="73"/>
                    </a:lnTo>
                    <a:lnTo>
                      <a:pt x="97" y="71"/>
                    </a:lnTo>
                    <a:lnTo>
                      <a:pt x="97" y="73"/>
                    </a:lnTo>
                    <a:lnTo>
                      <a:pt x="95" y="73"/>
                    </a:lnTo>
                    <a:lnTo>
                      <a:pt x="92" y="71"/>
                    </a:lnTo>
                    <a:lnTo>
                      <a:pt x="95" y="71"/>
                    </a:lnTo>
                    <a:lnTo>
                      <a:pt x="97" y="71"/>
                    </a:lnTo>
                    <a:lnTo>
                      <a:pt x="99" y="69"/>
                    </a:lnTo>
                    <a:lnTo>
                      <a:pt x="97" y="69"/>
                    </a:lnTo>
                    <a:lnTo>
                      <a:pt x="95" y="66"/>
                    </a:lnTo>
                    <a:lnTo>
                      <a:pt x="92" y="66"/>
                    </a:lnTo>
                    <a:lnTo>
                      <a:pt x="95" y="64"/>
                    </a:lnTo>
                    <a:lnTo>
                      <a:pt x="95" y="66"/>
                    </a:lnTo>
                    <a:lnTo>
                      <a:pt x="97" y="66"/>
                    </a:lnTo>
                    <a:lnTo>
                      <a:pt x="99" y="66"/>
                    </a:lnTo>
                    <a:lnTo>
                      <a:pt x="102" y="69"/>
                    </a:lnTo>
                    <a:lnTo>
                      <a:pt x="104" y="71"/>
                    </a:lnTo>
                    <a:lnTo>
                      <a:pt x="107" y="71"/>
                    </a:lnTo>
                    <a:lnTo>
                      <a:pt x="109" y="71"/>
                    </a:lnTo>
                    <a:lnTo>
                      <a:pt x="109" y="69"/>
                    </a:lnTo>
                    <a:lnTo>
                      <a:pt x="107" y="69"/>
                    </a:lnTo>
                    <a:lnTo>
                      <a:pt x="107" y="66"/>
                    </a:lnTo>
                    <a:lnTo>
                      <a:pt x="104" y="64"/>
                    </a:lnTo>
                    <a:lnTo>
                      <a:pt x="102" y="64"/>
                    </a:lnTo>
                    <a:lnTo>
                      <a:pt x="99" y="64"/>
                    </a:lnTo>
                    <a:lnTo>
                      <a:pt x="102" y="64"/>
                    </a:lnTo>
                    <a:lnTo>
                      <a:pt x="102" y="62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9" y="62"/>
                    </a:lnTo>
                    <a:lnTo>
                      <a:pt x="102" y="62"/>
                    </a:lnTo>
                    <a:lnTo>
                      <a:pt x="99" y="59"/>
                    </a:lnTo>
                    <a:lnTo>
                      <a:pt x="99" y="62"/>
                    </a:lnTo>
                    <a:lnTo>
                      <a:pt x="97" y="62"/>
                    </a:lnTo>
                    <a:lnTo>
                      <a:pt x="95" y="59"/>
                    </a:lnTo>
                    <a:lnTo>
                      <a:pt x="97" y="59"/>
                    </a:lnTo>
                    <a:lnTo>
                      <a:pt x="99" y="59"/>
                    </a:lnTo>
                    <a:lnTo>
                      <a:pt x="102" y="57"/>
                    </a:lnTo>
                    <a:lnTo>
                      <a:pt x="99" y="57"/>
                    </a:lnTo>
                    <a:lnTo>
                      <a:pt x="102" y="57"/>
                    </a:lnTo>
                    <a:lnTo>
                      <a:pt x="104" y="57"/>
                    </a:lnTo>
                    <a:lnTo>
                      <a:pt x="107" y="59"/>
                    </a:lnTo>
                    <a:lnTo>
                      <a:pt x="104" y="57"/>
                    </a:lnTo>
                    <a:lnTo>
                      <a:pt x="104" y="59"/>
                    </a:lnTo>
                    <a:lnTo>
                      <a:pt x="107" y="59"/>
                    </a:lnTo>
                    <a:lnTo>
                      <a:pt x="109" y="59"/>
                    </a:lnTo>
                    <a:lnTo>
                      <a:pt x="111" y="59"/>
                    </a:lnTo>
                    <a:lnTo>
                      <a:pt x="111" y="57"/>
                    </a:lnTo>
                    <a:lnTo>
                      <a:pt x="109" y="57"/>
                    </a:lnTo>
                    <a:lnTo>
                      <a:pt x="107" y="54"/>
                    </a:lnTo>
                    <a:lnTo>
                      <a:pt x="109" y="54"/>
                    </a:lnTo>
                    <a:lnTo>
                      <a:pt x="109" y="52"/>
                    </a:lnTo>
                    <a:lnTo>
                      <a:pt x="111" y="54"/>
                    </a:lnTo>
                    <a:lnTo>
                      <a:pt x="114" y="54"/>
                    </a:lnTo>
                    <a:lnTo>
                      <a:pt x="114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11" y="52"/>
                    </a:lnTo>
                    <a:lnTo>
                      <a:pt x="109" y="52"/>
                    </a:lnTo>
                    <a:lnTo>
                      <a:pt x="107" y="50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09" y="47"/>
                    </a:lnTo>
                    <a:lnTo>
                      <a:pt x="109" y="50"/>
                    </a:lnTo>
                    <a:lnTo>
                      <a:pt x="111" y="50"/>
                    </a:lnTo>
                    <a:lnTo>
                      <a:pt x="114" y="50"/>
                    </a:lnTo>
                    <a:lnTo>
                      <a:pt x="114" y="47"/>
                    </a:lnTo>
                    <a:lnTo>
                      <a:pt x="111" y="47"/>
                    </a:lnTo>
                    <a:lnTo>
                      <a:pt x="109" y="47"/>
                    </a:lnTo>
                    <a:lnTo>
                      <a:pt x="107" y="47"/>
                    </a:lnTo>
                    <a:lnTo>
                      <a:pt x="111" y="47"/>
                    </a:lnTo>
                    <a:lnTo>
                      <a:pt x="111" y="45"/>
                    </a:lnTo>
                    <a:lnTo>
                      <a:pt x="109" y="45"/>
                    </a:lnTo>
                    <a:lnTo>
                      <a:pt x="107" y="43"/>
                    </a:lnTo>
                    <a:lnTo>
                      <a:pt x="109" y="43"/>
                    </a:lnTo>
                    <a:lnTo>
                      <a:pt x="111" y="43"/>
                    </a:lnTo>
                    <a:lnTo>
                      <a:pt x="114" y="43"/>
                    </a:lnTo>
                    <a:lnTo>
                      <a:pt x="116" y="43"/>
                    </a:lnTo>
                    <a:lnTo>
                      <a:pt x="116" y="40"/>
                    </a:lnTo>
                    <a:lnTo>
                      <a:pt x="114" y="40"/>
                    </a:lnTo>
                    <a:lnTo>
                      <a:pt x="111" y="40"/>
                    </a:lnTo>
                    <a:lnTo>
                      <a:pt x="111" y="38"/>
                    </a:lnTo>
                    <a:lnTo>
                      <a:pt x="111" y="40"/>
                    </a:lnTo>
                    <a:lnTo>
                      <a:pt x="114" y="40"/>
                    </a:lnTo>
                    <a:lnTo>
                      <a:pt x="114" y="38"/>
                    </a:lnTo>
                    <a:lnTo>
                      <a:pt x="111" y="38"/>
                    </a:lnTo>
                    <a:lnTo>
                      <a:pt x="109" y="38"/>
                    </a:lnTo>
                    <a:lnTo>
                      <a:pt x="107" y="38"/>
                    </a:lnTo>
                    <a:lnTo>
                      <a:pt x="109" y="36"/>
                    </a:lnTo>
                    <a:lnTo>
                      <a:pt x="111" y="33"/>
                    </a:lnTo>
                    <a:lnTo>
                      <a:pt x="114" y="31"/>
                    </a:lnTo>
                    <a:lnTo>
                      <a:pt x="111" y="31"/>
                    </a:lnTo>
                    <a:lnTo>
                      <a:pt x="114" y="28"/>
                    </a:lnTo>
                    <a:lnTo>
                      <a:pt x="116" y="28"/>
                    </a:lnTo>
                    <a:lnTo>
                      <a:pt x="116" y="26"/>
                    </a:lnTo>
                    <a:lnTo>
                      <a:pt x="114" y="26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1" y="28"/>
                    </a:lnTo>
                    <a:lnTo>
                      <a:pt x="111" y="26"/>
                    </a:lnTo>
                    <a:lnTo>
                      <a:pt x="114" y="26"/>
                    </a:lnTo>
                    <a:lnTo>
                      <a:pt x="116" y="26"/>
                    </a:lnTo>
                    <a:lnTo>
                      <a:pt x="118" y="26"/>
                    </a:lnTo>
                    <a:lnTo>
                      <a:pt x="121" y="24"/>
                    </a:lnTo>
                    <a:lnTo>
                      <a:pt x="118" y="24"/>
                    </a:lnTo>
                    <a:lnTo>
                      <a:pt x="116" y="24"/>
                    </a:lnTo>
                    <a:lnTo>
                      <a:pt x="114" y="24"/>
                    </a:lnTo>
                    <a:lnTo>
                      <a:pt x="111" y="24"/>
                    </a:lnTo>
                    <a:lnTo>
                      <a:pt x="109" y="24"/>
                    </a:lnTo>
                    <a:lnTo>
                      <a:pt x="111" y="24"/>
                    </a:lnTo>
                    <a:lnTo>
                      <a:pt x="114" y="24"/>
                    </a:lnTo>
                    <a:lnTo>
                      <a:pt x="116" y="24"/>
                    </a:lnTo>
                    <a:lnTo>
                      <a:pt x="116" y="21"/>
                    </a:lnTo>
                    <a:lnTo>
                      <a:pt x="118" y="24"/>
                    </a:lnTo>
                    <a:lnTo>
                      <a:pt x="121" y="24"/>
                    </a:lnTo>
                    <a:lnTo>
                      <a:pt x="121" y="21"/>
                    </a:lnTo>
                    <a:lnTo>
                      <a:pt x="123" y="21"/>
                    </a:lnTo>
                    <a:lnTo>
                      <a:pt x="121" y="21"/>
                    </a:lnTo>
                    <a:lnTo>
                      <a:pt x="123" y="19"/>
                    </a:lnTo>
                    <a:lnTo>
                      <a:pt x="126" y="21"/>
                    </a:lnTo>
                    <a:lnTo>
                      <a:pt x="128" y="17"/>
                    </a:lnTo>
                    <a:lnTo>
                      <a:pt x="123" y="14"/>
                    </a:lnTo>
                    <a:lnTo>
                      <a:pt x="118" y="14"/>
                    </a:lnTo>
                    <a:lnTo>
                      <a:pt x="118" y="17"/>
                    </a:lnTo>
                    <a:lnTo>
                      <a:pt x="116" y="14"/>
                    </a:lnTo>
                    <a:lnTo>
                      <a:pt x="116" y="17"/>
                    </a:lnTo>
                    <a:lnTo>
                      <a:pt x="114" y="19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07" y="19"/>
                    </a:lnTo>
                    <a:lnTo>
                      <a:pt x="107" y="21"/>
                    </a:lnTo>
                    <a:lnTo>
                      <a:pt x="104" y="21"/>
                    </a:lnTo>
                    <a:lnTo>
                      <a:pt x="104" y="24"/>
                    </a:lnTo>
                    <a:lnTo>
                      <a:pt x="102" y="24"/>
                    </a:lnTo>
                    <a:lnTo>
                      <a:pt x="104" y="24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7" y="19"/>
                    </a:lnTo>
                    <a:lnTo>
                      <a:pt x="107" y="14"/>
                    </a:lnTo>
                    <a:lnTo>
                      <a:pt x="102" y="14"/>
                    </a:lnTo>
                    <a:lnTo>
                      <a:pt x="102" y="17"/>
                    </a:lnTo>
                    <a:lnTo>
                      <a:pt x="99" y="17"/>
                    </a:lnTo>
                    <a:lnTo>
                      <a:pt x="97" y="19"/>
                    </a:lnTo>
                    <a:lnTo>
                      <a:pt x="95" y="19"/>
                    </a:lnTo>
                    <a:lnTo>
                      <a:pt x="97" y="17"/>
                    </a:lnTo>
                    <a:lnTo>
                      <a:pt x="99" y="17"/>
                    </a:lnTo>
                    <a:lnTo>
                      <a:pt x="99" y="14"/>
                    </a:lnTo>
                    <a:lnTo>
                      <a:pt x="95" y="14"/>
                    </a:lnTo>
                    <a:lnTo>
                      <a:pt x="92" y="14"/>
                    </a:lnTo>
                    <a:lnTo>
                      <a:pt x="90" y="14"/>
                    </a:lnTo>
                    <a:lnTo>
                      <a:pt x="85" y="17"/>
                    </a:lnTo>
                    <a:lnTo>
                      <a:pt x="83" y="17"/>
                    </a:lnTo>
                    <a:lnTo>
                      <a:pt x="83" y="14"/>
                    </a:lnTo>
                    <a:lnTo>
                      <a:pt x="88" y="14"/>
                    </a:lnTo>
                    <a:lnTo>
                      <a:pt x="85" y="14"/>
                    </a:lnTo>
                    <a:lnTo>
                      <a:pt x="88" y="14"/>
                    </a:lnTo>
                    <a:lnTo>
                      <a:pt x="90" y="14"/>
                    </a:lnTo>
                    <a:lnTo>
                      <a:pt x="95" y="14"/>
                    </a:lnTo>
                    <a:lnTo>
                      <a:pt x="97" y="14"/>
                    </a:lnTo>
                    <a:lnTo>
                      <a:pt x="102" y="14"/>
                    </a:lnTo>
                    <a:lnTo>
                      <a:pt x="102" y="12"/>
                    </a:lnTo>
                    <a:lnTo>
                      <a:pt x="104" y="12"/>
                    </a:lnTo>
                    <a:lnTo>
                      <a:pt x="107" y="12"/>
                    </a:lnTo>
                    <a:lnTo>
                      <a:pt x="109" y="9"/>
                    </a:lnTo>
                    <a:lnTo>
                      <a:pt x="107" y="9"/>
                    </a:lnTo>
                    <a:lnTo>
                      <a:pt x="104" y="7"/>
                    </a:lnTo>
                    <a:lnTo>
                      <a:pt x="102" y="7"/>
                    </a:lnTo>
                    <a:lnTo>
                      <a:pt x="99" y="9"/>
                    </a:lnTo>
                    <a:lnTo>
                      <a:pt x="99" y="7"/>
                    </a:lnTo>
                    <a:lnTo>
                      <a:pt x="102" y="7"/>
                    </a:lnTo>
                    <a:lnTo>
                      <a:pt x="99" y="5"/>
                    </a:lnTo>
                    <a:lnTo>
                      <a:pt x="97" y="5"/>
                    </a:lnTo>
                    <a:lnTo>
                      <a:pt x="97" y="7"/>
                    </a:lnTo>
                    <a:lnTo>
                      <a:pt x="92" y="7"/>
                    </a:lnTo>
                    <a:lnTo>
                      <a:pt x="90" y="5"/>
                    </a:lnTo>
                    <a:lnTo>
                      <a:pt x="88" y="5"/>
                    </a:lnTo>
                    <a:lnTo>
                      <a:pt x="85" y="7"/>
                    </a:lnTo>
                    <a:lnTo>
                      <a:pt x="80" y="7"/>
                    </a:lnTo>
                    <a:lnTo>
                      <a:pt x="80" y="9"/>
                    </a:lnTo>
                    <a:lnTo>
                      <a:pt x="80" y="7"/>
                    </a:lnTo>
                    <a:lnTo>
                      <a:pt x="78" y="7"/>
                    </a:lnTo>
                    <a:lnTo>
                      <a:pt x="78" y="9"/>
                    </a:lnTo>
                    <a:lnTo>
                      <a:pt x="78" y="7"/>
                    </a:lnTo>
                    <a:lnTo>
                      <a:pt x="80" y="7"/>
                    </a:lnTo>
                    <a:lnTo>
                      <a:pt x="83" y="7"/>
                    </a:lnTo>
                    <a:lnTo>
                      <a:pt x="80" y="5"/>
                    </a:lnTo>
                    <a:lnTo>
                      <a:pt x="83" y="5"/>
                    </a:lnTo>
                    <a:lnTo>
                      <a:pt x="85" y="7"/>
                    </a:lnTo>
                    <a:lnTo>
                      <a:pt x="88" y="5"/>
                    </a:lnTo>
                    <a:lnTo>
                      <a:pt x="90" y="5"/>
                    </a:lnTo>
                    <a:lnTo>
                      <a:pt x="92" y="5"/>
                    </a:lnTo>
                    <a:lnTo>
                      <a:pt x="97" y="5"/>
                    </a:lnTo>
                    <a:lnTo>
                      <a:pt x="99" y="5"/>
                    </a:lnTo>
                    <a:lnTo>
                      <a:pt x="99" y="2"/>
                    </a:lnTo>
                    <a:lnTo>
                      <a:pt x="95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92" y="2"/>
                    </a:lnTo>
                    <a:lnTo>
                      <a:pt x="90" y="2"/>
                    </a:lnTo>
                    <a:lnTo>
                      <a:pt x="88" y="2"/>
                    </a:lnTo>
                    <a:lnTo>
                      <a:pt x="85" y="2"/>
                    </a:lnTo>
                    <a:lnTo>
                      <a:pt x="83" y="2"/>
                    </a:lnTo>
                    <a:lnTo>
                      <a:pt x="83" y="0"/>
                    </a:lnTo>
                    <a:lnTo>
                      <a:pt x="80" y="2"/>
                    </a:lnTo>
                    <a:lnTo>
                      <a:pt x="78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6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3" y="2"/>
                    </a:lnTo>
                    <a:lnTo>
                      <a:pt x="71" y="2"/>
                    </a:lnTo>
                    <a:lnTo>
                      <a:pt x="71" y="5"/>
                    </a:lnTo>
                    <a:lnTo>
                      <a:pt x="73" y="5"/>
                    </a:lnTo>
                    <a:lnTo>
                      <a:pt x="71" y="5"/>
                    </a:lnTo>
                    <a:lnTo>
                      <a:pt x="71" y="7"/>
                    </a:lnTo>
                    <a:lnTo>
                      <a:pt x="73" y="7"/>
                    </a:lnTo>
                    <a:lnTo>
                      <a:pt x="71" y="7"/>
                    </a:lnTo>
                    <a:lnTo>
                      <a:pt x="71" y="9"/>
                    </a:lnTo>
                    <a:lnTo>
                      <a:pt x="71" y="7"/>
                    </a:lnTo>
                    <a:lnTo>
                      <a:pt x="69" y="7"/>
                    </a:lnTo>
                    <a:lnTo>
                      <a:pt x="66" y="7"/>
                    </a:lnTo>
                    <a:lnTo>
                      <a:pt x="64" y="7"/>
                    </a:lnTo>
                    <a:lnTo>
                      <a:pt x="64" y="5"/>
                    </a:lnTo>
                    <a:lnTo>
                      <a:pt x="61" y="5"/>
                    </a:lnTo>
                    <a:lnTo>
                      <a:pt x="59" y="5"/>
                    </a:lnTo>
                    <a:lnTo>
                      <a:pt x="61" y="5"/>
                    </a:lnTo>
                    <a:lnTo>
                      <a:pt x="61" y="7"/>
                    </a:lnTo>
                    <a:lnTo>
                      <a:pt x="59" y="5"/>
                    </a:lnTo>
                    <a:lnTo>
                      <a:pt x="57" y="5"/>
                    </a:lnTo>
                    <a:lnTo>
                      <a:pt x="57" y="7"/>
                    </a:lnTo>
                    <a:lnTo>
                      <a:pt x="59" y="7"/>
                    </a:lnTo>
                    <a:lnTo>
                      <a:pt x="61" y="7"/>
                    </a:lnTo>
                    <a:lnTo>
                      <a:pt x="66" y="9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6" y="9"/>
                    </a:lnTo>
                    <a:lnTo>
                      <a:pt x="64" y="9"/>
                    </a:lnTo>
                    <a:lnTo>
                      <a:pt x="59" y="9"/>
                    </a:lnTo>
                    <a:lnTo>
                      <a:pt x="57" y="9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64" y="12"/>
                    </a:lnTo>
                    <a:lnTo>
                      <a:pt x="61" y="12"/>
                    </a:lnTo>
                    <a:lnTo>
                      <a:pt x="59" y="12"/>
                    </a:lnTo>
                    <a:lnTo>
                      <a:pt x="59" y="14"/>
                    </a:lnTo>
                    <a:lnTo>
                      <a:pt x="59" y="17"/>
                    </a:lnTo>
                    <a:lnTo>
                      <a:pt x="54" y="14"/>
                    </a:lnTo>
                    <a:lnTo>
                      <a:pt x="52" y="14"/>
                    </a:lnTo>
                    <a:lnTo>
                      <a:pt x="52" y="12"/>
                    </a:lnTo>
                    <a:lnTo>
                      <a:pt x="50" y="12"/>
                    </a:lnTo>
                    <a:lnTo>
                      <a:pt x="50" y="9"/>
                    </a:lnTo>
                    <a:lnTo>
                      <a:pt x="45" y="12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7" y="14"/>
                    </a:lnTo>
                    <a:lnTo>
                      <a:pt x="50" y="14"/>
                    </a:lnTo>
                    <a:lnTo>
                      <a:pt x="45" y="14"/>
                    </a:lnTo>
                    <a:lnTo>
                      <a:pt x="50" y="17"/>
                    </a:lnTo>
                    <a:lnTo>
                      <a:pt x="47" y="17"/>
                    </a:lnTo>
                    <a:lnTo>
                      <a:pt x="45" y="14"/>
                    </a:lnTo>
                    <a:lnTo>
                      <a:pt x="43" y="14"/>
                    </a:lnTo>
                    <a:lnTo>
                      <a:pt x="40" y="17"/>
                    </a:lnTo>
                    <a:lnTo>
                      <a:pt x="40" y="14"/>
                    </a:lnTo>
                    <a:lnTo>
                      <a:pt x="40" y="12"/>
                    </a:lnTo>
                    <a:lnTo>
                      <a:pt x="38" y="12"/>
                    </a:lnTo>
                    <a:lnTo>
                      <a:pt x="35" y="12"/>
                    </a:lnTo>
                    <a:lnTo>
                      <a:pt x="33" y="14"/>
                    </a:lnTo>
                    <a:lnTo>
                      <a:pt x="28" y="14"/>
                    </a:lnTo>
                    <a:lnTo>
                      <a:pt x="31" y="14"/>
                    </a:lnTo>
                    <a:lnTo>
                      <a:pt x="31" y="17"/>
                    </a:lnTo>
                    <a:lnTo>
                      <a:pt x="33" y="17"/>
                    </a:lnTo>
                    <a:lnTo>
                      <a:pt x="33" y="19"/>
                    </a:lnTo>
                    <a:lnTo>
                      <a:pt x="28" y="17"/>
                    </a:lnTo>
                    <a:lnTo>
                      <a:pt x="28" y="14"/>
                    </a:lnTo>
                    <a:lnTo>
                      <a:pt x="26" y="17"/>
                    </a:lnTo>
                    <a:lnTo>
                      <a:pt x="24" y="17"/>
                    </a:lnTo>
                    <a:lnTo>
                      <a:pt x="26" y="19"/>
                    </a:lnTo>
                    <a:lnTo>
                      <a:pt x="24" y="19"/>
                    </a:lnTo>
                    <a:lnTo>
                      <a:pt x="26" y="19"/>
                    </a:lnTo>
                    <a:lnTo>
                      <a:pt x="24" y="21"/>
                    </a:lnTo>
                    <a:lnTo>
                      <a:pt x="21" y="19"/>
                    </a:lnTo>
                    <a:lnTo>
                      <a:pt x="21" y="21"/>
                    </a:lnTo>
                    <a:lnTo>
                      <a:pt x="19" y="21"/>
                    </a:lnTo>
                    <a:lnTo>
                      <a:pt x="16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14" y="26"/>
                    </a:lnTo>
                    <a:lnTo>
                      <a:pt x="16" y="28"/>
                    </a:lnTo>
                    <a:lnTo>
                      <a:pt x="16" y="26"/>
                    </a:lnTo>
                    <a:lnTo>
                      <a:pt x="19" y="26"/>
                    </a:lnTo>
                    <a:lnTo>
                      <a:pt x="19" y="28"/>
                    </a:lnTo>
                    <a:lnTo>
                      <a:pt x="16" y="28"/>
                    </a:lnTo>
                    <a:lnTo>
                      <a:pt x="19" y="31"/>
                    </a:lnTo>
                    <a:lnTo>
                      <a:pt x="14" y="33"/>
                    </a:lnTo>
                    <a:lnTo>
                      <a:pt x="12" y="33"/>
                    </a:lnTo>
                    <a:lnTo>
                      <a:pt x="9" y="33"/>
                    </a:lnTo>
                    <a:lnTo>
                      <a:pt x="7" y="33"/>
                    </a:lnTo>
                    <a:lnTo>
                      <a:pt x="5" y="36"/>
                    </a:lnTo>
                    <a:lnTo>
                      <a:pt x="2" y="36"/>
                    </a:lnTo>
                    <a:lnTo>
                      <a:pt x="0" y="36"/>
                    </a:lnTo>
                    <a:lnTo>
                      <a:pt x="2" y="36"/>
                    </a:lnTo>
                    <a:lnTo>
                      <a:pt x="0" y="38"/>
                    </a:lnTo>
                    <a:lnTo>
                      <a:pt x="2" y="38"/>
                    </a:lnTo>
                    <a:lnTo>
                      <a:pt x="5" y="38"/>
                    </a:lnTo>
                    <a:lnTo>
                      <a:pt x="7" y="38"/>
                    </a:lnTo>
                    <a:lnTo>
                      <a:pt x="7" y="40"/>
                    </a:lnTo>
                    <a:lnTo>
                      <a:pt x="9" y="40"/>
                    </a:lnTo>
                    <a:lnTo>
                      <a:pt x="12" y="40"/>
                    </a:lnTo>
                    <a:lnTo>
                      <a:pt x="14" y="40"/>
                    </a:lnTo>
                    <a:lnTo>
                      <a:pt x="16" y="40"/>
                    </a:lnTo>
                    <a:lnTo>
                      <a:pt x="14" y="40"/>
                    </a:lnTo>
                    <a:lnTo>
                      <a:pt x="12" y="40"/>
                    </a:lnTo>
                    <a:lnTo>
                      <a:pt x="9" y="40"/>
                    </a:lnTo>
                    <a:lnTo>
                      <a:pt x="9" y="43"/>
                    </a:lnTo>
                    <a:lnTo>
                      <a:pt x="12" y="40"/>
                    </a:lnTo>
                    <a:lnTo>
                      <a:pt x="14" y="43"/>
                    </a:lnTo>
                    <a:lnTo>
                      <a:pt x="12" y="43"/>
                    </a:lnTo>
                    <a:lnTo>
                      <a:pt x="9" y="43"/>
                    </a:lnTo>
                    <a:lnTo>
                      <a:pt x="7" y="43"/>
                    </a:lnTo>
                    <a:lnTo>
                      <a:pt x="5" y="43"/>
                    </a:lnTo>
                    <a:lnTo>
                      <a:pt x="7" y="43"/>
                    </a:lnTo>
                    <a:lnTo>
                      <a:pt x="12" y="45"/>
                    </a:lnTo>
                    <a:lnTo>
                      <a:pt x="9" y="45"/>
                    </a:lnTo>
                    <a:lnTo>
                      <a:pt x="7" y="45"/>
                    </a:lnTo>
                    <a:lnTo>
                      <a:pt x="9" y="47"/>
                    </a:lnTo>
                    <a:lnTo>
                      <a:pt x="12" y="47"/>
                    </a:lnTo>
                    <a:lnTo>
                      <a:pt x="14" y="47"/>
                    </a:lnTo>
                    <a:lnTo>
                      <a:pt x="14" y="45"/>
                    </a:lnTo>
                    <a:lnTo>
                      <a:pt x="14" y="47"/>
                    </a:lnTo>
                    <a:lnTo>
                      <a:pt x="16" y="45"/>
                    </a:lnTo>
                    <a:lnTo>
                      <a:pt x="16" y="47"/>
                    </a:lnTo>
                    <a:lnTo>
                      <a:pt x="19" y="47"/>
                    </a:lnTo>
                    <a:lnTo>
                      <a:pt x="19" y="45"/>
                    </a:lnTo>
                    <a:lnTo>
                      <a:pt x="21" y="45"/>
                    </a:lnTo>
                    <a:lnTo>
                      <a:pt x="21" y="47"/>
                    </a:lnTo>
                    <a:lnTo>
                      <a:pt x="24" y="45"/>
                    </a:lnTo>
                    <a:lnTo>
                      <a:pt x="26" y="47"/>
                    </a:lnTo>
                    <a:lnTo>
                      <a:pt x="28" y="47"/>
                    </a:lnTo>
                    <a:lnTo>
                      <a:pt x="31" y="47"/>
                    </a:lnTo>
                    <a:lnTo>
                      <a:pt x="31" y="50"/>
                    </a:lnTo>
                    <a:lnTo>
                      <a:pt x="33" y="52"/>
                    </a:lnTo>
                    <a:lnTo>
                      <a:pt x="35" y="52"/>
                    </a:lnTo>
                    <a:lnTo>
                      <a:pt x="35" y="54"/>
                    </a:lnTo>
                    <a:lnTo>
                      <a:pt x="35" y="57"/>
                    </a:lnTo>
                    <a:lnTo>
                      <a:pt x="38" y="57"/>
                    </a:lnTo>
                    <a:lnTo>
                      <a:pt x="35" y="57"/>
                    </a:lnTo>
                    <a:lnTo>
                      <a:pt x="38" y="59"/>
                    </a:lnTo>
                    <a:lnTo>
                      <a:pt x="38" y="62"/>
                    </a:lnTo>
                    <a:lnTo>
                      <a:pt x="40" y="62"/>
                    </a:lnTo>
                    <a:lnTo>
                      <a:pt x="40" y="64"/>
                    </a:lnTo>
                    <a:lnTo>
                      <a:pt x="38" y="64"/>
                    </a:lnTo>
                    <a:lnTo>
                      <a:pt x="38" y="66"/>
                    </a:lnTo>
                    <a:lnTo>
                      <a:pt x="38" y="69"/>
                    </a:lnTo>
                    <a:lnTo>
                      <a:pt x="40" y="69"/>
                    </a:lnTo>
                    <a:lnTo>
                      <a:pt x="40" y="66"/>
                    </a:lnTo>
                    <a:lnTo>
                      <a:pt x="43" y="66"/>
                    </a:lnTo>
                    <a:lnTo>
                      <a:pt x="45" y="69"/>
                    </a:lnTo>
                    <a:lnTo>
                      <a:pt x="43" y="69"/>
                    </a:lnTo>
                    <a:lnTo>
                      <a:pt x="45" y="69"/>
                    </a:lnTo>
                    <a:lnTo>
                      <a:pt x="47" y="69"/>
                    </a:lnTo>
                    <a:lnTo>
                      <a:pt x="45" y="71"/>
                    </a:lnTo>
                    <a:lnTo>
                      <a:pt x="47" y="71"/>
                    </a:lnTo>
                    <a:lnTo>
                      <a:pt x="47" y="73"/>
                    </a:lnTo>
                    <a:lnTo>
                      <a:pt x="45" y="71"/>
                    </a:lnTo>
                    <a:lnTo>
                      <a:pt x="43" y="71"/>
                    </a:lnTo>
                    <a:lnTo>
                      <a:pt x="40" y="71"/>
                    </a:lnTo>
                    <a:lnTo>
                      <a:pt x="40" y="73"/>
                    </a:lnTo>
                    <a:lnTo>
                      <a:pt x="43" y="73"/>
                    </a:lnTo>
                    <a:lnTo>
                      <a:pt x="47" y="73"/>
                    </a:lnTo>
                    <a:lnTo>
                      <a:pt x="47" y="76"/>
                    </a:lnTo>
                    <a:lnTo>
                      <a:pt x="47" y="78"/>
                    </a:lnTo>
                    <a:lnTo>
                      <a:pt x="47" y="81"/>
                    </a:lnTo>
                    <a:lnTo>
                      <a:pt x="45" y="81"/>
                    </a:lnTo>
                    <a:lnTo>
                      <a:pt x="43" y="81"/>
                    </a:lnTo>
                    <a:lnTo>
                      <a:pt x="45" y="81"/>
                    </a:lnTo>
                    <a:lnTo>
                      <a:pt x="47" y="81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3"/>
                    </a:lnTo>
                    <a:lnTo>
                      <a:pt x="40" y="83"/>
                    </a:lnTo>
                    <a:lnTo>
                      <a:pt x="43" y="83"/>
                    </a:lnTo>
                    <a:lnTo>
                      <a:pt x="45" y="83"/>
                    </a:lnTo>
                    <a:lnTo>
                      <a:pt x="47" y="83"/>
                    </a:lnTo>
                    <a:lnTo>
                      <a:pt x="45" y="83"/>
                    </a:lnTo>
                    <a:lnTo>
                      <a:pt x="43" y="85"/>
                    </a:lnTo>
                    <a:lnTo>
                      <a:pt x="40" y="85"/>
                    </a:lnTo>
                    <a:lnTo>
                      <a:pt x="43" y="85"/>
                    </a:lnTo>
                    <a:lnTo>
                      <a:pt x="43" y="88"/>
                    </a:lnTo>
                    <a:lnTo>
                      <a:pt x="43" y="90"/>
                    </a:lnTo>
                    <a:lnTo>
                      <a:pt x="45" y="92"/>
                    </a:lnTo>
                    <a:lnTo>
                      <a:pt x="43" y="92"/>
                    </a:lnTo>
                    <a:lnTo>
                      <a:pt x="45" y="95"/>
                    </a:lnTo>
                    <a:lnTo>
                      <a:pt x="45" y="97"/>
                    </a:lnTo>
                    <a:lnTo>
                      <a:pt x="45" y="100"/>
                    </a:lnTo>
                    <a:lnTo>
                      <a:pt x="47" y="97"/>
                    </a:lnTo>
                    <a:lnTo>
                      <a:pt x="50" y="97"/>
                    </a:lnTo>
                    <a:lnTo>
                      <a:pt x="50" y="100"/>
                    </a:lnTo>
                    <a:lnTo>
                      <a:pt x="47" y="100"/>
                    </a:lnTo>
                    <a:lnTo>
                      <a:pt x="47" y="102"/>
                    </a:lnTo>
                    <a:lnTo>
                      <a:pt x="45" y="102"/>
                    </a:lnTo>
                    <a:lnTo>
                      <a:pt x="45" y="104"/>
                    </a:lnTo>
                    <a:lnTo>
                      <a:pt x="47" y="104"/>
                    </a:lnTo>
                    <a:lnTo>
                      <a:pt x="47" y="107"/>
                    </a:lnTo>
                    <a:lnTo>
                      <a:pt x="47" y="109"/>
                    </a:lnTo>
                    <a:lnTo>
                      <a:pt x="50" y="109"/>
                    </a:lnTo>
                    <a:lnTo>
                      <a:pt x="50" y="111"/>
                    </a:lnTo>
                    <a:lnTo>
                      <a:pt x="50" y="114"/>
                    </a:lnTo>
                    <a:lnTo>
                      <a:pt x="52" y="114"/>
                    </a:lnTo>
                    <a:lnTo>
                      <a:pt x="52" y="116"/>
                    </a:lnTo>
                    <a:lnTo>
                      <a:pt x="54" y="119"/>
                    </a:lnTo>
                    <a:lnTo>
                      <a:pt x="54" y="116"/>
                    </a:lnTo>
                    <a:lnTo>
                      <a:pt x="57" y="116"/>
                    </a:lnTo>
                    <a:lnTo>
                      <a:pt x="57" y="119"/>
                    </a:lnTo>
                    <a:lnTo>
                      <a:pt x="59" y="119"/>
                    </a:lnTo>
                    <a:lnTo>
                      <a:pt x="59" y="121"/>
                    </a:lnTo>
                    <a:lnTo>
                      <a:pt x="61" y="121"/>
                    </a:lnTo>
                    <a:lnTo>
                      <a:pt x="64" y="119"/>
                    </a:lnTo>
                    <a:lnTo>
                      <a:pt x="61" y="119"/>
                    </a:lnTo>
                    <a:lnTo>
                      <a:pt x="64" y="119"/>
                    </a:lnTo>
                    <a:lnTo>
                      <a:pt x="64" y="116"/>
                    </a:lnTo>
                    <a:lnTo>
                      <a:pt x="64" y="114"/>
                    </a:lnTo>
                    <a:lnTo>
                      <a:pt x="66" y="114"/>
                    </a:lnTo>
                    <a:lnTo>
                      <a:pt x="64" y="111"/>
                    </a:lnTo>
                    <a:lnTo>
                      <a:pt x="64" y="109"/>
                    </a:lnTo>
                    <a:lnTo>
                      <a:pt x="64" y="107"/>
                    </a:lnTo>
                    <a:lnTo>
                      <a:pt x="66" y="107"/>
                    </a:lnTo>
                    <a:lnTo>
                      <a:pt x="66" y="104"/>
                    </a:lnTo>
                    <a:lnTo>
                      <a:pt x="66" y="102"/>
                    </a:lnTo>
                    <a:lnTo>
                      <a:pt x="69" y="102"/>
                    </a:lnTo>
                    <a:lnTo>
                      <a:pt x="69" y="100"/>
                    </a:lnTo>
                    <a:lnTo>
                      <a:pt x="66" y="100"/>
                    </a:lnTo>
                    <a:lnTo>
                      <a:pt x="69" y="100"/>
                    </a:lnTo>
                    <a:lnTo>
                      <a:pt x="69" y="97"/>
                    </a:lnTo>
                    <a:lnTo>
                      <a:pt x="69" y="95"/>
                    </a:lnTo>
                    <a:lnTo>
                      <a:pt x="69" y="92"/>
                    </a:lnTo>
                    <a:lnTo>
                      <a:pt x="73" y="92"/>
                    </a:lnTo>
                    <a:lnTo>
                      <a:pt x="73" y="88"/>
                    </a:lnTo>
                    <a:lnTo>
                      <a:pt x="76" y="88"/>
                    </a:lnTo>
                    <a:lnTo>
                      <a:pt x="76" y="90"/>
                    </a:lnTo>
                    <a:lnTo>
                      <a:pt x="78" y="90"/>
                    </a:lnTo>
                    <a:lnTo>
                      <a:pt x="78" y="88"/>
                    </a:lnTo>
                    <a:lnTo>
                      <a:pt x="80" y="88"/>
                    </a:lnTo>
                    <a:lnTo>
                      <a:pt x="83" y="85"/>
                    </a:lnTo>
                    <a:lnTo>
                      <a:pt x="85" y="83"/>
                    </a:lnTo>
                    <a:lnTo>
                      <a:pt x="88" y="81"/>
                    </a:lnTo>
                    <a:lnTo>
                      <a:pt x="85" y="81"/>
                    </a:lnTo>
                    <a:lnTo>
                      <a:pt x="88" y="81"/>
                    </a:lnTo>
                    <a:lnTo>
                      <a:pt x="90" y="81"/>
                    </a:lnTo>
                    <a:lnTo>
                      <a:pt x="92" y="81"/>
                    </a:lnTo>
                    <a:lnTo>
                      <a:pt x="95" y="81"/>
                    </a:lnTo>
                    <a:lnTo>
                      <a:pt x="97" y="78"/>
                    </a:lnTo>
                    <a:lnTo>
                      <a:pt x="99" y="78"/>
                    </a:lnTo>
                    <a:lnTo>
                      <a:pt x="102" y="78"/>
                    </a:lnTo>
                    <a:lnTo>
                      <a:pt x="102" y="76"/>
                    </a:lnTo>
                    <a:lnTo>
                      <a:pt x="104" y="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5" name="Freeform 1338"/>
              <p:cNvSpPr/>
              <p:nvPr/>
            </p:nvSpPr>
            <p:spPr bwMode="auto">
              <a:xfrm>
                <a:off x="889001" y="11191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6" name="Freeform 1339"/>
              <p:cNvSpPr/>
              <p:nvPr/>
            </p:nvSpPr>
            <p:spPr bwMode="auto">
              <a:xfrm>
                <a:off x="892176" y="1130301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7" name="Rectangle 1340"/>
              <p:cNvSpPr>
                <a:spLocks noChangeArrowheads="1"/>
              </p:cNvSpPr>
              <p:nvPr/>
            </p:nvSpPr>
            <p:spPr bwMode="auto">
              <a:xfrm>
                <a:off x="896938" y="1130301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68" name="Freeform 1341"/>
              <p:cNvSpPr/>
              <p:nvPr/>
            </p:nvSpPr>
            <p:spPr bwMode="auto">
              <a:xfrm>
                <a:off x="889001" y="1136651"/>
                <a:ext cx="11113" cy="4763"/>
              </a:xfrm>
              <a:custGeom>
                <a:avLst/>
                <a:gdLst>
                  <a:gd name="T0" fmla="*/ 2147483647 w 7"/>
                  <a:gd name="T1" fmla="*/ 2147483647 h 3"/>
                  <a:gd name="T2" fmla="*/ 2147483647 w 7"/>
                  <a:gd name="T3" fmla="*/ 2147483647 h 3"/>
                  <a:gd name="T4" fmla="*/ 2147483647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0 h 3"/>
                  <a:gd name="T14" fmla="*/ 2147483647 w 7"/>
                  <a:gd name="T15" fmla="*/ 0 h 3"/>
                  <a:gd name="T16" fmla="*/ 2147483647 w 7"/>
                  <a:gd name="T17" fmla="*/ 0 h 3"/>
                  <a:gd name="T18" fmla="*/ 2147483647 w 7"/>
                  <a:gd name="T19" fmla="*/ 0 h 3"/>
                  <a:gd name="T20" fmla="*/ 0 w 7"/>
                  <a:gd name="T21" fmla="*/ 0 h 3"/>
                  <a:gd name="T22" fmla="*/ 2147483647 w 7"/>
                  <a:gd name="T23" fmla="*/ 0 h 3"/>
                  <a:gd name="T24" fmla="*/ 0 w 7"/>
                  <a:gd name="T25" fmla="*/ 2147483647 h 3"/>
                  <a:gd name="T26" fmla="*/ 2147483647 w 7"/>
                  <a:gd name="T27" fmla="*/ 2147483647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3">
                    <a:moveTo>
                      <a:pt x="2" y="3"/>
                    </a:move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69" name="Freeform 1342"/>
              <p:cNvSpPr/>
              <p:nvPr/>
            </p:nvSpPr>
            <p:spPr bwMode="auto">
              <a:xfrm>
                <a:off x="836613" y="108426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0" name="Freeform 1343"/>
              <p:cNvSpPr/>
              <p:nvPr/>
            </p:nvSpPr>
            <p:spPr bwMode="auto">
              <a:xfrm>
                <a:off x="831851" y="10842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1" name="Freeform 1344"/>
              <p:cNvSpPr/>
              <p:nvPr/>
            </p:nvSpPr>
            <p:spPr bwMode="auto">
              <a:xfrm>
                <a:off x="892176" y="1039813"/>
                <a:ext cx="7938" cy="3175"/>
              </a:xfrm>
              <a:custGeom>
                <a:avLst/>
                <a:gdLst>
                  <a:gd name="T0" fmla="*/ 2147483647 w 5"/>
                  <a:gd name="T1" fmla="*/ 2147483647 h 2"/>
                  <a:gd name="T2" fmla="*/ 2147483647 w 5"/>
                  <a:gd name="T3" fmla="*/ 2147483647 h 2"/>
                  <a:gd name="T4" fmla="*/ 2147483647 w 5"/>
                  <a:gd name="T5" fmla="*/ 2147483647 h 2"/>
                  <a:gd name="T6" fmla="*/ 2147483647 w 5"/>
                  <a:gd name="T7" fmla="*/ 2147483647 h 2"/>
                  <a:gd name="T8" fmla="*/ 2147483647 w 5"/>
                  <a:gd name="T9" fmla="*/ 0 h 2"/>
                  <a:gd name="T10" fmla="*/ 2147483647 w 5"/>
                  <a:gd name="T11" fmla="*/ 0 h 2"/>
                  <a:gd name="T12" fmla="*/ 0 w 5"/>
                  <a:gd name="T13" fmla="*/ 0 h 2"/>
                  <a:gd name="T14" fmla="*/ 0 w 5"/>
                  <a:gd name="T15" fmla="*/ 2147483647 h 2"/>
                  <a:gd name="T16" fmla="*/ 2147483647 w 5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2"/>
                    </a:moveTo>
                    <a:lnTo>
                      <a:pt x="5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2" name="Freeform 1345"/>
              <p:cNvSpPr/>
              <p:nvPr/>
            </p:nvSpPr>
            <p:spPr bwMode="auto">
              <a:xfrm>
                <a:off x="908051" y="10350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2147483647 h 3"/>
                  <a:gd name="T6" fmla="*/ 0 w 2"/>
                  <a:gd name="T7" fmla="*/ 0 h 3"/>
                  <a:gd name="T8" fmla="*/ 0 w 2"/>
                  <a:gd name="T9" fmla="*/ 0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3" name="Freeform 1346"/>
              <p:cNvSpPr/>
              <p:nvPr/>
            </p:nvSpPr>
            <p:spPr bwMode="auto">
              <a:xfrm>
                <a:off x="911226" y="1035051"/>
                <a:ext cx="11113" cy="7938"/>
              </a:xfrm>
              <a:custGeom>
                <a:avLst/>
                <a:gdLst>
                  <a:gd name="T0" fmla="*/ 2147483647 w 7"/>
                  <a:gd name="T1" fmla="*/ 0 h 5"/>
                  <a:gd name="T2" fmla="*/ 0 w 7"/>
                  <a:gd name="T3" fmla="*/ 0 h 5"/>
                  <a:gd name="T4" fmla="*/ 2147483647 w 7"/>
                  <a:gd name="T5" fmla="*/ 2147483647 h 5"/>
                  <a:gd name="T6" fmla="*/ 2147483647 w 7"/>
                  <a:gd name="T7" fmla="*/ 2147483647 h 5"/>
                  <a:gd name="T8" fmla="*/ 2147483647 w 7"/>
                  <a:gd name="T9" fmla="*/ 2147483647 h 5"/>
                  <a:gd name="T10" fmla="*/ 2147483647 w 7"/>
                  <a:gd name="T11" fmla="*/ 2147483647 h 5"/>
                  <a:gd name="T12" fmla="*/ 2147483647 w 7"/>
                  <a:gd name="T13" fmla="*/ 2147483647 h 5"/>
                  <a:gd name="T14" fmla="*/ 2147483647 w 7"/>
                  <a:gd name="T15" fmla="*/ 2147483647 h 5"/>
                  <a:gd name="T16" fmla="*/ 2147483647 w 7"/>
                  <a:gd name="T17" fmla="*/ 2147483647 h 5"/>
                  <a:gd name="T18" fmla="*/ 2147483647 w 7"/>
                  <a:gd name="T19" fmla="*/ 0 h 5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7" h="5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4" name="Freeform 1347"/>
              <p:cNvSpPr/>
              <p:nvPr/>
            </p:nvSpPr>
            <p:spPr bwMode="auto">
              <a:xfrm>
                <a:off x="908051" y="1031876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5" name="Freeform 1348"/>
              <p:cNvSpPr/>
              <p:nvPr/>
            </p:nvSpPr>
            <p:spPr bwMode="auto">
              <a:xfrm>
                <a:off x="914401" y="1031876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w 3"/>
                  <a:gd name="T6" fmla="*/ 0 w 3"/>
                  <a:gd name="T7" fmla="*/ 0 w 3"/>
                  <a:gd name="T8" fmla="*/ 0 w 3"/>
                  <a:gd name="T9" fmla="*/ 0 w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6" name="Freeform 1349"/>
              <p:cNvSpPr/>
              <p:nvPr/>
            </p:nvSpPr>
            <p:spPr bwMode="auto">
              <a:xfrm>
                <a:off x="933451" y="1028701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2147483647 h 2"/>
                  <a:gd name="T4" fmla="*/ 2147483647 w 5"/>
                  <a:gd name="T5" fmla="*/ 0 h 2"/>
                  <a:gd name="T6" fmla="*/ 2147483647 w 5"/>
                  <a:gd name="T7" fmla="*/ 0 h 2"/>
                  <a:gd name="T8" fmla="*/ 0 w 5"/>
                  <a:gd name="T9" fmla="*/ 0 h 2"/>
                  <a:gd name="T10" fmla="*/ 0 w 5"/>
                  <a:gd name="T11" fmla="*/ 0 h 2"/>
                  <a:gd name="T12" fmla="*/ 2147483647 w 5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7" name="Freeform 1350"/>
              <p:cNvSpPr/>
              <p:nvPr/>
            </p:nvSpPr>
            <p:spPr bwMode="auto">
              <a:xfrm>
                <a:off x="933451" y="10287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8" name="Freeform 1351"/>
              <p:cNvSpPr/>
              <p:nvPr/>
            </p:nvSpPr>
            <p:spPr bwMode="auto">
              <a:xfrm>
                <a:off x="933451" y="1028701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2147483647 h 2"/>
                  <a:gd name="T4" fmla="*/ 0 w 3"/>
                  <a:gd name="T5" fmla="*/ 0 h 2"/>
                  <a:gd name="T6" fmla="*/ 0 w 3"/>
                  <a:gd name="T7" fmla="*/ 0 h 2"/>
                  <a:gd name="T8" fmla="*/ 0 w 3"/>
                  <a:gd name="T9" fmla="*/ 2147483647 h 2"/>
                  <a:gd name="T10" fmla="*/ 2147483647 w 3"/>
                  <a:gd name="T11" fmla="*/ 2147483647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79" name="Freeform 1352"/>
              <p:cNvSpPr/>
              <p:nvPr/>
            </p:nvSpPr>
            <p:spPr bwMode="auto">
              <a:xfrm>
                <a:off x="938213" y="1023938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0" name="Freeform 1353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1" name="Freeform 1354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2147483647 w 2"/>
                  <a:gd name="T3" fmla="*/ 2147483647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2" name="Rectangle 1355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3" name="Rectangle 1356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4" name="Freeform 1357"/>
              <p:cNvSpPr/>
              <p:nvPr/>
            </p:nvSpPr>
            <p:spPr bwMode="auto">
              <a:xfrm>
                <a:off x="1009651" y="1047751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5" name="Freeform 1358"/>
              <p:cNvSpPr/>
              <p:nvPr/>
            </p:nvSpPr>
            <p:spPr bwMode="auto">
              <a:xfrm>
                <a:off x="1009651" y="1047751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0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6" name="Rectangle 1359"/>
              <p:cNvSpPr>
                <a:spLocks noChangeArrowheads="1"/>
              </p:cNvSpPr>
              <p:nvPr/>
            </p:nvSpPr>
            <p:spPr bwMode="auto">
              <a:xfrm>
                <a:off x="1012826" y="1069976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7" name="Rectangle 1360"/>
              <p:cNvSpPr>
                <a:spLocks noChangeArrowheads="1"/>
              </p:cNvSpPr>
              <p:nvPr/>
            </p:nvSpPr>
            <p:spPr bwMode="auto">
              <a:xfrm>
                <a:off x="1012826" y="1069976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88" name="Freeform 1361"/>
              <p:cNvSpPr/>
              <p:nvPr/>
            </p:nvSpPr>
            <p:spPr bwMode="auto">
              <a:xfrm>
                <a:off x="1009651" y="10731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89" name="Freeform 1362"/>
              <p:cNvSpPr/>
              <p:nvPr/>
            </p:nvSpPr>
            <p:spPr bwMode="auto">
              <a:xfrm>
                <a:off x="1009651" y="1073151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0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2147483647 w 2"/>
                  <a:gd name="T13" fmla="*/ 2147483647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" y="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0" name="Rectangle 1363"/>
              <p:cNvSpPr>
                <a:spLocks noChangeArrowheads="1"/>
              </p:cNvSpPr>
              <p:nvPr/>
            </p:nvSpPr>
            <p:spPr bwMode="auto">
              <a:xfrm>
                <a:off x="1012826" y="108108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91" name="Rectangle 1364"/>
              <p:cNvSpPr>
                <a:spLocks noChangeArrowheads="1"/>
              </p:cNvSpPr>
              <p:nvPr/>
            </p:nvSpPr>
            <p:spPr bwMode="auto">
              <a:xfrm>
                <a:off x="1012826" y="1081088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892" name="Freeform 1365"/>
              <p:cNvSpPr/>
              <p:nvPr/>
            </p:nvSpPr>
            <p:spPr bwMode="auto">
              <a:xfrm>
                <a:off x="1009651" y="1089026"/>
                <a:ext cx="0" cy="6350"/>
              </a:xfrm>
              <a:custGeom>
                <a:avLst/>
                <a:gdLst>
                  <a:gd name="T0" fmla="*/ 2147483647 h 4"/>
                  <a:gd name="T1" fmla="*/ 0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2147483647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3" name="Freeform 1366"/>
              <p:cNvSpPr/>
              <p:nvPr/>
            </p:nvSpPr>
            <p:spPr bwMode="auto">
              <a:xfrm>
                <a:off x="1009651" y="1089026"/>
                <a:ext cx="0" cy="6350"/>
              </a:xfrm>
              <a:custGeom>
                <a:avLst/>
                <a:gdLst>
                  <a:gd name="T0" fmla="*/ 2147483647 h 4"/>
                  <a:gd name="T1" fmla="*/ 0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2147483647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4" name="Freeform 1367"/>
              <p:cNvSpPr/>
              <p:nvPr/>
            </p:nvSpPr>
            <p:spPr bwMode="auto">
              <a:xfrm>
                <a:off x="1009651" y="110013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0 h 2"/>
                  <a:gd name="T8" fmla="*/ 2147483647 w 4"/>
                  <a:gd name="T9" fmla="*/ 0 h 2"/>
                  <a:gd name="T10" fmla="*/ 2147483647 w 4"/>
                  <a:gd name="T11" fmla="*/ 0 h 2"/>
                  <a:gd name="T12" fmla="*/ 0 w 4"/>
                  <a:gd name="T13" fmla="*/ 0 h 2"/>
                  <a:gd name="T14" fmla="*/ 0 w 4"/>
                  <a:gd name="T15" fmla="*/ 0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5" name="Freeform 1368"/>
              <p:cNvSpPr/>
              <p:nvPr/>
            </p:nvSpPr>
            <p:spPr bwMode="auto">
              <a:xfrm>
                <a:off x="1009651" y="1100138"/>
                <a:ext cx="6350" cy="3175"/>
              </a:xfrm>
              <a:custGeom>
                <a:avLst/>
                <a:gdLst>
                  <a:gd name="T0" fmla="*/ 0 w 4"/>
                  <a:gd name="T1" fmla="*/ 2147483647 h 2"/>
                  <a:gd name="T2" fmla="*/ 2147483647 w 4"/>
                  <a:gd name="T3" fmla="*/ 2147483647 h 2"/>
                  <a:gd name="T4" fmla="*/ 2147483647 w 4"/>
                  <a:gd name="T5" fmla="*/ 2147483647 h 2"/>
                  <a:gd name="T6" fmla="*/ 2147483647 w 4"/>
                  <a:gd name="T7" fmla="*/ 0 h 2"/>
                  <a:gd name="T8" fmla="*/ 2147483647 w 4"/>
                  <a:gd name="T9" fmla="*/ 0 h 2"/>
                  <a:gd name="T10" fmla="*/ 2147483647 w 4"/>
                  <a:gd name="T11" fmla="*/ 0 h 2"/>
                  <a:gd name="T12" fmla="*/ 0 w 4"/>
                  <a:gd name="T13" fmla="*/ 0 h 2"/>
                  <a:gd name="T14" fmla="*/ 0 w 4"/>
                  <a:gd name="T15" fmla="*/ 0 h 2"/>
                  <a:gd name="T16" fmla="*/ 0 w 4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0" y="2"/>
                    </a:move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6" name="Freeform 1369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7" name="Freeform 1370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8" name="Freeform 1371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899" name="Freeform 1372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0" name="Freeform 1373"/>
              <p:cNvSpPr/>
              <p:nvPr/>
            </p:nvSpPr>
            <p:spPr bwMode="auto">
              <a:xfrm>
                <a:off x="990601" y="1114426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1" name="Freeform 1374"/>
              <p:cNvSpPr/>
              <p:nvPr/>
            </p:nvSpPr>
            <p:spPr bwMode="auto">
              <a:xfrm>
                <a:off x="990601" y="1114426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2" name="Freeform 1375"/>
              <p:cNvSpPr/>
              <p:nvPr/>
            </p:nvSpPr>
            <p:spPr bwMode="auto">
              <a:xfrm>
                <a:off x="993776" y="111918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0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3" name="Freeform 1376"/>
              <p:cNvSpPr/>
              <p:nvPr/>
            </p:nvSpPr>
            <p:spPr bwMode="auto">
              <a:xfrm>
                <a:off x="993776" y="111918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0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4" name="Freeform 1377"/>
              <p:cNvSpPr/>
              <p:nvPr/>
            </p:nvSpPr>
            <p:spPr bwMode="auto">
              <a:xfrm>
                <a:off x="990601" y="11191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0 w 7"/>
                  <a:gd name="T9" fmla="*/ 0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2147483647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5" name="Freeform 1378"/>
              <p:cNvSpPr/>
              <p:nvPr/>
            </p:nvSpPr>
            <p:spPr bwMode="auto">
              <a:xfrm>
                <a:off x="990601" y="1119188"/>
                <a:ext cx="11113" cy="3175"/>
              </a:xfrm>
              <a:custGeom>
                <a:avLst/>
                <a:gdLst>
                  <a:gd name="T0" fmla="*/ 2147483647 w 7"/>
                  <a:gd name="T1" fmla="*/ 2147483647 h 2"/>
                  <a:gd name="T2" fmla="*/ 2147483647 w 7"/>
                  <a:gd name="T3" fmla="*/ 2147483647 h 2"/>
                  <a:gd name="T4" fmla="*/ 2147483647 w 7"/>
                  <a:gd name="T5" fmla="*/ 0 h 2"/>
                  <a:gd name="T6" fmla="*/ 2147483647 w 7"/>
                  <a:gd name="T7" fmla="*/ 0 h 2"/>
                  <a:gd name="T8" fmla="*/ 0 w 7"/>
                  <a:gd name="T9" fmla="*/ 0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2147483647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7" y="2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6" name="Freeform 1379"/>
              <p:cNvSpPr/>
              <p:nvPr/>
            </p:nvSpPr>
            <p:spPr bwMode="auto">
              <a:xfrm>
                <a:off x="979488" y="1130301"/>
                <a:ext cx="11113" cy="3175"/>
              </a:xfrm>
              <a:custGeom>
                <a:avLst/>
                <a:gdLst>
                  <a:gd name="T0" fmla="*/ 0 w 7"/>
                  <a:gd name="T1" fmla="*/ 2147483647 h 2"/>
                  <a:gd name="T2" fmla="*/ 0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0 h 2"/>
                  <a:gd name="T14" fmla="*/ 2147483647 w 7"/>
                  <a:gd name="T15" fmla="*/ 2147483647 h 2"/>
                  <a:gd name="T16" fmla="*/ 0 w 7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7" name="Freeform 1380"/>
              <p:cNvSpPr/>
              <p:nvPr/>
            </p:nvSpPr>
            <p:spPr bwMode="auto">
              <a:xfrm>
                <a:off x="979488" y="1130301"/>
                <a:ext cx="11113" cy="3175"/>
              </a:xfrm>
              <a:custGeom>
                <a:avLst/>
                <a:gdLst>
                  <a:gd name="T0" fmla="*/ 0 w 7"/>
                  <a:gd name="T1" fmla="*/ 2147483647 h 2"/>
                  <a:gd name="T2" fmla="*/ 0 w 7"/>
                  <a:gd name="T3" fmla="*/ 2147483647 h 2"/>
                  <a:gd name="T4" fmla="*/ 2147483647 w 7"/>
                  <a:gd name="T5" fmla="*/ 2147483647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0 h 2"/>
                  <a:gd name="T14" fmla="*/ 2147483647 w 7"/>
                  <a:gd name="T15" fmla="*/ 2147483647 h 2"/>
                  <a:gd name="T16" fmla="*/ 0 w 7"/>
                  <a:gd name="T17" fmla="*/ 2147483647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" h="2">
                    <a:moveTo>
                      <a:pt x="0" y="2"/>
                    </a:moveTo>
                    <a:lnTo>
                      <a:pt x="0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0" y="2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8" name="Freeform 1381"/>
              <p:cNvSpPr/>
              <p:nvPr/>
            </p:nvSpPr>
            <p:spPr bwMode="auto">
              <a:xfrm>
                <a:off x="793751" y="1400176"/>
                <a:ext cx="30163" cy="12700"/>
              </a:xfrm>
              <a:custGeom>
                <a:avLst/>
                <a:gdLst>
                  <a:gd name="T0" fmla="*/ 2147483647 w 19"/>
                  <a:gd name="T1" fmla="*/ 2147483647 h 8"/>
                  <a:gd name="T2" fmla="*/ 2147483647 w 19"/>
                  <a:gd name="T3" fmla="*/ 2147483647 h 8"/>
                  <a:gd name="T4" fmla="*/ 2147483647 w 19"/>
                  <a:gd name="T5" fmla="*/ 2147483647 h 8"/>
                  <a:gd name="T6" fmla="*/ 2147483647 w 19"/>
                  <a:gd name="T7" fmla="*/ 2147483647 h 8"/>
                  <a:gd name="T8" fmla="*/ 2147483647 w 19"/>
                  <a:gd name="T9" fmla="*/ 2147483647 h 8"/>
                  <a:gd name="T10" fmla="*/ 2147483647 w 19"/>
                  <a:gd name="T11" fmla="*/ 2147483647 h 8"/>
                  <a:gd name="T12" fmla="*/ 2147483647 w 19"/>
                  <a:gd name="T13" fmla="*/ 2147483647 h 8"/>
                  <a:gd name="T14" fmla="*/ 2147483647 w 19"/>
                  <a:gd name="T15" fmla="*/ 2147483647 h 8"/>
                  <a:gd name="T16" fmla="*/ 2147483647 w 19"/>
                  <a:gd name="T17" fmla="*/ 2147483647 h 8"/>
                  <a:gd name="T18" fmla="*/ 2147483647 w 19"/>
                  <a:gd name="T19" fmla="*/ 0 h 8"/>
                  <a:gd name="T20" fmla="*/ 2147483647 w 19"/>
                  <a:gd name="T21" fmla="*/ 0 h 8"/>
                  <a:gd name="T22" fmla="*/ 2147483647 w 19"/>
                  <a:gd name="T23" fmla="*/ 0 h 8"/>
                  <a:gd name="T24" fmla="*/ 2147483647 w 19"/>
                  <a:gd name="T25" fmla="*/ 0 h 8"/>
                  <a:gd name="T26" fmla="*/ 2147483647 w 19"/>
                  <a:gd name="T27" fmla="*/ 0 h 8"/>
                  <a:gd name="T28" fmla="*/ 0 w 19"/>
                  <a:gd name="T29" fmla="*/ 0 h 8"/>
                  <a:gd name="T30" fmla="*/ 0 w 19"/>
                  <a:gd name="T31" fmla="*/ 2147483647 h 8"/>
                  <a:gd name="T32" fmla="*/ 2147483647 w 19"/>
                  <a:gd name="T33" fmla="*/ 2147483647 h 8"/>
                  <a:gd name="T34" fmla="*/ 2147483647 w 19"/>
                  <a:gd name="T35" fmla="*/ 0 h 8"/>
                  <a:gd name="T36" fmla="*/ 2147483647 w 19"/>
                  <a:gd name="T37" fmla="*/ 0 h 8"/>
                  <a:gd name="T38" fmla="*/ 2147483647 w 19"/>
                  <a:gd name="T39" fmla="*/ 2147483647 h 8"/>
                  <a:gd name="T40" fmla="*/ 2147483647 w 19"/>
                  <a:gd name="T41" fmla="*/ 2147483647 h 8"/>
                  <a:gd name="T42" fmla="*/ 2147483647 w 19"/>
                  <a:gd name="T43" fmla="*/ 2147483647 h 8"/>
                  <a:gd name="T44" fmla="*/ 2147483647 w 19"/>
                  <a:gd name="T45" fmla="*/ 2147483647 h 8"/>
                  <a:gd name="T46" fmla="*/ 2147483647 w 19"/>
                  <a:gd name="T47" fmla="*/ 2147483647 h 8"/>
                  <a:gd name="T48" fmla="*/ 2147483647 w 19"/>
                  <a:gd name="T49" fmla="*/ 2147483647 h 8"/>
                  <a:gd name="T50" fmla="*/ 2147483647 w 19"/>
                  <a:gd name="T51" fmla="*/ 2147483647 h 8"/>
                  <a:gd name="T52" fmla="*/ 2147483647 w 19"/>
                  <a:gd name="T53" fmla="*/ 2147483647 h 8"/>
                  <a:gd name="T54" fmla="*/ 2147483647 w 19"/>
                  <a:gd name="T55" fmla="*/ 2147483647 h 8"/>
                  <a:gd name="T56" fmla="*/ 2147483647 w 19"/>
                  <a:gd name="T57" fmla="*/ 2147483647 h 8"/>
                  <a:gd name="T58" fmla="*/ 2147483647 w 19"/>
                  <a:gd name="T59" fmla="*/ 2147483647 h 8"/>
                  <a:gd name="T60" fmla="*/ 2147483647 w 19"/>
                  <a:gd name="T61" fmla="*/ 2147483647 h 8"/>
                  <a:gd name="T62" fmla="*/ 2147483647 w 19"/>
                  <a:gd name="T63" fmla="*/ 2147483647 h 8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9" h="8">
                    <a:moveTo>
                      <a:pt x="17" y="8"/>
                    </a:moveTo>
                    <a:lnTo>
                      <a:pt x="19" y="8"/>
                    </a:lnTo>
                    <a:lnTo>
                      <a:pt x="17" y="5"/>
                    </a:lnTo>
                    <a:lnTo>
                      <a:pt x="15" y="5"/>
                    </a:lnTo>
                    <a:lnTo>
                      <a:pt x="12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10" y="3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5" y="5"/>
                    </a:lnTo>
                    <a:lnTo>
                      <a:pt x="15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7" y="8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09" name="Rectangle 1382"/>
              <p:cNvSpPr>
                <a:spLocks noChangeArrowheads="1"/>
              </p:cNvSpPr>
              <p:nvPr/>
            </p:nvSpPr>
            <p:spPr bwMode="auto">
              <a:xfrm>
                <a:off x="798513" y="14049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0" name="Freeform 1383"/>
              <p:cNvSpPr/>
              <p:nvPr/>
            </p:nvSpPr>
            <p:spPr bwMode="auto">
              <a:xfrm>
                <a:off x="812801" y="1419226"/>
                <a:ext cx="7938" cy="4763"/>
              </a:xfrm>
              <a:custGeom>
                <a:avLst/>
                <a:gdLst>
                  <a:gd name="T0" fmla="*/ 0 w 5"/>
                  <a:gd name="T1" fmla="*/ 0 h 3"/>
                  <a:gd name="T2" fmla="*/ 0 w 5"/>
                  <a:gd name="T3" fmla="*/ 0 h 3"/>
                  <a:gd name="T4" fmla="*/ 0 w 5"/>
                  <a:gd name="T5" fmla="*/ 2147483647 h 3"/>
                  <a:gd name="T6" fmla="*/ 2147483647 w 5"/>
                  <a:gd name="T7" fmla="*/ 2147483647 h 3"/>
                  <a:gd name="T8" fmla="*/ 2147483647 w 5"/>
                  <a:gd name="T9" fmla="*/ 0 h 3"/>
                  <a:gd name="T10" fmla="*/ 0 w 5"/>
                  <a:gd name="T11" fmla="*/ 0 h 3"/>
                  <a:gd name="T12" fmla="*/ 0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1" name="Freeform 1384"/>
              <p:cNvSpPr/>
              <p:nvPr/>
            </p:nvSpPr>
            <p:spPr bwMode="auto">
              <a:xfrm>
                <a:off x="812801" y="138588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0 w 3"/>
                  <a:gd name="T7" fmla="*/ 0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2" name="Freeform 1385"/>
              <p:cNvSpPr/>
              <p:nvPr/>
            </p:nvSpPr>
            <p:spPr bwMode="auto">
              <a:xfrm>
                <a:off x="817563" y="1393826"/>
                <a:ext cx="3175" cy="3175"/>
              </a:xfrm>
              <a:custGeom>
                <a:avLst/>
                <a:gdLst>
                  <a:gd name="T0" fmla="*/ 2147483647 w 2"/>
                  <a:gd name="T1" fmla="*/ 2147483647 h 2"/>
                  <a:gd name="T2" fmla="*/ 2147483647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2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3" name="Freeform 1386"/>
              <p:cNvSpPr/>
              <p:nvPr/>
            </p:nvSpPr>
            <p:spPr bwMode="auto">
              <a:xfrm>
                <a:off x="820738" y="13970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4" name="Freeform 1387"/>
              <p:cNvSpPr/>
              <p:nvPr/>
            </p:nvSpPr>
            <p:spPr bwMode="auto">
              <a:xfrm>
                <a:off x="820738" y="1400176"/>
                <a:ext cx="3175" cy="4763"/>
              </a:xfrm>
              <a:custGeom>
                <a:avLst/>
                <a:gdLst>
                  <a:gd name="T0" fmla="*/ 2147483647 w 2"/>
                  <a:gd name="T1" fmla="*/ 2147483647 h 3"/>
                  <a:gd name="T2" fmla="*/ 2147483647 w 2"/>
                  <a:gd name="T3" fmla="*/ 0 h 3"/>
                  <a:gd name="T4" fmla="*/ 2147483647 w 2"/>
                  <a:gd name="T5" fmla="*/ 0 h 3"/>
                  <a:gd name="T6" fmla="*/ 0 w 2"/>
                  <a:gd name="T7" fmla="*/ 0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5" name="Freeform 1388"/>
              <p:cNvSpPr/>
              <p:nvPr/>
            </p:nvSpPr>
            <p:spPr bwMode="auto">
              <a:xfrm>
                <a:off x="823913" y="1400176"/>
                <a:ext cx="4763" cy="4763"/>
              </a:xfrm>
              <a:custGeom>
                <a:avLst/>
                <a:gdLst>
                  <a:gd name="T0" fmla="*/ 2147483647 w 3"/>
                  <a:gd name="T1" fmla="*/ 2147483647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3">
                    <a:moveTo>
                      <a:pt x="3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6" name="Rectangle 1389"/>
              <p:cNvSpPr>
                <a:spLocks noChangeArrowheads="1"/>
              </p:cNvSpPr>
              <p:nvPr/>
            </p:nvSpPr>
            <p:spPr bwMode="auto">
              <a:xfrm>
                <a:off x="828676" y="14081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7" name="Rectangle 1390"/>
              <p:cNvSpPr>
                <a:spLocks noChangeArrowheads="1"/>
              </p:cNvSpPr>
              <p:nvPr/>
            </p:nvSpPr>
            <p:spPr bwMode="auto">
              <a:xfrm>
                <a:off x="828676" y="1404938"/>
                <a:ext cx="3175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18" name="Freeform 1391"/>
              <p:cNvSpPr/>
              <p:nvPr/>
            </p:nvSpPr>
            <p:spPr bwMode="auto">
              <a:xfrm>
                <a:off x="831851" y="1404938"/>
                <a:ext cx="4763" cy="3175"/>
              </a:xfrm>
              <a:custGeom>
                <a:avLst/>
                <a:gdLst>
                  <a:gd name="T0" fmla="*/ 2147483647 w 3"/>
                  <a:gd name="T1" fmla="*/ 2147483647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19" name="Freeform 1392"/>
              <p:cNvSpPr/>
              <p:nvPr/>
            </p:nvSpPr>
            <p:spPr bwMode="auto">
              <a:xfrm>
                <a:off x="812801" y="13938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0" name="Rectangle 1393"/>
              <p:cNvSpPr>
                <a:spLocks noChangeArrowheads="1"/>
              </p:cNvSpPr>
              <p:nvPr/>
            </p:nvSpPr>
            <p:spPr bwMode="auto">
              <a:xfrm>
                <a:off x="812801" y="1385888"/>
                <a:ext cx="1588" cy="317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21" name="Freeform 1394"/>
              <p:cNvSpPr/>
              <p:nvPr/>
            </p:nvSpPr>
            <p:spPr bwMode="auto">
              <a:xfrm>
                <a:off x="812801" y="139700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2" name="Freeform 1395"/>
              <p:cNvSpPr/>
              <p:nvPr/>
            </p:nvSpPr>
            <p:spPr bwMode="auto">
              <a:xfrm>
                <a:off x="823913" y="1412876"/>
                <a:ext cx="19050" cy="11113"/>
              </a:xfrm>
              <a:custGeom>
                <a:avLst/>
                <a:gdLst>
                  <a:gd name="T0" fmla="*/ 2147483647 w 12"/>
                  <a:gd name="T1" fmla="*/ 2147483647 h 7"/>
                  <a:gd name="T2" fmla="*/ 2147483647 w 12"/>
                  <a:gd name="T3" fmla="*/ 2147483647 h 7"/>
                  <a:gd name="T4" fmla="*/ 2147483647 w 12"/>
                  <a:gd name="T5" fmla="*/ 2147483647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0 w 12"/>
                  <a:gd name="T31" fmla="*/ 2147483647 h 7"/>
                  <a:gd name="T32" fmla="*/ 0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2" h="7">
                    <a:moveTo>
                      <a:pt x="12" y="2"/>
                    </a:move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5" y="4"/>
                    </a:lnTo>
                    <a:lnTo>
                      <a:pt x="8" y="7"/>
                    </a:lnTo>
                    <a:lnTo>
                      <a:pt x="8" y="4"/>
                    </a:lnTo>
                    <a:lnTo>
                      <a:pt x="10" y="4"/>
                    </a:lnTo>
                    <a:lnTo>
                      <a:pt x="12" y="4"/>
                    </a:lnTo>
                    <a:lnTo>
                      <a:pt x="12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3" name="Freeform 1396"/>
              <p:cNvSpPr/>
              <p:nvPr/>
            </p:nvSpPr>
            <p:spPr bwMode="auto">
              <a:xfrm>
                <a:off x="850901" y="1419226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4" name="Freeform 1397"/>
              <p:cNvSpPr/>
              <p:nvPr/>
            </p:nvSpPr>
            <p:spPr bwMode="auto">
              <a:xfrm>
                <a:off x="854076" y="141922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2147483647 w 3"/>
                  <a:gd name="T3" fmla="*/ 2147483647 h 3"/>
                  <a:gd name="T4" fmla="*/ 2147483647 w 3"/>
                  <a:gd name="T5" fmla="*/ 0 h 3"/>
                  <a:gd name="T6" fmla="*/ 2147483647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5" name="Freeform 1398"/>
              <p:cNvSpPr/>
              <p:nvPr/>
            </p:nvSpPr>
            <p:spPr bwMode="auto">
              <a:xfrm>
                <a:off x="866776" y="14462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6" name="Rectangle 1399"/>
              <p:cNvSpPr>
                <a:spLocks noChangeArrowheads="1"/>
              </p:cNvSpPr>
              <p:nvPr/>
            </p:nvSpPr>
            <p:spPr bwMode="auto">
              <a:xfrm>
                <a:off x="869951" y="1446213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27" name="Freeform 1401"/>
              <p:cNvSpPr/>
              <p:nvPr/>
            </p:nvSpPr>
            <p:spPr bwMode="auto">
              <a:xfrm>
                <a:off x="866776" y="14271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w 2"/>
                  <a:gd name="T7" fmla="*/ 0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8" name="Freeform 1402"/>
              <p:cNvSpPr/>
              <p:nvPr/>
            </p:nvSpPr>
            <p:spPr bwMode="auto">
              <a:xfrm>
                <a:off x="869951" y="1430338"/>
                <a:ext cx="0" cy="4763"/>
              </a:xfrm>
              <a:custGeom>
                <a:avLst/>
                <a:gdLst>
                  <a:gd name="T0" fmla="*/ 2147483647 h 3"/>
                  <a:gd name="T1" fmla="*/ 2147483647 h 3"/>
                  <a:gd name="T2" fmla="*/ 0 h 3"/>
                  <a:gd name="T3" fmla="*/ 2147483647 h 3"/>
                  <a:gd name="T4" fmla="*/ 2147483647 h 3"/>
                  <a:gd name="T5" fmla="*/ 2147483647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29" name="Freeform 1403"/>
              <p:cNvSpPr/>
              <p:nvPr/>
            </p:nvSpPr>
            <p:spPr bwMode="auto">
              <a:xfrm>
                <a:off x="866776" y="14239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0" name="Rectangle 1404"/>
              <p:cNvSpPr>
                <a:spLocks noChangeArrowheads="1"/>
              </p:cNvSpPr>
              <p:nvPr/>
            </p:nvSpPr>
            <p:spPr bwMode="auto">
              <a:xfrm>
                <a:off x="869951" y="14303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1" name="Rectangle 1405"/>
              <p:cNvSpPr>
                <a:spLocks noChangeArrowheads="1"/>
              </p:cNvSpPr>
              <p:nvPr/>
            </p:nvSpPr>
            <p:spPr bwMode="auto">
              <a:xfrm>
                <a:off x="869951" y="1438276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2" name="Freeform 1406"/>
              <p:cNvSpPr/>
              <p:nvPr/>
            </p:nvSpPr>
            <p:spPr bwMode="auto">
              <a:xfrm>
                <a:off x="866776" y="1443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3" name="Rectangle 1407"/>
              <p:cNvSpPr>
                <a:spLocks noChangeArrowheads="1"/>
              </p:cNvSpPr>
              <p:nvPr/>
            </p:nvSpPr>
            <p:spPr bwMode="auto">
              <a:xfrm>
                <a:off x="842963" y="1443038"/>
                <a:ext cx="1588" cy="15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34" name="Freeform 1408"/>
              <p:cNvSpPr/>
              <p:nvPr/>
            </p:nvSpPr>
            <p:spPr bwMode="auto">
              <a:xfrm>
                <a:off x="771526" y="148748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5" name="Freeform 1409"/>
              <p:cNvSpPr/>
              <p:nvPr/>
            </p:nvSpPr>
            <p:spPr bwMode="auto">
              <a:xfrm>
                <a:off x="771526" y="1487488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2147483647 w 3"/>
                  <a:gd name="T3" fmla="*/ 2147483647 h 2"/>
                  <a:gd name="T4" fmla="*/ 2147483647 w 3"/>
                  <a:gd name="T5" fmla="*/ 0 h 2"/>
                  <a:gd name="T6" fmla="*/ 2147483647 w 3"/>
                  <a:gd name="T7" fmla="*/ 0 h 2"/>
                  <a:gd name="T8" fmla="*/ 0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6" name="Freeform 1410"/>
              <p:cNvSpPr/>
              <p:nvPr/>
            </p:nvSpPr>
            <p:spPr bwMode="auto">
              <a:xfrm>
                <a:off x="944563" y="1712913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0 w 5"/>
                  <a:gd name="T3" fmla="*/ 0 h 5"/>
                  <a:gd name="T4" fmla="*/ 0 w 5"/>
                  <a:gd name="T5" fmla="*/ 0 h 5"/>
                  <a:gd name="T6" fmla="*/ 2147483647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0 h 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7" name="Freeform 1411"/>
              <p:cNvSpPr/>
              <p:nvPr/>
            </p:nvSpPr>
            <p:spPr bwMode="auto">
              <a:xfrm>
                <a:off x="873126" y="1268413"/>
                <a:ext cx="23813" cy="26988"/>
              </a:xfrm>
              <a:custGeom>
                <a:avLst/>
                <a:gdLst>
                  <a:gd name="T0" fmla="*/ 2147483647 w 15"/>
                  <a:gd name="T1" fmla="*/ 0 h 17"/>
                  <a:gd name="T2" fmla="*/ 2147483647 w 15"/>
                  <a:gd name="T3" fmla="*/ 2147483647 h 17"/>
                  <a:gd name="T4" fmla="*/ 2147483647 w 15"/>
                  <a:gd name="T5" fmla="*/ 2147483647 h 17"/>
                  <a:gd name="T6" fmla="*/ 2147483647 w 15"/>
                  <a:gd name="T7" fmla="*/ 2147483647 h 17"/>
                  <a:gd name="T8" fmla="*/ 2147483647 w 15"/>
                  <a:gd name="T9" fmla="*/ 2147483647 h 17"/>
                  <a:gd name="T10" fmla="*/ 2147483647 w 15"/>
                  <a:gd name="T11" fmla="*/ 2147483647 h 17"/>
                  <a:gd name="T12" fmla="*/ 0 w 15"/>
                  <a:gd name="T13" fmla="*/ 2147483647 h 17"/>
                  <a:gd name="T14" fmla="*/ 0 w 15"/>
                  <a:gd name="T15" fmla="*/ 2147483647 h 17"/>
                  <a:gd name="T16" fmla="*/ 2147483647 w 15"/>
                  <a:gd name="T17" fmla="*/ 2147483647 h 17"/>
                  <a:gd name="T18" fmla="*/ 0 w 15"/>
                  <a:gd name="T19" fmla="*/ 2147483647 h 17"/>
                  <a:gd name="T20" fmla="*/ 2147483647 w 15"/>
                  <a:gd name="T21" fmla="*/ 2147483647 h 17"/>
                  <a:gd name="T22" fmla="*/ 2147483647 w 15"/>
                  <a:gd name="T23" fmla="*/ 2147483647 h 17"/>
                  <a:gd name="T24" fmla="*/ 2147483647 w 15"/>
                  <a:gd name="T25" fmla="*/ 2147483647 h 17"/>
                  <a:gd name="T26" fmla="*/ 2147483647 w 15"/>
                  <a:gd name="T27" fmla="*/ 2147483647 h 17"/>
                  <a:gd name="T28" fmla="*/ 2147483647 w 15"/>
                  <a:gd name="T29" fmla="*/ 2147483647 h 17"/>
                  <a:gd name="T30" fmla="*/ 2147483647 w 15"/>
                  <a:gd name="T31" fmla="*/ 2147483647 h 17"/>
                  <a:gd name="T32" fmla="*/ 2147483647 w 15"/>
                  <a:gd name="T33" fmla="*/ 2147483647 h 17"/>
                  <a:gd name="T34" fmla="*/ 2147483647 w 15"/>
                  <a:gd name="T35" fmla="*/ 2147483647 h 17"/>
                  <a:gd name="T36" fmla="*/ 2147483647 w 15"/>
                  <a:gd name="T37" fmla="*/ 2147483647 h 17"/>
                  <a:gd name="T38" fmla="*/ 2147483647 w 15"/>
                  <a:gd name="T39" fmla="*/ 2147483647 h 17"/>
                  <a:gd name="T40" fmla="*/ 2147483647 w 15"/>
                  <a:gd name="T41" fmla="*/ 2147483647 h 17"/>
                  <a:gd name="T42" fmla="*/ 2147483647 w 15"/>
                  <a:gd name="T43" fmla="*/ 2147483647 h 17"/>
                  <a:gd name="T44" fmla="*/ 2147483647 w 15"/>
                  <a:gd name="T45" fmla="*/ 2147483647 h 17"/>
                  <a:gd name="T46" fmla="*/ 2147483647 w 15"/>
                  <a:gd name="T47" fmla="*/ 2147483647 h 17"/>
                  <a:gd name="T48" fmla="*/ 2147483647 w 15"/>
                  <a:gd name="T49" fmla="*/ 2147483647 h 17"/>
                  <a:gd name="T50" fmla="*/ 2147483647 w 15"/>
                  <a:gd name="T51" fmla="*/ 2147483647 h 17"/>
                  <a:gd name="T52" fmla="*/ 2147483647 w 15"/>
                  <a:gd name="T53" fmla="*/ 2147483647 h 17"/>
                  <a:gd name="T54" fmla="*/ 2147483647 w 15"/>
                  <a:gd name="T55" fmla="*/ 2147483647 h 17"/>
                  <a:gd name="T56" fmla="*/ 2147483647 w 15"/>
                  <a:gd name="T57" fmla="*/ 2147483647 h 17"/>
                  <a:gd name="T58" fmla="*/ 2147483647 w 15"/>
                  <a:gd name="T59" fmla="*/ 2147483647 h 17"/>
                  <a:gd name="T60" fmla="*/ 2147483647 w 15"/>
                  <a:gd name="T61" fmla="*/ 2147483647 h 17"/>
                  <a:gd name="T62" fmla="*/ 2147483647 w 15"/>
                  <a:gd name="T63" fmla="*/ 2147483647 h 17"/>
                  <a:gd name="T64" fmla="*/ 2147483647 w 15"/>
                  <a:gd name="T65" fmla="*/ 2147483647 h 17"/>
                  <a:gd name="T66" fmla="*/ 2147483647 w 15"/>
                  <a:gd name="T67" fmla="*/ 2147483647 h 17"/>
                  <a:gd name="T68" fmla="*/ 2147483647 w 15"/>
                  <a:gd name="T69" fmla="*/ 2147483647 h 17"/>
                  <a:gd name="T70" fmla="*/ 2147483647 w 15"/>
                  <a:gd name="T71" fmla="*/ 2147483647 h 17"/>
                  <a:gd name="T72" fmla="*/ 2147483647 w 15"/>
                  <a:gd name="T73" fmla="*/ 2147483647 h 17"/>
                  <a:gd name="T74" fmla="*/ 2147483647 w 15"/>
                  <a:gd name="T75" fmla="*/ 2147483647 h 17"/>
                  <a:gd name="T76" fmla="*/ 2147483647 w 15"/>
                  <a:gd name="T77" fmla="*/ 0 h 17"/>
                  <a:gd name="T78" fmla="*/ 2147483647 w 15"/>
                  <a:gd name="T79" fmla="*/ 0 h 17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0" t="0" r="r" b="b"/>
                <a:pathLst>
                  <a:path w="15" h="17">
                    <a:moveTo>
                      <a:pt x="7" y="0"/>
                    </a:move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0"/>
                    </a:lnTo>
                    <a:lnTo>
                      <a:pt x="0" y="12"/>
                    </a:lnTo>
                    <a:lnTo>
                      <a:pt x="3" y="15"/>
                    </a:lnTo>
                    <a:lnTo>
                      <a:pt x="5" y="12"/>
                    </a:lnTo>
                    <a:lnTo>
                      <a:pt x="7" y="15"/>
                    </a:lnTo>
                    <a:lnTo>
                      <a:pt x="7" y="12"/>
                    </a:lnTo>
                    <a:lnTo>
                      <a:pt x="7" y="15"/>
                    </a:lnTo>
                    <a:lnTo>
                      <a:pt x="10" y="12"/>
                    </a:lnTo>
                    <a:lnTo>
                      <a:pt x="10" y="15"/>
                    </a:lnTo>
                    <a:lnTo>
                      <a:pt x="12" y="15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2"/>
                    </a:lnTo>
                    <a:lnTo>
                      <a:pt x="15" y="10"/>
                    </a:lnTo>
                    <a:lnTo>
                      <a:pt x="12" y="10"/>
                    </a:lnTo>
                    <a:lnTo>
                      <a:pt x="12" y="8"/>
                    </a:lnTo>
                    <a:lnTo>
                      <a:pt x="10" y="8"/>
                    </a:lnTo>
                    <a:lnTo>
                      <a:pt x="7" y="8"/>
                    </a:lnTo>
                    <a:lnTo>
                      <a:pt x="10" y="5"/>
                    </a:lnTo>
                    <a:lnTo>
                      <a:pt x="7" y="5"/>
                    </a:lnTo>
                    <a:lnTo>
                      <a:pt x="7" y="8"/>
                    </a:lnTo>
                    <a:lnTo>
                      <a:pt x="7" y="5"/>
                    </a:lnTo>
                    <a:lnTo>
                      <a:pt x="10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8" name="Freeform 1412"/>
              <p:cNvSpPr/>
              <p:nvPr/>
            </p:nvSpPr>
            <p:spPr bwMode="auto">
              <a:xfrm>
                <a:off x="866776" y="1292226"/>
                <a:ext cx="3175" cy="6350"/>
              </a:xfrm>
              <a:custGeom>
                <a:avLst/>
                <a:gdLst>
                  <a:gd name="T0" fmla="*/ 2147483647 w 2"/>
                  <a:gd name="T1" fmla="*/ 2147483647 h 4"/>
                  <a:gd name="T2" fmla="*/ 2147483647 w 2"/>
                  <a:gd name="T3" fmla="*/ 2147483647 h 4"/>
                  <a:gd name="T4" fmla="*/ 2147483647 w 2"/>
                  <a:gd name="T5" fmla="*/ 0 h 4"/>
                  <a:gd name="T6" fmla="*/ 2147483647 w 2"/>
                  <a:gd name="T7" fmla="*/ 0 h 4"/>
                  <a:gd name="T8" fmla="*/ 2147483647 w 2"/>
                  <a:gd name="T9" fmla="*/ 2147483647 h 4"/>
                  <a:gd name="T10" fmla="*/ 0 w 2"/>
                  <a:gd name="T11" fmla="*/ 2147483647 h 4"/>
                  <a:gd name="T12" fmla="*/ 2147483647 w 2"/>
                  <a:gd name="T13" fmla="*/ 2147483647 h 4"/>
                  <a:gd name="T14" fmla="*/ 2147483647 w 2"/>
                  <a:gd name="T15" fmla="*/ 2147483647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4">
                    <a:moveTo>
                      <a:pt x="2" y="4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39" name="Freeform 1413"/>
              <p:cNvSpPr/>
              <p:nvPr/>
            </p:nvSpPr>
            <p:spPr bwMode="auto">
              <a:xfrm>
                <a:off x="869951" y="129857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0" name="Freeform 1414"/>
              <p:cNvSpPr/>
              <p:nvPr/>
            </p:nvSpPr>
            <p:spPr bwMode="auto">
              <a:xfrm>
                <a:off x="858838" y="1292226"/>
                <a:ext cx="7938" cy="6350"/>
              </a:xfrm>
              <a:custGeom>
                <a:avLst/>
                <a:gdLst>
                  <a:gd name="T0" fmla="*/ 0 w 5"/>
                  <a:gd name="T1" fmla="*/ 2147483647 h 4"/>
                  <a:gd name="T2" fmla="*/ 0 w 5"/>
                  <a:gd name="T3" fmla="*/ 0 h 4"/>
                  <a:gd name="T4" fmla="*/ 0 w 5"/>
                  <a:gd name="T5" fmla="*/ 0 h 4"/>
                  <a:gd name="T6" fmla="*/ 0 w 5"/>
                  <a:gd name="T7" fmla="*/ 2147483647 h 4"/>
                  <a:gd name="T8" fmla="*/ 2147483647 w 5"/>
                  <a:gd name="T9" fmla="*/ 2147483647 h 4"/>
                  <a:gd name="T10" fmla="*/ 2147483647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0 w 5"/>
                  <a:gd name="T17" fmla="*/ 2147483647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4">
                    <a:moveTo>
                      <a:pt x="0" y="2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4"/>
                    </a:lnTo>
                    <a:lnTo>
                      <a:pt x="5" y="4"/>
                    </a:lnTo>
                    <a:lnTo>
                      <a:pt x="5" y="2"/>
                    </a:lnTo>
                    <a:lnTo>
                      <a:pt x="2" y="2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1" name="Freeform 1415"/>
              <p:cNvSpPr/>
              <p:nvPr/>
            </p:nvSpPr>
            <p:spPr bwMode="auto">
              <a:xfrm>
                <a:off x="866776" y="1287463"/>
                <a:ext cx="3175" cy="4763"/>
              </a:xfrm>
              <a:custGeom>
                <a:avLst/>
                <a:gdLst>
                  <a:gd name="T0" fmla="*/ 0 w 2"/>
                  <a:gd name="T1" fmla="*/ 2147483647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0 w 2"/>
                  <a:gd name="T13" fmla="*/ 2147483647 h 3"/>
                  <a:gd name="T14" fmla="*/ 0 w 2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0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2" name="Freeform 1416"/>
              <p:cNvSpPr/>
              <p:nvPr/>
            </p:nvSpPr>
            <p:spPr bwMode="auto">
              <a:xfrm>
                <a:off x="858838" y="1276351"/>
                <a:ext cx="7938" cy="4763"/>
              </a:xfrm>
              <a:custGeom>
                <a:avLst/>
                <a:gdLst>
                  <a:gd name="T0" fmla="*/ 2147483647 w 5"/>
                  <a:gd name="T1" fmla="*/ 2147483647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2147483647 w 5"/>
                  <a:gd name="T9" fmla="*/ 2147483647 h 3"/>
                  <a:gd name="T10" fmla="*/ 2147483647 w 5"/>
                  <a:gd name="T11" fmla="*/ 2147483647 h 3"/>
                  <a:gd name="T12" fmla="*/ 2147483647 w 5"/>
                  <a:gd name="T13" fmla="*/ 2147483647 h 3"/>
                  <a:gd name="T14" fmla="*/ 2147483647 w 5"/>
                  <a:gd name="T15" fmla="*/ 2147483647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" h="3">
                    <a:moveTo>
                      <a:pt x="5" y="3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3" name="Freeform 1417"/>
              <p:cNvSpPr/>
              <p:nvPr/>
            </p:nvSpPr>
            <p:spPr bwMode="auto">
              <a:xfrm>
                <a:off x="515938" y="1125538"/>
                <a:ext cx="439738" cy="587375"/>
              </a:xfrm>
              <a:custGeom>
                <a:avLst/>
                <a:gdLst>
                  <a:gd name="T0" fmla="*/ 2147483647 w 277"/>
                  <a:gd name="T1" fmla="*/ 2147483647 h 370"/>
                  <a:gd name="T2" fmla="*/ 2147483647 w 277"/>
                  <a:gd name="T3" fmla="*/ 2147483647 h 370"/>
                  <a:gd name="T4" fmla="*/ 2147483647 w 277"/>
                  <a:gd name="T5" fmla="*/ 2147483647 h 370"/>
                  <a:gd name="T6" fmla="*/ 2147483647 w 277"/>
                  <a:gd name="T7" fmla="*/ 2147483647 h 370"/>
                  <a:gd name="T8" fmla="*/ 2147483647 w 277"/>
                  <a:gd name="T9" fmla="*/ 2147483647 h 370"/>
                  <a:gd name="T10" fmla="*/ 2147483647 w 277"/>
                  <a:gd name="T11" fmla="*/ 2147483647 h 370"/>
                  <a:gd name="T12" fmla="*/ 2147483647 w 277"/>
                  <a:gd name="T13" fmla="*/ 2147483647 h 370"/>
                  <a:gd name="T14" fmla="*/ 2147483647 w 277"/>
                  <a:gd name="T15" fmla="*/ 2147483647 h 370"/>
                  <a:gd name="T16" fmla="*/ 2147483647 w 277"/>
                  <a:gd name="T17" fmla="*/ 2147483647 h 370"/>
                  <a:gd name="T18" fmla="*/ 2147483647 w 277"/>
                  <a:gd name="T19" fmla="*/ 2147483647 h 370"/>
                  <a:gd name="T20" fmla="*/ 2147483647 w 277"/>
                  <a:gd name="T21" fmla="*/ 2147483647 h 370"/>
                  <a:gd name="T22" fmla="*/ 2147483647 w 277"/>
                  <a:gd name="T23" fmla="*/ 2147483647 h 370"/>
                  <a:gd name="T24" fmla="*/ 2147483647 w 277"/>
                  <a:gd name="T25" fmla="*/ 2147483647 h 370"/>
                  <a:gd name="T26" fmla="*/ 2147483647 w 277"/>
                  <a:gd name="T27" fmla="*/ 2147483647 h 370"/>
                  <a:gd name="T28" fmla="*/ 2147483647 w 277"/>
                  <a:gd name="T29" fmla="*/ 2147483647 h 370"/>
                  <a:gd name="T30" fmla="*/ 2147483647 w 277"/>
                  <a:gd name="T31" fmla="*/ 2147483647 h 370"/>
                  <a:gd name="T32" fmla="*/ 2147483647 w 277"/>
                  <a:gd name="T33" fmla="*/ 2147483647 h 370"/>
                  <a:gd name="T34" fmla="*/ 2147483647 w 277"/>
                  <a:gd name="T35" fmla="*/ 2147483647 h 370"/>
                  <a:gd name="T36" fmla="*/ 2147483647 w 277"/>
                  <a:gd name="T37" fmla="*/ 2147483647 h 370"/>
                  <a:gd name="T38" fmla="*/ 2147483647 w 277"/>
                  <a:gd name="T39" fmla="*/ 2147483647 h 370"/>
                  <a:gd name="T40" fmla="*/ 2147483647 w 277"/>
                  <a:gd name="T41" fmla="*/ 2147483647 h 370"/>
                  <a:gd name="T42" fmla="*/ 2147483647 w 277"/>
                  <a:gd name="T43" fmla="*/ 2147483647 h 370"/>
                  <a:gd name="T44" fmla="*/ 2147483647 w 277"/>
                  <a:gd name="T45" fmla="*/ 2147483647 h 370"/>
                  <a:gd name="T46" fmla="*/ 2147483647 w 277"/>
                  <a:gd name="T47" fmla="*/ 2147483647 h 370"/>
                  <a:gd name="T48" fmla="*/ 2147483647 w 277"/>
                  <a:gd name="T49" fmla="*/ 2147483647 h 370"/>
                  <a:gd name="T50" fmla="*/ 2147483647 w 277"/>
                  <a:gd name="T51" fmla="*/ 2147483647 h 370"/>
                  <a:gd name="T52" fmla="*/ 2147483647 w 277"/>
                  <a:gd name="T53" fmla="*/ 2147483647 h 370"/>
                  <a:gd name="T54" fmla="*/ 2147483647 w 277"/>
                  <a:gd name="T55" fmla="*/ 2147483647 h 370"/>
                  <a:gd name="T56" fmla="*/ 2147483647 w 277"/>
                  <a:gd name="T57" fmla="*/ 2147483647 h 370"/>
                  <a:gd name="T58" fmla="*/ 2147483647 w 277"/>
                  <a:gd name="T59" fmla="*/ 2147483647 h 370"/>
                  <a:gd name="T60" fmla="*/ 2147483647 w 277"/>
                  <a:gd name="T61" fmla="*/ 2147483647 h 370"/>
                  <a:gd name="T62" fmla="*/ 2147483647 w 277"/>
                  <a:gd name="T63" fmla="*/ 2147483647 h 370"/>
                  <a:gd name="T64" fmla="*/ 2147483647 w 277"/>
                  <a:gd name="T65" fmla="*/ 2147483647 h 370"/>
                  <a:gd name="T66" fmla="*/ 2147483647 w 277"/>
                  <a:gd name="T67" fmla="*/ 2147483647 h 370"/>
                  <a:gd name="T68" fmla="*/ 2147483647 w 277"/>
                  <a:gd name="T69" fmla="*/ 2147483647 h 370"/>
                  <a:gd name="T70" fmla="*/ 2147483647 w 277"/>
                  <a:gd name="T71" fmla="*/ 2147483647 h 370"/>
                  <a:gd name="T72" fmla="*/ 2147483647 w 277"/>
                  <a:gd name="T73" fmla="*/ 2147483647 h 370"/>
                  <a:gd name="T74" fmla="*/ 2147483647 w 277"/>
                  <a:gd name="T75" fmla="*/ 2147483647 h 370"/>
                  <a:gd name="T76" fmla="*/ 2147483647 w 277"/>
                  <a:gd name="T77" fmla="*/ 2147483647 h 370"/>
                  <a:gd name="T78" fmla="*/ 2147483647 w 277"/>
                  <a:gd name="T79" fmla="*/ 2147483647 h 370"/>
                  <a:gd name="T80" fmla="*/ 2147483647 w 277"/>
                  <a:gd name="T81" fmla="*/ 2147483647 h 370"/>
                  <a:gd name="T82" fmla="*/ 2147483647 w 277"/>
                  <a:gd name="T83" fmla="*/ 2147483647 h 370"/>
                  <a:gd name="T84" fmla="*/ 2147483647 w 277"/>
                  <a:gd name="T85" fmla="*/ 2147483647 h 370"/>
                  <a:gd name="T86" fmla="*/ 2147483647 w 277"/>
                  <a:gd name="T87" fmla="*/ 2147483647 h 370"/>
                  <a:gd name="T88" fmla="*/ 2147483647 w 277"/>
                  <a:gd name="T89" fmla="*/ 2147483647 h 370"/>
                  <a:gd name="T90" fmla="*/ 2147483647 w 277"/>
                  <a:gd name="T91" fmla="*/ 2147483647 h 370"/>
                  <a:gd name="T92" fmla="*/ 2147483647 w 277"/>
                  <a:gd name="T93" fmla="*/ 2147483647 h 370"/>
                  <a:gd name="T94" fmla="*/ 2147483647 w 277"/>
                  <a:gd name="T95" fmla="*/ 2147483647 h 370"/>
                  <a:gd name="T96" fmla="*/ 2147483647 w 277"/>
                  <a:gd name="T97" fmla="*/ 2147483647 h 370"/>
                  <a:gd name="T98" fmla="*/ 2147483647 w 277"/>
                  <a:gd name="T99" fmla="*/ 2147483647 h 370"/>
                  <a:gd name="T100" fmla="*/ 2147483647 w 277"/>
                  <a:gd name="T101" fmla="*/ 2147483647 h 370"/>
                  <a:gd name="T102" fmla="*/ 2147483647 w 277"/>
                  <a:gd name="T103" fmla="*/ 2147483647 h 370"/>
                  <a:gd name="T104" fmla="*/ 2147483647 w 277"/>
                  <a:gd name="T105" fmla="*/ 2147483647 h 370"/>
                  <a:gd name="T106" fmla="*/ 2147483647 w 277"/>
                  <a:gd name="T107" fmla="*/ 2147483647 h 370"/>
                  <a:gd name="T108" fmla="*/ 2147483647 w 277"/>
                  <a:gd name="T109" fmla="*/ 2147483647 h 370"/>
                  <a:gd name="T110" fmla="*/ 2147483647 w 277"/>
                  <a:gd name="T111" fmla="*/ 2147483647 h 370"/>
                  <a:gd name="T112" fmla="*/ 2147483647 w 277"/>
                  <a:gd name="T113" fmla="*/ 2147483647 h 370"/>
                  <a:gd name="T114" fmla="*/ 2147483647 w 277"/>
                  <a:gd name="T115" fmla="*/ 2147483647 h 370"/>
                  <a:gd name="T116" fmla="*/ 2147483647 w 277"/>
                  <a:gd name="T117" fmla="*/ 2147483647 h 370"/>
                  <a:gd name="T118" fmla="*/ 2147483647 w 277"/>
                  <a:gd name="T119" fmla="*/ 2147483647 h 370"/>
                  <a:gd name="T120" fmla="*/ 2147483647 w 277"/>
                  <a:gd name="T121" fmla="*/ 2147483647 h 370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77" h="370">
                    <a:moveTo>
                      <a:pt x="273" y="237"/>
                    </a:moveTo>
                    <a:lnTo>
                      <a:pt x="270" y="235"/>
                    </a:lnTo>
                    <a:lnTo>
                      <a:pt x="268" y="235"/>
                    </a:lnTo>
                    <a:lnTo>
                      <a:pt x="266" y="235"/>
                    </a:lnTo>
                    <a:lnTo>
                      <a:pt x="263" y="235"/>
                    </a:lnTo>
                    <a:lnTo>
                      <a:pt x="258" y="233"/>
                    </a:lnTo>
                    <a:lnTo>
                      <a:pt x="256" y="235"/>
                    </a:lnTo>
                    <a:lnTo>
                      <a:pt x="256" y="233"/>
                    </a:lnTo>
                    <a:lnTo>
                      <a:pt x="258" y="233"/>
                    </a:lnTo>
                    <a:lnTo>
                      <a:pt x="256" y="230"/>
                    </a:lnTo>
                    <a:lnTo>
                      <a:pt x="254" y="230"/>
                    </a:lnTo>
                    <a:lnTo>
                      <a:pt x="251" y="230"/>
                    </a:lnTo>
                    <a:lnTo>
                      <a:pt x="249" y="230"/>
                    </a:lnTo>
                    <a:lnTo>
                      <a:pt x="247" y="233"/>
                    </a:lnTo>
                    <a:lnTo>
                      <a:pt x="247" y="230"/>
                    </a:lnTo>
                    <a:lnTo>
                      <a:pt x="249" y="230"/>
                    </a:lnTo>
                    <a:lnTo>
                      <a:pt x="249" y="228"/>
                    </a:lnTo>
                    <a:lnTo>
                      <a:pt x="247" y="228"/>
                    </a:lnTo>
                    <a:lnTo>
                      <a:pt x="244" y="228"/>
                    </a:lnTo>
                    <a:lnTo>
                      <a:pt x="244" y="226"/>
                    </a:lnTo>
                    <a:lnTo>
                      <a:pt x="247" y="226"/>
                    </a:lnTo>
                    <a:lnTo>
                      <a:pt x="247" y="223"/>
                    </a:lnTo>
                    <a:lnTo>
                      <a:pt x="244" y="223"/>
                    </a:lnTo>
                    <a:lnTo>
                      <a:pt x="244" y="221"/>
                    </a:lnTo>
                    <a:lnTo>
                      <a:pt x="242" y="218"/>
                    </a:lnTo>
                    <a:lnTo>
                      <a:pt x="240" y="216"/>
                    </a:lnTo>
                    <a:lnTo>
                      <a:pt x="240" y="214"/>
                    </a:lnTo>
                    <a:lnTo>
                      <a:pt x="237" y="214"/>
                    </a:lnTo>
                    <a:lnTo>
                      <a:pt x="232" y="214"/>
                    </a:lnTo>
                    <a:lnTo>
                      <a:pt x="230" y="214"/>
                    </a:lnTo>
                    <a:lnTo>
                      <a:pt x="230" y="211"/>
                    </a:lnTo>
                    <a:lnTo>
                      <a:pt x="228" y="211"/>
                    </a:lnTo>
                    <a:lnTo>
                      <a:pt x="228" y="209"/>
                    </a:lnTo>
                    <a:lnTo>
                      <a:pt x="225" y="209"/>
                    </a:lnTo>
                    <a:lnTo>
                      <a:pt x="223" y="207"/>
                    </a:lnTo>
                    <a:lnTo>
                      <a:pt x="221" y="204"/>
                    </a:lnTo>
                    <a:lnTo>
                      <a:pt x="218" y="204"/>
                    </a:lnTo>
                    <a:lnTo>
                      <a:pt x="218" y="202"/>
                    </a:lnTo>
                    <a:lnTo>
                      <a:pt x="216" y="202"/>
                    </a:lnTo>
                    <a:lnTo>
                      <a:pt x="216" y="204"/>
                    </a:lnTo>
                    <a:lnTo>
                      <a:pt x="213" y="204"/>
                    </a:lnTo>
                    <a:lnTo>
                      <a:pt x="211" y="204"/>
                    </a:lnTo>
                    <a:lnTo>
                      <a:pt x="206" y="202"/>
                    </a:lnTo>
                    <a:lnTo>
                      <a:pt x="204" y="202"/>
                    </a:lnTo>
                    <a:lnTo>
                      <a:pt x="204" y="200"/>
                    </a:lnTo>
                    <a:lnTo>
                      <a:pt x="204" y="202"/>
                    </a:lnTo>
                    <a:lnTo>
                      <a:pt x="202" y="202"/>
                    </a:lnTo>
                    <a:lnTo>
                      <a:pt x="202" y="204"/>
                    </a:lnTo>
                    <a:lnTo>
                      <a:pt x="202" y="207"/>
                    </a:lnTo>
                    <a:lnTo>
                      <a:pt x="199" y="207"/>
                    </a:lnTo>
                    <a:lnTo>
                      <a:pt x="199" y="204"/>
                    </a:lnTo>
                    <a:lnTo>
                      <a:pt x="199" y="202"/>
                    </a:lnTo>
                    <a:lnTo>
                      <a:pt x="202" y="200"/>
                    </a:lnTo>
                    <a:lnTo>
                      <a:pt x="199" y="200"/>
                    </a:lnTo>
                    <a:lnTo>
                      <a:pt x="194" y="202"/>
                    </a:lnTo>
                    <a:lnTo>
                      <a:pt x="192" y="204"/>
                    </a:lnTo>
                    <a:lnTo>
                      <a:pt x="192" y="207"/>
                    </a:lnTo>
                    <a:lnTo>
                      <a:pt x="190" y="207"/>
                    </a:lnTo>
                    <a:lnTo>
                      <a:pt x="190" y="209"/>
                    </a:lnTo>
                    <a:lnTo>
                      <a:pt x="187" y="207"/>
                    </a:lnTo>
                    <a:lnTo>
                      <a:pt x="185" y="207"/>
                    </a:lnTo>
                    <a:lnTo>
                      <a:pt x="183" y="207"/>
                    </a:lnTo>
                    <a:lnTo>
                      <a:pt x="180" y="207"/>
                    </a:lnTo>
                    <a:lnTo>
                      <a:pt x="180" y="204"/>
                    </a:lnTo>
                    <a:lnTo>
                      <a:pt x="178" y="204"/>
                    </a:lnTo>
                    <a:lnTo>
                      <a:pt x="178" y="202"/>
                    </a:lnTo>
                    <a:lnTo>
                      <a:pt x="175" y="200"/>
                    </a:lnTo>
                    <a:lnTo>
                      <a:pt x="178" y="197"/>
                    </a:lnTo>
                    <a:lnTo>
                      <a:pt x="178" y="195"/>
                    </a:lnTo>
                    <a:lnTo>
                      <a:pt x="178" y="192"/>
                    </a:lnTo>
                    <a:lnTo>
                      <a:pt x="175" y="192"/>
                    </a:lnTo>
                    <a:lnTo>
                      <a:pt x="175" y="190"/>
                    </a:lnTo>
                    <a:lnTo>
                      <a:pt x="171" y="190"/>
                    </a:lnTo>
                    <a:lnTo>
                      <a:pt x="168" y="192"/>
                    </a:lnTo>
                    <a:lnTo>
                      <a:pt x="166" y="190"/>
                    </a:lnTo>
                    <a:lnTo>
                      <a:pt x="168" y="188"/>
                    </a:lnTo>
                    <a:lnTo>
                      <a:pt x="168" y="185"/>
                    </a:lnTo>
                    <a:lnTo>
                      <a:pt x="168" y="183"/>
                    </a:lnTo>
                    <a:lnTo>
                      <a:pt x="168" y="181"/>
                    </a:lnTo>
                    <a:lnTo>
                      <a:pt x="168" y="178"/>
                    </a:lnTo>
                    <a:lnTo>
                      <a:pt x="171" y="178"/>
                    </a:lnTo>
                    <a:lnTo>
                      <a:pt x="168" y="178"/>
                    </a:lnTo>
                    <a:lnTo>
                      <a:pt x="168" y="176"/>
                    </a:lnTo>
                    <a:lnTo>
                      <a:pt x="166" y="176"/>
                    </a:lnTo>
                    <a:lnTo>
                      <a:pt x="164" y="178"/>
                    </a:lnTo>
                    <a:lnTo>
                      <a:pt x="164" y="183"/>
                    </a:lnTo>
                    <a:lnTo>
                      <a:pt x="161" y="183"/>
                    </a:lnTo>
                    <a:lnTo>
                      <a:pt x="161" y="185"/>
                    </a:lnTo>
                    <a:lnTo>
                      <a:pt x="156" y="185"/>
                    </a:lnTo>
                    <a:lnTo>
                      <a:pt x="154" y="185"/>
                    </a:lnTo>
                    <a:lnTo>
                      <a:pt x="152" y="185"/>
                    </a:lnTo>
                    <a:lnTo>
                      <a:pt x="152" y="183"/>
                    </a:lnTo>
                    <a:lnTo>
                      <a:pt x="149" y="181"/>
                    </a:lnTo>
                    <a:lnTo>
                      <a:pt x="149" y="178"/>
                    </a:lnTo>
                    <a:lnTo>
                      <a:pt x="147" y="178"/>
                    </a:lnTo>
                    <a:lnTo>
                      <a:pt x="147" y="176"/>
                    </a:lnTo>
                    <a:lnTo>
                      <a:pt x="147" y="173"/>
                    </a:lnTo>
                    <a:lnTo>
                      <a:pt x="147" y="169"/>
                    </a:lnTo>
                    <a:lnTo>
                      <a:pt x="149" y="166"/>
                    </a:lnTo>
                    <a:lnTo>
                      <a:pt x="149" y="164"/>
                    </a:lnTo>
                    <a:lnTo>
                      <a:pt x="149" y="162"/>
                    </a:lnTo>
                    <a:lnTo>
                      <a:pt x="152" y="159"/>
                    </a:lnTo>
                    <a:lnTo>
                      <a:pt x="154" y="159"/>
                    </a:lnTo>
                    <a:lnTo>
                      <a:pt x="154" y="157"/>
                    </a:lnTo>
                    <a:lnTo>
                      <a:pt x="156" y="157"/>
                    </a:lnTo>
                    <a:lnTo>
                      <a:pt x="159" y="157"/>
                    </a:lnTo>
                    <a:lnTo>
                      <a:pt x="161" y="157"/>
                    </a:lnTo>
                    <a:lnTo>
                      <a:pt x="161" y="159"/>
                    </a:lnTo>
                    <a:lnTo>
                      <a:pt x="164" y="159"/>
                    </a:lnTo>
                    <a:lnTo>
                      <a:pt x="166" y="159"/>
                    </a:lnTo>
                    <a:lnTo>
                      <a:pt x="164" y="157"/>
                    </a:lnTo>
                    <a:lnTo>
                      <a:pt x="166" y="154"/>
                    </a:lnTo>
                    <a:lnTo>
                      <a:pt x="168" y="154"/>
                    </a:lnTo>
                    <a:lnTo>
                      <a:pt x="171" y="154"/>
                    </a:lnTo>
                    <a:lnTo>
                      <a:pt x="173" y="154"/>
                    </a:lnTo>
                    <a:lnTo>
                      <a:pt x="173" y="157"/>
                    </a:lnTo>
                    <a:lnTo>
                      <a:pt x="175" y="157"/>
                    </a:lnTo>
                    <a:lnTo>
                      <a:pt x="178" y="157"/>
                    </a:lnTo>
                    <a:lnTo>
                      <a:pt x="178" y="159"/>
                    </a:lnTo>
                    <a:lnTo>
                      <a:pt x="178" y="162"/>
                    </a:lnTo>
                    <a:lnTo>
                      <a:pt x="180" y="164"/>
                    </a:lnTo>
                    <a:lnTo>
                      <a:pt x="180" y="166"/>
                    </a:lnTo>
                    <a:lnTo>
                      <a:pt x="183" y="169"/>
                    </a:lnTo>
                    <a:lnTo>
                      <a:pt x="185" y="164"/>
                    </a:lnTo>
                    <a:lnTo>
                      <a:pt x="183" y="162"/>
                    </a:lnTo>
                    <a:lnTo>
                      <a:pt x="183" y="157"/>
                    </a:lnTo>
                    <a:lnTo>
                      <a:pt x="180" y="154"/>
                    </a:lnTo>
                    <a:lnTo>
                      <a:pt x="180" y="152"/>
                    </a:lnTo>
                    <a:lnTo>
                      <a:pt x="183" y="150"/>
                    </a:lnTo>
                    <a:lnTo>
                      <a:pt x="187" y="147"/>
                    </a:lnTo>
                    <a:lnTo>
                      <a:pt x="187" y="145"/>
                    </a:lnTo>
                    <a:lnTo>
                      <a:pt x="190" y="145"/>
                    </a:lnTo>
                    <a:lnTo>
                      <a:pt x="190" y="143"/>
                    </a:lnTo>
                    <a:lnTo>
                      <a:pt x="192" y="140"/>
                    </a:lnTo>
                    <a:lnTo>
                      <a:pt x="192" y="138"/>
                    </a:lnTo>
                    <a:lnTo>
                      <a:pt x="190" y="135"/>
                    </a:lnTo>
                    <a:lnTo>
                      <a:pt x="190" y="133"/>
                    </a:lnTo>
                    <a:lnTo>
                      <a:pt x="190" y="131"/>
                    </a:lnTo>
                    <a:lnTo>
                      <a:pt x="192" y="131"/>
                    </a:lnTo>
                    <a:lnTo>
                      <a:pt x="192" y="133"/>
                    </a:lnTo>
                    <a:lnTo>
                      <a:pt x="192" y="135"/>
                    </a:lnTo>
                    <a:lnTo>
                      <a:pt x="194" y="133"/>
                    </a:lnTo>
                    <a:lnTo>
                      <a:pt x="194" y="131"/>
                    </a:lnTo>
                    <a:lnTo>
                      <a:pt x="192" y="131"/>
                    </a:lnTo>
                    <a:lnTo>
                      <a:pt x="194" y="131"/>
                    </a:lnTo>
                    <a:lnTo>
                      <a:pt x="197" y="128"/>
                    </a:lnTo>
                    <a:lnTo>
                      <a:pt x="197" y="126"/>
                    </a:lnTo>
                    <a:lnTo>
                      <a:pt x="197" y="124"/>
                    </a:lnTo>
                    <a:lnTo>
                      <a:pt x="199" y="124"/>
                    </a:lnTo>
                    <a:lnTo>
                      <a:pt x="202" y="124"/>
                    </a:lnTo>
                    <a:lnTo>
                      <a:pt x="204" y="124"/>
                    </a:lnTo>
                    <a:lnTo>
                      <a:pt x="202" y="124"/>
                    </a:lnTo>
                    <a:lnTo>
                      <a:pt x="202" y="121"/>
                    </a:lnTo>
                    <a:lnTo>
                      <a:pt x="204" y="119"/>
                    </a:lnTo>
                    <a:lnTo>
                      <a:pt x="204" y="117"/>
                    </a:lnTo>
                    <a:lnTo>
                      <a:pt x="206" y="117"/>
                    </a:lnTo>
                    <a:lnTo>
                      <a:pt x="206" y="114"/>
                    </a:lnTo>
                    <a:lnTo>
                      <a:pt x="209" y="114"/>
                    </a:lnTo>
                    <a:lnTo>
                      <a:pt x="211" y="114"/>
                    </a:lnTo>
                    <a:lnTo>
                      <a:pt x="211" y="112"/>
                    </a:lnTo>
                    <a:lnTo>
                      <a:pt x="213" y="112"/>
                    </a:lnTo>
                    <a:lnTo>
                      <a:pt x="216" y="109"/>
                    </a:lnTo>
                    <a:lnTo>
                      <a:pt x="216" y="112"/>
                    </a:lnTo>
                    <a:lnTo>
                      <a:pt x="213" y="114"/>
                    </a:lnTo>
                    <a:lnTo>
                      <a:pt x="211" y="117"/>
                    </a:lnTo>
                    <a:lnTo>
                      <a:pt x="213" y="117"/>
                    </a:lnTo>
                    <a:lnTo>
                      <a:pt x="216" y="117"/>
                    </a:lnTo>
                    <a:lnTo>
                      <a:pt x="218" y="114"/>
                    </a:lnTo>
                    <a:lnTo>
                      <a:pt x="221" y="114"/>
                    </a:lnTo>
                    <a:lnTo>
                      <a:pt x="223" y="112"/>
                    </a:lnTo>
                    <a:lnTo>
                      <a:pt x="221" y="112"/>
                    </a:lnTo>
                    <a:lnTo>
                      <a:pt x="221" y="109"/>
                    </a:lnTo>
                    <a:lnTo>
                      <a:pt x="218" y="109"/>
                    </a:lnTo>
                    <a:lnTo>
                      <a:pt x="216" y="109"/>
                    </a:lnTo>
                    <a:lnTo>
                      <a:pt x="216" y="107"/>
                    </a:lnTo>
                    <a:lnTo>
                      <a:pt x="213" y="105"/>
                    </a:lnTo>
                    <a:lnTo>
                      <a:pt x="216" y="105"/>
                    </a:lnTo>
                    <a:lnTo>
                      <a:pt x="216" y="102"/>
                    </a:lnTo>
                    <a:lnTo>
                      <a:pt x="213" y="105"/>
                    </a:lnTo>
                    <a:lnTo>
                      <a:pt x="213" y="102"/>
                    </a:lnTo>
                    <a:lnTo>
                      <a:pt x="211" y="102"/>
                    </a:lnTo>
                    <a:lnTo>
                      <a:pt x="213" y="102"/>
                    </a:lnTo>
                    <a:lnTo>
                      <a:pt x="216" y="100"/>
                    </a:lnTo>
                    <a:lnTo>
                      <a:pt x="213" y="98"/>
                    </a:lnTo>
                    <a:lnTo>
                      <a:pt x="211" y="98"/>
                    </a:lnTo>
                    <a:lnTo>
                      <a:pt x="211" y="100"/>
                    </a:lnTo>
                    <a:lnTo>
                      <a:pt x="209" y="100"/>
                    </a:lnTo>
                    <a:lnTo>
                      <a:pt x="206" y="102"/>
                    </a:lnTo>
                    <a:lnTo>
                      <a:pt x="204" y="105"/>
                    </a:lnTo>
                    <a:lnTo>
                      <a:pt x="202" y="107"/>
                    </a:lnTo>
                    <a:lnTo>
                      <a:pt x="202" y="105"/>
                    </a:lnTo>
                    <a:lnTo>
                      <a:pt x="204" y="102"/>
                    </a:lnTo>
                    <a:lnTo>
                      <a:pt x="206" y="100"/>
                    </a:lnTo>
                    <a:lnTo>
                      <a:pt x="206" y="98"/>
                    </a:lnTo>
                    <a:lnTo>
                      <a:pt x="209" y="98"/>
                    </a:lnTo>
                    <a:lnTo>
                      <a:pt x="211" y="98"/>
                    </a:lnTo>
                    <a:lnTo>
                      <a:pt x="211" y="95"/>
                    </a:lnTo>
                    <a:lnTo>
                      <a:pt x="213" y="95"/>
                    </a:lnTo>
                    <a:lnTo>
                      <a:pt x="216" y="95"/>
                    </a:lnTo>
                    <a:lnTo>
                      <a:pt x="218" y="95"/>
                    </a:lnTo>
                    <a:lnTo>
                      <a:pt x="221" y="95"/>
                    </a:lnTo>
                    <a:lnTo>
                      <a:pt x="223" y="95"/>
                    </a:lnTo>
                    <a:lnTo>
                      <a:pt x="225" y="95"/>
                    </a:lnTo>
                    <a:lnTo>
                      <a:pt x="228" y="95"/>
                    </a:lnTo>
                    <a:lnTo>
                      <a:pt x="228" y="90"/>
                    </a:lnTo>
                    <a:lnTo>
                      <a:pt x="230" y="90"/>
                    </a:lnTo>
                    <a:lnTo>
                      <a:pt x="232" y="90"/>
                    </a:lnTo>
                    <a:lnTo>
                      <a:pt x="232" y="88"/>
                    </a:lnTo>
                    <a:lnTo>
                      <a:pt x="235" y="88"/>
                    </a:lnTo>
                    <a:lnTo>
                      <a:pt x="232" y="86"/>
                    </a:lnTo>
                    <a:lnTo>
                      <a:pt x="235" y="83"/>
                    </a:lnTo>
                    <a:lnTo>
                      <a:pt x="235" y="81"/>
                    </a:lnTo>
                    <a:lnTo>
                      <a:pt x="232" y="81"/>
                    </a:lnTo>
                    <a:lnTo>
                      <a:pt x="230" y="83"/>
                    </a:lnTo>
                    <a:lnTo>
                      <a:pt x="230" y="81"/>
                    </a:lnTo>
                    <a:lnTo>
                      <a:pt x="228" y="81"/>
                    </a:lnTo>
                    <a:lnTo>
                      <a:pt x="225" y="83"/>
                    </a:lnTo>
                    <a:lnTo>
                      <a:pt x="223" y="81"/>
                    </a:lnTo>
                    <a:lnTo>
                      <a:pt x="225" y="81"/>
                    </a:lnTo>
                    <a:lnTo>
                      <a:pt x="228" y="79"/>
                    </a:lnTo>
                    <a:lnTo>
                      <a:pt x="230" y="79"/>
                    </a:lnTo>
                    <a:lnTo>
                      <a:pt x="230" y="76"/>
                    </a:lnTo>
                    <a:lnTo>
                      <a:pt x="228" y="76"/>
                    </a:lnTo>
                    <a:lnTo>
                      <a:pt x="225" y="76"/>
                    </a:lnTo>
                    <a:lnTo>
                      <a:pt x="225" y="74"/>
                    </a:lnTo>
                    <a:lnTo>
                      <a:pt x="223" y="71"/>
                    </a:lnTo>
                    <a:lnTo>
                      <a:pt x="221" y="71"/>
                    </a:lnTo>
                    <a:lnTo>
                      <a:pt x="221" y="69"/>
                    </a:lnTo>
                    <a:lnTo>
                      <a:pt x="223" y="69"/>
                    </a:lnTo>
                    <a:lnTo>
                      <a:pt x="223" y="67"/>
                    </a:lnTo>
                    <a:lnTo>
                      <a:pt x="221" y="67"/>
                    </a:lnTo>
                    <a:lnTo>
                      <a:pt x="221" y="64"/>
                    </a:lnTo>
                    <a:lnTo>
                      <a:pt x="221" y="62"/>
                    </a:lnTo>
                    <a:lnTo>
                      <a:pt x="218" y="62"/>
                    </a:lnTo>
                    <a:lnTo>
                      <a:pt x="218" y="60"/>
                    </a:lnTo>
                    <a:lnTo>
                      <a:pt x="218" y="57"/>
                    </a:lnTo>
                    <a:lnTo>
                      <a:pt x="216" y="55"/>
                    </a:lnTo>
                    <a:lnTo>
                      <a:pt x="216" y="53"/>
                    </a:lnTo>
                    <a:lnTo>
                      <a:pt x="213" y="55"/>
                    </a:lnTo>
                    <a:lnTo>
                      <a:pt x="213" y="57"/>
                    </a:lnTo>
                    <a:lnTo>
                      <a:pt x="213" y="60"/>
                    </a:lnTo>
                    <a:lnTo>
                      <a:pt x="213" y="62"/>
                    </a:lnTo>
                    <a:lnTo>
                      <a:pt x="213" y="60"/>
                    </a:lnTo>
                    <a:lnTo>
                      <a:pt x="211" y="60"/>
                    </a:lnTo>
                    <a:lnTo>
                      <a:pt x="211" y="62"/>
                    </a:lnTo>
                    <a:lnTo>
                      <a:pt x="209" y="64"/>
                    </a:lnTo>
                    <a:lnTo>
                      <a:pt x="209" y="62"/>
                    </a:lnTo>
                    <a:lnTo>
                      <a:pt x="206" y="60"/>
                    </a:lnTo>
                    <a:lnTo>
                      <a:pt x="204" y="60"/>
                    </a:lnTo>
                    <a:lnTo>
                      <a:pt x="206" y="60"/>
                    </a:lnTo>
                    <a:lnTo>
                      <a:pt x="206" y="57"/>
                    </a:lnTo>
                    <a:lnTo>
                      <a:pt x="204" y="57"/>
                    </a:lnTo>
                    <a:lnTo>
                      <a:pt x="206" y="57"/>
                    </a:lnTo>
                    <a:lnTo>
                      <a:pt x="204" y="55"/>
                    </a:lnTo>
                    <a:lnTo>
                      <a:pt x="204" y="53"/>
                    </a:lnTo>
                    <a:lnTo>
                      <a:pt x="206" y="53"/>
                    </a:lnTo>
                    <a:lnTo>
                      <a:pt x="206" y="50"/>
                    </a:lnTo>
                    <a:lnTo>
                      <a:pt x="204" y="50"/>
                    </a:lnTo>
                    <a:lnTo>
                      <a:pt x="202" y="50"/>
                    </a:lnTo>
                    <a:lnTo>
                      <a:pt x="202" y="48"/>
                    </a:lnTo>
                    <a:lnTo>
                      <a:pt x="199" y="48"/>
                    </a:lnTo>
                    <a:lnTo>
                      <a:pt x="199" y="45"/>
                    </a:lnTo>
                    <a:lnTo>
                      <a:pt x="197" y="43"/>
                    </a:lnTo>
                    <a:lnTo>
                      <a:pt x="194" y="43"/>
                    </a:lnTo>
                    <a:lnTo>
                      <a:pt x="194" y="45"/>
                    </a:lnTo>
                    <a:lnTo>
                      <a:pt x="192" y="45"/>
                    </a:lnTo>
                    <a:lnTo>
                      <a:pt x="190" y="43"/>
                    </a:lnTo>
                    <a:lnTo>
                      <a:pt x="187" y="43"/>
                    </a:lnTo>
                    <a:lnTo>
                      <a:pt x="187" y="45"/>
                    </a:lnTo>
                    <a:lnTo>
                      <a:pt x="190" y="48"/>
                    </a:lnTo>
                    <a:lnTo>
                      <a:pt x="190" y="50"/>
                    </a:lnTo>
                    <a:lnTo>
                      <a:pt x="187" y="50"/>
                    </a:lnTo>
                    <a:lnTo>
                      <a:pt x="187" y="53"/>
                    </a:lnTo>
                    <a:lnTo>
                      <a:pt x="190" y="53"/>
                    </a:lnTo>
                    <a:lnTo>
                      <a:pt x="190" y="55"/>
                    </a:lnTo>
                    <a:lnTo>
                      <a:pt x="190" y="57"/>
                    </a:lnTo>
                    <a:lnTo>
                      <a:pt x="187" y="57"/>
                    </a:lnTo>
                    <a:lnTo>
                      <a:pt x="187" y="60"/>
                    </a:lnTo>
                    <a:lnTo>
                      <a:pt x="187" y="62"/>
                    </a:lnTo>
                    <a:lnTo>
                      <a:pt x="190" y="62"/>
                    </a:lnTo>
                    <a:lnTo>
                      <a:pt x="190" y="64"/>
                    </a:lnTo>
                    <a:lnTo>
                      <a:pt x="192" y="69"/>
                    </a:lnTo>
                    <a:lnTo>
                      <a:pt x="190" y="71"/>
                    </a:lnTo>
                    <a:lnTo>
                      <a:pt x="190" y="74"/>
                    </a:lnTo>
                    <a:lnTo>
                      <a:pt x="187" y="76"/>
                    </a:lnTo>
                    <a:lnTo>
                      <a:pt x="185" y="76"/>
                    </a:lnTo>
                    <a:lnTo>
                      <a:pt x="185" y="79"/>
                    </a:lnTo>
                    <a:lnTo>
                      <a:pt x="185" y="81"/>
                    </a:lnTo>
                    <a:lnTo>
                      <a:pt x="185" y="83"/>
                    </a:lnTo>
                    <a:lnTo>
                      <a:pt x="187" y="86"/>
                    </a:lnTo>
                    <a:lnTo>
                      <a:pt x="187" y="88"/>
                    </a:lnTo>
                    <a:lnTo>
                      <a:pt x="185" y="90"/>
                    </a:lnTo>
                    <a:lnTo>
                      <a:pt x="183" y="90"/>
                    </a:lnTo>
                    <a:lnTo>
                      <a:pt x="183" y="88"/>
                    </a:lnTo>
                    <a:lnTo>
                      <a:pt x="180" y="88"/>
                    </a:lnTo>
                    <a:lnTo>
                      <a:pt x="180" y="86"/>
                    </a:lnTo>
                    <a:lnTo>
                      <a:pt x="180" y="83"/>
                    </a:lnTo>
                    <a:lnTo>
                      <a:pt x="180" y="81"/>
                    </a:lnTo>
                    <a:lnTo>
                      <a:pt x="180" y="79"/>
                    </a:lnTo>
                    <a:lnTo>
                      <a:pt x="180" y="76"/>
                    </a:lnTo>
                    <a:lnTo>
                      <a:pt x="178" y="76"/>
                    </a:lnTo>
                    <a:lnTo>
                      <a:pt x="175" y="76"/>
                    </a:lnTo>
                    <a:lnTo>
                      <a:pt x="173" y="74"/>
                    </a:lnTo>
                    <a:lnTo>
                      <a:pt x="171" y="74"/>
                    </a:lnTo>
                    <a:lnTo>
                      <a:pt x="168" y="71"/>
                    </a:lnTo>
                    <a:lnTo>
                      <a:pt x="168" y="69"/>
                    </a:lnTo>
                    <a:lnTo>
                      <a:pt x="166" y="69"/>
                    </a:lnTo>
                    <a:lnTo>
                      <a:pt x="164" y="67"/>
                    </a:lnTo>
                    <a:lnTo>
                      <a:pt x="161" y="67"/>
                    </a:lnTo>
                    <a:lnTo>
                      <a:pt x="159" y="67"/>
                    </a:lnTo>
                    <a:lnTo>
                      <a:pt x="159" y="64"/>
                    </a:lnTo>
                    <a:lnTo>
                      <a:pt x="156" y="64"/>
                    </a:lnTo>
                    <a:lnTo>
                      <a:pt x="156" y="60"/>
                    </a:lnTo>
                    <a:lnTo>
                      <a:pt x="154" y="60"/>
                    </a:lnTo>
                    <a:lnTo>
                      <a:pt x="154" y="55"/>
                    </a:lnTo>
                    <a:lnTo>
                      <a:pt x="154" y="53"/>
                    </a:lnTo>
                    <a:lnTo>
                      <a:pt x="154" y="50"/>
                    </a:lnTo>
                    <a:lnTo>
                      <a:pt x="154" y="48"/>
                    </a:lnTo>
                    <a:lnTo>
                      <a:pt x="156" y="45"/>
                    </a:lnTo>
                    <a:lnTo>
                      <a:pt x="159" y="43"/>
                    </a:lnTo>
                    <a:lnTo>
                      <a:pt x="159" y="41"/>
                    </a:lnTo>
                    <a:lnTo>
                      <a:pt x="161" y="41"/>
                    </a:lnTo>
                    <a:lnTo>
                      <a:pt x="161" y="38"/>
                    </a:lnTo>
                    <a:lnTo>
                      <a:pt x="161" y="36"/>
                    </a:lnTo>
                    <a:lnTo>
                      <a:pt x="164" y="36"/>
                    </a:lnTo>
                    <a:lnTo>
                      <a:pt x="166" y="36"/>
                    </a:lnTo>
                    <a:lnTo>
                      <a:pt x="168" y="34"/>
                    </a:lnTo>
                    <a:lnTo>
                      <a:pt x="168" y="31"/>
                    </a:lnTo>
                    <a:lnTo>
                      <a:pt x="168" y="29"/>
                    </a:lnTo>
                    <a:lnTo>
                      <a:pt x="166" y="29"/>
                    </a:lnTo>
                    <a:lnTo>
                      <a:pt x="164" y="26"/>
                    </a:lnTo>
                    <a:lnTo>
                      <a:pt x="164" y="24"/>
                    </a:lnTo>
                    <a:lnTo>
                      <a:pt x="166" y="26"/>
                    </a:lnTo>
                    <a:lnTo>
                      <a:pt x="168" y="29"/>
                    </a:lnTo>
                    <a:lnTo>
                      <a:pt x="171" y="26"/>
                    </a:lnTo>
                    <a:lnTo>
                      <a:pt x="173" y="24"/>
                    </a:lnTo>
                    <a:lnTo>
                      <a:pt x="171" y="24"/>
                    </a:lnTo>
                    <a:lnTo>
                      <a:pt x="171" y="22"/>
                    </a:lnTo>
                    <a:lnTo>
                      <a:pt x="173" y="22"/>
                    </a:lnTo>
                    <a:lnTo>
                      <a:pt x="173" y="24"/>
                    </a:lnTo>
                    <a:lnTo>
                      <a:pt x="175" y="24"/>
                    </a:lnTo>
                    <a:lnTo>
                      <a:pt x="175" y="22"/>
                    </a:lnTo>
                    <a:lnTo>
                      <a:pt x="173" y="19"/>
                    </a:lnTo>
                    <a:lnTo>
                      <a:pt x="175" y="19"/>
                    </a:lnTo>
                    <a:lnTo>
                      <a:pt x="178" y="22"/>
                    </a:lnTo>
                    <a:lnTo>
                      <a:pt x="180" y="19"/>
                    </a:lnTo>
                    <a:lnTo>
                      <a:pt x="183" y="17"/>
                    </a:lnTo>
                    <a:lnTo>
                      <a:pt x="180" y="17"/>
                    </a:lnTo>
                    <a:lnTo>
                      <a:pt x="180" y="15"/>
                    </a:lnTo>
                    <a:lnTo>
                      <a:pt x="180" y="12"/>
                    </a:lnTo>
                    <a:lnTo>
                      <a:pt x="180" y="10"/>
                    </a:lnTo>
                    <a:lnTo>
                      <a:pt x="178" y="10"/>
                    </a:lnTo>
                    <a:lnTo>
                      <a:pt x="180" y="10"/>
                    </a:lnTo>
                    <a:lnTo>
                      <a:pt x="178" y="10"/>
                    </a:lnTo>
                    <a:lnTo>
                      <a:pt x="175" y="10"/>
                    </a:lnTo>
                    <a:lnTo>
                      <a:pt x="173" y="10"/>
                    </a:lnTo>
                    <a:lnTo>
                      <a:pt x="173" y="12"/>
                    </a:lnTo>
                    <a:lnTo>
                      <a:pt x="173" y="15"/>
                    </a:lnTo>
                    <a:lnTo>
                      <a:pt x="171" y="17"/>
                    </a:lnTo>
                    <a:lnTo>
                      <a:pt x="168" y="19"/>
                    </a:lnTo>
                    <a:lnTo>
                      <a:pt x="166" y="17"/>
                    </a:lnTo>
                    <a:lnTo>
                      <a:pt x="166" y="15"/>
                    </a:lnTo>
                    <a:lnTo>
                      <a:pt x="168" y="15"/>
                    </a:lnTo>
                    <a:lnTo>
                      <a:pt x="168" y="12"/>
                    </a:lnTo>
                    <a:lnTo>
                      <a:pt x="166" y="12"/>
                    </a:lnTo>
                    <a:lnTo>
                      <a:pt x="164" y="12"/>
                    </a:lnTo>
                    <a:lnTo>
                      <a:pt x="164" y="15"/>
                    </a:lnTo>
                    <a:lnTo>
                      <a:pt x="161" y="15"/>
                    </a:lnTo>
                    <a:lnTo>
                      <a:pt x="161" y="12"/>
                    </a:lnTo>
                    <a:lnTo>
                      <a:pt x="161" y="10"/>
                    </a:lnTo>
                    <a:lnTo>
                      <a:pt x="159" y="10"/>
                    </a:lnTo>
                    <a:lnTo>
                      <a:pt x="159" y="7"/>
                    </a:lnTo>
                    <a:lnTo>
                      <a:pt x="156" y="5"/>
                    </a:lnTo>
                    <a:lnTo>
                      <a:pt x="156" y="3"/>
                    </a:lnTo>
                    <a:lnTo>
                      <a:pt x="156" y="0"/>
                    </a:lnTo>
                    <a:lnTo>
                      <a:pt x="154" y="0"/>
                    </a:lnTo>
                    <a:lnTo>
                      <a:pt x="152" y="0"/>
                    </a:lnTo>
                    <a:lnTo>
                      <a:pt x="152" y="3"/>
                    </a:lnTo>
                    <a:lnTo>
                      <a:pt x="149" y="3"/>
                    </a:lnTo>
                    <a:lnTo>
                      <a:pt x="149" y="5"/>
                    </a:lnTo>
                    <a:lnTo>
                      <a:pt x="152" y="5"/>
                    </a:lnTo>
                    <a:lnTo>
                      <a:pt x="149" y="5"/>
                    </a:lnTo>
                    <a:lnTo>
                      <a:pt x="149" y="7"/>
                    </a:lnTo>
                    <a:lnTo>
                      <a:pt x="152" y="10"/>
                    </a:lnTo>
                    <a:lnTo>
                      <a:pt x="154" y="10"/>
                    </a:lnTo>
                    <a:lnTo>
                      <a:pt x="156" y="10"/>
                    </a:lnTo>
                    <a:lnTo>
                      <a:pt x="154" y="12"/>
                    </a:lnTo>
                    <a:lnTo>
                      <a:pt x="156" y="12"/>
                    </a:lnTo>
                    <a:lnTo>
                      <a:pt x="156" y="15"/>
                    </a:lnTo>
                    <a:lnTo>
                      <a:pt x="154" y="15"/>
                    </a:lnTo>
                    <a:lnTo>
                      <a:pt x="152" y="15"/>
                    </a:lnTo>
                    <a:lnTo>
                      <a:pt x="152" y="17"/>
                    </a:lnTo>
                    <a:lnTo>
                      <a:pt x="152" y="19"/>
                    </a:lnTo>
                    <a:lnTo>
                      <a:pt x="149" y="19"/>
                    </a:lnTo>
                    <a:lnTo>
                      <a:pt x="149" y="17"/>
                    </a:lnTo>
                    <a:lnTo>
                      <a:pt x="152" y="17"/>
                    </a:lnTo>
                    <a:lnTo>
                      <a:pt x="152" y="15"/>
                    </a:lnTo>
                    <a:lnTo>
                      <a:pt x="149" y="15"/>
                    </a:lnTo>
                    <a:lnTo>
                      <a:pt x="147" y="15"/>
                    </a:lnTo>
                    <a:lnTo>
                      <a:pt x="145" y="15"/>
                    </a:lnTo>
                    <a:lnTo>
                      <a:pt x="145" y="17"/>
                    </a:lnTo>
                    <a:lnTo>
                      <a:pt x="142" y="17"/>
                    </a:lnTo>
                    <a:lnTo>
                      <a:pt x="140" y="17"/>
                    </a:lnTo>
                    <a:lnTo>
                      <a:pt x="138" y="17"/>
                    </a:lnTo>
                    <a:lnTo>
                      <a:pt x="135" y="17"/>
                    </a:lnTo>
                    <a:lnTo>
                      <a:pt x="133" y="17"/>
                    </a:lnTo>
                    <a:lnTo>
                      <a:pt x="133" y="15"/>
                    </a:lnTo>
                    <a:lnTo>
                      <a:pt x="130" y="15"/>
                    </a:lnTo>
                    <a:lnTo>
                      <a:pt x="128" y="17"/>
                    </a:lnTo>
                    <a:lnTo>
                      <a:pt x="126" y="17"/>
                    </a:lnTo>
                    <a:lnTo>
                      <a:pt x="126" y="19"/>
                    </a:lnTo>
                    <a:lnTo>
                      <a:pt x="128" y="19"/>
                    </a:lnTo>
                    <a:lnTo>
                      <a:pt x="126" y="19"/>
                    </a:lnTo>
                    <a:lnTo>
                      <a:pt x="126" y="22"/>
                    </a:lnTo>
                    <a:lnTo>
                      <a:pt x="126" y="19"/>
                    </a:lnTo>
                    <a:lnTo>
                      <a:pt x="123" y="17"/>
                    </a:lnTo>
                    <a:lnTo>
                      <a:pt x="121" y="17"/>
                    </a:lnTo>
                    <a:lnTo>
                      <a:pt x="119" y="17"/>
                    </a:lnTo>
                    <a:lnTo>
                      <a:pt x="116" y="17"/>
                    </a:lnTo>
                    <a:lnTo>
                      <a:pt x="114" y="17"/>
                    </a:lnTo>
                    <a:lnTo>
                      <a:pt x="111" y="17"/>
                    </a:lnTo>
                    <a:lnTo>
                      <a:pt x="109" y="17"/>
                    </a:lnTo>
                    <a:lnTo>
                      <a:pt x="111" y="15"/>
                    </a:lnTo>
                    <a:lnTo>
                      <a:pt x="114" y="15"/>
                    </a:lnTo>
                    <a:lnTo>
                      <a:pt x="109" y="12"/>
                    </a:lnTo>
                    <a:lnTo>
                      <a:pt x="107" y="12"/>
                    </a:lnTo>
                    <a:lnTo>
                      <a:pt x="104" y="12"/>
                    </a:lnTo>
                    <a:lnTo>
                      <a:pt x="102" y="12"/>
                    </a:lnTo>
                    <a:lnTo>
                      <a:pt x="102" y="10"/>
                    </a:lnTo>
                    <a:lnTo>
                      <a:pt x="100" y="10"/>
                    </a:lnTo>
                    <a:lnTo>
                      <a:pt x="97" y="10"/>
                    </a:lnTo>
                    <a:lnTo>
                      <a:pt x="95" y="10"/>
                    </a:lnTo>
                    <a:lnTo>
                      <a:pt x="92" y="12"/>
                    </a:lnTo>
                    <a:lnTo>
                      <a:pt x="92" y="10"/>
                    </a:lnTo>
                    <a:lnTo>
                      <a:pt x="90" y="10"/>
                    </a:lnTo>
                    <a:lnTo>
                      <a:pt x="92" y="10"/>
                    </a:lnTo>
                    <a:lnTo>
                      <a:pt x="92" y="7"/>
                    </a:lnTo>
                    <a:lnTo>
                      <a:pt x="90" y="7"/>
                    </a:lnTo>
                    <a:lnTo>
                      <a:pt x="90" y="10"/>
                    </a:lnTo>
                    <a:lnTo>
                      <a:pt x="90" y="12"/>
                    </a:lnTo>
                    <a:lnTo>
                      <a:pt x="88" y="10"/>
                    </a:lnTo>
                    <a:lnTo>
                      <a:pt x="85" y="10"/>
                    </a:lnTo>
                    <a:lnTo>
                      <a:pt x="85" y="7"/>
                    </a:lnTo>
                    <a:lnTo>
                      <a:pt x="83" y="5"/>
                    </a:lnTo>
                    <a:lnTo>
                      <a:pt x="83" y="7"/>
                    </a:lnTo>
                    <a:lnTo>
                      <a:pt x="85" y="7"/>
                    </a:lnTo>
                    <a:lnTo>
                      <a:pt x="83" y="7"/>
                    </a:lnTo>
                    <a:lnTo>
                      <a:pt x="83" y="10"/>
                    </a:lnTo>
                    <a:lnTo>
                      <a:pt x="81" y="10"/>
                    </a:lnTo>
                    <a:lnTo>
                      <a:pt x="78" y="10"/>
                    </a:lnTo>
                    <a:lnTo>
                      <a:pt x="76" y="12"/>
                    </a:lnTo>
                    <a:lnTo>
                      <a:pt x="73" y="12"/>
                    </a:lnTo>
                    <a:lnTo>
                      <a:pt x="76" y="10"/>
                    </a:lnTo>
                    <a:lnTo>
                      <a:pt x="78" y="10"/>
                    </a:lnTo>
                    <a:lnTo>
                      <a:pt x="81" y="7"/>
                    </a:lnTo>
                    <a:lnTo>
                      <a:pt x="78" y="7"/>
                    </a:lnTo>
                    <a:lnTo>
                      <a:pt x="78" y="10"/>
                    </a:lnTo>
                    <a:lnTo>
                      <a:pt x="76" y="10"/>
                    </a:lnTo>
                    <a:lnTo>
                      <a:pt x="73" y="10"/>
                    </a:lnTo>
                    <a:lnTo>
                      <a:pt x="71" y="10"/>
                    </a:lnTo>
                    <a:lnTo>
                      <a:pt x="69" y="12"/>
                    </a:lnTo>
                    <a:lnTo>
                      <a:pt x="66" y="12"/>
                    </a:lnTo>
                    <a:lnTo>
                      <a:pt x="69" y="12"/>
                    </a:lnTo>
                    <a:lnTo>
                      <a:pt x="69" y="15"/>
                    </a:lnTo>
                    <a:lnTo>
                      <a:pt x="66" y="12"/>
                    </a:lnTo>
                    <a:lnTo>
                      <a:pt x="64" y="12"/>
                    </a:lnTo>
                    <a:lnTo>
                      <a:pt x="62" y="12"/>
                    </a:lnTo>
                    <a:lnTo>
                      <a:pt x="59" y="10"/>
                    </a:lnTo>
                    <a:lnTo>
                      <a:pt x="57" y="10"/>
                    </a:lnTo>
                    <a:lnTo>
                      <a:pt x="54" y="10"/>
                    </a:lnTo>
                    <a:lnTo>
                      <a:pt x="52" y="7"/>
                    </a:lnTo>
                    <a:lnTo>
                      <a:pt x="47" y="10"/>
                    </a:lnTo>
                    <a:lnTo>
                      <a:pt x="45" y="7"/>
                    </a:lnTo>
                    <a:lnTo>
                      <a:pt x="40" y="7"/>
                    </a:lnTo>
                    <a:lnTo>
                      <a:pt x="38" y="7"/>
                    </a:lnTo>
                    <a:lnTo>
                      <a:pt x="36" y="7"/>
                    </a:lnTo>
                    <a:lnTo>
                      <a:pt x="33" y="7"/>
                    </a:lnTo>
                    <a:lnTo>
                      <a:pt x="33" y="5"/>
                    </a:lnTo>
                    <a:lnTo>
                      <a:pt x="31" y="5"/>
                    </a:lnTo>
                    <a:lnTo>
                      <a:pt x="28" y="5"/>
                    </a:lnTo>
                    <a:lnTo>
                      <a:pt x="26" y="5"/>
                    </a:lnTo>
                    <a:lnTo>
                      <a:pt x="24" y="5"/>
                    </a:lnTo>
                    <a:lnTo>
                      <a:pt x="26" y="5"/>
                    </a:lnTo>
                    <a:lnTo>
                      <a:pt x="26" y="3"/>
                    </a:lnTo>
                    <a:lnTo>
                      <a:pt x="24" y="3"/>
                    </a:lnTo>
                    <a:lnTo>
                      <a:pt x="21" y="5"/>
                    </a:lnTo>
                    <a:lnTo>
                      <a:pt x="19" y="5"/>
                    </a:lnTo>
                    <a:lnTo>
                      <a:pt x="17" y="7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9" y="12"/>
                    </a:lnTo>
                    <a:lnTo>
                      <a:pt x="7" y="12"/>
                    </a:lnTo>
                    <a:lnTo>
                      <a:pt x="5" y="15"/>
                    </a:lnTo>
                    <a:lnTo>
                      <a:pt x="2" y="15"/>
                    </a:lnTo>
                    <a:lnTo>
                      <a:pt x="5" y="15"/>
                    </a:lnTo>
                    <a:lnTo>
                      <a:pt x="5" y="17"/>
                    </a:lnTo>
                    <a:lnTo>
                      <a:pt x="7" y="17"/>
                    </a:lnTo>
                    <a:lnTo>
                      <a:pt x="9" y="19"/>
                    </a:lnTo>
                    <a:lnTo>
                      <a:pt x="12" y="19"/>
                    </a:lnTo>
                    <a:lnTo>
                      <a:pt x="14" y="19"/>
                    </a:lnTo>
                    <a:lnTo>
                      <a:pt x="14" y="22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7" y="22"/>
                    </a:lnTo>
                    <a:lnTo>
                      <a:pt x="19" y="22"/>
                    </a:lnTo>
                    <a:lnTo>
                      <a:pt x="17" y="24"/>
                    </a:lnTo>
                    <a:lnTo>
                      <a:pt x="14" y="24"/>
                    </a:lnTo>
                    <a:lnTo>
                      <a:pt x="12" y="26"/>
                    </a:lnTo>
                    <a:lnTo>
                      <a:pt x="9" y="24"/>
                    </a:lnTo>
                    <a:lnTo>
                      <a:pt x="7" y="24"/>
                    </a:lnTo>
                    <a:lnTo>
                      <a:pt x="5" y="24"/>
                    </a:lnTo>
                    <a:lnTo>
                      <a:pt x="2" y="24"/>
                    </a:lnTo>
                    <a:lnTo>
                      <a:pt x="2" y="26"/>
                    </a:lnTo>
                    <a:lnTo>
                      <a:pt x="0" y="29"/>
                    </a:lnTo>
                    <a:lnTo>
                      <a:pt x="2" y="29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2" y="31"/>
                    </a:lnTo>
                    <a:lnTo>
                      <a:pt x="5" y="34"/>
                    </a:lnTo>
                    <a:lnTo>
                      <a:pt x="7" y="34"/>
                    </a:lnTo>
                    <a:lnTo>
                      <a:pt x="9" y="34"/>
                    </a:lnTo>
                    <a:lnTo>
                      <a:pt x="12" y="34"/>
                    </a:lnTo>
                    <a:lnTo>
                      <a:pt x="12" y="31"/>
                    </a:lnTo>
                    <a:lnTo>
                      <a:pt x="14" y="31"/>
                    </a:lnTo>
                    <a:lnTo>
                      <a:pt x="17" y="31"/>
                    </a:lnTo>
                    <a:lnTo>
                      <a:pt x="17" y="34"/>
                    </a:lnTo>
                    <a:lnTo>
                      <a:pt x="14" y="34"/>
                    </a:lnTo>
                    <a:lnTo>
                      <a:pt x="17" y="36"/>
                    </a:lnTo>
                    <a:lnTo>
                      <a:pt x="17" y="38"/>
                    </a:lnTo>
                    <a:lnTo>
                      <a:pt x="14" y="41"/>
                    </a:lnTo>
                    <a:lnTo>
                      <a:pt x="12" y="38"/>
                    </a:lnTo>
                    <a:lnTo>
                      <a:pt x="12" y="41"/>
                    </a:lnTo>
                    <a:lnTo>
                      <a:pt x="9" y="41"/>
                    </a:lnTo>
                    <a:lnTo>
                      <a:pt x="7" y="43"/>
                    </a:lnTo>
                    <a:lnTo>
                      <a:pt x="5" y="45"/>
                    </a:lnTo>
                    <a:lnTo>
                      <a:pt x="5" y="48"/>
                    </a:lnTo>
                    <a:lnTo>
                      <a:pt x="5" y="50"/>
                    </a:lnTo>
                    <a:lnTo>
                      <a:pt x="7" y="50"/>
                    </a:lnTo>
                    <a:lnTo>
                      <a:pt x="7" y="53"/>
                    </a:lnTo>
                    <a:lnTo>
                      <a:pt x="5" y="53"/>
                    </a:lnTo>
                    <a:lnTo>
                      <a:pt x="9" y="57"/>
                    </a:lnTo>
                    <a:lnTo>
                      <a:pt x="12" y="55"/>
                    </a:lnTo>
                    <a:lnTo>
                      <a:pt x="12" y="57"/>
                    </a:lnTo>
                    <a:lnTo>
                      <a:pt x="14" y="60"/>
                    </a:lnTo>
                    <a:lnTo>
                      <a:pt x="12" y="62"/>
                    </a:lnTo>
                    <a:lnTo>
                      <a:pt x="14" y="62"/>
                    </a:lnTo>
                    <a:lnTo>
                      <a:pt x="17" y="60"/>
                    </a:lnTo>
                    <a:lnTo>
                      <a:pt x="17" y="62"/>
                    </a:lnTo>
                    <a:lnTo>
                      <a:pt x="19" y="62"/>
                    </a:lnTo>
                    <a:lnTo>
                      <a:pt x="19" y="60"/>
                    </a:lnTo>
                    <a:lnTo>
                      <a:pt x="21" y="62"/>
                    </a:lnTo>
                    <a:lnTo>
                      <a:pt x="24" y="60"/>
                    </a:lnTo>
                    <a:lnTo>
                      <a:pt x="24" y="62"/>
                    </a:lnTo>
                    <a:lnTo>
                      <a:pt x="21" y="64"/>
                    </a:lnTo>
                    <a:lnTo>
                      <a:pt x="21" y="67"/>
                    </a:lnTo>
                    <a:lnTo>
                      <a:pt x="19" y="69"/>
                    </a:lnTo>
                    <a:lnTo>
                      <a:pt x="17" y="71"/>
                    </a:lnTo>
                    <a:lnTo>
                      <a:pt x="17" y="74"/>
                    </a:lnTo>
                    <a:lnTo>
                      <a:pt x="14" y="74"/>
                    </a:lnTo>
                    <a:lnTo>
                      <a:pt x="12" y="74"/>
                    </a:lnTo>
                    <a:lnTo>
                      <a:pt x="12" y="76"/>
                    </a:lnTo>
                    <a:lnTo>
                      <a:pt x="9" y="76"/>
                    </a:lnTo>
                    <a:lnTo>
                      <a:pt x="7" y="79"/>
                    </a:lnTo>
                    <a:lnTo>
                      <a:pt x="9" y="79"/>
                    </a:lnTo>
                    <a:lnTo>
                      <a:pt x="9" y="76"/>
                    </a:lnTo>
                    <a:lnTo>
                      <a:pt x="12" y="76"/>
                    </a:lnTo>
                    <a:lnTo>
                      <a:pt x="14" y="74"/>
                    </a:lnTo>
                    <a:lnTo>
                      <a:pt x="14" y="76"/>
                    </a:lnTo>
                    <a:lnTo>
                      <a:pt x="17" y="74"/>
                    </a:lnTo>
                    <a:lnTo>
                      <a:pt x="19" y="74"/>
                    </a:lnTo>
                    <a:lnTo>
                      <a:pt x="19" y="71"/>
                    </a:lnTo>
                    <a:lnTo>
                      <a:pt x="24" y="69"/>
                    </a:lnTo>
                    <a:lnTo>
                      <a:pt x="24" y="67"/>
                    </a:lnTo>
                    <a:lnTo>
                      <a:pt x="26" y="67"/>
                    </a:lnTo>
                    <a:lnTo>
                      <a:pt x="28" y="64"/>
                    </a:lnTo>
                    <a:lnTo>
                      <a:pt x="28" y="62"/>
                    </a:lnTo>
                    <a:lnTo>
                      <a:pt x="31" y="62"/>
                    </a:lnTo>
                    <a:lnTo>
                      <a:pt x="31" y="60"/>
                    </a:lnTo>
                    <a:lnTo>
                      <a:pt x="28" y="60"/>
                    </a:lnTo>
                    <a:lnTo>
                      <a:pt x="31" y="57"/>
                    </a:lnTo>
                    <a:lnTo>
                      <a:pt x="33" y="55"/>
                    </a:lnTo>
                    <a:lnTo>
                      <a:pt x="36" y="48"/>
                    </a:lnTo>
                    <a:lnTo>
                      <a:pt x="38" y="50"/>
                    </a:lnTo>
                    <a:lnTo>
                      <a:pt x="38" y="48"/>
                    </a:lnTo>
                    <a:lnTo>
                      <a:pt x="38" y="50"/>
                    </a:lnTo>
                    <a:lnTo>
                      <a:pt x="36" y="53"/>
                    </a:lnTo>
                    <a:lnTo>
                      <a:pt x="33" y="57"/>
                    </a:lnTo>
                    <a:lnTo>
                      <a:pt x="36" y="57"/>
                    </a:lnTo>
                    <a:lnTo>
                      <a:pt x="33" y="57"/>
                    </a:lnTo>
                    <a:lnTo>
                      <a:pt x="33" y="60"/>
                    </a:lnTo>
                    <a:lnTo>
                      <a:pt x="36" y="60"/>
                    </a:lnTo>
                    <a:lnTo>
                      <a:pt x="38" y="57"/>
                    </a:lnTo>
                    <a:lnTo>
                      <a:pt x="38" y="55"/>
                    </a:lnTo>
                    <a:lnTo>
                      <a:pt x="40" y="55"/>
                    </a:lnTo>
                    <a:lnTo>
                      <a:pt x="43" y="53"/>
                    </a:lnTo>
                    <a:lnTo>
                      <a:pt x="40" y="53"/>
                    </a:lnTo>
                    <a:lnTo>
                      <a:pt x="43" y="53"/>
                    </a:lnTo>
                    <a:lnTo>
                      <a:pt x="40" y="53"/>
                    </a:lnTo>
                    <a:lnTo>
                      <a:pt x="43" y="50"/>
                    </a:lnTo>
                    <a:lnTo>
                      <a:pt x="45" y="50"/>
                    </a:lnTo>
                    <a:lnTo>
                      <a:pt x="45" y="53"/>
                    </a:lnTo>
                    <a:lnTo>
                      <a:pt x="47" y="53"/>
                    </a:lnTo>
                    <a:lnTo>
                      <a:pt x="50" y="53"/>
                    </a:lnTo>
                    <a:lnTo>
                      <a:pt x="50" y="55"/>
                    </a:lnTo>
                    <a:lnTo>
                      <a:pt x="52" y="55"/>
                    </a:lnTo>
                    <a:lnTo>
                      <a:pt x="54" y="55"/>
                    </a:lnTo>
                    <a:lnTo>
                      <a:pt x="57" y="55"/>
                    </a:lnTo>
                    <a:lnTo>
                      <a:pt x="57" y="57"/>
                    </a:lnTo>
                    <a:lnTo>
                      <a:pt x="59" y="57"/>
                    </a:lnTo>
                    <a:lnTo>
                      <a:pt x="59" y="55"/>
                    </a:lnTo>
                    <a:lnTo>
                      <a:pt x="59" y="57"/>
                    </a:lnTo>
                    <a:lnTo>
                      <a:pt x="62" y="60"/>
                    </a:lnTo>
                    <a:lnTo>
                      <a:pt x="64" y="62"/>
                    </a:lnTo>
                    <a:lnTo>
                      <a:pt x="66" y="62"/>
                    </a:lnTo>
                    <a:lnTo>
                      <a:pt x="69" y="62"/>
                    </a:lnTo>
                    <a:lnTo>
                      <a:pt x="69" y="60"/>
                    </a:lnTo>
                    <a:lnTo>
                      <a:pt x="69" y="62"/>
                    </a:lnTo>
                    <a:lnTo>
                      <a:pt x="71" y="62"/>
                    </a:lnTo>
                    <a:lnTo>
                      <a:pt x="73" y="67"/>
                    </a:lnTo>
                    <a:lnTo>
                      <a:pt x="73" y="69"/>
                    </a:lnTo>
                    <a:lnTo>
                      <a:pt x="73" y="71"/>
                    </a:lnTo>
                    <a:lnTo>
                      <a:pt x="76" y="74"/>
                    </a:lnTo>
                    <a:lnTo>
                      <a:pt x="78" y="76"/>
                    </a:lnTo>
                    <a:lnTo>
                      <a:pt x="78" y="79"/>
                    </a:lnTo>
                    <a:lnTo>
                      <a:pt x="78" y="81"/>
                    </a:lnTo>
                    <a:lnTo>
                      <a:pt x="81" y="81"/>
                    </a:lnTo>
                    <a:lnTo>
                      <a:pt x="81" y="83"/>
                    </a:lnTo>
                    <a:lnTo>
                      <a:pt x="81" y="81"/>
                    </a:lnTo>
                    <a:lnTo>
                      <a:pt x="83" y="83"/>
                    </a:lnTo>
                    <a:lnTo>
                      <a:pt x="81" y="83"/>
                    </a:lnTo>
                    <a:lnTo>
                      <a:pt x="81" y="86"/>
                    </a:lnTo>
                    <a:lnTo>
                      <a:pt x="83" y="86"/>
                    </a:lnTo>
                    <a:lnTo>
                      <a:pt x="83" y="88"/>
                    </a:lnTo>
                    <a:lnTo>
                      <a:pt x="85" y="90"/>
                    </a:lnTo>
                    <a:lnTo>
                      <a:pt x="88" y="93"/>
                    </a:lnTo>
                    <a:lnTo>
                      <a:pt x="90" y="93"/>
                    </a:lnTo>
                    <a:lnTo>
                      <a:pt x="90" y="95"/>
                    </a:lnTo>
                    <a:lnTo>
                      <a:pt x="92" y="95"/>
                    </a:lnTo>
                    <a:lnTo>
                      <a:pt x="92" y="98"/>
                    </a:lnTo>
                    <a:lnTo>
                      <a:pt x="95" y="100"/>
                    </a:lnTo>
                    <a:lnTo>
                      <a:pt x="95" y="102"/>
                    </a:lnTo>
                    <a:lnTo>
                      <a:pt x="97" y="102"/>
                    </a:lnTo>
                    <a:lnTo>
                      <a:pt x="97" y="105"/>
                    </a:lnTo>
                    <a:lnTo>
                      <a:pt x="95" y="105"/>
                    </a:lnTo>
                    <a:lnTo>
                      <a:pt x="95" y="102"/>
                    </a:lnTo>
                    <a:lnTo>
                      <a:pt x="92" y="102"/>
                    </a:lnTo>
                    <a:lnTo>
                      <a:pt x="90" y="102"/>
                    </a:lnTo>
                    <a:lnTo>
                      <a:pt x="92" y="105"/>
                    </a:lnTo>
                    <a:lnTo>
                      <a:pt x="92" y="107"/>
                    </a:lnTo>
                    <a:lnTo>
                      <a:pt x="92" y="112"/>
                    </a:lnTo>
                    <a:lnTo>
                      <a:pt x="92" y="114"/>
                    </a:lnTo>
                    <a:lnTo>
                      <a:pt x="90" y="119"/>
                    </a:lnTo>
                    <a:lnTo>
                      <a:pt x="92" y="121"/>
                    </a:lnTo>
                    <a:lnTo>
                      <a:pt x="92" y="124"/>
                    </a:lnTo>
                    <a:lnTo>
                      <a:pt x="92" y="126"/>
                    </a:lnTo>
                    <a:lnTo>
                      <a:pt x="92" y="128"/>
                    </a:lnTo>
                    <a:lnTo>
                      <a:pt x="92" y="131"/>
                    </a:lnTo>
                    <a:lnTo>
                      <a:pt x="95" y="131"/>
                    </a:lnTo>
                    <a:lnTo>
                      <a:pt x="95" y="133"/>
                    </a:lnTo>
                    <a:lnTo>
                      <a:pt x="97" y="133"/>
                    </a:lnTo>
                    <a:lnTo>
                      <a:pt x="95" y="135"/>
                    </a:lnTo>
                    <a:lnTo>
                      <a:pt x="97" y="138"/>
                    </a:lnTo>
                    <a:lnTo>
                      <a:pt x="97" y="140"/>
                    </a:lnTo>
                    <a:lnTo>
                      <a:pt x="100" y="143"/>
                    </a:lnTo>
                    <a:lnTo>
                      <a:pt x="100" y="145"/>
                    </a:lnTo>
                    <a:lnTo>
                      <a:pt x="102" y="145"/>
                    </a:lnTo>
                    <a:lnTo>
                      <a:pt x="104" y="145"/>
                    </a:lnTo>
                    <a:lnTo>
                      <a:pt x="107" y="147"/>
                    </a:lnTo>
                    <a:lnTo>
                      <a:pt x="107" y="150"/>
                    </a:lnTo>
                    <a:lnTo>
                      <a:pt x="107" y="152"/>
                    </a:lnTo>
                    <a:lnTo>
                      <a:pt x="109" y="154"/>
                    </a:lnTo>
                    <a:lnTo>
                      <a:pt x="109" y="157"/>
                    </a:lnTo>
                    <a:lnTo>
                      <a:pt x="111" y="157"/>
                    </a:lnTo>
                    <a:lnTo>
                      <a:pt x="114" y="159"/>
                    </a:lnTo>
                    <a:lnTo>
                      <a:pt x="114" y="162"/>
                    </a:lnTo>
                    <a:lnTo>
                      <a:pt x="111" y="162"/>
                    </a:lnTo>
                    <a:lnTo>
                      <a:pt x="114" y="164"/>
                    </a:lnTo>
                    <a:lnTo>
                      <a:pt x="116" y="166"/>
                    </a:lnTo>
                    <a:lnTo>
                      <a:pt x="119" y="169"/>
                    </a:lnTo>
                    <a:lnTo>
                      <a:pt x="119" y="171"/>
                    </a:lnTo>
                    <a:lnTo>
                      <a:pt x="121" y="173"/>
                    </a:lnTo>
                    <a:lnTo>
                      <a:pt x="123" y="173"/>
                    </a:lnTo>
                    <a:lnTo>
                      <a:pt x="123" y="171"/>
                    </a:lnTo>
                    <a:lnTo>
                      <a:pt x="121" y="171"/>
                    </a:lnTo>
                    <a:lnTo>
                      <a:pt x="121" y="169"/>
                    </a:lnTo>
                    <a:lnTo>
                      <a:pt x="119" y="169"/>
                    </a:lnTo>
                    <a:lnTo>
                      <a:pt x="119" y="166"/>
                    </a:lnTo>
                    <a:lnTo>
                      <a:pt x="119" y="164"/>
                    </a:lnTo>
                    <a:lnTo>
                      <a:pt x="116" y="162"/>
                    </a:lnTo>
                    <a:lnTo>
                      <a:pt x="116" y="159"/>
                    </a:lnTo>
                    <a:lnTo>
                      <a:pt x="111" y="157"/>
                    </a:lnTo>
                    <a:lnTo>
                      <a:pt x="111" y="154"/>
                    </a:lnTo>
                    <a:lnTo>
                      <a:pt x="111" y="152"/>
                    </a:lnTo>
                    <a:lnTo>
                      <a:pt x="114" y="152"/>
                    </a:lnTo>
                    <a:lnTo>
                      <a:pt x="116" y="154"/>
                    </a:lnTo>
                    <a:lnTo>
                      <a:pt x="116" y="157"/>
                    </a:lnTo>
                    <a:lnTo>
                      <a:pt x="116" y="159"/>
                    </a:lnTo>
                    <a:lnTo>
                      <a:pt x="119" y="159"/>
                    </a:lnTo>
                    <a:lnTo>
                      <a:pt x="119" y="162"/>
                    </a:lnTo>
                    <a:lnTo>
                      <a:pt x="121" y="162"/>
                    </a:lnTo>
                    <a:lnTo>
                      <a:pt x="121" y="164"/>
                    </a:lnTo>
                    <a:lnTo>
                      <a:pt x="123" y="164"/>
                    </a:lnTo>
                    <a:lnTo>
                      <a:pt x="123" y="166"/>
                    </a:lnTo>
                    <a:lnTo>
                      <a:pt x="123" y="169"/>
                    </a:lnTo>
                    <a:lnTo>
                      <a:pt x="126" y="169"/>
                    </a:lnTo>
                    <a:lnTo>
                      <a:pt x="126" y="171"/>
                    </a:lnTo>
                    <a:lnTo>
                      <a:pt x="128" y="171"/>
                    </a:lnTo>
                    <a:lnTo>
                      <a:pt x="128" y="173"/>
                    </a:lnTo>
                    <a:lnTo>
                      <a:pt x="130" y="176"/>
                    </a:lnTo>
                    <a:lnTo>
                      <a:pt x="130" y="178"/>
                    </a:lnTo>
                    <a:lnTo>
                      <a:pt x="130" y="181"/>
                    </a:lnTo>
                    <a:lnTo>
                      <a:pt x="130" y="183"/>
                    </a:lnTo>
                    <a:lnTo>
                      <a:pt x="133" y="183"/>
                    </a:lnTo>
                    <a:lnTo>
                      <a:pt x="135" y="183"/>
                    </a:lnTo>
                    <a:lnTo>
                      <a:pt x="135" y="185"/>
                    </a:lnTo>
                    <a:lnTo>
                      <a:pt x="138" y="185"/>
                    </a:lnTo>
                    <a:lnTo>
                      <a:pt x="140" y="188"/>
                    </a:lnTo>
                    <a:lnTo>
                      <a:pt x="142" y="188"/>
                    </a:lnTo>
                    <a:lnTo>
                      <a:pt x="142" y="190"/>
                    </a:lnTo>
                    <a:lnTo>
                      <a:pt x="145" y="190"/>
                    </a:lnTo>
                    <a:lnTo>
                      <a:pt x="147" y="190"/>
                    </a:lnTo>
                    <a:lnTo>
                      <a:pt x="149" y="190"/>
                    </a:lnTo>
                    <a:lnTo>
                      <a:pt x="149" y="192"/>
                    </a:lnTo>
                    <a:lnTo>
                      <a:pt x="152" y="190"/>
                    </a:lnTo>
                    <a:lnTo>
                      <a:pt x="154" y="190"/>
                    </a:lnTo>
                    <a:lnTo>
                      <a:pt x="156" y="190"/>
                    </a:lnTo>
                    <a:lnTo>
                      <a:pt x="156" y="192"/>
                    </a:lnTo>
                    <a:lnTo>
                      <a:pt x="159" y="195"/>
                    </a:lnTo>
                    <a:lnTo>
                      <a:pt x="164" y="195"/>
                    </a:lnTo>
                    <a:lnTo>
                      <a:pt x="166" y="197"/>
                    </a:lnTo>
                    <a:lnTo>
                      <a:pt x="168" y="197"/>
                    </a:lnTo>
                    <a:lnTo>
                      <a:pt x="168" y="200"/>
                    </a:lnTo>
                    <a:lnTo>
                      <a:pt x="171" y="200"/>
                    </a:lnTo>
                    <a:lnTo>
                      <a:pt x="173" y="202"/>
                    </a:lnTo>
                    <a:lnTo>
                      <a:pt x="173" y="204"/>
                    </a:lnTo>
                    <a:lnTo>
                      <a:pt x="175" y="204"/>
                    </a:lnTo>
                    <a:lnTo>
                      <a:pt x="175" y="207"/>
                    </a:lnTo>
                    <a:lnTo>
                      <a:pt x="178" y="209"/>
                    </a:lnTo>
                    <a:lnTo>
                      <a:pt x="180" y="209"/>
                    </a:lnTo>
                    <a:lnTo>
                      <a:pt x="183" y="211"/>
                    </a:lnTo>
                    <a:lnTo>
                      <a:pt x="183" y="209"/>
                    </a:lnTo>
                    <a:lnTo>
                      <a:pt x="185" y="209"/>
                    </a:lnTo>
                    <a:lnTo>
                      <a:pt x="185" y="207"/>
                    </a:lnTo>
                    <a:lnTo>
                      <a:pt x="187" y="209"/>
                    </a:lnTo>
                    <a:lnTo>
                      <a:pt x="187" y="211"/>
                    </a:lnTo>
                    <a:lnTo>
                      <a:pt x="187" y="216"/>
                    </a:lnTo>
                    <a:lnTo>
                      <a:pt x="190" y="216"/>
                    </a:lnTo>
                    <a:lnTo>
                      <a:pt x="190" y="218"/>
                    </a:lnTo>
                    <a:lnTo>
                      <a:pt x="187" y="221"/>
                    </a:lnTo>
                    <a:lnTo>
                      <a:pt x="185" y="223"/>
                    </a:lnTo>
                    <a:lnTo>
                      <a:pt x="185" y="226"/>
                    </a:lnTo>
                    <a:lnTo>
                      <a:pt x="183" y="226"/>
                    </a:lnTo>
                    <a:lnTo>
                      <a:pt x="183" y="228"/>
                    </a:lnTo>
                    <a:lnTo>
                      <a:pt x="183" y="230"/>
                    </a:lnTo>
                    <a:lnTo>
                      <a:pt x="183" y="233"/>
                    </a:lnTo>
                    <a:lnTo>
                      <a:pt x="183" y="235"/>
                    </a:lnTo>
                    <a:lnTo>
                      <a:pt x="185" y="233"/>
                    </a:lnTo>
                    <a:lnTo>
                      <a:pt x="185" y="235"/>
                    </a:lnTo>
                    <a:lnTo>
                      <a:pt x="183" y="235"/>
                    </a:lnTo>
                    <a:lnTo>
                      <a:pt x="183" y="237"/>
                    </a:lnTo>
                    <a:lnTo>
                      <a:pt x="180" y="237"/>
                    </a:lnTo>
                    <a:lnTo>
                      <a:pt x="180" y="240"/>
                    </a:lnTo>
                    <a:lnTo>
                      <a:pt x="183" y="240"/>
                    </a:lnTo>
                    <a:lnTo>
                      <a:pt x="180" y="242"/>
                    </a:lnTo>
                    <a:lnTo>
                      <a:pt x="183" y="242"/>
                    </a:lnTo>
                    <a:lnTo>
                      <a:pt x="185" y="247"/>
                    </a:lnTo>
                    <a:lnTo>
                      <a:pt x="187" y="252"/>
                    </a:lnTo>
                    <a:lnTo>
                      <a:pt x="187" y="254"/>
                    </a:lnTo>
                    <a:lnTo>
                      <a:pt x="190" y="256"/>
                    </a:lnTo>
                    <a:lnTo>
                      <a:pt x="190" y="259"/>
                    </a:lnTo>
                    <a:lnTo>
                      <a:pt x="192" y="261"/>
                    </a:lnTo>
                    <a:lnTo>
                      <a:pt x="192" y="264"/>
                    </a:lnTo>
                    <a:lnTo>
                      <a:pt x="194" y="266"/>
                    </a:lnTo>
                    <a:lnTo>
                      <a:pt x="197" y="266"/>
                    </a:lnTo>
                    <a:lnTo>
                      <a:pt x="199" y="268"/>
                    </a:lnTo>
                    <a:lnTo>
                      <a:pt x="204" y="271"/>
                    </a:lnTo>
                    <a:lnTo>
                      <a:pt x="204" y="275"/>
                    </a:lnTo>
                    <a:lnTo>
                      <a:pt x="204" y="283"/>
                    </a:lnTo>
                    <a:lnTo>
                      <a:pt x="202" y="283"/>
                    </a:lnTo>
                    <a:lnTo>
                      <a:pt x="202" y="287"/>
                    </a:lnTo>
                    <a:lnTo>
                      <a:pt x="202" y="290"/>
                    </a:lnTo>
                    <a:lnTo>
                      <a:pt x="202" y="297"/>
                    </a:lnTo>
                    <a:lnTo>
                      <a:pt x="202" y="299"/>
                    </a:lnTo>
                    <a:lnTo>
                      <a:pt x="199" y="301"/>
                    </a:lnTo>
                    <a:lnTo>
                      <a:pt x="202" y="304"/>
                    </a:lnTo>
                    <a:lnTo>
                      <a:pt x="202" y="309"/>
                    </a:lnTo>
                    <a:lnTo>
                      <a:pt x="199" y="311"/>
                    </a:lnTo>
                    <a:lnTo>
                      <a:pt x="199" y="313"/>
                    </a:lnTo>
                    <a:lnTo>
                      <a:pt x="197" y="316"/>
                    </a:lnTo>
                    <a:lnTo>
                      <a:pt x="197" y="318"/>
                    </a:lnTo>
                    <a:lnTo>
                      <a:pt x="197" y="323"/>
                    </a:lnTo>
                    <a:lnTo>
                      <a:pt x="197" y="325"/>
                    </a:lnTo>
                    <a:lnTo>
                      <a:pt x="197" y="328"/>
                    </a:lnTo>
                    <a:lnTo>
                      <a:pt x="194" y="330"/>
                    </a:lnTo>
                    <a:lnTo>
                      <a:pt x="194" y="332"/>
                    </a:lnTo>
                    <a:lnTo>
                      <a:pt x="197" y="332"/>
                    </a:lnTo>
                    <a:lnTo>
                      <a:pt x="199" y="332"/>
                    </a:lnTo>
                    <a:lnTo>
                      <a:pt x="197" y="335"/>
                    </a:lnTo>
                    <a:lnTo>
                      <a:pt x="199" y="335"/>
                    </a:lnTo>
                    <a:lnTo>
                      <a:pt x="197" y="337"/>
                    </a:lnTo>
                    <a:lnTo>
                      <a:pt x="197" y="339"/>
                    </a:lnTo>
                    <a:lnTo>
                      <a:pt x="197" y="342"/>
                    </a:lnTo>
                    <a:lnTo>
                      <a:pt x="197" y="344"/>
                    </a:lnTo>
                    <a:lnTo>
                      <a:pt x="197" y="347"/>
                    </a:lnTo>
                    <a:lnTo>
                      <a:pt x="194" y="349"/>
                    </a:lnTo>
                    <a:lnTo>
                      <a:pt x="194" y="347"/>
                    </a:lnTo>
                    <a:lnTo>
                      <a:pt x="192" y="347"/>
                    </a:lnTo>
                    <a:lnTo>
                      <a:pt x="192" y="349"/>
                    </a:lnTo>
                    <a:lnTo>
                      <a:pt x="194" y="349"/>
                    </a:lnTo>
                    <a:lnTo>
                      <a:pt x="194" y="351"/>
                    </a:lnTo>
                    <a:lnTo>
                      <a:pt x="197" y="351"/>
                    </a:lnTo>
                    <a:lnTo>
                      <a:pt x="197" y="354"/>
                    </a:lnTo>
                    <a:lnTo>
                      <a:pt x="194" y="354"/>
                    </a:lnTo>
                    <a:lnTo>
                      <a:pt x="194" y="351"/>
                    </a:lnTo>
                    <a:lnTo>
                      <a:pt x="194" y="354"/>
                    </a:lnTo>
                    <a:lnTo>
                      <a:pt x="194" y="356"/>
                    </a:lnTo>
                    <a:lnTo>
                      <a:pt x="194" y="358"/>
                    </a:lnTo>
                    <a:lnTo>
                      <a:pt x="194" y="361"/>
                    </a:lnTo>
                    <a:lnTo>
                      <a:pt x="197" y="363"/>
                    </a:lnTo>
                    <a:lnTo>
                      <a:pt x="197" y="366"/>
                    </a:lnTo>
                    <a:lnTo>
                      <a:pt x="197" y="363"/>
                    </a:lnTo>
                    <a:lnTo>
                      <a:pt x="197" y="366"/>
                    </a:lnTo>
                    <a:lnTo>
                      <a:pt x="197" y="368"/>
                    </a:lnTo>
                    <a:lnTo>
                      <a:pt x="197" y="366"/>
                    </a:lnTo>
                    <a:lnTo>
                      <a:pt x="199" y="366"/>
                    </a:lnTo>
                    <a:lnTo>
                      <a:pt x="202" y="366"/>
                    </a:lnTo>
                    <a:lnTo>
                      <a:pt x="202" y="368"/>
                    </a:lnTo>
                    <a:lnTo>
                      <a:pt x="199" y="368"/>
                    </a:lnTo>
                    <a:lnTo>
                      <a:pt x="199" y="370"/>
                    </a:lnTo>
                    <a:lnTo>
                      <a:pt x="202" y="370"/>
                    </a:lnTo>
                    <a:lnTo>
                      <a:pt x="202" y="368"/>
                    </a:lnTo>
                    <a:lnTo>
                      <a:pt x="202" y="366"/>
                    </a:lnTo>
                    <a:lnTo>
                      <a:pt x="204" y="366"/>
                    </a:lnTo>
                    <a:lnTo>
                      <a:pt x="206" y="366"/>
                    </a:lnTo>
                    <a:lnTo>
                      <a:pt x="206" y="363"/>
                    </a:lnTo>
                    <a:lnTo>
                      <a:pt x="206" y="361"/>
                    </a:lnTo>
                    <a:lnTo>
                      <a:pt x="206" y="358"/>
                    </a:lnTo>
                    <a:lnTo>
                      <a:pt x="209" y="358"/>
                    </a:lnTo>
                    <a:lnTo>
                      <a:pt x="209" y="356"/>
                    </a:lnTo>
                    <a:lnTo>
                      <a:pt x="209" y="354"/>
                    </a:lnTo>
                    <a:lnTo>
                      <a:pt x="211" y="354"/>
                    </a:lnTo>
                    <a:lnTo>
                      <a:pt x="211" y="351"/>
                    </a:lnTo>
                    <a:lnTo>
                      <a:pt x="213" y="351"/>
                    </a:lnTo>
                    <a:lnTo>
                      <a:pt x="211" y="349"/>
                    </a:lnTo>
                    <a:lnTo>
                      <a:pt x="209" y="349"/>
                    </a:lnTo>
                    <a:lnTo>
                      <a:pt x="209" y="347"/>
                    </a:lnTo>
                    <a:lnTo>
                      <a:pt x="209" y="344"/>
                    </a:lnTo>
                    <a:lnTo>
                      <a:pt x="211" y="344"/>
                    </a:lnTo>
                    <a:lnTo>
                      <a:pt x="213" y="344"/>
                    </a:lnTo>
                    <a:lnTo>
                      <a:pt x="213" y="342"/>
                    </a:lnTo>
                    <a:lnTo>
                      <a:pt x="213" y="339"/>
                    </a:lnTo>
                    <a:lnTo>
                      <a:pt x="216" y="337"/>
                    </a:lnTo>
                    <a:lnTo>
                      <a:pt x="213" y="337"/>
                    </a:lnTo>
                    <a:lnTo>
                      <a:pt x="216" y="337"/>
                    </a:lnTo>
                    <a:lnTo>
                      <a:pt x="216" y="335"/>
                    </a:lnTo>
                    <a:lnTo>
                      <a:pt x="213" y="335"/>
                    </a:lnTo>
                    <a:lnTo>
                      <a:pt x="213" y="330"/>
                    </a:lnTo>
                    <a:lnTo>
                      <a:pt x="216" y="330"/>
                    </a:lnTo>
                    <a:lnTo>
                      <a:pt x="218" y="332"/>
                    </a:lnTo>
                    <a:lnTo>
                      <a:pt x="221" y="330"/>
                    </a:lnTo>
                    <a:lnTo>
                      <a:pt x="221" y="328"/>
                    </a:lnTo>
                    <a:lnTo>
                      <a:pt x="221" y="325"/>
                    </a:lnTo>
                    <a:lnTo>
                      <a:pt x="223" y="325"/>
                    </a:lnTo>
                    <a:lnTo>
                      <a:pt x="225" y="325"/>
                    </a:lnTo>
                    <a:lnTo>
                      <a:pt x="228" y="323"/>
                    </a:lnTo>
                    <a:lnTo>
                      <a:pt x="230" y="323"/>
                    </a:lnTo>
                    <a:lnTo>
                      <a:pt x="230" y="320"/>
                    </a:lnTo>
                    <a:lnTo>
                      <a:pt x="232" y="318"/>
                    </a:lnTo>
                    <a:lnTo>
                      <a:pt x="230" y="318"/>
                    </a:lnTo>
                    <a:lnTo>
                      <a:pt x="230" y="316"/>
                    </a:lnTo>
                    <a:lnTo>
                      <a:pt x="230" y="313"/>
                    </a:lnTo>
                    <a:lnTo>
                      <a:pt x="228" y="311"/>
                    </a:lnTo>
                    <a:lnTo>
                      <a:pt x="230" y="311"/>
                    </a:lnTo>
                    <a:lnTo>
                      <a:pt x="230" y="313"/>
                    </a:lnTo>
                    <a:lnTo>
                      <a:pt x="232" y="313"/>
                    </a:lnTo>
                    <a:lnTo>
                      <a:pt x="235" y="313"/>
                    </a:lnTo>
                    <a:lnTo>
                      <a:pt x="237" y="313"/>
                    </a:lnTo>
                    <a:lnTo>
                      <a:pt x="237" y="311"/>
                    </a:lnTo>
                    <a:lnTo>
                      <a:pt x="240" y="309"/>
                    </a:lnTo>
                    <a:lnTo>
                      <a:pt x="242" y="306"/>
                    </a:lnTo>
                    <a:lnTo>
                      <a:pt x="242" y="304"/>
                    </a:lnTo>
                    <a:lnTo>
                      <a:pt x="242" y="301"/>
                    </a:lnTo>
                    <a:lnTo>
                      <a:pt x="244" y="301"/>
                    </a:lnTo>
                    <a:lnTo>
                      <a:pt x="244" y="304"/>
                    </a:lnTo>
                    <a:lnTo>
                      <a:pt x="242" y="304"/>
                    </a:lnTo>
                    <a:lnTo>
                      <a:pt x="242" y="306"/>
                    </a:lnTo>
                    <a:lnTo>
                      <a:pt x="244" y="304"/>
                    </a:lnTo>
                    <a:lnTo>
                      <a:pt x="244" y="301"/>
                    </a:lnTo>
                    <a:lnTo>
                      <a:pt x="247" y="299"/>
                    </a:lnTo>
                    <a:lnTo>
                      <a:pt x="247" y="297"/>
                    </a:lnTo>
                    <a:lnTo>
                      <a:pt x="249" y="294"/>
                    </a:lnTo>
                    <a:lnTo>
                      <a:pt x="249" y="292"/>
                    </a:lnTo>
                    <a:lnTo>
                      <a:pt x="249" y="287"/>
                    </a:lnTo>
                    <a:lnTo>
                      <a:pt x="251" y="287"/>
                    </a:lnTo>
                    <a:lnTo>
                      <a:pt x="251" y="285"/>
                    </a:lnTo>
                    <a:lnTo>
                      <a:pt x="254" y="285"/>
                    </a:lnTo>
                    <a:lnTo>
                      <a:pt x="256" y="285"/>
                    </a:lnTo>
                    <a:lnTo>
                      <a:pt x="256" y="283"/>
                    </a:lnTo>
                    <a:lnTo>
                      <a:pt x="258" y="283"/>
                    </a:lnTo>
                    <a:lnTo>
                      <a:pt x="261" y="283"/>
                    </a:lnTo>
                    <a:lnTo>
                      <a:pt x="263" y="283"/>
                    </a:lnTo>
                    <a:lnTo>
                      <a:pt x="263" y="280"/>
                    </a:lnTo>
                    <a:lnTo>
                      <a:pt x="266" y="280"/>
                    </a:lnTo>
                    <a:lnTo>
                      <a:pt x="266" y="278"/>
                    </a:lnTo>
                    <a:lnTo>
                      <a:pt x="266" y="275"/>
                    </a:lnTo>
                    <a:lnTo>
                      <a:pt x="266" y="273"/>
                    </a:lnTo>
                    <a:lnTo>
                      <a:pt x="268" y="273"/>
                    </a:lnTo>
                    <a:lnTo>
                      <a:pt x="268" y="268"/>
                    </a:lnTo>
                    <a:lnTo>
                      <a:pt x="268" y="266"/>
                    </a:lnTo>
                    <a:lnTo>
                      <a:pt x="270" y="264"/>
                    </a:lnTo>
                    <a:lnTo>
                      <a:pt x="268" y="261"/>
                    </a:lnTo>
                    <a:lnTo>
                      <a:pt x="268" y="259"/>
                    </a:lnTo>
                    <a:lnTo>
                      <a:pt x="270" y="259"/>
                    </a:lnTo>
                    <a:lnTo>
                      <a:pt x="273" y="256"/>
                    </a:lnTo>
                    <a:lnTo>
                      <a:pt x="273" y="254"/>
                    </a:lnTo>
                    <a:lnTo>
                      <a:pt x="273" y="252"/>
                    </a:lnTo>
                    <a:lnTo>
                      <a:pt x="275" y="252"/>
                    </a:lnTo>
                    <a:lnTo>
                      <a:pt x="277" y="249"/>
                    </a:lnTo>
                    <a:lnTo>
                      <a:pt x="277" y="247"/>
                    </a:lnTo>
                    <a:lnTo>
                      <a:pt x="277" y="242"/>
                    </a:lnTo>
                    <a:lnTo>
                      <a:pt x="277" y="240"/>
                    </a:lnTo>
                    <a:lnTo>
                      <a:pt x="273" y="23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4" name="Freeform 1418"/>
              <p:cNvSpPr/>
              <p:nvPr/>
            </p:nvSpPr>
            <p:spPr bwMode="auto">
              <a:xfrm>
                <a:off x="831851" y="1706563"/>
                <a:ext cx="22225" cy="14288"/>
              </a:xfrm>
              <a:custGeom>
                <a:avLst/>
                <a:gdLst>
                  <a:gd name="T0" fmla="*/ 0 w 14"/>
                  <a:gd name="T1" fmla="*/ 2147483647 h 9"/>
                  <a:gd name="T2" fmla="*/ 2147483647 w 14"/>
                  <a:gd name="T3" fmla="*/ 2147483647 h 9"/>
                  <a:gd name="T4" fmla="*/ 2147483647 w 14"/>
                  <a:gd name="T5" fmla="*/ 2147483647 h 9"/>
                  <a:gd name="T6" fmla="*/ 2147483647 w 14"/>
                  <a:gd name="T7" fmla="*/ 2147483647 h 9"/>
                  <a:gd name="T8" fmla="*/ 2147483647 w 14"/>
                  <a:gd name="T9" fmla="*/ 2147483647 h 9"/>
                  <a:gd name="T10" fmla="*/ 2147483647 w 14"/>
                  <a:gd name="T11" fmla="*/ 2147483647 h 9"/>
                  <a:gd name="T12" fmla="*/ 2147483647 w 14"/>
                  <a:gd name="T13" fmla="*/ 2147483647 h 9"/>
                  <a:gd name="T14" fmla="*/ 2147483647 w 14"/>
                  <a:gd name="T15" fmla="*/ 2147483647 h 9"/>
                  <a:gd name="T16" fmla="*/ 2147483647 w 14"/>
                  <a:gd name="T17" fmla="*/ 2147483647 h 9"/>
                  <a:gd name="T18" fmla="*/ 2147483647 w 14"/>
                  <a:gd name="T19" fmla="*/ 2147483647 h 9"/>
                  <a:gd name="T20" fmla="*/ 2147483647 w 14"/>
                  <a:gd name="T21" fmla="*/ 2147483647 h 9"/>
                  <a:gd name="T22" fmla="*/ 2147483647 w 14"/>
                  <a:gd name="T23" fmla="*/ 2147483647 h 9"/>
                  <a:gd name="T24" fmla="*/ 2147483647 w 14"/>
                  <a:gd name="T25" fmla="*/ 2147483647 h 9"/>
                  <a:gd name="T26" fmla="*/ 2147483647 w 14"/>
                  <a:gd name="T27" fmla="*/ 2147483647 h 9"/>
                  <a:gd name="T28" fmla="*/ 2147483647 w 14"/>
                  <a:gd name="T29" fmla="*/ 2147483647 h 9"/>
                  <a:gd name="T30" fmla="*/ 2147483647 w 14"/>
                  <a:gd name="T31" fmla="*/ 2147483647 h 9"/>
                  <a:gd name="T32" fmla="*/ 2147483647 w 14"/>
                  <a:gd name="T33" fmla="*/ 0 h 9"/>
                  <a:gd name="T34" fmla="*/ 2147483647 w 14"/>
                  <a:gd name="T35" fmla="*/ 0 h 9"/>
                  <a:gd name="T36" fmla="*/ 2147483647 w 14"/>
                  <a:gd name="T37" fmla="*/ 0 h 9"/>
                  <a:gd name="T38" fmla="*/ 2147483647 w 14"/>
                  <a:gd name="T39" fmla="*/ 0 h 9"/>
                  <a:gd name="T40" fmla="*/ 2147483647 w 14"/>
                  <a:gd name="T41" fmla="*/ 2147483647 h 9"/>
                  <a:gd name="T42" fmla="*/ 2147483647 w 14"/>
                  <a:gd name="T43" fmla="*/ 2147483647 h 9"/>
                  <a:gd name="T44" fmla="*/ 2147483647 w 14"/>
                  <a:gd name="T45" fmla="*/ 2147483647 h 9"/>
                  <a:gd name="T46" fmla="*/ 2147483647 w 14"/>
                  <a:gd name="T47" fmla="*/ 2147483647 h 9"/>
                  <a:gd name="T48" fmla="*/ 2147483647 w 14"/>
                  <a:gd name="T49" fmla="*/ 2147483647 h 9"/>
                  <a:gd name="T50" fmla="*/ 2147483647 w 14"/>
                  <a:gd name="T51" fmla="*/ 2147483647 h 9"/>
                  <a:gd name="T52" fmla="*/ 2147483647 w 14"/>
                  <a:gd name="T53" fmla="*/ 2147483647 h 9"/>
                  <a:gd name="T54" fmla="*/ 2147483647 w 14"/>
                  <a:gd name="T55" fmla="*/ 2147483647 h 9"/>
                  <a:gd name="T56" fmla="*/ 2147483647 w 14"/>
                  <a:gd name="T57" fmla="*/ 2147483647 h 9"/>
                  <a:gd name="T58" fmla="*/ 2147483647 w 14"/>
                  <a:gd name="T59" fmla="*/ 2147483647 h 9"/>
                  <a:gd name="T60" fmla="*/ 2147483647 w 14"/>
                  <a:gd name="T61" fmla="*/ 2147483647 h 9"/>
                  <a:gd name="T62" fmla="*/ 2147483647 w 14"/>
                  <a:gd name="T63" fmla="*/ 2147483647 h 9"/>
                  <a:gd name="T64" fmla="*/ 2147483647 w 14"/>
                  <a:gd name="T65" fmla="*/ 2147483647 h 9"/>
                  <a:gd name="T66" fmla="*/ 2147483647 w 14"/>
                  <a:gd name="T67" fmla="*/ 2147483647 h 9"/>
                  <a:gd name="T68" fmla="*/ 2147483647 w 14"/>
                  <a:gd name="T69" fmla="*/ 2147483647 h 9"/>
                  <a:gd name="T70" fmla="*/ 2147483647 w 14"/>
                  <a:gd name="T71" fmla="*/ 2147483647 h 9"/>
                  <a:gd name="T72" fmla="*/ 0 w 14"/>
                  <a:gd name="T73" fmla="*/ 2147483647 h 9"/>
                  <a:gd name="T74" fmla="*/ 0 w 14"/>
                  <a:gd name="T75" fmla="*/ 2147483647 h 9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4" h="9">
                    <a:moveTo>
                      <a:pt x="0" y="7"/>
                    </a:moveTo>
                    <a:lnTo>
                      <a:pt x="3" y="7"/>
                    </a:lnTo>
                    <a:lnTo>
                      <a:pt x="7" y="7"/>
                    </a:lnTo>
                    <a:lnTo>
                      <a:pt x="10" y="9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2" y="7"/>
                    </a:lnTo>
                    <a:lnTo>
                      <a:pt x="10" y="4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5" y="2"/>
                    </a:lnTo>
                    <a:lnTo>
                      <a:pt x="5" y="4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3" y="7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5" name="Freeform 1419"/>
              <p:cNvSpPr/>
              <p:nvPr/>
            </p:nvSpPr>
            <p:spPr bwMode="auto">
              <a:xfrm>
                <a:off x="493713" y="165735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6" name="Freeform 1420"/>
              <p:cNvSpPr/>
              <p:nvPr/>
            </p:nvSpPr>
            <p:spPr bwMode="auto">
              <a:xfrm>
                <a:off x="493713" y="1152526"/>
                <a:ext cx="19050" cy="22225"/>
              </a:xfrm>
              <a:custGeom>
                <a:avLst/>
                <a:gdLst>
                  <a:gd name="T0" fmla="*/ 2147483647 w 12"/>
                  <a:gd name="T1" fmla="*/ 2147483647 h 14"/>
                  <a:gd name="T2" fmla="*/ 2147483647 w 12"/>
                  <a:gd name="T3" fmla="*/ 2147483647 h 14"/>
                  <a:gd name="T4" fmla="*/ 2147483647 w 12"/>
                  <a:gd name="T5" fmla="*/ 2147483647 h 14"/>
                  <a:gd name="T6" fmla="*/ 2147483647 w 12"/>
                  <a:gd name="T7" fmla="*/ 2147483647 h 14"/>
                  <a:gd name="T8" fmla="*/ 2147483647 w 12"/>
                  <a:gd name="T9" fmla="*/ 2147483647 h 14"/>
                  <a:gd name="T10" fmla="*/ 2147483647 w 12"/>
                  <a:gd name="T11" fmla="*/ 2147483647 h 14"/>
                  <a:gd name="T12" fmla="*/ 2147483647 w 12"/>
                  <a:gd name="T13" fmla="*/ 2147483647 h 14"/>
                  <a:gd name="T14" fmla="*/ 2147483647 w 12"/>
                  <a:gd name="T15" fmla="*/ 2147483647 h 14"/>
                  <a:gd name="T16" fmla="*/ 2147483647 w 12"/>
                  <a:gd name="T17" fmla="*/ 2147483647 h 14"/>
                  <a:gd name="T18" fmla="*/ 2147483647 w 12"/>
                  <a:gd name="T19" fmla="*/ 2147483647 h 14"/>
                  <a:gd name="T20" fmla="*/ 2147483647 w 12"/>
                  <a:gd name="T21" fmla="*/ 2147483647 h 14"/>
                  <a:gd name="T22" fmla="*/ 2147483647 w 12"/>
                  <a:gd name="T23" fmla="*/ 2147483647 h 14"/>
                  <a:gd name="T24" fmla="*/ 2147483647 w 12"/>
                  <a:gd name="T25" fmla="*/ 2147483647 h 14"/>
                  <a:gd name="T26" fmla="*/ 2147483647 w 12"/>
                  <a:gd name="T27" fmla="*/ 2147483647 h 14"/>
                  <a:gd name="T28" fmla="*/ 2147483647 w 12"/>
                  <a:gd name="T29" fmla="*/ 2147483647 h 14"/>
                  <a:gd name="T30" fmla="*/ 2147483647 w 12"/>
                  <a:gd name="T31" fmla="*/ 2147483647 h 14"/>
                  <a:gd name="T32" fmla="*/ 2147483647 w 12"/>
                  <a:gd name="T33" fmla="*/ 2147483647 h 14"/>
                  <a:gd name="T34" fmla="*/ 2147483647 w 12"/>
                  <a:gd name="T35" fmla="*/ 2147483647 h 14"/>
                  <a:gd name="T36" fmla="*/ 2147483647 w 12"/>
                  <a:gd name="T37" fmla="*/ 2147483647 h 14"/>
                  <a:gd name="T38" fmla="*/ 2147483647 w 12"/>
                  <a:gd name="T39" fmla="*/ 2147483647 h 14"/>
                  <a:gd name="T40" fmla="*/ 2147483647 w 12"/>
                  <a:gd name="T41" fmla="*/ 2147483647 h 14"/>
                  <a:gd name="T42" fmla="*/ 2147483647 w 12"/>
                  <a:gd name="T43" fmla="*/ 2147483647 h 14"/>
                  <a:gd name="T44" fmla="*/ 2147483647 w 12"/>
                  <a:gd name="T45" fmla="*/ 0 h 14"/>
                  <a:gd name="T46" fmla="*/ 0 w 12"/>
                  <a:gd name="T47" fmla="*/ 0 h 14"/>
                  <a:gd name="T48" fmla="*/ 0 w 12"/>
                  <a:gd name="T49" fmla="*/ 2147483647 h 14"/>
                  <a:gd name="T50" fmla="*/ 2147483647 w 12"/>
                  <a:gd name="T51" fmla="*/ 2147483647 h 14"/>
                  <a:gd name="T52" fmla="*/ 2147483647 w 12"/>
                  <a:gd name="T53" fmla="*/ 2147483647 h 14"/>
                  <a:gd name="T54" fmla="*/ 2147483647 w 12"/>
                  <a:gd name="T55" fmla="*/ 2147483647 h 14"/>
                  <a:gd name="T56" fmla="*/ 2147483647 w 12"/>
                  <a:gd name="T57" fmla="*/ 2147483647 h 14"/>
                  <a:gd name="T58" fmla="*/ 2147483647 w 12"/>
                  <a:gd name="T59" fmla="*/ 2147483647 h 14"/>
                  <a:gd name="T60" fmla="*/ 2147483647 w 12"/>
                  <a:gd name="T61" fmla="*/ 2147483647 h 14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2" h="14">
                    <a:moveTo>
                      <a:pt x="7" y="14"/>
                    </a:moveTo>
                    <a:lnTo>
                      <a:pt x="7" y="12"/>
                    </a:lnTo>
                    <a:lnTo>
                      <a:pt x="7" y="9"/>
                    </a:lnTo>
                    <a:lnTo>
                      <a:pt x="9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5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2" y="12"/>
                    </a:lnTo>
                    <a:lnTo>
                      <a:pt x="4" y="14"/>
                    </a:lnTo>
                    <a:lnTo>
                      <a:pt x="7" y="14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7" name="Freeform 1421"/>
              <p:cNvSpPr/>
              <p:nvPr/>
            </p:nvSpPr>
            <p:spPr bwMode="auto">
              <a:xfrm>
                <a:off x="952501" y="903288"/>
                <a:ext cx="957263" cy="712788"/>
              </a:xfrm>
              <a:custGeom>
                <a:avLst/>
                <a:gdLst>
                  <a:gd name="T0" fmla="*/ 2147483647 w 254"/>
                  <a:gd name="T1" fmla="*/ 0 h 189"/>
                  <a:gd name="T2" fmla="*/ 2147483647 w 254"/>
                  <a:gd name="T3" fmla="*/ 0 h 189"/>
                  <a:gd name="T4" fmla="*/ 0 w 254"/>
                  <a:gd name="T5" fmla="*/ 2147483647 h 189"/>
                  <a:gd name="T6" fmla="*/ 2147483647 w 254"/>
                  <a:gd name="T7" fmla="*/ 2147483647 h 189"/>
                  <a:gd name="T8" fmla="*/ 2147483647 w 254"/>
                  <a:gd name="T9" fmla="*/ 2147483647 h 189"/>
                  <a:gd name="T10" fmla="*/ 2147483647 w 254"/>
                  <a:gd name="T11" fmla="*/ 2147483647 h 189"/>
                  <a:gd name="T12" fmla="*/ 2147483647 w 254"/>
                  <a:gd name="T13" fmla="*/ 2147483647 h 189"/>
                  <a:gd name="T14" fmla="*/ 2147483647 w 254"/>
                  <a:gd name="T15" fmla="*/ 0 h 1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4" h="189">
                    <a:moveTo>
                      <a:pt x="244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5"/>
                      <a:pt x="1" y="11"/>
                      <a:pt x="0" y="16"/>
                    </a:cubicBezTo>
                    <a:cubicBezTo>
                      <a:pt x="237" y="16"/>
                      <a:pt x="237" y="16"/>
                      <a:pt x="237" y="16"/>
                    </a:cubicBezTo>
                    <a:cubicBezTo>
                      <a:pt x="237" y="179"/>
                      <a:pt x="237" y="179"/>
                      <a:pt x="237" y="179"/>
                    </a:cubicBezTo>
                    <a:cubicBezTo>
                      <a:pt x="242" y="183"/>
                      <a:pt x="248" y="186"/>
                      <a:pt x="254" y="189"/>
                    </a:cubicBezTo>
                    <a:cubicBezTo>
                      <a:pt x="254" y="10"/>
                      <a:pt x="254" y="10"/>
                      <a:pt x="254" y="10"/>
                    </a:cubicBezTo>
                    <a:cubicBezTo>
                      <a:pt x="254" y="5"/>
                      <a:pt x="249" y="0"/>
                      <a:pt x="244" y="0"/>
                    </a:cubicBezTo>
                  </a:path>
                </a:pathLst>
              </a:custGeom>
              <a:solidFill>
                <a:srgbClr val="272D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8" name="Freeform 1422"/>
              <p:cNvSpPr>
                <a:spLocks noEditPoints="1"/>
              </p:cNvSpPr>
              <p:nvPr/>
            </p:nvSpPr>
            <p:spPr bwMode="auto">
              <a:xfrm>
                <a:off x="949326" y="963613"/>
                <a:ext cx="895350" cy="614363"/>
              </a:xfrm>
              <a:custGeom>
                <a:avLst/>
                <a:gdLst>
                  <a:gd name="T0" fmla="*/ 2147483647 w 238"/>
                  <a:gd name="T1" fmla="*/ 2147483647 h 163"/>
                  <a:gd name="T2" fmla="*/ 2147483647 w 238"/>
                  <a:gd name="T3" fmla="*/ 2147483647 h 163"/>
                  <a:gd name="T4" fmla="*/ 2147483647 w 238"/>
                  <a:gd name="T5" fmla="*/ 2147483647 h 163"/>
                  <a:gd name="T6" fmla="*/ 2147483647 w 238"/>
                  <a:gd name="T7" fmla="*/ 2147483647 h 163"/>
                  <a:gd name="T8" fmla="*/ 2147483647 w 238"/>
                  <a:gd name="T9" fmla="*/ 2147483647 h 163"/>
                  <a:gd name="T10" fmla="*/ 2147483647 w 238"/>
                  <a:gd name="T11" fmla="*/ 2147483647 h 163"/>
                  <a:gd name="T12" fmla="*/ 2147483647 w 238"/>
                  <a:gd name="T13" fmla="*/ 2147483647 h 163"/>
                  <a:gd name="T14" fmla="*/ 2147483647 w 238"/>
                  <a:gd name="T15" fmla="*/ 2147483647 h 163"/>
                  <a:gd name="T16" fmla="*/ 2147483647 w 238"/>
                  <a:gd name="T17" fmla="*/ 2147483647 h 163"/>
                  <a:gd name="T18" fmla="*/ 2147483647 w 238"/>
                  <a:gd name="T19" fmla="*/ 2147483647 h 163"/>
                  <a:gd name="T20" fmla="*/ 2147483647 w 238"/>
                  <a:gd name="T21" fmla="*/ 2147483647 h 163"/>
                  <a:gd name="T22" fmla="*/ 2147483647 w 238"/>
                  <a:gd name="T23" fmla="*/ 2147483647 h 163"/>
                  <a:gd name="T24" fmla="*/ 2147483647 w 238"/>
                  <a:gd name="T25" fmla="*/ 2147483647 h 163"/>
                  <a:gd name="T26" fmla="*/ 2147483647 w 238"/>
                  <a:gd name="T27" fmla="*/ 2147483647 h 163"/>
                  <a:gd name="T28" fmla="*/ 2147483647 w 238"/>
                  <a:gd name="T29" fmla="*/ 2147483647 h 163"/>
                  <a:gd name="T30" fmla="*/ 2147483647 w 238"/>
                  <a:gd name="T31" fmla="*/ 2147483647 h 163"/>
                  <a:gd name="T32" fmla="*/ 2147483647 w 238"/>
                  <a:gd name="T33" fmla="*/ 2147483647 h 163"/>
                  <a:gd name="T34" fmla="*/ 2147483647 w 238"/>
                  <a:gd name="T35" fmla="*/ 2147483647 h 163"/>
                  <a:gd name="T36" fmla="*/ 2147483647 w 238"/>
                  <a:gd name="T37" fmla="*/ 2147483647 h 163"/>
                  <a:gd name="T38" fmla="*/ 2147483647 w 238"/>
                  <a:gd name="T39" fmla="*/ 2147483647 h 163"/>
                  <a:gd name="T40" fmla="*/ 2147483647 w 238"/>
                  <a:gd name="T41" fmla="*/ 2147483647 h 163"/>
                  <a:gd name="T42" fmla="*/ 2147483647 w 238"/>
                  <a:gd name="T43" fmla="*/ 2147483647 h 163"/>
                  <a:gd name="T44" fmla="*/ 2147483647 w 238"/>
                  <a:gd name="T45" fmla="*/ 2147483647 h 163"/>
                  <a:gd name="T46" fmla="*/ 2147483647 w 238"/>
                  <a:gd name="T47" fmla="*/ 2147483647 h 163"/>
                  <a:gd name="T48" fmla="*/ 2147483647 w 238"/>
                  <a:gd name="T49" fmla="*/ 2147483647 h 163"/>
                  <a:gd name="T50" fmla="*/ 2147483647 w 238"/>
                  <a:gd name="T51" fmla="*/ 2147483647 h 163"/>
                  <a:gd name="T52" fmla="*/ 2147483647 w 238"/>
                  <a:gd name="T53" fmla="*/ 2147483647 h 163"/>
                  <a:gd name="T54" fmla="*/ 2147483647 w 238"/>
                  <a:gd name="T55" fmla="*/ 2147483647 h 163"/>
                  <a:gd name="T56" fmla="*/ 2147483647 w 238"/>
                  <a:gd name="T57" fmla="*/ 2147483647 h 163"/>
                  <a:gd name="T58" fmla="*/ 2147483647 w 238"/>
                  <a:gd name="T59" fmla="*/ 2147483647 h 163"/>
                  <a:gd name="T60" fmla="*/ 2147483647 w 238"/>
                  <a:gd name="T61" fmla="*/ 2147483647 h 163"/>
                  <a:gd name="T62" fmla="*/ 2147483647 w 238"/>
                  <a:gd name="T63" fmla="*/ 2147483647 h 163"/>
                  <a:gd name="T64" fmla="*/ 2147483647 w 238"/>
                  <a:gd name="T65" fmla="*/ 2147483647 h 163"/>
                  <a:gd name="T66" fmla="*/ 2147483647 w 238"/>
                  <a:gd name="T67" fmla="*/ 2147483647 h 163"/>
                  <a:gd name="T68" fmla="*/ 2147483647 w 238"/>
                  <a:gd name="T69" fmla="*/ 2147483647 h 163"/>
                  <a:gd name="T70" fmla="*/ 2147483647 w 238"/>
                  <a:gd name="T71" fmla="*/ 2147483647 h 163"/>
                  <a:gd name="T72" fmla="*/ 2147483647 w 238"/>
                  <a:gd name="T73" fmla="*/ 2147483647 h 163"/>
                  <a:gd name="T74" fmla="*/ 2147483647 w 238"/>
                  <a:gd name="T75" fmla="*/ 2147483647 h 163"/>
                  <a:gd name="T76" fmla="*/ 2147483647 w 238"/>
                  <a:gd name="T77" fmla="*/ 2147483647 h 163"/>
                  <a:gd name="T78" fmla="*/ 2147483647 w 238"/>
                  <a:gd name="T79" fmla="*/ 2147483647 h 163"/>
                  <a:gd name="T80" fmla="*/ 2147483647 w 238"/>
                  <a:gd name="T81" fmla="*/ 2147483647 h 163"/>
                  <a:gd name="T82" fmla="*/ 2147483647 w 238"/>
                  <a:gd name="T83" fmla="*/ 2147483647 h 163"/>
                  <a:gd name="T84" fmla="*/ 2147483647 w 238"/>
                  <a:gd name="T85" fmla="*/ 2147483647 h 163"/>
                  <a:gd name="T86" fmla="*/ 2147483647 w 238"/>
                  <a:gd name="T87" fmla="*/ 2147483647 h 163"/>
                  <a:gd name="T88" fmla="*/ 2147483647 w 238"/>
                  <a:gd name="T89" fmla="*/ 2147483647 h 163"/>
                  <a:gd name="T90" fmla="*/ 2147483647 w 238"/>
                  <a:gd name="T91" fmla="*/ 2147483647 h 163"/>
                  <a:gd name="T92" fmla="*/ 2147483647 w 238"/>
                  <a:gd name="T93" fmla="*/ 2147483647 h 163"/>
                  <a:gd name="T94" fmla="*/ 2147483647 w 238"/>
                  <a:gd name="T95" fmla="*/ 2147483647 h 163"/>
                  <a:gd name="T96" fmla="*/ 2147483647 w 238"/>
                  <a:gd name="T97" fmla="*/ 2147483647 h 163"/>
                  <a:gd name="T98" fmla="*/ 2147483647 w 238"/>
                  <a:gd name="T99" fmla="*/ 2147483647 h 163"/>
                  <a:gd name="T100" fmla="*/ 2147483647 w 238"/>
                  <a:gd name="T101" fmla="*/ 2147483647 h 163"/>
                  <a:gd name="T102" fmla="*/ 2147483647 w 238"/>
                  <a:gd name="T103" fmla="*/ 2147483647 h 163"/>
                  <a:gd name="T104" fmla="*/ 2147483647 w 238"/>
                  <a:gd name="T105" fmla="*/ 2147483647 h 163"/>
                  <a:gd name="T106" fmla="*/ 2147483647 w 238"/>
                  <a:gd name="T107" fmla="*/ 2147483647 h 163"/>
                  <a:gd name="T108" fmla="*/ 2147483647 w 238"/>
                  <a:gd name="T109" fmla="*/ 2147483647 h 163"/>
                  <a:gd name="T110" fmla="*/ 2147483647 w 238"/>
                  <a:gd name="T111" fmla="*/ 2147483647 h 163"/>
                  <a:gd name="T112" fmla="*/ 2147483647 w 238"/>
                  <a:gd name="T113" fmla="*/ 2147483647 h 163"/>
                  <a:gd name="T114" fmla="*/ 2147483647 w 238"/>
                  <a:gd name="T115" fmla="*/ 2147483647 h 163"/>
                  <a:gd name="T116" fmla="*/ 2147483647 w 238"/>
                  <a:gd name="T117" fmla="*/ 2147483647 h 163"/>
                  <a:gd name="T118" fmla="*/ 2147483647 w 238"/>
                  <a:gd name="T119" fmla="*/ 2147483647 h 163"/>
                  <a:gd name="T120" fmla="*/ 2147483647 w 238"/>
                  <a:gd name="T121" fmla="*/ 2147483647 h 163"/>
                  <a:gd name="T122" fmla="*/ 2147483647 w 238"/>
                  <a:gd name="T123" fmla="*/ 2147483647 h 163"/>
                  <a:gd name="T124" fmla="*/ 2147483647 w 238"/>
                  <a:gd name="T125" fmla="*/ 2147483647 h 16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38" h="163">
                    <a:moveTo>
                      <a:pt x="39" y="137"/>
                    </a:moveTo>
                    <a:cubicBezTo>
                      <a:pt x="39" y="137"/>
                      <a:pt x="39" y="137"/>
                      <a:pt x="39" y="137"/>
                    </a:cubicBezTo>
                    <a:cubicBezTo>
                      <a:pt x="39" y="137"/>
                      <a:pt x="39" y="137"/>
                      <a:pt x="39" y="137"/>
                    </a:cubicBezTo>
                    <a:cubicBezTo>
                      <a:pt x="40" y="137"/>
                      <a:pt x="40" y="137"/>
                      <a:pt x="40" y="137"/>
                    </a:cubicBezTo>
                    <a:cubicBezTo>
                      <a:pt x="40" y="137"/>
                      <a:pt x="40" y="137"/>
                      <a:pt x="40" y="137"/>
                    </a:cubicBezTo>
                    <a:cubicBezTo>
                      <a:pt x="39" y="137"/>
                      <a:pt x="39" y="137"/>
                      <a:pt x="39" y="137"/>
                    </a:cubicBezTo>
                    <a:moveTo>
                      <a:pt x="40" y="135"/>
                    </a:moveTo>
                    <a:cubicBezTo>
                      <a:pt x="40" y="135"/>
                      <a:pt x="40" y="135"/>
                      <a:pt x="40" y="135"/>
                    </a:cubicBezTo>
                    <a:cubicBezTo>
                      <a:pt x="40" y="135"/>
                      <a:pt x="40" y="135"/>
                      <a:pt x="40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0" y="135"/>
                      <a:pt x="40" y="135"/>
                      <a:pt x="40" y="135"/>
                    </a:cubicBezTo>
                    <a:moveTo>
                      <a:pt x="40" y="135"/>
                    </a:moveTo>
                    <a:cubicBezTo>
                      <a:pt x="39" y="136"/>
                      <a:pt x="37" y="137"/>
                      <a:pt x="35" y="138"/>
                    </a:cubicBezTo>
                    <a:cubicBezTo>
                      <a:pt x="36" y="138"/>
                      <a:pt x="38" y="138"/>
                      <a:pt x="39" y="138"/>
                    </a:cubicBezTo>
                    <a:cubicBezTo>
                      <a:pt x="39" y="138"/>
                      <a:pt x="39" y="138"/>
                      <a:pt x="39" y="138"/>
                    </a:cubicBezTo>
                    <a:cubicBezTo>
                      <a:pt x="39" y="138"/>
                      <a:pt x="39" y="138"/>
                      <a:pt x="39" y="138"/>
                    </a:cubicBezTo>
                    <a:cubicBezTo>
                      <a:pt x="40" y="138"/>
                      <a:pt x="40" y="138"/>
                      <a:pt x="41" y="138"/>
                    </a:cubicBezTo>
                    <a:cubicBezTo>
                      <a:pt x="41" y="137"/>
                      <a:pt x="41" y="137"/>
                      <a:pt x="41" y="137"/>
                    </a:cubicBezTo>
                    <a:cubicBezTo>
                      <a:pt x="41" y="137"/>
                      <a:pt x="41" y="137"/>
                      <a:pt x="41" y="137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41" y="135"/>
                      <a:pt x="41" y="135"/>
                      <a:pt x="41" y="135"/>
                    </a:cubicBezTo>
                    <a:cubicBezTo>
                      <a:pt x="40" y="135"/>
                      <a:pt x="40" y="135"/>
                      <a:pt x="40" y="135"/>
                    </a:cubicBezTo>
                    <a:moveTo>
                      <a:pt x="80" y="127"/>
                    </a:moveTo>
                    <a:cubicBezTo>
                      <a:pt x="80" y="126"/>
                      <a:pt x="80" y="126"/>
                      <a:pt x="80" y="126"/>
                    </a:cubicBezTo>
                    <a:cubicBezTo>
                      <a:pt x="80" y="126"/>
                      <a:pt x="80" y="126"/>
                      <a:pt x="80" y="126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80" y="127"/>
                      <a:pt x="80" y="127"/>
                      <a:pt x="80" y="127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79" y="127"/>
                      <a:pt x="79" y="127"/>
                      <a:pt x="79" y="127"/>
                    </a:cubicBezTo>
                    <a:cubicBezTo>
                      <a:pt x="80" y="127"/>
                      <a:pt x="80" y="127"/>
                      <a:pt x="80" y="127"/>
                    </a:cubicBezTo>
                    <a:moveTo>
                      <a:pt x="77" y="112"/>
                    </a:move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7" y="112"/>
                      <a:pt x="77" y="112"/>
                      <a:pt x="77" y="112"/>
                    </a:cubicBezTo>
                    <a:moveTo>
                      <a:pt x="81" y="112"/>
                    </a:moveTo>
                    <a:cubicBezTo>
                      <a:pt x="81" y="112"/>
                      <a:pt x="81" y="112"/>
                      <a:pt x="81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1" y="112"/>
                      <a:pt x="81" y="112"/>
                      <a:pt x="81" y="112"/>
                    </a:cubicBezTo>
                    <a:moveTo>
                      <a:pt x="75" y="108"/>
                    </a:moveTo>
                    <a:cubicBezTo>
                      <a:pt x="75" y="108"/>
                      <a:pt x="75" y="108"/>
                      <a:pt x="75" y="108"/>
                    </a:cubicBezTo>
                    <a:cubicBezTo>
                      <a:pt x="75" y="108"/>
                      <a:pt x="75" y="108"/>
                      <a:pt x="75" y="108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4" y="109"/>
                      <a:pt x="74" y="109"/>
                      <a:pt x="74" y="109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5" y="110"/>
                      <a:pt x="75" y="110"/>
                      <a:pt x="75" y="110"/>
                    </a:cubicBezTo>
                    <a:cubicBezTo>
                      <a:pt x="76" y="111"/>
                      <a:pt x="76" y="111"/>
                      <a:pt x="76" y="111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76" y="112"/>
                      <a:pt x="76" y="112"/>
                      <a:pt x="76" y="112"/>
                    </a:cubicBezTo>
                    <a:cubicBezTo>
                      <a:pt x="76" y="113"/>
                      <a:pt x="76" y="113"/>
                      <a:pt x="76" y="113"/>
                    </a:cubicBezTo>
                    <a:cubicBezTo>
                      <a:pt x="77" y="114"/>
                      <a:pt x="77" y="114"/>
                      <a:pt x="77" y="114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3"/>
                      <a:pt x="77" y="113"/>
                      <a:pt x="77" y="113"/>
                    </a:cubicBezTo>
                    <a:cubicBezTo>
                      <a:pt x="77" y="112"/>
                      <a:pt x="77" y="112"/>
                      <a:pt x="77" y="112"/>
                    </a:cubicBezTo>
                    <a:cubicBezTo>
                      <a:pt x="78" y="112"/>
                      <a:pt x="78" y="112"/>
                      <a:pt x="78" y="112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78" y="114"/>
                      <a:pt x="78" y="114"/>
                      <a:pt x="78" y="114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8" y="115"/>
                      <a:pt x="78" y="115"/>
                      <a:pt x="78" y="115"/>
                    </a:cubicBezTo>
                    <a:cubicBezTo>
                      <a:pt x="79" y="115"/>
                      <a:pt x="79" y="115"/>
                      <a:pt x="79" y="115"/>
                    </a:cubicBezTo>
                    <a:cubicBezTo>
                      <a:pt x="80" y="115"/>
                      <a:pt x="80" y="115"/>
                      <a:pt x="80" y="115"/>
                    </a:cubicBezTo>
                    <a:cubicBezTo>
                      <a:pt x="80" y="114"/>
                      <a:pt x="80" y="114"/>
                      <a:pt x="80" y="114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1" y="113"/>
                      <a:pt x="81" y="113"/>
                      <a:pt x="81" y="113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2"/>
                      <a:pt x="82" y="112"/>
                      <a:pt x="82" y="112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3"/>
                      <a:pt x="82" y="113"/>
                      <a:pt x="82" y="113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2" y="114"/>
                      <a:pt x="82" y="114"/>
                      <a:pt x="82" y="114"/>
                    </a:cubicBezTo>
                    <a:cubicBezTo>
                      <a:pt x="82" y="115"/>
                      <a:pt x="82" y="115"/>
                      <a:pt x="82" y="115"/>
                    </a:cubicBezTo>
                    <a:cubicBezTo>
                      <a:pt x="83" y="115"/>
                      <a:pt x="83" y="115"/>
                      <a:pt x="83" y="11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5"/>
                      <a:pt x="84" y="115"/>
                      <a:pt x="84" y="115"/>
                    </a:cubicBezTo>
                    <a:cubicBezTo>
                      <a:pt x="84" y="116"/>
                      <a:pt x="84" y="116"/>
                      <a:pt x="84" y="116"/>
                    </a:cubicBezTo>
                    <a:cubicBezTo>
                      <a:pt x="85" y="116"/>
                      <a:pt x="85" y="116"/>
                      <a:pt x="85" y="116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5" y="117"/>
                      <a:pt x="85" y="117"/>
                      <a:pt x="85" y="117"/>
                    </a:cubicBezTo>
                    <a:cubicBezTo>
                      <a:pt x="84" y="118"/>
                      <a:pt x="84" y="118"/>
                      <a:pt x="84" y="118"/>
                    </a:cubicBezTo>
                    <a:cubicBezTo>
                      <a:pt x="83" y="118"/>
                      <a:pt x="83" y="118"/>
                      <a:pt x="83" y="118"/>
                    </a:cubicBezTo>
                    <a:cubicBezTo>
                      <a:pt x="83" y="119"/>
                      <a:pt x="83" y="119"/>
                      <a:pt x="83" y="119"/>
                    </a:cubicBezTo>
                    <a:cubicBezTo>
                      <a:pt x="83" y="120"/>
                      <a:pt x="83" y="120"/>
                      <a:pt x="83" y="120"/>
                    </a:cubicBezTo>
                    <a:cubicBezTo>
                      <a:pt x="82" y="120"/>
                      <a:pt x="82" y="120"/>
                      <a:pt x="82" y="120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2" y="121"/>
                      <a:pt x="82" y="121"/>
                      <a:pt x="82" y="121"/>
                    </a:cubicBezTo>
                    <a:cubicBezTo>
                      <a:pt x="81" y="121"/>
                      <a:pt x="81" y="121"/>
                      <a:pt x="81" y="121"/>
                    </a:cubicBezTo>
                    <a:cubicBezTo>
                      <a:pt x="81" y="122"/>
                      <a:pt x="81" y="122"/>
                      <a:pt x="81" y="122"/>
                    </a:cubicBezTo>
                    <a:cubicBezTo>
                      <a:pt x="80" y="122"/>
                      <a:pt x="80" y="122"/>
                      <a:pt x="80" y="122"/>
                    </a:cubicBezTo>
                    <a:cubicBezTo>
                      <a:pt x="79" y="122"/>
                      <a:pt x="79" y="122"/>
                      <a:pt x="79" y="122"/>
                    </a:cubicBez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3"/>
                      <a:pt x="78" y="123"/>
                      <a:pt x="78" y="123"/>
                    </a:cubicBezTo>
                    <a:cubicBezTo>
                      <a:pt x="78" y="124"/>
                      <a:pt x="78" y="124"/>
                      <a:pt x="78" y="124"/>
                    </a:cubicBezTo>
                    <a:cubicBezTo>
                      <a:pt x="77" y="124"/>
                      <a:pt x="77" y="124"/>
                      <a:pt x="77" y="124"/>
                    </a:cubicBezTo>
                    <a:cubicBezTo>
                      <a:pt x="77" y="124"/>
                      <a:pt x="77" y="124"/>
                      <a:pt x="77" y="124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6" y="124"/>
                      <a:pt x="76" y="124"/>
                      <a:pt x="76" y="124"/>
                    </a:cubicBezTo>
                    <a:cubicBezTo>
                      <a:pt x="75" y="125"/>
                      <a:pt x="75" y="125"/>
                      <a:pt x="75" y="125"/>
                    </a:cubicBezTo>
                    <a:cubicBezTo>
                      <a:pt x="75" y="125"/>
                      <a:pt x="75" y="125"/>
                      <a:pt x="75" y="125"/>
                    </a:cubicBezTo>
                    <a:cubicBezTo>
                      <a:pt x="73" y="125"/>
                      <a:pt x="73" y="125"/>
                      <a:pt x="73" y="125"/>
                    </a:cubicBezTo>
                    <a:cubicBezTo>
                      <a:pt x="73" y="126"/>
                      <a:pt x="73" y="126"/>
                      <a:pt x="73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2" y="126"/>
                      <a:pt x="72" y="126"/>
                      <a:pt x="72" y="126"/>
                    </a:cubicBezTo>
                    <a:cubicBezTo>
                      <a:pt x="71" y="126"/>
                      <a:pt x="71" y="126"/>
                      <a:pt x="71" y="126"/>
                    </a:cubicBezTo>
                    <a:cubicBezTo>
                      <a:pt x="71" y="126"/>
                      <a:pt x="71" y="126"/>
                      <a:pt x="71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5"/>
                      <a:pt x="70" y="125"/>
                      <a:pt x="70" y="125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0" y="124"/>
                      <a:pt x="70" y="124"/>
                      <a:pt x="70" y="124"/>
                    </a:cubicBezTo>
                    <a:cubicBezTo>
                      <a:pt x="70" y="123"/>
                      <a:pt x="70" y="123"/>
                      <a:pt x="70" y="123"/>
                    </a:cubicBezTo>
                    <a:cubicBezTo>
                      <a:pt x="70" y="122"/>
                      <a:pt x="70" y="122"/>
                      <a:pt x="70" y="122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9" y="121"/>
                      <a:pt x="69" y="121"/>
                      <a:pt x="69" y="121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8" y="119"/>
                      <a:pt x="68" y="119"/>
                      <a:pt x="68" y="119"/>
                    </a:cubicBezTo>
                    <a:cubicBezTo>
                      <a:pt x="67" y="119"/>
                      <a:pt x="67" y="119"/>
                      <a:pt x="67" y="119"/>
                    </a:cubicBezTo>
                    <a:cubicBezTo>
                      <a:pt x="67" y="118"/>
                      <a:pt x="67" y="118"/>
                      <a:pt x="67" y="118"/>
                    </a:cubicBezTo>
                    <a:cubicBezTo>
                      <a:pt x="67" y="117"/>
                      <a:pt x="67" y="117"/>
                      <a:pt x="67" y="117"/>
                    </a:cubicBezTo>
                    <a:cubicBezTo>
                      <a:pt x="67" y="116"/>
                      <a:pt x="67" y="116"/>
                      <a:pt x="67" y="116"/>
                    </a:cubicBezTo>
                    <a:cubicBezTo>
                      <a:pt x="66" y="116"/>
                      <a:pt x="66" y="116"/>
                      <a:pt x="66" y="116"/>
                    </a:cubicBezTo>
                    <a:cubicBezTo>
                      <a:pt x="66" y="115"/>
                      <a:pt x="66" y="115"/>
                      <a:pt x="66" y="115"/>
                    </a:cubicBezTo>
                    <a:cubicBezTo>
                      <a:pt x="65" y="115"/>
                      <a:pt x="65" y="115"/>
                      <a:pt x="65" y="115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65" y="114"/>
                      <a:pt x="65" y="114"/>
                      <a:pt x="65" y="114"/>
                    </a:cubicBezTo>
                    <a:cubicBezTo>
                      <a:pt x="64" y="114"/>
                      <a:pt x="64" y="115"/>
                      <a:pt x="64" y="115"/>
                    </a:cubicBezTo>
                    <a:cubicBezTo>
                      <a:pt x="64" y="116"/>
                      <a:pt x="64" y="116"/>
                      <a:pt x="64" y="116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7"/>
                      <a:pt x="65" y="117"/>
                      <a:pt x="65" y="117"/>
                    </a:cubicBezTo>
                    <a:cubicBezTo>
                      <a:pt x="65" y="119"/>
                      <a:pt x="65" y="119"/>
                      <a:pt x="65" y="119"/>
                    </a:cubicBezTo>
                    <a:cubicBezTo>
                      <a:pt x="65" y="120"/>
                      <a:pt x="65" y="120"/>
                      <a:pt x="65" y="120"/>
                    </a:cubicBezTo>
                    <a:cubicBezTo>
                      <a:pt x="66" y="121"/>
                      <a:pt x="66" y="121"/>
                      <a:pt x="66" y="121"/>
                    </a:cubicBezTo>
                    <a:cubicBezTo>
                      <a:pt x="67" y="122"/>
                      <a:pt x="67" y="122"/>
                      <a:pt x="67" y="122"/>
                    </a:cubicBezTo>
                    <a:cubicBezTo>
                      <a:pt x="67" y="124"/>
                      <a:pt x="67" y="124"/>
                      <a:pt x="67" y="124"/>
                    </a:cubicBezTo>
                    <a:cubicBezTo>
                      <a:pt x="68" y="124"/>
                      <a:pt x="68" y="124"/>
                      <a:pt x="68" y="124"/>
                    </a:cubicBezTo>
                    <a:cubicBezTo>
                      <a:pt x="69" y="125"/>
                      <a:pt x="69" y="125"/>
                      <a:pt x="69" y="125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0" y="126"/>
                      <a:pt x="70" y="126"/>
                      <a:pt x="70" y="126"/>
                    </a:cubicBezTo>
                    <a:cubicBezTo>
                      <a:pt x="71" y="127"/>
                      <a:pt x="71" y="127"/>
                      <a:pt x="71" y="127"/>
                    </a:cubicBezTo>
                    <a:cubicBezTo>
                      <a:pt x="70" y="127"/>
                      <a:pt x="70" y="127"/>
                      <a:pt x="70" y="127"/>
                    </a:cubicBezTo>
                    <a:cubicBezTo>
                      <a:pt x="70" y="128"/>
                      <a:pt x="70" y="128"/>
                      <a:pt x="70" y="128"/>
                    </a:cubicBezTo>
                    <a:cubicBezTo>
                      <a:pt x="71" y="128"/>
                      <a:pt x="71" y="128"/>
                      <a:pt x="71" y="128"/>
                    </a:cubicBezTo>
                    <a:cubicBezTo>
                      <a:pt x="72" y="129"/>
                      <a:pt x="72" y="129"/>
                      <a:pt x="72" y="129"/>
                    </a:cubicBezTo>
                    <a:cubicBezTo>
                      <a:pt x="72" y="128"/>
                      <a:pt x="72" y="128"/>
                      <a:pt x="72" y="128"/>
                    </a:cubicBezTo>
                    <a:cubicBezTo>
                      <a:pt x="73" y="128"/>
                      <a:pt x="73" y="128"/>
                      <a:pt x="73" y="128"/>
                    </a:cubicBezTo>
                    <a:cubicBezTo>
                      <a:pt x="74" y="128"/>
                      <a:pt x="74" y="128"/>
                      <a:pt x="74" y="128"/>
                    </a:cubicBezTo>
                    <a:cubicBezTo>
                      <a:pt x="75" y="128"/>
                      <a:pt x="75" y="128"/>
                      <a:pt x="75" y="128"/>
                    </a:cubicBezTo>
                    <a:cubicBezTo>
                      <a:pt x="75" y="128"/>
                      <a:pt x="75" y="128"/>
                      <a:pt x="75" y="128"/>
                    </a:cubicBezTo>
                    <a:cubicBezTo>
                      <a:pt x="76" y="127"/>
                      <a:pt x="76" y="127"/>
                      <a:pt x="76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7"/>
                      <a:pt x="77" y="127"/>
                      <a:pt x="77" y="127"/>
                    </a:cubicBezTo>
                    <a:cubicBezTo>
                      <a:pt x="77" y="129"/>
                      <a:pt x="77" y="129"/>
                      <a:pt x="77" y="129"/>
                    </a:cubicBezTo>
                    <a:cubicBezTo>
                      <a:pt x="77" y="130"/>
                      <a:pt x="77" y="130"/>
                      <a:pt x="77" y="130"/>
                    </a:cubicBezTo>
                    <a:cubicBezTo>
                      <a:pt x="76" y="132"/>
                      <a:pt x="76" y="132"/>
                      <a:pt x="76" y="132"/>
                    </a:cubicBezTo>
                    <a:cubicBezTo>
                      <a:pt x="75" y="132"/>
                      <a:pt x="75" y="132"/>
                      <a:pt x="75" y="132"/>
                    </a:cubicBezTo>
                    <a:cubicBezTo>
                      <a:pt x="75" y="133"/>
                      <a:pt x="75" y="133"/>
                      <a:pt x="75" y="133"/>
                    </a:cubicBezTo>
                    <a:cubicBezTo>
                      <a:pt x="75" y="134"/>
                      <a:pt x="75" y="134"/>
                      <a:pt x="75" y="134"/>
                    </a:cubicBezTo>
                    <a:cubicBezTo>
                      <a:pt x="74" y="134"/>
                      <a:pt x="74" y="134"/>
                      <a:pt x="74" y="134"/>
                    </a:cubicBezTo>
                    <a:cubicBezTo>
                      <a:pt x="83" y="132"/>
                      <a:pt x="91" y="129"/>
                      <a:pt x="98" y="125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3"/>
                      <a:pt x="97" y="123"/>
                      <a:pt x="97" y="123"/>
                    </a:cubicBezTo>
                    <a:cubicBezTo>
                      <a:pt x="97" y="121"/>
                      <a:pt x="97" y="121"/>
                      <a:pt x="97" y="121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6" y="117"/>
                      <a:pt x="96" y="117"/>
                      <a:pt x="96" y="117"/>
                    </a:cubicBezTo>
                    <a:cubicBezTo>
                      <a:pt x="96" y="116"/>
                      <a:pt x="96" y="116"/>
                      <a:pt x="96" y="116"/>
                    </a:cubicBezTo>
                    <a:cubicBezTo>
                      <a:pt x="96" y="117"/>
                      <a:pt x="96" y="117"/>
                      <a:pt x="96" y="117"/>
                    </a:cubicBezTo>
                    <a:cubicBezTo>
                      <a:pt x="96" y="118"/>
                      <a:pt x="96" y="118"/>
                      <a:pt x="96" y="118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95" y="118"/>
                      <a:pt x="95" y="118"/>
                      <a:pt x="95" y="118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93" y="117"/>
                      <a:pt x="93" y="117"/>
                      <a:pt x="93" y="117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4" y="116"/>
                      <a:pt x="94" y="116"/>
                      <a:pt x="94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6"/>
                      <a:pt x="93" y="116"/>
                      <a:pt x="93" y="116"/>
                    </a:cubicBezTo>
                    <a:cubicBezTo>
                      <a:pt x="93" y="115"/>
                      <a:pt x="93" y="115"/>
                      <a:pt x="93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2" y="115"/>
                      <a:pt x="92" y="115"/>
                      <a:pt x="92" y="115"/>
                    </a:cubicBezTo>
                    <a:cubicBezTo>
                      <a:pt x="91" y="114"/>
                      <a:pt x="91" y="114"/>
                      <a:pt x="91" y="114"/>
                    </a:cubicBezTo>
                    <a:cubicBezTo>
                      <a:pt x="91" y="114"/>
                      <a:pt x="91" y="114"/>
                      <a:pt x="91" y="114"/>
                    </a:cubicBezTo>
                    <a:cubicBezTo>
                      <a:pt x="91" y="113"/>
                      <a:pt x="91" y="113"/>
                      <a:pt x="91" y="113"/>
                    </a:cubicBezTo>
                    <a:cubicBezTo>
                      <a:pt x="90" y="113"/>
                      <a:pt x="90" y="113"/>
                      <a:pt x="90" y="113"/>
                    </a:cubicBezTo>
                    <a:cubicBezTo>
                      <a:pt x="90" y="114"/>
                      <a:pt x="90" y="114"/>
                      <a:pt x="90" y="114"/>
                    </a:cubicBezTo>
                    <a:cubicBezTo>
                      <a:pt x="89" y="113"/>
                      <a:pt x="89" y="113"/>
                      <a:pt x="89" y="113"/>
                    </a:cubicBezTo>
                    <a:cubicBezTo>
                      <a:pt x="88" y="114"/>
                      <a:pt x="88" y="114"/>
                      <a:pt x="88" y="114"/>
                    </a:cubicBezTo>
                    <a:cubicBezTo>
                      <a:pt x="87" y="114"/>
                      <a:pt x="87" y="114"/>
                      <a:pt x="87" y="114"/>
                    </a:cubicBezTo>
                    <a:cubicBezTo>
                      <a:pt x="87" y="113"/>
                      <a:pt x="87" y="113"/>
                      <a:pt x="87" y="113"/>
                    </a:cubicBezTo>
                    <a:cubicBezTo>
                      <a:pt x="87" y="113"/>
                      <a:pt x="87" y="113"/>
                      <a:pt x="87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6" y="113"/>
                      <a:pt x="86" y="113"/>
                      <a:pt x="86" y="113"/>
                    </a:cubicBezTo>
                    <a:cubicBezTo>
                      <a:pt x="85" y="113"/>
                      <a:pt x="85" y="113"/>
                      <a:pt x="85" y="113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4" y="113"/>
                      <a:pt x="84" y="113"/>
                      <a:pt x="84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3" y="113"/>
                      <a:pt x="83" y="113"/>
                      <a:pt x="83" y="113"/>
                    </a:cubicBezTo>
                    <a:cubicBezTo>
                      <a:pt x="83" y="112"/>
                      <a:pt x="83" y="112"/>
                      <a:pt x="83" y="112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2" y="111"/>
                      <a:pt x="82" y="111"/>
                      <a:pt x="82" y="111"/>
                    </a:cubicBezTo>
                    <a:cubicBezTo>
                      <a:pt x="81" y="112"/>
                      <a:pt x="81" y="112"/>
                      <a:pt x="81" y="112"/>
                    </a:cubicBezTo>
                    <a:cubicBezTo>
                      <a:pt x="80" y="112"/>
                      <a:pt x="80" y="112"/>
                      <a:pt x="80" y="112"/>
                    </a:cubicBezTo>
                    <a:cubicBezTo>
                      <a:pt x="79" y="112"/>
                      <a:pt x="79" y="112"/>
                      <a:pt x="79" y="112"/>
                    </a:cubicBezTo>
                    <a:cubicBezTo>
                      <a:pt x="79" y="111"/>
                      <a:pt x="79" y="111"/>
                      <a:pt x="79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8" y="111"/>
                      <a:pt x="78" y="111"/>
                      <a:pt x="78" y="111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10"/>
                      <a:pt x="77" y="110"/>
                      <a:pt x="77" y="110"/>
                    </a:cubicBezTo>
                    <a:cubicBezTo>
                      <a:pt x="77" y="109"/>
                      <a:pt x="77" y="109"/>
                      <a:pt x="77" y="109"/>
                    </a:cubicBezTo>
                    <a:cubicBezTo>
                      <a:pt x="77" y="108"/>
                      <a:pt x="77" y="108"/>
                      <a:pt x="77" y="108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5" y="108"/>
                      <a:pt x="75" y="108"/>
                      <a:pt x="75" y="108"/>
                    </a:cubicBezTo>
                    <a:moveTo>
                      <a:pt x="66" y="87"/>
                    </a:moveTo>
                    <a:cubicBezTo>
                      <a:pt x="65" y="87"/>
                      <a:pt x="65" y="87"/>
                      <a:pt x="65" y="87"/>
                    </a:cubicBezTo>
                    <a:cubicBezTo>
                      <a:pt x="65" y="87"/>
                      <a:pt x="65" y="87"/>
                      <a:pt x="65" y="87"/>
                    </a:cubicBezTo>
                    <a:cubicBezTo>
                      <a:pt x="64" y="88"/>
                      <a:pt x="64" y="88"/>
                      <a:pt x="64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3" y="88"/>
                      <a:pt x="63" y="88"/>
                      <a:pt x="63" y="88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2" y="89"/>
                      <a:pt x="62" y="89"/>
                      <a:pt x="62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3" y="89"/>
                      <a:pt x="63" y="89"/>
                      <a:pt x="63" y="89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4" y="89"/>
                      <a:pt x="64" y="89"/>
                      <a:pt x="64" y="89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4" y="90"/>
                      <a:pt x="64" y="90"/>
                      <a:pt x="64" y="90"/>
                    </a:cubicBezTo>
                    <a:cubicBezTo>
                      <a:pt x="63" y="90"/>
                      <a:pt x="63" y="90"/>
                      <a:pt x="63" y="90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2" y="91"/>
                      <a:pt x="62" y="91"/>
                      <a:pt x="62" y="91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2" y="90"/>
                      <a:pt x="62" y="90"/>
                      <a:pt x="62" y="90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1" y="89"/>
                      <a:pt x="61" y="89"/>
                      <a:pt x="61" y="89"/>
                    </a:cubicBezTo>
                    <a:cubicBezTo>
                      <a:pt x="62" y="89"/>
                      <a:pt x="62" y="89"/>
                      <a:pt x="62" y="89"/>
                    </a:cubicBezTo>
                    <a:cubicBezTo>
                      <a:pt x="62" y="88"/>
                      <a:pt x="62" y="88"/>
                      <a:pt x="62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1" y="88"/>
                      <a:pt x="61" y="88"/>
                      <a:pt x="61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60" y="88"/>
                      <a:pt x="60" y="88"/>
                      <a:pt x="60" y="88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58" y="89"/>
                      <a:pt x="58" y="89"/>
                      <a:pt x="58" y="89"/>
                    </a:cubicBezTo>
                    <a:cubicBezTo>
                      <a:pt x="59" y="90"/>
                      <a:pt x="59" y="90"/>
                      <a:pt x="59" y="90"/>
                    </a:cubicBezTo>
                    <a:cubicBezTo>
                      <a:pt x="58" y="91"/>
                      <a:pt x="58" y="91"/>
                      <a:pt x="58" y="91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8" y="92"/>
                      <a:pt x="58" y="92"/>
                      <a:pt x="58" y="92"/>
                    </a:cubicBezTo>
                    <a:cubicBezTo>
                      <a:pt x="57" y="92"/>
                      <a:pt x="57" y="92"/>
                      <a:pt x="57" y="92"/>
                    </a:cubicBezTo>
                    <a:cubicBezTo>
                      <a:pt x="57" y="93"/>
                      <a:pt x="57" y="93"/>
                      <a:pt x="57" y="93"/>
                    </a:cubicBezTo>
                    <a:cubicBezTo>
                      <a:pt x="57" y="94"/>
                      <a:pt x="57" y="94"/>
                      <a:pt x="57" y="94"/>
                    </a:cubicBezTo>
                    <a:cubicBezTo>
                      <a:pt x="58" y="94"/>
                      <a:pt x="59" y="94"/>
                      <a:pt x="60" y="95"/>
                    </a:cubicBezTo>
                    <a:cubicBezTo>
                      <a:pt x="60" y="94"/>
                      <a:pt x="60" y="94"/>
                      <a:pt x="60" y="94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3" y="94"/>
                      <a:pt x="63" y="94"/>
                      <a:pt x="63" y="94"/>
                    </a:cubicBezTo>
                    <a:cubicBezTo>
                      <a:pt x="64" y="94"/>
                      <a:pt x="64" y="94"/>
                      <a:pt x="64" y="94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5" y="95"/>
                      <a:pt x="65" y="95"/>
                      <a:pt x="65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6" y="95"/>
                      <a:pt x="66" y="95"/>
                      <a:pt x="66" y="95"/>
                    </a:cubicBezTo>
                    <a:cubicBezTo>
                      <a:pt x="67" y="95"/>
                      <a:pt x="67" y="95"/>
                      <a:pt x="67" y="95"/>
                    </a:cubicBezTo>
                    <a:cubicBezTo>
                      <a:pt x="68" y="95"/>
                      <a:pt x="68" y="95"/>
                      <a:pt x="68" y="95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4"/>
                      <a:pt x="69" y="94"/>
                      <a:pt x="69" y="94"/>
                    </a:cubicBezTo>
                    <a:cubicBezTo>
                      <a:pt x="69" y="93"/>
                      <a:pt x="69" y="93"/>
                      <a:pt x="69" y="93"/>
                    </a:cubicBezTo>
                    <a:cubicBezTo>
                      <a:pt x="69" y="93"/>
                      <a:pt x="69" y="93"/>
                      <a:pt x="69" y="93"/>
                    </a:cubicBezTo>
                    <a:cubicBezTo>
                      <a:pt x="68" y="93"/>
                      <a:pt x="68" y="93"/>
                      <a:pt x="68" y="93"/>
                    </a:cubicBezTo>
                    <a:cubicBezTo>
                      <a:pt x="68" y="92"/>
                      <a:pt x="68" y="92"/>
                      <a:pt x="68" y="92"/>
                    </a:cubicBezTo>
                    <a:cubicBezTo>
                      <a:pt x="67" y="92"/>
                      <a:pt x="67" y="92"/>
                      <a:pt x="67" y="92"/>
                    </a:cubicBezTo>
                    <a:cubicBezTo>
                      <a:pt x="67" y="91"/>
                      <a:pt x="67" y="91"/>
                      <a:pt x="67" y="91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6" y="90"/>
                      <a:pt x="66" y="90"/>
                      <a:pt x="66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90"/>
                      <a:pt x="65" y="90"/>
                      <a:pt x="65" y="90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5" y="89"/>
                      <a:pt x="65" y="89"/>
                      <a:pt x="65" y="89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8"/>
                      <a:pt x="66" y="88"/>
                      <a:pt x="66" y="88"/>
                    </a:cubicBezTo>
                    <a:cubicBezTo>
                      <a:pt x="66" y="87"/>
                      <a:pt x="66" y="87"/>
                      <a:pt x="66" y="87"/>
                    </a:cubicBezTo>
                    <a:cubicBezTo>
                      <a:pt x="66" y="87"/>
                      <a:pt x="66" y="87"/>
                      <a:pt x="66" y="87"/>
                    </a:cubicBezTo>
                    <a:moveTo>
                      <a:pt x="78" y="87"/>
                    </a:move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7" y="87"/>
                      <a:pt x="77" y="87"/>
                      <a:pt x="77" y="87"/>
                    </a:cubicBezTo>
                    <a:cubicBezTo>
                      <a:pt x="76" y="88"/>
                      <a:pt x="76" y="88"/>
                      <a:pt x="76" y="88"/>
                    </a:cubicBezTo>
                    <a:cubicBezTo>
                      <a:pt x="75" y="88"/>
                      <a:pt x="75" y="88"/>
                      <a:pt x="75" y="88"/>
                    </a:cubicBezTo>
                    <a:cubicBezTo>
                      <a:pt x="75" y="88"/>
                      <a:pt x="75" y="89"/>
                      <a:pt x="74" y="89"/>
                    </a:cubicBezTo>
                    <a:cubicBezTo>
                      <a:pt x="74" y="89"/>
                      <a:pt x="74" y="89"/>
                      <a:pt x="74" y="90"/>
                    </a:cubicBezTo>
                    <a:cubicBezTo>
                      <a:pt x="73" y="90"/>
                      <a:pt x="73" y="90"/>
                      <a:pt x="73" y="90"/>
                    </a:cubicBezTo>
                    <a:cubicBezTo>
                      <a:pt x="73" y="91"/>
                      <a:pt x="74" y="91"/>
                      <a:pt x="74" y="91"/>
                    </a:cubicBezTo>
                    <a:cubicBezTo>
                      <a:pt x="74" y="92"/>
                      <a:pt x="74" y="93"/>
                      <a:pt x="75" y="93"/>
                    </a:cubicBezTo>
                    <a:cubicBezTo>
                      <a:pt x="75" y="94"/>
                      <a:pt x="75" y="94"/>
                      <a:pt x="75" y="94"/>
                    </a:cubicBezTo>
                    <a:cubicBezTo>
                      <a:pt x="75" y="94"/>
                      <a:pt x="76" y="95"/>
                      <a:pt x="76" y="95"/>
                    </a:cubicBezTo>
                    <a:cubicBezTo>
                      <a:pt x="76" y="96"/>
                      <a:pt x="76" y="96"/>
                      <a:pt x="76" y="96"/>
                    </a:cubicBezTo>
                    <a:cubicBezTo>
                      <a:pt x="75" y="97"/>
                      <a:pt x="75" y="97"/>
                      <a:pt x="75" y="97"/>
                    </a:cubicBezTo>
                    <a:cubicBezTo>
                      <a:pt x="75" y="98"/>
                      <a:pt x="75" y="98"/>
                      <a:pt x="75" y="99"/>
                    </a:cubicBezTo>
                    <a:cubicBezTo>
                      <a:pt x="75" y="99"/>
                      <a:pt x="76" y="99"/>
                      <a:pt x="76" y="99"/>
                    </a:cubicBezTo>
                    <a:cubicBezTo>
                      <a:pt x="76" y="100"/>
                      <a:pt x="77" y="100"/>
                      <a:pt x="77" y="101"/>
                    </a:cubicBezTo>
                    <a:cubicBezTo>
                      <a:pt x="77" y="101"/>
                      <a:pt x="78" y="101"/>
                      <a:pt x="78" y="101"/>
                    </a:cubicBezTo>
                    <a:cubicBezTo>
                      <a:pt x="78" y="101"/>
                      <a:pt x="78" y="101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79" y="100"/>
                      <a:pt x="79" y="100"/>
                      <a:pt x="79" y="100"/>
                    </a:cubicBezTo>
                    <a:cubicBezTo>
                      <a:pt x="80" y="100"/>
                      <a:pt x="80" y="100"/>
                      <a:pt x="80" y="100"/>
                    </a:cubicBezTo>
                    <a:cubicBezTo>
                      <a:pt x="80" y="99"/>
                      <a:pt x="80" y="99"/>
                      <a:pt x="80" y="99"/>
                    </a:cubicBezTo>
                    <a:cubicBezTo>
                      <a:pt x="80" y="98"/>
                      <a:pt x="80" y="98"/>
                      <a:pt x="80" y="98"/>
                    </a:cubicBezTo>
                    <a:cubicBezTo>
                      <a:pt x="79" y="97"/>
                      <a:pt x="79" y="97"/>
                      <a:pt x="79" y="97"/>
                    </a:cubicBezTo>
                    <a:cubicBezTo>
                      <a:pt x="80" y="97"/>
                      <a:pt x="80" y="97"/>
                      <a:pt x="80" y="97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79" y="96"/>
                      <a:pt x="79" y="96"/>
                      <a:pt x="79" y="96"/>
                    </a:cubicBezTo>
                    <a:cubicBezTo>
                      <a:pt x="80" y="96"/>
                      <a:pt x="80" y="95"/>
                      <a:pt x="81" y="95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80" y="94"/>
                      <a:pt x="80" y="94"/>
                      <a:pt x="80" y="94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4"/>
                      <a:pt x="79" y="94"/>
                      <a:pt x="79" y="94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9" y="93"/>
                      <a:pt x="79" y="93"/>
                      <a:pt x="79" y="93"/>
                    </a:cubicBezTo>
                    <a:cubicBezTo>
                      <a:pt x="78" y="93"/>
                      <a:pt x="78" y="92"/>
                      <a:pt x="78" y="92"/>
                    </a:cubicBezTo>
                    <a:cubicBezTo>
                      <a:pt x="78" y="92"/>
                      <a:pt x="78" y="92"/>
                      <a:pt x="78" y="92"/>
                    </a:cubicBezTo>
                    <a:cubicBezTo>
                      <a:pt x="77" y="91"/>
                      <a:pt x="77" y="91"/>
                      <a:pt x="77" y="91"/>
                    </a:cubicBezTo>
                    <a:cubicBezTo>
                      <a:pt x="77" y="91"/>
                      <a:pt x="77" y="91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7" y="90"/>
                      <a:pt x="77" y="90"/>
                      <a:pt x="77" y="90"/>
                    </a:cubicBezTo>
                    <a:cubicBezTo>
                      <a:pt x="78" y="89"/>
                      <a:pt x="78" y="89"/>
                      <a:pt x="79" y="89"/>
                    </a:cubicBezTo>
                    <a:cubicBezTo>
                      <a:pt x="79" y="88"/>
                      <a:pt x="79" y="88"/>
                      <a:pt x="79" y="88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9" y="87"/>
                      <a:pt x="79" y="87"/>
                    </a:cubicBezTo>
                    <a:cubicBezTo>
                      <a:pt x="79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cubicBezTo>
                      <a:pt x="78" y="87"/>
                      <a:pt x="78" y="87"/>
                      <a:pt x="78" y="87"/>
                    </a:cubicBezTo>
                    <a:moveTo>
                      <a:pt x="28" y="72"/>
                    </a:move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3"/>
                      <a:pt x="28" y="73"/>
                    </a:cubicBezTo>
                    <a:cubicBezTo>
                      <a:pt x="28" y="73"/>
                      <a:pt x="28" y="73"/>
                      <a:pt x="28" y="73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2"/>
                      <a:pt x="28" y="72"/>
                      <a:pt x="28" y="72"/>
                    </a:cubicBezTo>
                    <a:moveTo>
                      <a:pt x="14" y="55"/>
                    </a:move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cubicBezTo>
                      <a:pt x="14" y="55"/>
                      <a:pt x="14" y="55"/>
                      <a:pt x="14" y="55"/>
                    </a:cubicBezTo>
                    <a:moveTo>
                      <a:pt x="13" y="54"/>
                    </a:moveTo>
                    <a:cubicBezTo>
                      <a:pt x="13" y="54"/>
                      <a:pt x="13" y="54"/>
                      <a:pt x="13" y="54"/>
                    </a:cubicBezTo>
                    <a:cubicBezTo>
                      <a:pt x="13" y="54"/>
                      <a:pt x="13" y="54"/>
                      <a:pt x="13" y="55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3" y="54"/>
                      <a:pt x="13" y="54"/>
                      <a:pt x="13" y="54"/>
                    </a:cubicBezTo>
                    <a:moveTo>
                      <a:pt x="175" y="148"/>
                    </a:move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6"/>
                      <a:pt x="174" y="146"/>
                      <a:pt x="174" y="146"/>
                    </a:cubicBezTo>
                    <a:cubicBezTo>
                      <a:pt x="174" y="146"/>
                      <a:pt x="174" y="146"/>
                      <a:pt x="174" y="146"/>
                    </a:cubicBezTo>
                    <a:cubicBezTo>
                      <a:pt x="175" y="147"/>
                      <a:pt x="175" y="147"/>
                      <a:pt x="175" y="147"/>
                    </a:cubicBezTo>
                    <a:cubicBezTo>
                      <a:pt x="175" y="148"/>
                      <a:pt x="175" y="148"/>
                      <a:pt x="175" y="148"/>
                    </a:cubicBezTo>
                    <a:moveTo>
                      <a:pt x="173" y="146"/>
                    </a:moveTo>
                    <a:cubicBezTo>
                      <a:pt x="172" y="146"/>
                      <a:pt x="172" y="146"/>
                      <a:pt x="172" y="146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2" y="145"/>
                      <a:pt x="172" y="145"/>
                      <a:pt x="172" y="145"/>
                    </a:cubicBezTo>
                    <a:cubicBezTo>
                      <a:pt x="173" y="146"/>
                      <a:pt x="173" y="146"/>
                      <a:pt x="173" y="146"/>
                    </a:cubicBezTo>
                    <a:cubicBezTo>
                      <a:pt x="173" y="146"/>
                      <a:pt x="173" y="146"/>
                      <a:pt x="173" y="146"/>
                    </a:cubicBezTo>
                    <a:cubicBezTo>
                      <a:pt x="173" y="146"/>
                      <a:pt x="173" y="146"/>
                      <a:pt x="173" y="146"/>
                    </a:cubicBezTo>
                    <a:moveTo>
                      <a:pt x="171" y="145"/>
                    </a:moveTo>
                    <a:cubicBezTo>
                      <a:pt x="170" y="145"/>
                      <a:pt x="170" y="145"/>
                      <a:pt x="170" y="145"/>
                    </a:cubicBezTo>
                    <a:cubicBezTo>
                      <a:pt x="170" y="144"/>
                      <a:pt x="170" y="144"/>
                      <a:pt x="170" y="144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cubicBezTo>
                      <a:pt x="171" y="145"/>
                      <a:pt x="171" y="145"/>
                      <a:pt x="171" y="145"/>
                    </a:cubicBezTo>
                    <a:moveTo>
                      <a:pt x="169" y="145"/>
                    </a:move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3"/>
                      <a:pt x="169" y="143"/>
                      <a:pt x="169" y="143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4"/>
                      <a:pt x="169" y="144"/>
                      <a:pt x="169" y="144"/>
                    </a:cubicBezTo>
                    <a:cubicBezTo>
                      <a:pt x="169" y="145"/>
                      <a:pt x="169" y="145"/>
                      <a:pt x="169" y="145"/>
                    </a:cubicBezTo>
                    <a:moveTo>
                      <a:pt x="167" y="143"/>
                    </a:move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5" y="141"/>
                      <a:pt x="165" y="141"/>
                      <a:pt x="165" y="141"/>
                    </a:cubicBezTo>
                    <a:cubicBezTo>
                      <a:pt x="164" y="141"/>
                      <a:pt x="164" y="141"/>
                      <a:pt x="164" y="141"/>
                    </a:cubicBezTo>
                    <a:cubicBezTo>
                      <a:pt x="164" y="140"/>
                      <a:pt x="164" y="140"/>
                      <a:pt x="164" y="140"/>
                    </a:cubicBezTo>
                    <a:cubicBezTo>
                      <a:pt x="165" y="140"/>
                      <a:pt x="165" y="140"/>
                      <a:pt x="165" y="140"/>
                    </a:cubicBezTo>
                    <a:cubicBezTo>
                      <a:pt x="165" y="141"/>
                      <a:pt x="165" y="141"/>
                      <a:pt x="165" y="141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6" y="141"/>
                      <a:pt x="166" y="141"/>
                      <a:pt x="166" y="141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2"/>
                      <a:pt x="167" y="142"/>
                      <a:pt x="167" y="142"/>
                    </a:cubicBezTo>
                    <a:cubicBezTo>
                      <a:pt x="167" y="143"/>
                      <a:pt x="167" y="143"/>
                      <a:pt x="167" y="143"/>
                    </a:cubicBezTo>
                    <a:cubicBezTo>
                      <a:pt x="167" y="143"/>
                      <a:pt x="167" y="143"/>
                      <a:pt x="167" y="143"/>
                    </a:cubicBezTo>
                    <a:moveTo>
                      <a:pt x="142" y="129"/>
                    </a:move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2" y="129"/>
                      <a:pt x="142" y="129"/>
                      <a:pt x="142" y="129"/>
                    </a:cubicBezTo>
                    <a:moveTo>
                      <a:pt x="143" y="128"/>
                    </a:move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moveTo>
                      <a:pt x="141" y="129"/>
                    </a:move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9"/>
                      <a:pt x="142" y="129"/>
                      <a:pt x="142" y="129"/>
                    </a:cubicBezTo>
                    <a:cubicBezTo>
                      <a:pt x="141" y="129"/>
                      <a:pt x="141" y="129"/>
                      <a:pt x="141" y="129"/>
                    </a:cubicBezTo>
                    <a:moveTo>
                      <a:pt x="142" y="128"/>
                    </a:moveTo>
                    <a:cubicBezTo>
                      <a:pt x="142" y="128"/>
                      <a:pt x="142" y="128"/>
                      <a:pt x="142" y="128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3" y="128"/>
                      <a:pt x="143" y="128"/>
                      <a:pt x="143" y="128"/>
                    </a:cubicBezTo>
                    <a:cubicBezTo>
                      <a:pt x="142" y="128"/>
                      <a:pt x="142" y="128"/>
                      <a:pt x="142" y="128"/>
                    </a:cubicBezTo>
                    <a:moveTo>
                      <a:pt x="141" y="127"/>
                    </a:move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1" y="126"/>
                      <a:pt x="141" y="126"/>
                      <a:pt x="141" y="126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moveTo>
                      <a:pt x="143" y="127"/>
                    </a:move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2" y="127"/>
                      <a:pt x="142" y="127"/>
                      <a:pt x="142" y="127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3" y="126"/>
                      <a:pt x="143" y="126"/>
                      <a:pt x="143" y="126"/>
                    </a:cubicBezTo>
                    <a:cubicBezTo>
                      <a:pt x="143" y="127"/>
                      <a:pt x="143" y="127"/>
                      <a:pt x="143" y="127"/>
                    </a:cubicBezTo>
                    <a:cubicBezTo>
                      <a:pt x="143" y="127"/>
                      <a:pt x="143" y="127"/>
                      <a:pt x="143" y="127"/>
                    </a:cubicBezTo>
                    <a:moveTo>
                      <a:pt x="139" y="126"/>
                    </a:move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8" y="125"/>
                      <a:pt x="138" y="125"/>
                      <a:pt x="138" y="125"/>
                    </a:cubicBezTo>
                    <a:cubicBezTo>
                      <a:pt x="138" y="125"/>
                      <a:pt x="138" y="125"/>
                      <a:pt x="138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6"/>
                      <a:pt x="139" y="126"/>
                      <a:pt x="139" y="126"/>
                    </a:cubicBezTo>
                    <a:cubicBezTo>
                      <a:pt x="139" y="126"/>
                      <a:pt x="139" y="126"/>
                      <a:pt x="139" y="126"/>
                    </a:cubicBezTo>
                    <a:moveTo>
                      <a:pt x="142" y="125"/>
                    </a:move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cubicBezTo>
                      <a:pt x="142" y="125"/>
                      <a:pt x="142" y="125"/>
                      <a:pt x="142" y="125"/>
                    </a:cubicBezTo>
                    <a:moveTo>
                      <a:pt x="140" y="125"/>
                    </a:move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2" y="126"/>
                      <a:pt x="142" y="126"/>
                      <a:pt x="142" y="126"/>
                    </a:cubicBezTo>
                    <a:cubicBezTo>
                      <a:pt x="141" y="125"/>
                      <a:pt x="141" y="125"/>
                      <a:pt x="141" y="125"/>
                    </a:cubicBez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40" y="125"/>
                      <a:pt x="140" y="125"/>
                      <a:pt x="140" y="125"/>
                    </a:cubicBezTo>
                    <a:moveTo>
                      <a:pt x="139" y="120"/>
                    </a:moveTo>
                    <a:cubicBezTo>
                      <a:pt x="140" y="120"/>
                      <a:pt x="140" y="120"/>
                      <a:pt x="140" y="120"/>
                    </a:cubicBezTo>
                    <a:cubicBezTo>
                      <a:pt x="140" y="120"/>
                      <a:pt x="140" y="120"/>
                      <a:pt x="140" y="120"/>
                    </a:cubicBezTo>
                    <a:cubicBezTo>
                      <a:pt x="140" y="121"/>
                      <a:pt x="140" y="121"/>
                      <a:pt x="140" y="121"/>
                    </a:cubicBezTo>
                    <a:cubicBezTo>
                      <a:pt x="140" y="122"/>
                      <a:pt x="140" y="122"/>
                      <a:pt x="140" y="122"/>
                    </a:cubicBezTo>
                    <a:cubicBezTo>
                      <a:pt x="140" y="122"/>
                      <a:pt x="140" y="122"/>
                      <a:pt x="140" y="122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39" y="123"/>
                      <a:pt x="139" y="123"/>
                      <a:pt x="139" y="123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4"/>
                      <a:pt x="140" y="124"/>
                      <a:pt x="140" y="124"/>
                    </a:cubicBezTo>
                    <a:cubicBezTo>
                      <a:pt x="140" y="125"/>
                      <a:pt x="140" y="125"/>
                      <a:pt x="140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5"/>
                      <a:pt x="139" y="125"/>
                      <a:pt x="139" y="125"/>
                    </a:cubicBezTo>
                    <a:cubicBezTo>
                      <a:pt x="139" y="124"/>
                      <a:pt x="139" y="124"/>
                      <a:pt x="139" y="124"/>
                    </a:cubicBezTo>
                    <a:cubicBezTo>
                      <a:pt x="138" y="124"/>
                      <a:pt x="138" y="124"/>
                      <a:pt x="138" y="124"/>
                    </a:cubicBezTo>
                    <a:cubicBezTo>
                      <a:pt x="138" y="123"/>
                      <a:pt x="138" y="123"/>
                      <a:pt x="138" y="123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8" y="122"/>
                      <a:pt x="138" y="122"/>
                      <a:pt x="138" y="122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1"/>
                      <a:pt x="139" y="121"/>
                      <a:pt x="139" y="121"/>
                    </a:cubicBezTo>
                    <a:cubicBezTo>
                      <a:pt x="139" y="120"/>
                      <a:pt x="139" y="120"/>
                      <a:pt x="139" y="120"/>
                    </a:cubicBezTo>
                    <a:cubicBezTo>
                      <a:pt x="139" y="120"/>
                      <a:pt x="139" y="120"/>
                      <a:pt x="139" y="120"/>
                    </a:cubicBezTo>
                    <a:cubicBezTo>
                      <a:pt x="139" y="120"/>
                      <a:pt x="139" y="120"/>
                      <a:pt x="139" y="120"/>
                    </a:cubicBezTo>
                    <a:moveTo>
                      <a:pt x="211" y="121"/>
                    </a:moveTo>
                    <a:cubicBezTo>
                      <a:pt x="211" y="120"/>
                      <a:pt x="211" y="120"/>
                      <a:pt x="211" y="120"/>
                    </a:cubicBezTo>
                    <a:cubicBezTo>
                      <a:pt x="211" y="120"/>
                      <a:pt x="211" y="120"/>
                      <a:pt x="211" y="120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2" y="120"/>
                      <a:pt x="212" y="120"/>
                      <a:pt x="212" y="120"/>
                    </a:cubicBezTo>
                    <a:cubicBezTo>
                      <a:pt x="211" y="121"/>
                      <a:pt x="211" y="121"/>
                      <a:pt x="211" y="121"/>
                    </a:cubicBezTo>
                    <a:moveTo>
                      <a:pt x="211" y="119"/>
                    </a:moveTo>
                    <a:cubicBezTo>
                      <a:pt x="210" y="119"/>
                      <a:pt x="210" y="119"/>
                      <a:pt x="210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cubicBezTo>
                      <a:pt x="211" y="119"/>
                      <a:pt x="211" y="119"/>
                      <a:pt x="211" y="119"/>
                    </a:cubicBezTo>
                    <a:moveTo>
                      <a:pt x="210" y="118"/>
                    </a:move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cubicBezTo>
                      <a:pt x="210" y="118"/>
                      <a:pt x="210" y="118"/>
                      <a:pt x="210" y="118"/>
                    </a:cubicBezTo>
                    <a:moveTo>
                      <a:pt x="209" y="118"/>
                    </a:move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cubicBezTo>
                      <a:pt x="209" y="118"/>
                      <a:pt x="209" y="118"/>
                      <a:pt x="209" y="118"/>
                    </a:cubicBezTo>
                    <a:moveTo>
                      <a:pt x="208" y="117"/>
                    </a:move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cubicBezTo>
                      <a:pt x="208" y="117"/>
                      <a:pt x="208" y="117"/>
                      <a:pt x="208" y="117"/>
                    </a:cubicBezTo>
                    <a:moveTo>
                      <a:pt x="200" y="115"/>
                    </a:move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4"/>
                      <a:pt x="200" y="114"/>
                      <a:pt x="200" y="114"/>
                    </a:cubicBezTo>
                    <a:cubicBezTo>
                      <a:pt x="200" y="115"/>
                      <a:pt x="200" y="115"/>
                      <a:pt x="200" y="115"/>
                    </a:cubicBezTo>
                    <a:moveTo>
                      <a:pt x="141" y="114"/>
                    </a:moveTo>
                    <a:cubicBezTo>
                      <a:pt x="141" y="114"/>
                      <a:pt x="141" y="114"/>
                      <a:pt x="141" y="114"/>
                    </a:cubicBezTo>
                    <a:cubicBezTo>
                      <a:pt x="141" y="114"/>
                      <a:pt x="141" y="114"/>
                      <a:pt x="141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1" y="114"/>
                      <a:pt x="141" y="114"/>
                      <a:pt x="141" y="114"/>
                    </a:cubicBezTo>
                    <a:moveTo>
                      <a:pt x="142" y="114"/>
                    </a:move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2" y="114"/>
                      <a:pt x="142" y="114"/>
                      <a:pt x="142" y="114"/>
                    </a:cubicBezTo>
                    <a:moveTo>
                      <a:pt x="143" y="114"/>
                    </a:moveTo>
                    <a:cubicBezTo>
                      <a:pt x="142" y="114"/>
                      <a:pt x="142" y="114"/>
                      <a:pt x="142" y="114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3" y="113"/>
                      <a:pt x="143" y="113"/>
                      <a:pt x="143" y="113"/>
                    </a:cubicBezTo>
                    <a:cubicBezTo>
                      <a:pt x="143" y="114"/>
                      <a:pt x="143" y="114"/>
                      <a:pt x="143" y="114"/>
                    </a:cubicBezTo>
                    <a:cubicBezTo>
                      <a:pt x="143" y="114"/>
                      <a:pt x="143" y="114"/>
                      <a:pt x="143" y="114"/>
                    </a:cubicBezTo>
                    <a:moveTo>
                      <a:pt x="139" y="116"/>
                    </a:moveTo>
                    <a:cubicBezTo>
                      <a:pt x="138" y="116"/>
                      <a:pt x="138" y="116"/>
                      <a:pt x="138" y="116"/>
                    </a:cubicBezTo>
                    <a:cubicBezTo>
                      <a:pt x="138" y="115"/>
                      <a:pt x="138" y="115"/>
                      <a:pt x="138" y="115"/>
                    </a:cubicBezTo>
                    <a:cubicBezTo>
                      <a:pt x="139" y="114"/>
                      <a:pt x="139" y="114"/>
                      <a:pt x="139" y="114"/>
                    </a:cubicBezTo>
                    <a:cubicBezTo>
                      <a:pt x="139" y="113"/>
                      <a:pt x="139" y="113"/>
                      <a:pt x="139" y="113"/>
                    </a:cubicBezTo>
                    <a:cubicBezTo>
                      <a:pt x="139" y="113"/>
                      <a:pt x="139" y="113"/>
                      <a:pt x="139" y="113"/>
                    </a:cubicBezTo>
                    <a:cubicBezTo>
                      <a:pt x="140" y="113"/>
                      <a:pt x="140" y="113"/>
                      <a:pt x="140" y="113"/>
                    </a:cubicBezTo>
                    <a:cubicBezTo>
                      <a:pt x="140" y="115"/>
                      <a:pt x="140" y="115"/>
                      <a:pt x="140" y="115"/>
                    </a:cubicBezTo>
                    <a:cubicBezTo>
                      <a:pt x="139" y="115"/>
                      <a:pt x="139" y="115"/>
                      <a:pt x="139" y="115"/>
                    </a:cubicBezTo>
                    <a:cubicBezTo>
                      <a:pt x="139" y="116"/>
                      <a:pt x="139" y="116"/>
                      <a:pt x="139" y="116"/>
                    </a:cubicBezTo>
                    <a:cubicBezTo>
                      <a:pt x="139" y="116"/>
                      <a:pt x="139" y="116"/>
                      <a:pt x="139" y="116"/>
                    </a:cubicBezTo>
                    <a:moveTo>
                      <a:pt x="145" y="112"/>
                    </a:move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cubicBezTo>
                      <a:pt x="145" y="112"/>
                      <a:pt x="145" y="112"/>
                      <a:pt x="145" y="112"/>
                    </a:cubicBezTo>
                    <a:moveTo>
                      <a:pt x="146" y="111"/>
                    </a:move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1"/>
                      <a:pt x="146" y="111"/>
                      <a:pt x="146" y="111"/>
                    </a:cubicBezTo>
                    <a:cubicBezTo>
                      <a:pt x="146" y="111"/>
                      <a:pt x="146" y="111"/>
                      <a:pt x="146" y="111"/>
                    </a:cubicBezTo>
                    <a:moveTo>
                      <a:pt x="146" y="110"/>
                    </a:move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7" y="110"/>
                      <a:pt x="147" y="110"/>
                      <a:pt x="147" y="110"/>
                    </a:cubicBezTo>
                    <a:cubicBezTo>
                      <a:pt x="147" y="110"/>
                      <a:pt x="147" y="110"/>
                      <a:pt x="147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cubicBezTo>
                      <a:pt x="146" y="110"/>
                      <a:pt x="146" y="110"/>
                      <a:pt x="146" y="110"/>
                    </a:cubicBezTo>
                    <a:moveTo>
                      <a:pt x="147" y="108"/>
                    </a:move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cubicBezTo>
                      <a:pt x="147" y="108"/>
                      <a:pt x="147" y="108"/>
                      <a:pt x="147" y="108"/>
                    </a:cubicBezTo>
                    <a:moveTo>
                      <a:pt x="148" y="108"/>
                    </a:move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8" y="108"/>
                      <a:pt x="148" y="108"/>
                      <a:pt x="148" y="108"/>
                    </a:cubicBezTo>
                    <a:cubicBezTo>
                      <a:pt x="148" y="108"/>
                      <a:pt x="148" y="108"/>
                      <a:pt x="148" y="108"/>
                    </a:cubicBezTo>
                    <a:moveTo>
                      <a:pt x="146" y="105"/>
                    </a:move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moveTo>
                      <a:pt x="146" y="105"/>
                    </a:move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4"/>
                      <a:pt x="146" y="104"/>
                      <a:pt x="146" y="104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cubicBezTo>
                      <a:pt x="146" y="105"/>
                      <a:pt x="146" y="105"/>
                      <a:pt x="146" y="105"/>
                    </a:cubicBezTo>
                    <a:moveTo>
                      <a:pt x="144" y="104"/>
                    </a:move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cubicBezTo>
                      <a:pt x="144" y="104"/>
                      <a:pt x="144" y="104"/>
                      <a:pt x="144" y="104"/>
                    </a:cubicBezTo>
                    <a:moveTo>
                      <a:pt x="147" y="104"/>
                    </a:move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moveTo>
                      <a:pt x="147" y="105"/>
                    </a:move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6" y="104"/>
                      <a:pt x="146" y="104"/>
                      <a:pt x="146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7" y="104"/>
                      <a:pt x="147" y="104"/>
                      <a:pt x="147" y="104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9" y="105"/>
                      <a:pt x="149" y="105"/>
                      <a:pt x="149" y="105"/>
                    </a:cubicBezTo>
                    <a:cubicBezTo>
                      <a:pt x="148" y="106"/>
                      <a:pt x="148" y="106"/>
                      <a:pt x="148" y="106"/>
                    </a:cubicBezTo>
                    <a:cubicBezTo>
                      <a:pt x="148" y="107"/>
                      <a:pt x="148" y="107"/>
                      <a:pt x="148" y="107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7"/>
                      <a:pt x="147" y="107"/>
                      <a:pt x="147" y="107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cubicBezTo>
                      <a:pt x="147" y="105"/>
                      <a:pt x="147" y="105"/>
                      <a:pt x="147" y="105"/>
                    </a:cubicBezTo>
                    <a:moveTo>
                      <a:pt x="149" y="105"/>
                    </a:move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49" y="104"/>
                      <a:pt x="149" y="104"/>
                      <a:pt x="149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51" y="103"/>
                      <a:pt x="151" y="103"/>
                      <a:pt x="151" y="103"/>
                    </a:cubicBezTo>
                    <a:cubicBezTo>
                      <a:pt x="151" y="104"/>
                      <a:pt x="151" y="104"/>
                      <a:pt x="151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4"/>
                      <a:pt x="150" y="104"/>
                      <a:pt x="150" y="104"/>
                    </a:cubicBezTo>
                    <a:cubicBezTo>
                      <a:pt x="150" y="105"/>
                      <a:pt x="150" y="105"/>
                      <a:pt x="150" y="105"/>
                    </a:cubicBezTo>
                    <a:cubicBezTo>
                      <a:pt x="149" y="105"/>
                      <a:pt x="149" y="105"/>
                      <a:pt x="149" y="105"/>
                    </a:cubicBezTo>
                    <a:moveTo>
                      <a:pt x="146" y="103"/>
                    </a:move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cubicBezTo>
                      <a:pt x="146" y="103"/>
                      <a:pt x="146" y="103"/>
                      <a:pt x="146" y="103"/>
                    </a:cubicBezTo>
                    <a:moveTo>
                      <a:pt x="154" y="99"/>
                    </a:move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4" y="98"/>
                      <a:pt x="154" y="98"/>
                      <a:pt x="154" y="98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4" y="99"/>
                      <a:pt x="154" y="99"/>
                      <a:pt x="154" y="99"/>
                    </a:cubicBezTo>
                    <a:moveTo>
                      <a:pt x="156" y="95"/>
                    </a:moveTo>
                    <a:cubicBezTo>
                      <a:pt x="157" y="95"/>
                      <a:pt x="157" y="95"/>
                      <a:pt x="157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7" y="94"/>
                      <a:pt x="157" y="94"/>
                      <a:pt x="157" y="94"/>
                    </a:cubicBezTo>
                    <a:cubicBezTo>
                      <a:pt x="157" y="94"/>
                      <a:pt x="157" y="94"/>
                      <a:pt x="157" y="94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57" y="95"/>
                      <a:pt x="157" y="95"/>
                      <a:pt x="157" y="95"/>
                    </a:cubicBezTo>
                    <a:cubicBezTo>
                      <a:pt x="157" y="96"/>
                      <a:pt x="157" y="96"/>
                      <a:pt x="157" y="96"/>
                    </a:cubicBezTo>
                    <a:cubicBezTo>
                      <a:pt x="157" y="96"/>
                      <a:pt x="157" y="96"/>
                      <a:pt x="157" y="96"/>
                    </a:cubicBezTo>
                    <a:cubicBezTo>
                      <a:pt x="157" y="97"/>
                      <a:pt x="157" y="97"/>
                      <a:pt x="157" y="97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7" y="98"/>
                      <a:pt x="157" y="98"/>
                      <a:pt x="157" y="98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6" y="99"/>
                      <a:pt x="156" y="99"/>
                      <a:pt x="156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1"/>
                      <a:pt x="156" y="101"/>
                      <a:pt x="156" y="101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6" y="102"/>
                      <a:pt x="156" y="102"/>
                      <a:pt x="156" y="102"/>
                    </a:cubicBezTo>
                    <a:cubicBezTo>
                      <a:pt x="155" y="101"/>
                      <a:pt x="155" y="101"/>
                      <a:pt x="155" y="101"/>
                    </a:cubicBezTo>
                    <a:cubicBezTo>
                      <a:pt x="155" y="102"/>
                      <a:pt x="155" y="102"/>
                      <a:pt x="155" y="102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154" y="102"/>
                      <a:pt x="154" y="102"/>
                      <a:pt x="154" y="102"/>
                    </a:cubicBezTo>
                    <a:cubicBezTo>
                      <a:pt x="154" y="103"/>
                      <a:pt x="154" y="103"/>
                      <a:pt x="154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2"/>
                      <a:pt x="153" y="102"/>
                      <a:pt x="153" y="102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3" y="103"/>
                      <a:pt x="153" y="103"/>
                      <a:pt x="153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4"/>
                      <a:pt x="152" y="104"/>
                      <a:pt x="152" y="104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2" y="103"/>
                      <a:pt x="152" y="103"/>
                      <a:pt x="152" y="103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50" y="103"/>
                      <a:pt x="150" y="103"/>
                      <a:pt x="150" y="103"/>
                    </a:cubicBezTo>
                    <a:cubicBezTo>
                      <a:pt x="149" y="103"/>
                      <a:pt x="149" y="103"/>
                      <a:pt x="149" y="103"/>
                    </a:cubicBezTo>
                    <a:cubicBezTo>
                      <a:pt x="148" y="104"/>
                      <a:pt x="148" y="104"/>
                      <a:pt x="148" y="104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8" y="103"/>
                      <a:pt x="148" y="103"/>
                      <a:pt x="148" y="103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49" y="102"/>
                      <a:pt x="149" y="102"/>
                      <a:pt x="149" y="102"/>
                    </a:cubicBezTo>
                    <a:cubicBezTo>
                      <a:pt x="150" y="102"/>
                      <a:pt x="150" y="102"/>
                      <a:pt x="150" y="102"/>
                    </a:cubicBezTo>
                    <a:cubicBezTo>
                      <a:pt x="150" y="102"/>
                      <a:pt x="150" y="102"/>
                      <a:pt x="150" y="102"/>
                    </a:cubicBezTo>
                    <a:cubicBezTo>
                      <a:pt x="151" y="102"/>
                      <a:pt x="151" y="102"/>
                      <a:pt x="151" y="102"/>
                    </a:cubicBezTo>
                    <a:cubicBezTo>
                      <a:pt x="151" y="101"/>
                      <a:pt x="151" y="101"/>
                      <a:pt x="151" y="101"/>
                    </a:cubicBezTo>
                    <a:cubicBezTo>
                      <a:pt x="152" y="101"/>
                      <a:pt x="152" y="101"/>
                      <a:pt x="152" y="101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99"/>
                      <a:pt x="153" y="99"/>
                      <a:pt x="153" y="99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3" y="100"/>
                      <a:pt x="153" y="100"/>
                      <a:pt x="153" y="100"/>
                    </a:cubicBezTo>
                    <a:cubicBezTo>
                      <a:pt x="154" y="100"/>
                      <a:pt x="154" y="100"/>
                      <a:pt x="154" y="100"/>
                    </a:cubicBezTo>
                    <a:cubicBezTo>
                      <a:pt x="154" y="99"/>
                      <a:pt x="154" y="99"/>
                      <a:pt x="154" y="99"/>
                    </a:cubicBezTo>
                    <a:cubicBezTo>
                      <a:pt x="155" y="99"/>
                      <a:pt x="155" y="99"/>
                      <a:pt x="155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156" y="97"/>
                      <a:pt x="156" y="97"/>
                      <a:pt x="156" y="97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cubicBezTo>
                      <a:pt x="156" y="95"/>
                      <a:pt x="156" y="95"/>
                      <a:pt x="156" y="95"/>
                    </a:cubicBezTo>
                    <a:moveTo>
                      <a:pt x="162" y="91"/>
                    </a:moveTo>
                    <a:cubicBezTo>
                      <a:pt x="162" y="91"/>
                      <a:pt x="162" y="91"/>
                      <a:pt x="162" y="91"/>
                    </a:cubicBezTo>
                    <a:cubicBezTo>
                      <a:pt x="162" y="91"/>
                      <a:pt x="162" y="91"/>
                      <a:pt x="162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2" y="91"/>
                      <a:pt x="162" y="91"/>
                      <a:pt x="162" y="91"/>
                    </a:cubicBezTo>
                    <a:moveTo>
                      <a:pt x="161" y="91"/>
                    </a:move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0"/>
                      <a:pt x="161" y="90"/>
                      <a:pt x="161" y="90"/>
                    </a:cubicBezTo>
                    <a:cubicBezTo>
                      <a:pt x="161" y="91"/>
                      <a:pt x="161" y="91"/>
                      <a:pt x="161" y="91"/>
                    </a:cubicBezTo>
                    <a:moveTo>
                      <a:pt x="157" y="92"/>
                    </a:move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2"/>
                      <a:pt x="157" y="92"/>
                      <a:pt x="157" y="92"/>
                    </a:cubicBezTo>
                    <a:cubicBezTo>
                      <a:pt x="157" y="91"/>
                      <a:pt x="157" y="91"/>
                      <a:pt x="157" y="91"/>
                    </a:cubicBezTo>
                    <a:cubicBezTo>
                      <a:pt x="157" y="90"/>
                      <a:pt x="157" y="90"/>
                      <a:pt x="157" y="90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7" y="89"/>
                      <a:pt x="157" y="89"/>
                      <a:pt x="157" y="89"/>
                    </a:cubicBezTo>
                    <a:cubicBezTo>
                      <a:pt x="158" y="89"/>
                      <a:pt x="158" y="89"/>
                      <a:pt x="158" y="89"/>
                    </a:cubicBezTo>
                    <a:cubicBezTo>
                      <a:pt x="158" y="89"/>
                      <a:pt x="158" y="89"/>
                      <a:pt x="158" y="89"/>
                    </a:cubicBezTo>
                    <a:cubicBezTo>
                      <a:pt x="158" y="90"/>
                      <a:pt x="158" y="90"/>
                      <a:pt x="158" y="90"/>
                    </a:cubicBezTo>
                    <a:cubicBezTo>
                      <a:pt x="158" y="90"/>
                      <a:pt x="158" y="90"/>
                      <a:pt x="158" y="90"/>
                    </a:cubicBezTo>
                    <a:cubicBezTo>
                      <a:pt x="159" y="90"/>
                      <a:pt x="159" y="90"/>
                      <a:pt x="159" y="90"/>
                    </a:cubicBezTo>
                    <a:cubicBezTo>
                      <a:pt x="159" y="91"/>
                      <a:pt x="159" y="91"/>
                      <a:pt x="159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0"/>
                      <a:pt x="160" y="90"/>
                      <a:pt x="160" y="90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0" y="91"/>
                      <a:pt x="160" y="91"/>
                      <a:pt x="160" y="91"/>
                    </a:cubicBezTo>
                    <a:cubicBezTo>
                      <a:pt x="161" y="91"/>
                      <a:pt x="161" y="91"/>
                      <a:pt x="161" y="91"/>
                    </a:cubicBezTo>
                    <a:cubicBezTo>
                      <a:pt x="161" y="92"/>
                      <a:pt x="161" y="92"/>
                      <a:pt x="161" y="92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60" y="92"/>
                      <a:pt x="160" y="92"/>
                      <a:pt x="160" y="92"/>
                    </a:cubicBezTo>
                    <a:cubicBezTo>
                      <a:pt x="159" y="92"/>
                      <a:pt x="159" y="92"/>
                      <a:pt x="159" y="92"/>
                    </a:cubicBezTo>
                    <a:cubicBezTo>
                      <a:pt x="159" y="93"/>
                      <a:pt x="159" y="93"/>
                      <a:pt x="159" y="93"/>
                    </a:cubicBezTo>
                    <a:cubicBezTo>
                      <a:pt x="159" y="93"/>
                      <a:pt x="159" y="93"/>
                      <a:pt x="159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8" y="93"/>
                      <a:pt x="158" y="93"/>
                      <a:pt x="158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7" y="93"/>
                      <a:pt x="157" y="93"/>
                      <a:pt x="157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4"/>
                      <a:pt x="156" y="94"/>
                      <a:pt x="156" y="94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5" y="93"/>
                      <a:pt x="155" y="93"/>
                      <a:pt x="155" y="93"/>
                    </a:cubicBezTo>
                    <a:cubicBezTo>
                      <a:pt x="156" y="93"/>
                      <a:pt x="156" y="93"/>
                      <a:pt x="156" y="93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6" y="92"/>
                      <a:pt x="156" y="92"/>
                      <a:pt x="156" y="92"/>
                    </a:cubicBezTo>
                    <a:cubicBezTo>
                      <a:pt x="157" y="92"/>
                      <a:pt x="157" y="92"/>
                      <a:pt x="157" y="92"/>
                    </a:cubicBezTo>
                    <a:moveTo>
                      <a:pt x="164" y="89"/>
                    </a:moveTo>
                    <a:cubicBezTo>
                      <a:pt x="164" y="89"/>
                      <a:pt x="164" y="89"/>
                      <a:pt x="164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2" y="90"/>
                      <a:pt x="162" y="90"/>
                      <a:pt x="162" y="90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3" y="89"/>
                      <a:pt x="163" y="89"/>
                      <a:pt x="163" y="89"/>
                    </a:cubicBezTo>
                    <a:cubicBezTo>
                      <a:pt x="164" y="89"/>
                      <a:pt x="164" y="89"/>
                      <a:pt x="164" y="89"/>
                    </a:cubicBezTo>
                    <a:moveTo>
                      <a:pt x="164" y="89"/>
                    </a:moveTo>
                    <a:cubicBezTo>
                      <a:pt x="164" y="89"/>
                      <a:pt x="164" y="89"/>
                      <a:pt x="164" y="89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5" y="88"/>
                      <a:pt x="165" y="88"/>
                      <a:pt x="165" y="88"/>
                    </a:cubicBezTo>
                    <a:cubicBezTo>
                      <a:pt x="164" y="89"/>
                      <a:pt x="164" y="89"/>
                      <a:pt x="164" y="89"/>
                    </a:cubicBezTo>
                    <a:cubicBezTo>
                      <a:pt x="164" y="89"/>
                      <a:pt x="164" y="89"/>
                      <a:pt x="164" y="89"/>
                    </a:cubicBezTo>
                    <a:moveTo>
                      <a:pt x="166" y="87"/>
                    </a:move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86"/>
                      <a:pt x="166" y="86"/>
                      <a:pt x="166" y="86"/>
                    </a:cubicBezTo>
                    <a:cubicBezTo>
                      <a:pt x="167" y="86"/>
                      <a:pt x="167" y="86"/>
                      <a:pt x="167" y="86"/>
                    </a:cubicBezTo>
                    <a:cubicBezTo>
                      <a:pt x="167" y="87"/>
                      <a:pt x="167" y="87"/>
                      <a:pt x="167" y="87"/>
                    </a:cubicBezTo>
                    <a:cubicBezTo>
                      <a:pt x="166" y="87"/>
                      <a:pt x="166" y="87"/>
                      <a:pt x="166" y="87"/>
                    </a:cubicBezTo>
                    <a:cubicBezTo>
                      <a:pt x="166" y="87"/>
                      <a:pt x="166" y="87"/>
                      <a:pt x="166" y="87"/>
                    </a:cubicBezTo>
                    <a:moveTo>
                      <a:pt x="167" y="85"/>
                    </a:move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7" y="85"/>
                      <a:pt x="167" y="85"/>
                      <a:pt x="167" y="85"/>
                    </a:cubicBezTo>
                    <a:cubicBezTo>
                      <a:pt x="168" y="85"/>
                      <a:pt x="168" y="85"/>
                      <a:pt x="168" y="85"/>
                    </a:cubicBezTo>
                    <a:cubicBezTo>
                      <a:pt x="167" y="85"/>
                      <a:pt x="167" y="85"/>
                      <a:pt x="167" y="85"/>
                    </a:cubicBezTo>
                    <a:moveTo>
                      <a:pt x="168" y="84"/>
                    </a:move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cubicBezTo>
                      <a:pt x="168" y="84"/>
                      <a:pt x="168" y="84"/>
                      <a:pt x="168" y="84"/>
                    </a:cubicBezTo>
                    <a:moveTo>
                      <a:pt x="168" y="83"/>
                    </a:move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68" y="83"/>
                      <a:pt x="168" y="83"/>
                      <a:pt x="168" y="83"/>
                    </a:cubicBezTo>
                    <a:moveTo>
                      <a:pt x="169" y="82"/>
                    </a:moveTo>
                    <a:cubicBezTo>
                      <a:pt x="169" y="82"/>
                      <a:pt x="169" y="82"/>
                      <a:pt x="169" y="82"/>
                    </a:cubicBezTo>
                    <a:cubicBezTo>
                      <a:pt x="169" y="82"/>
                      <a:pt x="169" y="82"/>
                      <a:pt x="169" y="82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2"/>
                      <a:pt x="170" y="82"/>
                      <a:pt x="170" y="82"/>
                    </a:cubicBezTo>
                    <a:cubicBezTo>
                      <a:pt x="169" y="82"/>
                      <a:pt x="169" y="82"/>
                      <a:pt x="169" y="82"/>
                    </a:cubicBezTo>
                    <a:moveTo>
                      <a:pt x="189" y="81"/>
                    </a:move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cubicBezTo>
                      <a:pt x="189" y="81"/>
                      <a:pt x="189" y="81"/>
                      <a:pt x="189" y="81"/>
                    </a:cubicBezTo>
                    <a:moveTo>
                      <a:pt x="192" y="81"/>
                    </a:moveTo>
                    <a:cubicBezTo>
                      <a:pt x="191" y="81"/>
                      <a:pt x="191" y="81"/>
                      <a:pt x="191" y="81"/>
                    </a:cubicBezTo>
                    <a:cubicBezTo>
                      <a:pt x="191" y="81"/>
                      <a:pt x="191" y="81"/>
                      <a:pt x="191" y="81"/>
                    </a:cubicBezTo>
                    <a:cubicBezTo>
                      <a:pt x="192" y="80"/>
                      <a:pt x="192" y="80"/>
                      <a:pt x="192" y="80"/>
                    </a:cubicBezTo>
                    <a:cubicBezTo>
                      <a:pt x="192" y="81"/>
                      <a:pt x="192" y="81"/>
                      <a:pt x="192" y="81"/>
                    </a:cubicBezTo>
                    <a:cubicBezTo>
                      <a:pt x="192" y="81"/>
                      <a:pt x="192" y="81"/>
                      <a:pt x="192" y="81"/>
                    </a:cubicBezTo>
                    <a:moveTo>
                      <a:pt x="192" y="81"/>
                    </a:moveTo>
                    <a:cubicBezTo>
                      <a:pt x="192" y="81"/>
                      <a:pt x="192" y="81"/>
                      <a:pt x="192" y="81"/>
                    </a:cubicBezTo>
                    <a:cubicBezTo>
                      <a:pt x="192" y="81"/>
                      <a:pt x="192" y="81"/>
                      <a:pt x="192" y="81"/>
                    </a:cubicBezTo>
                    <a:cubicBezTo>
                      <a:pt x="193" y="80"/>
                      <a:pt x="193" y="80"/>
                      <a:pt x="193" y="80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93" y="81"/>
                      <a:pt x="193" y="81"/>
                      <a:pt x="193" y="81"/>
                    </a:cubicBezTo>
                    <a:cubicBezTo>
                      <a:pt x="192" y="81"/>
                      <a:pt x="192" y="81"/>
                      <a:pt x="192" y="81"/>
                    </a:cubicBezTo>
                    <a:moveTo>
                      <a:pt x="195" y="80"/>
                    </a:moveTo>
                    <a:cubicBezTo>
                      <a:pt x="195" y="80"/>
                      <a:pt x="195" y="80"/>
                      <a:pt x="195" y="80"/>
                    </a:cubicBezTo>
                    <a:cubicBezTo>
                      <a:pt x="196" y="80"/>
                      <a:pt x="196" y="80"/>
                      <a:pt x="196" y="80"/>
                    </a:cubicBezTo>
                    <a:cubicBezTo>
                      <a:pt x="196" y="80"/>
                      <a:pt x="196" y="80"/>
                      <a:pt x="196" y="80"/>
                    </a:cubicBezTo>
                    <a:cubicBezTo>
                      <a:pt x="195" y="80"/>
                      <a:pt x="195" y="80"/>
                      <a:pt x="195" y="80"/>
                    </a:cubicBezTo>
                    <a:moveTo>
                      <a:pt x="188" y="80"/>
                    </a:moveTo>
                    <a:cubicBezTo>
                      <a:pt x="187" y="80"/>
                      <a:pt x="187" y="80"/>
                      <a:pt x="187" y="80"/>
                    </a:cubicBezTo>
                    <a:cubicBezTo>
                      <a:pt x="187" y="80"/>
                      <a:pt x="187" y="80"/>
                      <a:pt x="187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cubicBezTo>
                      <a:pt x="188" y="80"/>
                      <a:pt x="188" y="80"/>
                      <a:pt x="188" y="80"/>
                    </a:cubicBezTo>
                    <a:moveTo>
                      <a:pt x="194" y="80"/>
                    </a:moveTo>
                    <a:cubicBezTo>
                      <a:pt x="194" y="80"/>
                      <a:pt x="194" y="80"/>
                      <a:pt x="194" y="80"/>
                    </a:cubicBezTo>
                    <a:cubicBezTo>
                      <a:pt x="194" y="80"/>
                      <a:pt x="194" y="80"/>
                      <a:pt x="194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5" y="80"/>
                      <a:pt x="195" y="80"/>
                      <a:pt x="195" y="80"/>
                    </a:cubicBezTo>
                    <a:cubicBezTo>
                      <a:pt x="194" y="80"/>
                      <a:pt x="194" y="80"/>
                      <a:pt x="194" y="80"/>
                    </a:cubicBezTo>
                    <a:moveTo>
                      <a:pt x="184" y="80"/>
                    </a:move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80"/>
                      <a:pt x="184" y="80"/>
                      <a:pt x="184" y="80"/>
                    </a:cubicBezTo>
                    <a:cubicBezTo>
                      <a:pt x="184" y="80"/>
                      <a:pt x="184" y="80"/>
                      <a:pt x="184" y="80"/>
                    </a:cubicBezTo>
                    <a:moveTo>
                      <a:pt x="184" y="79"/>
                    </a:moveTo>
                    <a:cubicBezTo>
                      <a:pt x="183" y="79"/>
                      <a:pt x="183" y="79"/>
                      <a:pt x="183" y="79"/>
                    </a:cubicBezTo>
                    <a:cubicBezTo>
                      <a:pt x="183" y="79"/>
                      <a:pt x="183" y="79"/>
                      <a:pt x="183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cubicBezTo>
                      <a:pt x="184" y="79"/>
                      <a:pt x="184" y="79"/>
                      <a:pt x="184" y="79"/>
                    </a:cubicBezTo>
                    <a:moveTo>
                      <a:pt x="200" y="79"/>
                    </a:moveTo>
                    <a:cubicBezTo>
                      <a:pt x="200" y="79"/>
                      <a:pt x="200" y="79"/>
                      <a:pt x="200" y="79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8"/>
                      <a:pt x="200" y="78"/>
                      <a:pt x="200" y="78"/>
                    </a:cubicBezTo>
                    <a:cubicBezTo>
                      <a:pt x="200" y="79"/>
                      <a:pt x="200" y="79"/>
                      <a:pt x="200" y="79"/>
                    </a:cubicBezTo>
                    <a:moveTo>
                      <a:pt x="201" y="78"/>
                    </a:moveTo>
                    <a:cubicBezTo>
                      <a:pt x="201" y="78"/>
                      <a:pt x="201" y="78"/>
                      <a:pt x="201" y="78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7"/>
                      <a:pt x="202" y="77"/>
                      <a:pt x="202" y="77"/>
                    </a:cubicBezTo>
                    <a:cubicBezTo>
                      <a:pt x="202" y="78"/>
                      <a:pt x="202" y="78"/>
                      <a:pt x="202" y="78"/>
                    </a:cubicBezTo>
                    <a:cubicBezTo>
                      <a:pt x="201" y="78"/>
                      <a:pt x="201" y="78"/>
                      <a:pt x="201" y="78"/>
                    </a:cubicBezTo>
                    <a:cubicBezTo>
                      <a:pt x="201" y="78"/>
                      <a:pt x="201" y="78"/>
                      <a:pt x="201" y="78"/>
                    </a:cubicBezTo>
                    <a:moveTo>
                      <a:pt x="45" y="76"/>
                    </a:moveTo>
                    <a:cubicBezTo>
                      <a:pt x="45" y="76"/>
                      <a:pt x="45" y="76"/>
                      <a:pt x="45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5" y="76"/>
                      <a:pt x="45" y="76"/>
                      <a:pt x="45" y="76"/>
                    </a:cubicBezTo>
                    <a:moveTo>
                      <a:pt x="158" y="77"/>
                    </a:moveTo>
                    <a:cubicBezTo>
                      <a:pt x="158" y="77"/>
                      <a:pt x="158" y="77"/>
                      <a:pt x="158" y="77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8" y="75"/>
                      <a:pt x="158" y="75"/>
                      <a:pt x="158" y="75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8" y="76"/>
                      <a:pt x="158" y="76"/>
                      <a:pt x="158" y="76"/>
                    </a:cubicBezTo>
                    <a:cubicBezTo>
                      <a:pt x="159" y="77"/>
                      <a:pt x="159" y="77"/>
                      <a:pt x="159" y="77"/>
                    </a:cubicBezTo>
                    <a:cubicBezTo>
                      <a:pt x="159" y="78"/>
                      <a:pt x="159" y="78"/>
                      <a:pt x="159" y="78"/>
                    </a:cubicBezTo>
                    <a:cubicBezTo>
                      <a:pt x="159" y="79"/>
                      <a:pt x="159" y="79"/>
                      <a:pt x="159" y="79"/>
                    </a:cubicBezTo>
                    <a:cubicBezTo>
                      <a:pt x="159" y="81"/>
                      <a:pt x="159" y="81"/>
                      <a:pt x="159" y="81"/>
                    </a:cubicBezTo>
                    <a:cubicBezTo>
                      <a:pt x="159" y="82"/>
                      <a:pt x="159" y="82"/>
                      <a:pt x="159" y="82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60" y="83"/>
                      <a:pt x="160" y="83"/>
                      <a:pt x="160" y="83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60" y="84"/>
                      <a:pt x="160" y="84"/>
                      <a:pt x="160" y="84"/>
                    </a:cubicBezTo>
                    <a:cubicBezTo>
                      <a:pt x="159" y="84"/>
                      <a:pt x="159" y="84"/>
                      <a:pt x="159" y="84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59" y="83"/>
                      <a:pt x="159" y="83"/>
                      <a:pt x="159" y="83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4"/>
                      <a:pt x="158" y="84"/>
                      <a:pt x="158" y="84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8" y="86"/>
                      <a:pt x="158" y="86"/>
                      <a:pt x="158" y="86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9" y="87"/>
                      <a:pt x="159" y="87"/>
                      <a:pt x="159" y="87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9" y="88"/>
                      <a:pt x="159" y="88"/>
                      <a:pt x="159" y="88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8" y="87"/>
                      <a:pt x="158" y="87"/>
                      <a:pt x="158" y="87"/>
                    </a:cubicBezTo>
                    <a:cubicBezTo>
                      <a:pt x="158" y="88"/>
                      <a:pt x="158" y="88"/>
                      <a:pt x="158" y="88"/>
                    </a:cubicBezTo>
                    <a:cubicBezTo>
                      <a:pt x="158" y="88"/>
                      <a:pt x="158" y="88"/>
                      <a:pt x="158" y="88"/>
                    </a:cubicBezTo>
                    <a:cubicBezTo>
                      <a:pt x="157" y="88"/>
                      <a:pt x="157" y="88"/>
                      <a:pt x="157" y="88"/>
                    </a:cubicBezTo>
                    <a:cubicBezTo>
                      <a:pt x="157" y="87"/>
                      <a:pt x="157" y="87"/>
                      <a:pt x="157" y="87"/>
                    </a:cubicBezTo>
                    <a:cubicBezTo>
                      <a:pt x="158" y="86"/>
                      <a:pt x="158" y="86"/>
                      <a:pt x="158" y="86"/>
                    </a:cubicBezTo>
                    <a:cubicBezTo>
                      <a:pt x="158" y="85"/>
                      <a:pt x="158" y="85"/>
                      <a:pt x="158" y="85"/>
                    </a:cubicBezTo>
                    <a:cubicBezTo>
                      <a:pt x="157" y="84"/>
                      <a:pt x="157" y="84"/>
                      <a:pt x="157" y="84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3"/>
                      <a:pt x="158" y="83"/>
                      <a:pt x="158" y="83"/>
                    </a:cubicBezTo>
                    <a:cubicBezTo>
                      <a:pt x="158" y="82"/>
                      <a:pt x="158" y="82"/>
                      <a:pt x="158" y="82"/>
                    </a:cubicBezTo>
                    <a:cubicBezTo>
                      <a:pt x="158" y="80"/>
                      <a:pt x="158" y="80"/>
                      <a:pt x="158" y="80"/>
                    </a:cubicBezTo>
                    <a:cubicBezTo>
                      <a:pt x="157" y="80"/>
                      <a:pt x="157" y="80"/>
                      <a:pt x="157" y="80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7"/>
                      <a:pt x="157" y="77"/>
                      <a:pt x="157" y="77"/>
                    </a:cubicBezTo>
                    <a:cubicBezTo>
                      <a:pt x="158" y="77"/>
                      <a:pt x="158" y="77"/>
                      <a:pt x="158" y="77"/>
                    </a:cubicBezTo>
                    <a:cubicBezTo>
                      <a:pt x="158" y="77"/>
                      <a:pt x="158" y="77"/>
                      <a:pt x="158" y="77"/>
                    </a:cubicBezTo>
                    <a:moveTo>
                      <a:pt x="207" y="76"/>
                    </a:move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6"/>
                      <a:pt x="207" y="76"/>
                      <a:pt x="207" y="76"/>
                    </a:cubicBezTo>
                    <a:moveTo>
                      <a:pt x="43" y="75"/>
                    </a:moveTo>
                    <a:cubicBezTo>
                      <a:pt x="43" y="75"/>
                      <a:pt x="43" y="75"/>
                      <a:pt x="43" y="75"/>
                    </a:cubicBezTo>
                    <a:cubicBezTo>
                      <a:pt x="42" y="75"/>
                      <a:pt x="42" y="75"/>
                      <a:pt x="42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moveTo>
                      <a:pt x="207" y="75"/>
                    </a:move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7" y="75"/>
                      <a:pt x="207" y="75"/>
                      <a:pt x="207" y="75"/>
                    </a:cubicBezTo>
                    <a:moveTo>
                      <a:pt x="44" y="75"/>
                    </a:moveTo>
                    <a:cubicBezTo>
                      <a:pt x="44" y="75"/>
                      <a:pt x="44" y="75"/>
                      <a:pt x="44" y="75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4" y="75"/>
                      <a:pt x="44" y="75"/>
                      <a:pt x="44" y="75"/>
                    </a:cubicBezTo>
                    <a:cubicBezTo>
                      <a:pt x="44" y="75"/>
                      <a:pt x="44" y="75"/>
                      <a:pt x="44" y="75"/>
                    </a:cubicBezTo>
                    <a:moveTo>
                      <a:pt x="180" y="75"/>
                    </a:move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74"/>
                      <a:pt x="180" y="74"/>
                      <a:pt x="180" y="74"/>
                    </a:cubicBezTo>
                    <a:cubicBezTo>
                      <a:pt x="180" y="74"/>
                      <a:pt x="180" y="74"/>
                      <a:pt x="180" y="74"/>
                    </a:cubicBezTo>
                    <a:cubicBezTo>
                      <a:pt x="180" y="75"/>
                      <a:pt x="180" y="75"/>
                      <a:pt x="180" y="75"/>
                    </a:cubicBezTo>
                    <a:cubicBezTo>
                      <a:pt x="180" y="75"/>
                      <a:pt x="180" y="75"/>
                      <a:pt x="180" y="75"/>
                    </a:cubicBezTo>
                    <a:moveTo>
                      <a:pt x="153" y="75"/>
                    </a:move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3" y="75"/>
                      <a:pt x="153" y="75"/>
                      <a:pt x="153" y="75"/>
                    </a:cubicBezTo>
                    <a:moveTo>
                      <a:pt x="154" y="75"/>
                    </a:move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4"/>
                      <a:pt x="153" y="74"/>
                      <a:pt x="153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4"/>
                      <a:pt x="154" y="74"/>
                      <a:pt x="154" y="74"/>
                    </a:cubicBezTo>
                    <a:cubicBezTo>
                      <a:pt x="154" y="75"/>
                      <a:pt x="154" y="75"/>
                      <a:pt x="154" y="75"/>
                    </a:cubicBezTo>
                    <a:moveTo>
                      <a:pt x="42" y="75"/>
                    </a:move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5"/>
                      <a:pt x="42" y="75"/>
                      <a:pt x="42" y="75"/>
                    </a:cubicBezTo>
                    <a:moveTo>
                      <a:pt x="179" y="75"/>
                    </a:moveTo>
                    <a:cubicBezTo>
                      <a:pt x="179" y="75"/>
                      <a:pt x="179" y="75"/>
                      <a:pt x="179" y="75"/>
                    </a:cubicBezTo>
                    <a:cubicBezTo>
                      <a:pt x="178" y="74"/>
                      <a:pt x="178" y="74"/>
                      <a:pt x="178" y="74"/>
                    </a:cubicBezTo>
                    <a:cubicBezTo>
                      <a:pt x="178" y="74"/>
                      <a:pt x="178" y="74"/>
                      <a:pt x="178" y="74"/>
                    </a:cubicBezTo>
                    <a:cubicBezTo>
                      <a:pt x="179" y="74"/>
                      <a:pt x="179" y="74"/>
                      <a:pt x="179" y="74"/>
                    </a:cubicBezTo>
                    <a:cubicBezTo>
                      <a:pt x="179" y="75"/>
                      <a:pt x="179" y="75"/>
                      <a:pt x="179" y="75"/>
                    </a:cubicBezTo>
                    <a:cubicBezTo>
                      <a:pt x="179" y="75"/>
                      <a:pt x="179" y="75"/>
                      <a:pt x="179" y="75"/>
                    </a:cubicBezTo>
                    <a:moveTo>
                      <a:pt x="43" y="74"/>
                    </a:moveTo>
                    <a:cubicBezTo>
                      <a:pt x="43" y="74"/>
                      <a:pt x="43" y="74"/>
                      <a:pt x="43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2" y="74"/>
                      <a:pt x="42" y="74"/>
                      <a:pt x="42" y="74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3" y="73"/>
                      <a:pt x="43" y="73"/>
                      <a:pt x="43" y="73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3" y="75"/>
                      <a:pt x="43" y="75"/>
                      <a:pt x="43" y="75"/>
                    </a:cubicBezTo>
                    <a:cubicBezTo>
                      <a:pt x="43" y="74"/>
                      <a:pt x="43" y="74"/>
                      <a:pt x="43" y="74"/>
                    </a:cubicBezTo>
                    <a:cubicBezTo>
                      <a:pt x="43" y="74"/>
                      <a:pt x="43" y="74"/>
                      <a:pt x="43" y="74"/>
                    </a:cubicBezTo>
                    <a:moveTo>
                      <a:pt x="48" y="71"/>
                    </a:moveTo>
                    <a:cubicBezTo>
                      <a:pt x="48" y="71"/>
                      <a:pt x="48" y="71"/>
                      <a:pt x="48" y="71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8" y="71"/>
                      <a:pt x="48" y="71"/>
                      <a:pt x="48" y="71"/>
                    </a:cubicBezTo>
                    <a:moveTo>
                      <a:pt x="28" y="70"/>
                    </a:moveTo>
                    <a:cubicBezTo>
                      <a:pt x="28" y="70"/>
                      <a:pt x="28" y="70"/>
                      <a:pt x="28" y="70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1"/>
                      <a:pt x="27" y="71"/>
                      <a:pt x="27" y="71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8" y="70"/>
                      <a:pt x="28" y="70"/>
                      <a:pt x="28" y="70"/>
                    </a:cubicBezTo>
                    <a:moveTo>
                      <a:pt x="213" y="72"/>
                    </a:moveTo>
                    <a:cubicBezTo>
                      <a:pt x="212" y="72"/>
                      <a:pt x="212" y="72"/>
                      <a:pt x="212" y="72"/>
                    </a:cubicBezTo>
                    <a:cubicBezTo>
                      <a:pt x="212" y="72"/>
                      <a:pt x="212" y="72"/>
                      <a:pt x="212" y="72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2" y="71"/>
                      <a:pt x="212" y="71"/>
                      <a:pt x="212" y="71"/>
                    </a:cubicBezTo>
                    <a:cubicBezTo>
                      <a:pt x="213" y="71"/>
                      <a:pt x="213" y="71"/>
                      <a:pt x="213" y="71"/>
                    </a:cubicBezTo>
                    <a:cubicBezTo>
                      <a:pt x="213" y="70"/>
                      <a:pt x="213" y="70"/>
                      <a:pt x="213" y="70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4" y="71"/>
                      <a:pt x="214" y="71"/>
                      <a:pt x="214" y="71"/>
                    </a:cubicBezTo>
                    <a:cubicBezTo>
                      <a:pt x="213" y="71"/>
                      <a:pt x="213" y="71"/>
                      <a:pt x="213" y="71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3" y="72"/>
                      <a:pt x="213" y="72"/>
                      <a:pt x="213" y="72"/>
                    </a:cubicBezTo>
                    <a:cubicBezTo>
                      <a:pt x="213" y="72"/>
                      <a:pt x="213" y="72"/>
                      <a:pt x="213" y="72"/>
                    </a:cubicBezTo>
                    <a:moveTo>
                      <a:pt x="40" y="72"/>
                    </a:move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1"/>
                      <a:pt x="40" y="71"/>
                      <a:pt x="40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0"/>
                      <a:pt x="41" y="70"/>
                      <a:pt x="41" y="70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2" y="71"/>
                      <a:pt x="42" y="71"/>
                      <a:pt x="42" y="71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moveTo>
                      <a:pt x="49" y="71"/>
                    </a:move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0"/>
                      <a:pt x="49" y="70"/>
                      <a:pt x="49" y="70"/>
                    </a:cubicBezTo>
                    <a:cubicBezTo>
                      <a:pt x="49" y="71"/>
                      <a:pt x="49" y="71"/>
                      <a:pt x="49" y="71"/>
                    </a:cubicBezTo>
                    <a:cubicBezTo>
                      <a:pt x="49" y="71"/>
                      <a:pt x="49" y="71"/>
                      <a:pt x="49" y="71"/>
                    </a:cubicBezTo>
                    <a:moveTo>
                      <a:pt x="213" y="70"/>
                    </a:moveTo>
                    <a:cubicBezTo>
                      <a:pt x="213" y="70"/>
                      <a:pt x="213" y="70"/>
                      <a:pt x="213" y="70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14" y="69"/>
                      <a:pt x="214" y="69"/>
                      <a:pt x="214" y="69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4" y="70"/>
                      <a:pt x="214" y="70"/>
                      <a:pt x="214" y="70"/>
                    </a:cubicBezTo>
                    <a:cubicBezTo>
                      <a:pt x="213" y="70"/>
                      <a:pt x="213" y="70"/>
                      <a:pt x="213" y="70"/>
                    </a:cubicBezTo>
                    <a:moveTo>
                      <a:pt x="27" y="70"/>
                    </a:move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69"/>
                      <a:pt x="27" y="69"/>
                      <a:pt x="27" y="69"/>
                    </a:cubicBezTo>
                    <a:cubicBezTo>
                      <a:pt x="27" y="70"/>
                      <a:pt x="27" y="70"/>
                      <a:pt x="27" y="70"/>
                    </a:cubicBezTo>
                    <a:cubicBezTo>
                      <a:pt x="27" y="70"/>
                      <a:pt x="27" y="70"/>
                      <a:pt x="27" y="70"/>
                    </a:cubicBezTo>
                    <a:moveTo>
                      <a:pt x="52" y="69"/>
                    </a:move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8"/>
                      <a:pt x="52" y="68"/>
                      <a:pt x="52" y="68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9"/>
                      <a:pt x="52" y="69"/>
                      <a:pt x="52" y="69"/>
                    </a:cubicBezTo>
                    <a:cubicBezTo>
                      <a:pt x="52" y="69"/>
                      <a:pt x="52" y="69"/>
                      <a:pt x="52" y="69"/>
                    </a:cubicBezTo>
                    <a:moveTo>
                      <a:pt x="52" y="68"/>
                    </a:moveTo>
                    <a:cubicBezTo>
                      <a:pt x="52" y="68"/>
                      <a:pt x="52" y="68"/>
                      <a:pt x="52" y="68"/>
                    </a:cubicBezTo>
                    <a:cubicBezTo>
                      <a:pt x="52" y="67"/>
                      <a:pt x="52" y="67"/>
                      <a:pt x="52" y="67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2" y="68"/>
                      <a:pt x="52" y="68"/>
                      <a:pt x="52" y="68"/>
                    </a:cubicBezTo>
                    <a:moveTo>
                      <a:pt x="176" y="68"/>
                    </a:move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8"/>
                      <a:pt x="176" y="68"/>
                      <a:pt x="176" y="68"/>
                    </a:cubicBezTo>
                    <a:cubicBezTo>
                      <a:pt x="176" y="67"/>
                      <a:pt x="176" y="67"/>
                      <a:pt x="176" y="67"/>
                    </a:cubicBezTo>
                    <a:cubicBezTo>
                      <a:pt x="177" y="67"/>
                      <a:pt x="177" y="67"/>
                      <a:pt x="177" y="67"/>
                    </a:cubicBezTo>
                    <a:cubicBezTo>
                      <a:pt x="177" y="68"/>
                      <a:pt x="177" y="68"/>
                      <a:pt x="177" y="68"/>
                    </a:cubicBezTo>
                    <a:cubicBezTo>
                      <a:pt x="176" y="68"/>
                      <a:pt x="176" y="68"/>
                      <a:pt x="176" y="68"/>
                    </a:cubicBezTo>
                    <a:moveTo>
                      <a:pt x="202" y="67"/>
                    </a:move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1" y="66"/>
                      <a:pt x="201" y="66"/>
                      <a:pt x="201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2" y="66"/>
                      <a:pt x="202" y="66"/>
                      <a:pt x="202" y="66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cubicBezTo>
                      <a:pt x="202" y="67"/>
                      <a:pt x="202" y="67"/>
                      <a:pt x="202" y="67"/>
                    </a:cubicBezTo>
                    <a:moveTo>
                      <a:pt x="50" y="65"/>
                    </a:move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cubicBezTo>
                      <a:pt x="50" y="65"/>
                      <a:pt x="50" y="65"/>
                      <a:pt x="50" y="65"/>
                    </a:cubicBezTo>
                    <a:moveTo>
                      <a:pt x="216" y="64"/>
                    </a:move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6"/>
                      <a:pt x="216" y="66"/>
                      <a:pt x="216" y="66"/>
                    </a:cubicBezTo>
                    <a:cubicBezTo>
                      <a:pt x="216" y="67"/>
                      <a:pt x="216" y="67"/>
                      <a:pt x="216" y="67"/>
                    </a:cubicBezTo>
                    <a:cubicBezTo>
                      <a:pt x="215" y="68"/>
                      <a:pt x="215" y="68"/>
                      <a:pt x="215" y="68"/>
                    </a:cubicBezTo>
                    <a:cubicBezTo>
                      <a:pt x="214" y="68"/>
                      <a:pt x="214" y="68"/>
                      <a:pt x="214" y="68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5" y="67"/>
                      <a:pt x="215" y="67"/>
                      <a:pt x="215" y="67"/>
                    </a:cubicBezTo>
                    <a:cubicBezTo>
                      <a:pt x="214" y="67"/>
                      <a:pt x="214" y="67"/>
                      <a:pt x="214" y="67"/>
                    </a:cubicBezTo>
                    <a:cubicBezTo>
                      <a:pt x="215" y="65"/>
                      <a:pt x="215" y="65"/>
                      <a:pt x="215" y="65"/>
                    </a:cubicBezTo>
                    <a:cubicBezTo>
                      <a:pt x="215" y="65"/>
                      <a:pt x="215" y="65"/>
                      <a:pt x="215" y="65"/>
                    </a:cubicBezTo>
                    <a:cubicBezTo>
                      <a:pt x="216" y="64"/>
                      <a:pt x="216" y="64"/>
                      <a:pt x="216" y="64"/>
                    </a:cubicBezTo>
                    <a:cubicBezTo>
                      <a:pt x="216" y="64"/>
                      <a:pt x="216" y="64"/>
                      <a:pt x="216" y="64"/>
                    </a:cubicBezTo>
                    <a:moveTo>
                      <a:pt x="197" y="60"/>
                    </a:moveTo>
                    <a:cubicBezTo>
                      <a:pt x="197" y="59"/>
                      <a:pt x="197" y="59"/>
                      <a:pt x="197" y="59"/>
                    </a:cubicBezTo>
                    <a:cubicBezTo>
                      <a:pt x="197" y="59"/>
                      <a:pt x="197" y="59"/>
                      <a:pt x="197" y="59"/>
                    </a:cubicBezTo>
                    <a:cubicBezTo>
                      <a:pt x="197" y="59"/>
                      <a:pt x="197" y="59"/>
                      <a:pt x="197" y="59"/>
                    </a:cubicBezTo>
                    <a:cubicBezTo>
                      <a:pt x="198" y="59"/>
                      <a:pt x="198" y="59"/>
                      <a:pt x="198" y="59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200" y="60"/>
                      <a:pt x="200" y="60"/>
                      <a:pt x="200" y="60"/>
                    </a:cubicBezTo>
                    <a:cubicBezTo>
                      <a:pt x="200" y="60"/>
                      <a:pt x="200" y="60"/>
                      <a:pt x="200" y="60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199" y="60"/>
                      <a:pt x="199" y="60"/>
                      <a:pt x="199" y="60"/>
                    </a:cubicBezTo>
                    <a:cubicBezTo>
                      <a:pt x="198" y="60"/>
                      <a:pt x="198" y="60"/>
                      <a:pt x="198" y="60"/>
                    </a:cubicBezTo>
                    <a:cubicBezTo>
                      <a:pt x="197" y="60"/>
                      <a:pt x="197" y="60"/>
                      <a:pt x="197" y="60"/>
                    </a:cubicBezTo>
                    <a:moveTo>
                      <a:pt x="205" y="52"/>
                    </a:move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cubicBezTo>
                      <a:pt x="205" y="52"/>
                      <a:pt x="205" y="52"/>
                      <a:pt x="205" y="52"/>
                    </a:cubicBezTo>
                    <a:moveTo>
                      <a:pt x="44" y="50"/>
                    </a:move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4" y="49"/>
                      <a:pt x="44" y="49"/>
                      <a:pt x="44" y="49"/>
                    </a:cubicBezTo>
                    <a:cubicBezTo>
                      <a:pt x="44" y="50"/>
                      <a:pt x="44" y="50"/>
                      <a:pt x="44" y="50"/>
                    </a:cubicBezTo>
                    <a:cubicBezTo>
                      <a:pt x="44" y="50"/>
                      <a:pt x="44" y="50"/>
                      <a:pt x="44" y="50"/>
                    </a:cubicBezTo>
                    <a:moveTo>
                      <a:pt x="46" y="49"/>
                    </a:move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5" y="49"/>
                      <a:pt x="45" y="49"/>
                      <a:pt x="45" y="49"/>
                    </a:cubicBezTo>
                    <a:cubicBezTo>
                      <a:pt x="46" y="49"/>
                      <a:pt x="46" y="49"/>
                      <a:pt x="46" y="49"/>
                    </a:cubicBezTo>
                    <a:moveTo>
                      <a:pt x="47" y="48"/>
                    </a:move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9"/>
                      <a:pt x="46" y="49"/>
                      <a:pt x="46" y="49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7" y="48"/>
                      <a:pt x="47" y="48"/>
                      <a:pt x="47" y="48"/>
                    </a:cubicBezTo>
                    <a:moveTo>
                      <a:pt x="45" y="48"/>
                    </a:moveTo>
                    <a:cubicBezTo>
                      <a:pt x="45" y="48"/>
                      <a:pt x="45" y="48"/>
                      <a:pt x="45" y="48"/>
                    </a:cubicBezTo>
                    <a:cubicBezTo>
                      <a:pt x="45" y="48"/>
                      <a:pt x="45" y="48"/>
                      <a:pt x="45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5" y="48"/>
                      <a:pt x="45" y="48"/>
                      <a:pt x="45" y="48"/>
                    </a:cubicBezTo>
                    <a:moveTo>
                      <a:pt x="47" y="47"/>
                    </a:moveTo>
                    <a:cubicBezTo>
                      <a:pt x="47" y="47"/>
                      <a:pt x="47" y="47"/>
                      <a:pt x="47" y="47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6" y="48"/>
                      <a:pt x="46" y="48"/>
                      <a:pt x="46" y="48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7" y="47"/>
                      <a:pt x="47" y="47"/>
                      <a:pt x="47" y="47"/>
                    </a:cubicBezTo>
                    <a:moveTo>
                      <a:pt x="47" y="48"/>
                    </a:moveTo>
                    <a:cubicBezTo>
                      <a:pt x="47" y="48"/>
                      <a:pt x="47" y="48"/>
                      <a:pt x="47" y="48"/>
                    </a:cubicBezTo>
                    <a:cubicBezTo>
                      <a:pt x="47" y="47"/>
                      <a:pt x="47" y="47"/>
                      <a:pt x="47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7" y="48"/>
                      <a:pt x="47" y="48"/>
                      <a:pt x="47" y="48"/>
                    </a:cubicBezTo>
                    <a:moveTo>
                      <a:pt x="75" y="48"/>
                    </a:moveTo>
                    <a:cubicBezTo>
                      <a:pt x="74" y="48"/>
                      <a:pt x="74" y="48"/>
                      <a:pt x="74" y="48"/>
                    </a:cubicBezTo>
                    <a:cubicBezTo>
                      <a:pt x="74" y="48"/>
                      <a:pt x="74" y="48"/>
                      <a:pt x="74" y="48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5" y="47"/>
                      <a:pt x="75" y="47"/>
                      <a:pt x="75" y="47"/>
                    </a:cubicBezTo>
                    <a:cubicBezTo>
                      <a:pt x="76" y="47"/>
                      <a:pt x="76" y="47"/>
                      <a:pt x="76" y="47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6" y="48"/>
                      <a:pt x="76" y="48"/>
                      <a:pt x="76" y="48"/>
                    </a:cubicBezTo>
                    <a:cubicBezTo>
                      <a:pt x="75" y="48"/>
                      <a:pt x="75" y="48"/>
                      <a:pt x="75" y="48"/>
                    </a:cubicBezTo>
                    <a:moveTo>
                      <a:pt x="49" y="47"/>
                    </a:moveTo>
                    <a:cubicBezTo>
                      <a:pt x="48" y="47"/>
                      <a:pt x="48" y="47"/>
                      <a:pt x="48" y="47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moveTo>
                      <a:pt x="49" y="46"/>
                    </a:moveTo>
                    <a:cubicBezTo>
                      <a:pt x="49" y="46"/>
                      <a:pt x="49" y="46"/>
                      <a:pt x="49" y="46"/>
                    </a:cubicBez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49" y="46"/>
                      <a:pt x="49" y="46"/>
                      <a:pt x="49" y="46"/>
                    </a:cubicBezTo>
                    <a:moveTo>
                      <a:pt x="181" y="47"/>
                    </a:moveTo>
                    <a:cubicBezTo>
                      <a:pt x="181" y="47"/>
                      <a:pt x="181" y="47"/>
                      <a:pt x="181" y="47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7"/>
                      <a:pt x="181" y="47"/>
                      <a:pt x="181" y="47"/>
                    </a:cubicBezTo>
                    <a:moveTo>
                      <a:pt x="49" y="46"/>
                    </a:moveTo>
                    <a:cubicBezTo>
                      <a:pt x="49" y="46"/>
                      <a:pt x="49" y="46"/>
                      <a:pt x="49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49" y="46"/>
                      <a:pt x="49" y="46"/>
                      <a:pt x="49" y="46"/>
                    </a:cubicBezTo>
                    <a:moveTo>
                      <a:pt x="51" y="46"/>
                    </a:move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moveTo>
                      <a:pt x="50" y="46"/>
                    </a:move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moveTo>
                      <a:pt x="85" y="47"/>
                    </a:move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4" y="46"/>
                      <a:pt x="84" y="46"/>
                      <a:pt x="84" y="46"/>
                    </a:cubicBezTo>
                    <a:cubicBezTo>
                      <a:pt x="85" y="46"/>
                      <a:pt x="85" y="46"/>
                      <a:pt x="85" y="46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5" y="47"/>
                      <a:pt x="85" y="47"/>
                      <a:pt x="85" y="47"/>
                    </a:cubicBezTo>
                    <a:moveTo>
                      <a:pt x="53" y="46"/>
                    </a:move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moveTo>
                      <a:pt x="53" y="45"/>
                    </a:move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moveTo>
                      <a:pt x="54" y="45"/>
                    </a:move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moveTo>
                      <a:pt x="53" y="45"/>
                    </a:move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2" y="45"/>
                      <a:pt x="52" y="45"/>
                      <a:pt x="52" y="45"/>
                    </a:cubicBezTo>
                    <a:cubicBezTo>
                      <a:pt x="53" y="45"/>
                      <a:pt x="53" y="45"/>
                      <a:pt x="53" y="45"/>
                    </a:cubicBezTo>
                    <a:cubicBezTo>
                      <a:pt x="53" y="45"/>
                      <a:pt x="53" y="45"/>
                      <a:pt x="53" y="45"/>
                    </a:cubicBezTo>
                    <a:moveTo>
                      <a:pt x="54" y="45"/>
                    </a:moveTo>
                    <a:cubicBezTo>
                      <a:pt x="53" y="44"/>
                      <a:pt x="53" y="44"/>
                      <a:pt x="53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5"/>
                      <a:pt x="54" y="45"/>
                      <a:pt x="54" y="45"/>
                    </a:cubicBezTo>
                    <a:moveTo>
                      <a:pt x="208" y="45"/>
                    </a:moveTo>
                    <a:cubicBezTo>
                      <a:pt x="209" y="45"/>
                      <a:pt x="209" y="45"/>
                      <a:pt x="209" y="45"/>
                    </a:cubicBezTo>
                    <a:cubicBezTo>
                      <a:pt x="210" y="44"/>
                      <a:pt x="210" y="44"/>
                      <a:pt x="210" y="44"/>
                    </a:cubicBezTo>
                    <a:cubicBezTo>
                      <a:pt x="211" y="44"/>
                      <a:pt x="211" y="44"/>
                      <a:pt x="211" y="44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0" y="45"/>
                      <a:pt x="210" y="45"/>
                      <a:pt x="210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1" y="45"/>
                      <a:pt x="211" y="45"/>
                      <a:pt x="211" y="45"/>
                    </a:cubicBezTo>
                    <a:cubicBezTo>
                      <a:pt x="212" y="45"/>
                      <a:pt x="212" y="45"/>
                      <a:pt x="212" y="45"/>
                    </a:cubicBezTo>
                    <a:cubicBezTo>
                      <a:pt x="212" y="45"/>
                      <a:pt x="212" y="45"/>
                      <a:pt x="212" y="45"/>
                    </a:cubicBezTo>
                    <a:cubicBezTo>
                      <a:pt x="213" y="45"/>
                      <a:pt x="213" y="45"/>
                      <a:pt x="213" y="45"/>
                    </a:cubicBezTo>
                    <a:cubicBezTo>
                      <a:pt x="214" y="45"/>
                      <a:pt x="214" y="45"/>
                      <a:pt x="214" y="45"/>
                    </a:cubicBezTo>
                    <a:cubicBezTo>
                      <a:pt x="214" y="45"/>
                      <a:pt x="214" y="45"/>
                      <a:pt x="214" y="45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4" y="46"/>
                      <a:pt x="214" y="46"/>
                      <a:pt x="214" y="46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5" y="46"/>
                      <a:pt x="215" y="46"/>
                      <a:pt x="215" y="46"/>
                    </a:cubicBezTo>
                    <a:cubicBezTo>
                      <a:pt x="216" y="46"/>
                      <a:pt x="216" y="46"/>
                      <a:pt x="216" y="46"/>
                    </a:cubicBezTo>
                    <a:cubicBezTo>
                      <a:pt x="217" y="46"/>
                      <a:pt x="217" y="46"/>
                      <a:pt x="217" y="46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7" y="63"/>
                      <a:pt x="217" y="63"/>
                      <a:pt x="217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3"/>
                      <a:pt x="216" y="63"/>
                      <a:pt x="216" y="63"/>
                    </a:cubicBezTo>
                    <a:cubicBezTo>
                      <a:pt x="216" y="64"/>
                      <a:pt x="216" y="64"/>
                      <a:pt x="216" y="64"/>
                    </a:cubicBezTo>
                    <a:cubicBezTo>
                      <a:pt x="215" y="63"/>
                      <a:pt x="215" y="63"/>
                      <a:pt x="215" y="63"/>
                    </a:cubicBezTo>
                    <a:cubicBezTo>
                      <a:pt x="214" y="66"/>
                      <a:pt x="214" y="66"/>
                      <a:pt x="214" y="66"/>
                    </a:cubicBezTo>
                    <a:cubicBezTo>
                      <a:pt x="214" y="66"/>
                      <a:pt x="214" y="66"/>
                      <a:pt x="214" y="66"/>
                    </a:cubicBezTo>
                    <a:cubicBezTo>
                      <a:pt x="213" y="67"/>
                      <a:pt x="213" y="67"/>
                      <a:pt x="213" y="67"/>
                    </a:cubicBezTo>
                    <a:cubicBezTo>
                      <a:pt x="213" y="67"/>
                      <a:pt x="213" y="67"/>
                      <a:pt x="213" y="67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2" y="68"/>
                      <a:pt x="212" y="68"/>
                      <a:pt x="212" y="68"/>
                    </a:cubicBezTo>
                    <a:cubicBezTo>
                      <a:pt x="213" y="68"/>
                      <a:pt x="213" y="68"/>
                      <a:pt x="213" y="68"/>
                    </a:cubicBezTo>
                    <a:cubicBezTo>
                      <a:pt x="213" y="69"/>
                      <a:pt x="213" y="69"/>
                      <a:pt x="213" y="69"/>
                    </a:cubicBezTo>
                    <a:cubicBezTo>
                      <a:pt x="212" y="69"/>
                      <a:pt x="212" y="69"/>
                      <a:pt x="212" y="69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2" y="70"/>
                      <a:pt x="212" y="70"/>
                      <a:pt x="212" y="70"/>
                    </a:cubicBezTo>
                    <a:cubicBezTo>
                      <a:pt x="211" y="71"/>
                      <a:pt x="211" y="71"/>
                      <a:pt x="211" y="71"/>
                    </a:cubicBezTo>
                    <a:cubicBezTo>
                      <a:pt x="210" y="71"/>
                      <a:pt x="210" y="71"/>
                      <a:pt x="210" y="71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10" y="72"/>
                      <a:pt x="210" y="72"/>
                      <a:pt x="210" y="72"/>
                    </a:cubicBezTo>
                    <a:cubicBezTo>
                      <a:pt x="209" y="73"/>
                      <a:pt x="209" y="73"/>
                      <a:pt x="209" y="73"/>
                    </a:cubicBezTo>
                    <a:cubicBezTo>
                      <a:pt x="208" y="74"/>
                      <a:pt x="208" y="74"/>
                      <a:pt x="208" y="74"/>
                    </a:cubicBezTo>
                    <a:cubicBezTo>
                      <a:pt x="208" y="74"/>
                      <a:pt x="208" y="74"/>
                      <a:pt x="208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5"/>
                      <a:pt x="207" y="75"/>
                      <a:pt x="207" y="75"/>
                    </a:cubicBezTo>
                    <a:cubicBezTo>
                      <a:pt x="206" y="75"/>
                      <a:pt x="206" y="75"/>
                      <a:pt x="206" y="75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4" y="76"/>
                      <a:pt x="204" y="76"/>
                      <a:pt x="204" y="76"/>
                    </a:cubicBezTo>
                    <a:cubicBezTo>
                      <a:pt x="204" y="76"/>
                      <a:pt x="204" y="76"/>
                      <a:pt x="204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3" y="76"/>
                      <a:pt x="203" y="76"/>
                      <a:pt x="203" y="76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4" y="75"/>
                      <a:pt x="204" y="75"/>
                      <a:pt x="204" y="75"/>
                    </a:cubicBezTo>
                    <a:cubicBezTo>
                      <a:pt x="205" y="75"/>
                      <a:pt x="205" y="75"/>
                      <a:pt x="205" y="75"/>
                    </a:cubicBezTo>
                    <a:cubicBezTo>
                      <a:pt x="205" y="74"/>
                      <a:pt x="205" y="74"/>
                      <a:pt x="205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6" y="74"/>
                      <a:pt x="206" y="74"/>
                      <a:pt x="206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4"/>
                      <a:pt x="207" y="74"/>
                      <a:pt x="207" y="74"/>
                    </a:cubicBezTo>
                    <a:cubicBezTo>
                      <a:pt x="207" y="73"/>
                      <a:pt x="207" y="73"/>
                      <a:pt x="207" y="73"/>
                    </a:cubicBezTo>
                    <a:cubicBezTo>
                      <a:pt x="207" y="73"/>
                      <a:pt x="207" y="73"/>
                      <a:pt x="207" y="73"/>
                    </a:cubicBezTo>
                    <a:cubicBezTo>
                      <a:pt x="208" y="72"/>
                      <a:pt x="208" y="72"/>
                      <a:pt x="208" y="72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09" y="71"/>
                      <a:pt x="209" y="71"/>
                      <a:pt x="209" y="71"/>
                    </a:cubicBezTo>
                    <a:cubicBezTo>
                      <a:pt x="209" y="70"/>
                      <a:pt x="209" y="70"/>
                      <a:pt x="209" y="70"/>
                    </a:cubicBezTo>
                    <a:cubicBezTo>
                      <a:pt x="210" y="69"/>
                      <a:pt x="210" y="69"/>
                      <a:pt x="210" y="69"/>
                    </a:cubicBezTo>
                    <a:cubicBezTo>
                      <a:pt x="210" y="68"/>
                      <a:pt x="210" y="68"/>
                      <a:pt x="210" y="68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9" y="69"/>
                      <a:pt x="209" y="69"/>
                      <a:pt x="209" y="69"/>
                    </a:cubicBezTo>
                    <a:cubicBezTo>
                      <a:pt x="208" y="68"/>
                      <a:pt x="208" y="68"/>
                      <a:pt x="208" y="68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8" y="69"/>
                      <a:pt x="208" y="69"/>
                      <a:pt x="208" y="69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207" y="68"/>
                      <a:pt x="207" y="68"/>
                      <a:pt x="207" y="68"/>
                    </a:cubicBezTo>
                    <a:cubicBezTo>
                      <a:pt x="206" y="69"/>
                      <a:pt x="206" y="69"/>
                      <a:pt x="206" y="69"/>
                    </a:cubicBezTo>
                    <a:cubicBezTo>
                      <a:pt x="205" y="69"/>
                      <a:pt x="205" y="69"/>
                      <a:pt x="205" y="69"/>
                    </a:cubicBezTo>
                    <a:cubicBezTo>
                      <a:pt x="206" y="68"/>
                      <a:pt x="206" y="68"/>
                      <a:pt x="206" y="68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5" y="67"/>
                      <a:pt x="205" y="67"/>
                      <a:pt x="205" y="67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5" y="66"/>
                      <a:pt x="205" y="66"/>
                      <a:pt x="205" y="66"/>
                    </a:cubicBezTo>
                    <a:cubicBezTo>
                      <a:pt x="204" y="67"/>
                      <a:pt x="204" y="67"/>
                      <a:pt x="204" y="67"/>
                    </a:cubicBezTo>
                    <a:cubicBezTo>
                      <a:pt x="204" y="67"/>
                      <a:pt x="204" y="67"/>
                      <a:pt x="204" y="67"/>
                    </a:cubicBezTo>
                    <a:cubicBezTo>
                      <a:pt x="202" y="65"/>
                      <a:pt x="202" y="65"/>
                      <a:pt x="202" y="65"/>
                    </a:cubicBezTo>
                    <a:cubicBezTo>
                      <a:pt x="203" y="65"/>
                      <a:pt x="203" y="65"/>
                      <a:pt x="203" y="65"/>
                    </a:cubicBezTo>
                    <a:cubicBezTo>
                      <a:pt x="203" y="64"/>
                      <a:pt x="203" y="64"/>
                      <a:pt x="203" y="64"/>
                    </a:cubicBezTo>
                    <a:cubicBezTo>
                      <a:pt x="203" y="64"/>
                      <a:pt x="203" y="64"/>
                      <a:pt x="203" y="64"/>
                    </a:cubicBezTo>
                    <a:cubicBezTo>
                      <a:pt x="202" y="64"/>
                      <a:pt x="202" y="64"/>
                      <a:pt x="202" y="64"/>
                    </a:cubicBezTo>
                    <a:cubicBezTo>
                      <a:pt x="202" y="64"/>
                      <a:pt x="202" y="64"/>
                      <a:pt x="202" y="64"/>
                    </a:cubicBezTo>
                    <a:cubicBezTo>
                      <a:pt x="202" y="63"/>
                      <a:pt x="202" y="63"/>
                      <a:pt x="202" y="63"/>
                    </a:cubicBezTo>
                    <a:cubicBezTo>
                      <a:pt x="202" y="63"/>
                      <a:pt x="202" y="63"/>
                      <a:pt x="202" y="63"/>
                    </a:cubicBezTo>
                    <a:cubicBezTo>
                      <a:pt x="203" y="62"/>
                      <a:pt x="203" y="62"/>
                      <a:pt x="203" y="62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203" y="61"/>
                      <a:pt x="203" y="61"/>
                      <a:pt x="203" y="61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04" y="60"/>
                      <a:pt x="204" y="60"/>
                      <a:pt x="204" y="60"/>
                    </a:cubicBezTo>
                    <a:cubicBezTo>
                      <a:pt x="205" y="60"/>
                      <a:pt x="205" y="60"/>
                      <a:pt x="205" y="60"/>
                    </a:cubicBezTo>
                    <a:cubicBezTo>
                      <a:pt x="205" y="59"/>
                      <a:pt x="205" y="59"/>
                      <a:pt x="205" y="59"/>
                    </a:cubicBezTo>
                    <a:cubicBezTo>
                      <a:pt x="206" y="60"/>
                      <a:pt x="206" y="60"/>
                      <a:pt x="206" y="60"/>
                    </a:cubicBezTo>
                    <a:cubicBezTo>
                      <a:pt x="207" y="59"/>
                      <a:pt x="207" y="59"/>
                      <a:pt x="207" y="59"/>
                    </a:cubicBezTo>
                    <a:cubicBezTo>
                      <a:pt x="207" y="58"/>
                      <a:pt x="207" y="58"/>
                      <a:pt x="207" y="58"/>
                    </a:cubicBezTo>
                    <a:cubicBezTo>
                      <a:pt x="206" y="57"/>
                      <a:pt x="206" y="57"/>
                      <a:pt x="206" y="57"/>
                    </a:cubicBezTo>
                    <a:cubicBezTo>
                      <a:pt x="206" y="57"/>
                      <a:pt x="206" y="57"/>
                      <a:pt x="206" y="57"/>
                    </a:cubicBezTo>
                    <a:cubicBezTo>
                      <a:pt x="207" y="57"/>
                      <a:pt x="207" y="57"/>
                      <a:pt x="207" y="57"/>
                    </a:cubicBezTo>
                    <a:cubicBezTo>
                      <a:pt x="207" y="56"/>
                      <a:pt x="207" y="56"/>
                      <a:pt x="207" y="56"/>
                    </a:cubicBezTo>
                    <a:cubicBezTo>
                      <a:pt x="206" y="56"/>
                      <a:pt x="206" y="56"/>
                      <a:pt x="206" y="56"/>
                    </a:cubicBezTo>
                    <a:cubicBezTo>
                      <a:pt x="206" y="56"/>
                      <a:pt x="206" y="56"/>
                      <a:pt x="206" y="56"/>
                    </a:cubicBezTo>
                    <a:cubicBezTo>
                      <a:pt x="205" y="57"/>
                      <a:pt x="205" y="57"/>
                      <a:pt x="205" y="57"/>
                    </a:cubicBezTo>
                    <a:cubicBezTo>
                      <a:pt x="205" y="57"/>
                      <a:pt x="205" y="57"/>
                      <a:pt x="205" y="57"/>
                    </a:cubicBezTo>
                    <a:cubicBezTo>
                      <a:pt x="204" y="57"/>
                      <a:pt x="204" y="57"/>
                      <a:pt x="204" y="57"/>
                    </a:cubicBezTo>
                    <a:cubicBezTo>
                      <a:pt x="203" y="57"/>
                      <a:pt x="203" y="57"/>
                      <a:pt x="203" y="57"/>
                    </a:cubicBezTo>
                    <a:cubicBezTo>
                      <a:pt x="203" y="57"/>
                      <a:pt x="203" y="57"/>
                      <a:pt x="203" y="57"/>
                    </a:cubicBezTo>
                    <a:cubicBezTo>
                      <a:pt x="202" y="57"/>
                      <a:pt x="202" y="57"/>
                      <a:pt x="202" y="57"/>
                    </a:cubicBezTo>
                    <a:cubicBezTo>
                      <a:pt x="201" y="56"/>
                      <a:pt x="201" y="56"/>
                      <a:pt x="201" y="56"/>
                    </a:cubicBezTo>
                    <a:cubicBezTo>
                      <a:pt x="202" y="56"/>
                      <a:pt x="202" y="56"/>
                      <a:pt x="202" y="56"/>
                    </a:cubicBezTo>
                    <a:cubicBezTo>
                      <a:pt x="202" y="55"/>
                      <a:pt x="202" y="55"/>
                      <a:pt x="202" y="55"/>
                    </a:cubicBezTo>
                    <a:cubicBezTo>
                      <a:pt x="202" y="55"/>
                      <a:pt x="202" y="55"/>
                      <a:pt x="202" y="55"/>
                    </a:cubicBezTo>
                    <a:cubicBezTo>
                      <a:pt x="201" y="55"/>
                      <a:pt x="201" y="55"/>
                      <a:pt x="201" y="55"/>
                    </a:cubicBezTo>
                    <a:cubicBezTo>
                      <a:pt x="201" y="55"/>
                      <a:pt x="201" y="55"/>
                      <a:pt x="201" y="55"/>
                    </a:cubicBezTo>
                    <a:cubicBezTo>
                      <a:pt x="200" y="55"/>
                      <a:pt x="200" y="55"/>
                      <a:pt x="200" y="55"/>
                    </a:cubicBezTo>
                    <a:cubicBezTo>
                      <a:pt x="201" y="54"/>
                      <a:pt x="201" y="54"/>
                      <a:pt x="201" y="54"/>
                    </a:cubicBezTo>
                    <a:cubicBezTo>
                      <a:pt x="201" y="54"/>
                      <a:pt x="201" y="54"/>
                      <a:pt x="201" y="54"/>
                    </a:cubicBezTo>
                    <a:cubicBezTo>
                      <a:pt x="201" y="53"/>
                      <a:pt x="201" y="53"/>
                      <a:pt x="201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2" y="53"/>
                      <a:pt x="202" y="53"/>
                      <a:pt x="202" y="53"/>
                    </a:cubicBezTo>
                    <a:cubicBezTo>
                      <a:pt x="203" y="53"/>
                      <a:pt x="203" y="53"/>
                      <a:pt x="203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4" y="53"/>
                      <a:pt x="204" y="53"/>
                      <a:pt x="204" y="53"/>
                    </a:cubicBezTo>
                    <a:cubicBezTo>
                      <a:pt x="205" y="53"/>
                      <a:pt x="205" y="53"/>
                      <a:pt x="205" y="53"/>
                    </a:cubicBezTo>
                    <a:cubicBezTo>
                      <a:pt x="206" y="54"/>
                      <a:pt x="206" y="54"/>
                      <a:pt x="206" y="54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6" y="53"/>
                      <a:pt x="206" y="53"/>
                      <a:pt x="206" y="53"/>
                    </a:cubicBezTo>
                    <a:cubicBezTo>
                      <a:pt x="207" y="53"/>
                      <a:pt x="207" y="53"/>
                      <a:pt x="207" y="53"/>
                    </a:cubicBezTo>
                    <a:cubicBezTo>
                      <a:pt x="208" y="52"/>
                      <a:pt x="208" y="52"/>
                      <a:pt x="208" y="52"/>
                    </a:cubicBezTo>
                    <a:cubicBezTo>
                      <a:pt x="207" y="52"/>
                      <a:pt x="207" y="52"/>
                      <a:pt x="207" y="52"/>
                    </a:cubicBezTo>
                    <a:cubicBezTo>
                      <a:pt x="207" y="52"/>
                      <a:pt x="207" y="52"/>
                      <a:pt x="207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2"/>
                      <a:pt x="206" y="52"/>
                      <a:pt x="206" y="52"/>
                    </a:cubicBezTo>
                    <a:cubicBezTo>
                      <a:pt x="206" y="51"/>
                      <a:pt x="206" y="51"/>
                      <a:pt x="206" y="51"/>
                    </a:cubicBezTo>
                    <a:cubicBezTo>
                      <a:pt x="206" y="51"/>
                      <a:pt x="206" y="51"/>
                      <a:pt x="206" y="51"/>
                    </a:cubicBezTo>
                    <a:cubicBezTo>
                      <a:pt x="205" y="51"/>
                      <a:pt x="205" y="51"/>
                      <a:pt x="205" y="51"/>
                    </a:cubicBezTo>
                    <a:cubicBezTo>
                      <a:pt x="205" y="51"/>
                      <a:pt x="205" y="51"/>
                      <a:pt x="205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4" y="51"/>
                      <a:pt x="204" y="51"/>
                      <a:pt x="204" y="51"/>
                    </a:cubicBezTo>
                    <a:cubicBezTo>
                      <a:pt x="203" y="50"/>
                      <a:pt x="203" y="50"/>
                      <a:pt x="203" y="50"/>
                    </a:cubicBezTo>
                    <a:cubicBezTo>
                      <a:pt x="202" y="50"/>
                      <a:pt x="202" y="50"/>
                      <a:pt x="202" y="50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1" y="49"/>
                      <a:pt x="201" y="49"/>
                      <a:pt x="201" y="49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2" y="49"/>
                      <a:pt x="202" y="49"/>
                      <a:pt x="202" y="49"/>
                    </a:cubicBezTo>
                    <a:cubicBezTo>
                      <a:pt x="203" y="48"/>
                      <a:pt x="203" y="48"/>
                      <a:pt x="203" y="48"/>
                    </a:cubicBezTo>
                    <a:cubicBezTo>
                      <a:pt x="204" y="48"/>
                      <a:pt x="204" y="48"/>
                      <a:pt x="204" y="48"/>
                    </a:cubicBezTo>
                    <a:cubicBezTo>
                      <a:pt x="205" y="47"/>
                      <a:pt x="205" y="47"/>
                      <a:pt x="205" y="47"/>
                    </a:cubicBezTo>
                    <a:cubicBezTo>
                      <a:pt x="205" y="46"/>
                      <a:pt x="205" y="46"/>
                      <a:pt x="205" y="46"/>
                    </a:cubicBezTo>
                    <a:cubicBezTo>
                      <a:pt x="206" y="46"/>
                      <a:pt x="206" y="46"/>
                      <a:pt x="206" y="46"/>
                    </a:cubicBezTo>
                    <a:cubicBezTo>
                      <a:pt x="206" y="46"/>
                      <a:pt x="206" y="46"/>
                      <a:pt x="206" y="46"/>
                    </a:cubicBezTo>
                    <a:cubicBezTo>
                      <a:pt x="207" y="46"/>
                      <a:pt x="207" y="46"/>
                      <a:pt x="207" y="46"/>
                    </a:cubicBezTo>
                    <a:cubicBezTo>
                      <a:pt x="208" y="45"/>
                      <a:pt x="208" y="45"/>
                      <a:pt x="208" y="45"/>
                    </a:cubicBezTo>
                    <a:cubicBezTo>
                      <a:pt x="208" y="45"/>
                      <a:pt x="208" y="45"/>
                      <a:pt x="208" y="45"/>
                    </a:cubicBezTo>
                    <a:moveTo>
                      <a:pt x="55" y="44"/>
                    </a:moveTo>
                    <a:cubicBezTo>
                      <a:pt x="54" y="44"/>
                      <a:pt x="54" y="44"/>
                      <a:pt x="54" y="44"/>
                    </a:cubicBezTo>
                    <a:cubicBezTo>
                      <a:pt x="54" y="44"/>
                      <a:pt x="54" y="44"/>
                      <a:pt x="54" y="44"/>
                    </a:cubicBezTo>
                    <a:cubicBezTo>
                      <a:pt x="55" y="44"/>
                      <a:pt x="55" y="44"/>
                      <a:pt x="55" y="44"/>
                    </a:cubicBezTo>
                    <a:moveTo>
                      <a:pt x="55" y="44"/>
                    </a:move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4"/>
                      <a:pt x="55" y="44"/>
                      <a:pt x="55" y="44"/>
                    </a:cubicBezTo>
                    <a:moveTo>
                      <a:pt x="79" y="44"/>
                    </a:moveTo>
                    <a:cubicBezTo>
                      <a:pt x="78" y="44"/>
                      <a:pt x="78" y="44"/>
                      <a:pt x="78" y="44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9" y="44"/>
                      <a:pt x="79" y="44"/>
                      <a:pt x="79" y="44"/>
                    </a:cubicBezTo>
                    <a:moveTo>
                      <a:pt x="192" y="44"/>
                    </a:moveTo>
                    <a:cubicBezTo>
                      <a:pt x="191" y="44"/>
                      <a:pt x="191" y="44"/>
                      <a:pt x="191" y="44"/>
                    </a:cubicBezTo>
                    <a:cubicBezTo>
                      <a:pt x="190" y="44"/>
                      <a:pt x="190" y="44"/>
                      <a:pt x="190" y="44"/>
                    </a:cubicBezTo>
                    <a:cubicBezTo>
                      <a:pt x="189" y="43"/>
                      <a:pt x="189" y="43"/>
                      <a:pt x="189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0" y="43"/>
                      <a:pt x="190" y="43"/>
                      <a:pt x="190" y="43"/>
                    </a:cubicBezTo>
                    <a:cubicBezTo>
                      <a:pt x="191" y="43"/>
                      <a:pt x="191" y="43"/>
                      <a:pt x="191" y="43"/>
                    </a:cubicBezTo>
                    <a:cubicBezTo>
                      <a:pt x="192" y="43"/>
                      <a:pt x="192" y="43"/>
                      <a:pt x="192" y="43"/>
                    </a:cubicBezTo>
                    <a:cubicBezTo>
                      <a:pt x="192" y="44"/>
                      <a:pt x="192" y="44"/>
                      <a:pt x="192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3" y="44"/>
                      <a:pt x="193" y="44"/>
                      <a:pt x="193" y="44"/>
                    </a:cubicBezTo>
                    <a:cubicBezTo>
                      <a:pt x="192" y="44"/>
                      <a:pt x="192" y="44"/>
                      <a:pt x="192" y="44"/>
                    </a:cubicBezTo>
                    <a:moveTo>
                      <a:pt x="153" y="43"/>
                    </a:moveTo>
                    <a:cubicBezTo>
                      <a:pt x="153" y="43"/>
                      <a:pt x="153" y="43"/>
                      <a:pt x="153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3" y="43"/>
                      <a:pt x="153" y="43"/>
                      <a:pt x="153" y="43"/>
                    </a:cubicBezTo>
                    <a:moveTo>
                      <a:pt x="154" y="43"/>
                    </a:move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moveTo>
                      <a:pt x="161" y="42"/>
                    </a:move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1" y="42"/>
                      <a:pt x="161" y="42"/>
                      <a:pt x="161" y="42"/>
                    </a:cubicBezTo>
                    <a:moveTo>
                      <a:pt x="100" y="42"/>
                    </a:move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1"/>
                      <a:pt x="100" y="41"/>
                      <a:pt x="100" y="41"/>
                    </a:cubicBezTo>
                    <a:cubicBezTo>
                      <a:pt x="101" y="41"/>
                      <a:pt x="101" y="41"/>
                      <a:pt x="101" y="41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0" y="42"/>
                      <a:pt x="100" y="42"/>
                      <a:pt x="100" y="42"/>
                    </a:cubicBezTo>
                    <a:moveTo>
                      <a:pt x="13" y="42"/>
                    </a:moveTo>
                    <a:cubicBezTo>
                      <a:pt x="12" y="42"/>
                      <a:pt x="12" y="42"/>
                      <a:pt x="12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4" y="42"/>
                      <a:pt x="14" y="42"/>
                      <a:pt x="14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cubicBezTo>
                      <a:pt x="13" y="42"/>
                      <a:pt x="13" y="42"/>
                      <a:pt x="13" y="42"/>
                    </a:cubicBezTo>
                    <a:moveTo>
                      <a:pt x="13" y="41"/>
                    </a:moveTo>
                    <a:cubicBezTo>
                      <a:pt x="13" y="41"/>
                      <a:pt x="13" y="41"/>
                      <a:pt x="13" y="41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3" y="41"/>
                      <a:pt x="13" y="41"/>
                      <a:pt x="13" y="41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3" y="41"/>
                      <a:pt x="13" y="41"/>
                      <a:pt x="13" y="41"/>
                    </a:cubicBezTo>
                    <a:moveTo>
                      <a:pt x="102" y="41"/>
                    </a:move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0"/>
                      <a:pt x="102" y="40"/>
                      <a:pt x="102" y="40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cubicBezTo>
                      <a:pt x="102" y="41"/>
                      <a:pt x="102" y="41"/>
                      <a:pt x="102" y="41"/>
                    </a:cubicBezTo>
                    <a:moveTo>
                      <a:pt x="98" y="41"/>
                    </a:move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0"/>
                      <a:pt x="98" y="40"/>
                      <a:pt x="98" y="40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moveTo>
                      <a:pt x="78" y="44"/>
                    </a:moveTo>
                    <a:cubicBezTo>
                      <a:pt x="78" y="43"/>
                      <a:pt x="78" y="43"/>
                      <a:pt x="78" y="43"/>
                    </a:cubicBezTo>
                    <a:cubicBezTo>
                      <a:pt x="77" y="43"/>
                      <a:pt x="77" y="43"/>
                      <a:pt x="77" y="43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8" y="42"/>
                      <a:pt x="78" y="42"/>
                      <a:pt x="78" y="42"/>
                    </a:cubicBezTo>
                    <a:cubicBezTo>
                      <a:pt x="79" y="42"/>
                      <a:pt x="79" y="42"/>
                      <a:pt x="79" y="42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8" y="41"/>
                      <a:pt x="78" y="41"/>
                      <a:pt x="78" y="4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9" y="41"/>
                      <a:pt x="79" y="41"/>
                      <a:pt x="79" y="41"/>
                    </a:cubicBezTo>
                    <a:cubicBezTo>
                      <a:pt x="79" y="40"/>
                      <a:pt x="79" y="40"/>
                      <a:pt x="79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1"/>
                      <a:pt x="81" y="41"/>
                      <a:pt x="81" y="41"/>
                    </a:cubicBezTo>
                    <a:cubicBezTo>
                      <a:pt x="81" y="43"/>
                      <a:pt x="81" y="43"/>
                      <a:pt x="81" y="43"/>
                    </a:cubicBezTo>
                    <a:cubicBezTo>
                      <a:pt x="81" y="44"/>
                      <a:pt x="81" y="44"/>
                      <a:pt x="81" y="44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3" y="45"/>
                      <a:pt x="83" y="45"/>
                      <a:pt x="83" y="45"/>
                    </a:cubicBezTo>
                    <a:cubicBezTo>
                      <a:pt x="82" y="45"/>
                      <a:pt x="82" y="45"/>
                      <a:pt x="82" y="45"/>
                    </a:cubicBezTo>
                    <a:cubicBezTo>
                      <a:pt x="81" y="45"/>
                      <a:pt x="81" y="45"/>
                      <a:pt x="81" y="45"/>
                    </a:cubicBezTo>
                    <a:cubicBezTo>
                      <a:pt x="80" y="45"/>
                      <a:pt x="80" y="45"/>
                      <a:pt x="80" y="45"/>
                    </a:cubicBezTo>
                    <a:cubicBezTo>
                      <a:pt x="79" y="45"/>
                      <a:pt x="79" y="45"/>
                      <a:pt x="79" y="45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80" y="44"/>
                      <a:pt x="80" y="44"/>
                      <a:pt x="80" y="44"/>
                    </a:cubicBezTo>
                    <a:cubicBezTo>
                      <a:pt x="79" y="44"/>
                      <a:pt x="79" y="44"/>
                      <a:pt x="79" y="44"/>
                    </a:cubicBezTo>
                    <a:cubicBezTo>
                      <a:pt x="78" y="44"/>
                      <a:pt x="78" y="44"/>
                      <a:pt x="78" y="44"/>
                    </a:cubicBezTo>
                    <a:cubicBezTo>
                      <a:pt x="78" y="43"/>
                      <a:pt x="78" y="43"/>
                      <a:pt x="78" y="43"/>
                    </a:cubicBezTo>
                    <a:cubicBezTo>
                      <a:pt x="78" y="44"/>
                      <a:pt x="78" y="44"/>
                      <a:pt x="78" y="44"/>
                    </a:cubicBezTo>
                    <a:moveTo>
                      <a:pt x="100" y="40"/>
                    </a:move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100" y="40"/>
                      <a:pt x="100" y="40"/>
                      <a:pt x="100" y="40"/>
                    </a:cubicBezTo>
                    <a:cubicBezTo>
                      <a:pt x="100" y="40"/>
                      <a:pt x="100" y="40"/>
                      <a:pt x="100" y="40"/>
                    </a:cubicBezTo>
                    <a:moveTo>
                      <a:pt x="11" y="41"/>
                    </a:move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1" y="41"/>
                      <a:pt x="11" y="41"/>
                      <a:pt x="11" y="41"/>
                    </a:cubicBezTo>
                    <a:moveTo>
                      <a:pt x="94" y="40"/>
                    </a:moveTo>
                    <a:cubicBezTo>
                      <a:pt x="94" y="40"/>
                      <a:pt x="94" y="40"/>
                      <a:pt x="94" y="40"/>
                    </a:cubicBezTo>
                    <a:cubicBezTo>
                      <a:pt x="94" y="40"/>
                      <a:pt x="94" y="40"/>
                      <a:pt x="94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5" y="40"/>
                      <a:pt x="95" y="40"/>
                      <a:pt x="95" y="40"/>
                    </a:cubicBezTo>
                    <a:cubicBezTo>
                      <a:pt x="94" y="40"/>
                      <a:pt x="94" y="40"/>
                      <a:pt x="94" y="40"/>
                    </a:cubicBezTo>
                    <a:moveTo>
                      <a:pt x="99" y="40"/>
                    </a:moveTo>
                    <a:cubicBezTo>
                      <a:pt x="99" y="39"/>
                      <a:pt x="99" y="39"/>
                      <a:pt x="99" y="39"/>
                    </a:cubicBezTo>
                    <a:cubicBezTo>
                      <a:pt x="99" y="39"/>
                      <a:pt x="99" y="39"/>
                      <a:pt x="99" y="39"/>
                    </a:cubicBezTo>
                    <a:cubicBezTo>
                      <a:pt x="99" y="40"/>
                      <a:pt x="99" y="40"/>
                      <a:pt x="99" y="40"/>
                    </a:cubicBezTo>
                    <a:cubicBezTo>
                      <a:pt x="99" y="40"/>
                      <a:pt x="99" y="40"/>
                      <a:pt x="99" y="40"/>
                    </a:cubicBezTo>
                    <a:moveTo>
                      <a:pt x="144" y="39"/>
                    </a:move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4" y="39"/>
                      <a:pt x="144" y="39"/>
                      <a:pt x="144" y="39"/>
                    </a:cubicBezTo>
                    <a:moveTo>
                      <a:pt x="143" y="39"/>
                    </a:move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3" y="39"/>
                      <a:pt x="143" y="39"/>
                      <a:pt x="143" y="39"/>
                    </a:cubicBezTo>
                    <a:moveTo>
                      <a:pt x="141" y="39"/>
                    </a:move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1" y="39"/>
                      <a:pt x="141" y="39"/>
                      <a:pt x="141" y="39"/>
                    </a:cubicBezTo>
                    <a:moveTo>
                      <a:pt x="159" y="40"/>
                    </a:moveTo>
                    <a:cubicBezTo>
                      <a:pt x="158" y="40"/>
                      <a:pt x="158" y="40"/>
                      <a:pt x="158" y="40"/>
                    </a:cubicBezTo>
                    <a:cubicBezTo>
                      <a:pt x="157" y="40"/>
                      <a:pt x="157" y="40"/>
                      <a:pt x="157" y="40"/>
                    </a:cubicBezTo>
                    <a:cubicBezTo>
                      <a:pt x="157" y="40"/>
                      <a:pt x="157" y="40"/>
                      <a:pt x="157" y="40"/>
                    </a:cubicBezTo>
                    <a:cubicBezTo>
                      <a:pt x="156" y="40"/>
                      <a:pt x="156" y="40"/>
                      <a:pt x="156" y="40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6" y="39"/>
                      <a:pt x="156" y="39"/>
                      <a:pt x="156" y="39"/>
                    </a:cubicBezTo>
                    <a:cubicBezTo>
                      <a:pt x="157" y="39"/>
                      <a:pt x="157" y="39"/>
                      <a:pt x="157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8" y="39"/>
                      <a:pt x="158" y="39"/>
                      <a:pt x="158" y="39"/>
                    </a:cubicBezTo>
                    <a:cubicBezTo>
                      <a:pt x="159" y="40"/>
                      <a:pt x="159" y="40"/>
                      <a:pt x="159" y="40"/>
                    </a:cubicBezTo>
                    <a:cubicBezTo>
                      <a:pt x="159" y="40"/>
                      <a:pt x="159" y="40"/>
                      <a:pt x="159" y="40"/>
                    </a:cubicBezTo>
                    <a:moveTo>
                      <a:pt x="106" y="39"/>
                    </a:moveTo>
                    <a:cubicBezTo>
                      <a:pt x="106" y="38"/>
                      <a:pt x="106" y="38"/>
                      <a:pt x="106" y="38"/>
                    </a:cubicBezTo>
                    <a:cubicBezTo>
                      <a:pt x="107" y="38"/>
                      <a:pt x="107" y="38"/>
                      <a:pt x="107" y="38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6" y="39"/>
                      <a:pt x="106" y="39"/>
                      <a:pt x="106" y="39"/>
                    </a:cubicBezTo>
                    <a:moveTo>
                      <a:pt x="105" y="38"/>
                    </a:move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cubicBezTo>
                      <a:pt x="105" y="38"/>
                      <a:pt x="105" y="38"/>
                      <a:pt x="105" y="38"/>
                    </a:cubicBezTo>
                    <a:moveTo>
                      <a:pt x="106" y="38"/>
                    </a:moveTo>
                    <a:cubicBezTo>
                      <a:pt x="105" y="38"/>
                      <a:pt x="105" y="38"/>
                      <a:pt x="105" y="38"/>
                    </a:cubicBezTo>
                    <a:cubicBezTo>
                      <a:pt x="106" y="38"/>
                      <a:pt x="106" y="38"/>
                      <a:pt x="106" y="38"/>
                    </a:cubicBezTo>
                    <a:cubicBezTo>
                      <a:pt x="106" y="38"/>
                      <a:pt x="106" y="38"/>
                      <a:pt x="106" y="38"/>
                    </a:cubicBezTo>
                    <a:moveTo>
                      <a:pt x="107" y="38"/>
                    </a:move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7" y="38"/>
                      <a:pt x="107" y="38"/>
                      <a:pt x="107" y="38"/>
                    </a:cubicBezTo>
                    <a:moveTo>
                      <a:pt x="14" y="38"/>
                    </a:move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38"/>
                      <a:pt x="14" y="38"/>
                      <a:pt x="14" y="38"/>
                    </a:cubicBezTo>
                    <a:moveTo>
                      <a:pt x="152" y="39"/>
                    </a:moveTo>
                    <a:cubicBezTo>
                      <a:pt x="151" y="38"/>
                      <a:pt x="151" y="38"/>
                      <a:pt x="151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8"/>
                      <a:pt x="152" y="38"/>
                      <a:pt x="152" y="38"/>
                    </a:cubicBezTo>
                    <a:cubicBezTo>
                      <a:pt x="152" y="39"/>
                      <a:pt x="152" y="39"/>
                      <a:pt x="152" y="39"/>
                    </a:cubicBezTo>
                    <a:moveTo>
                      <a:pt x="156" y="39"/>
                    </a:moveTo>
                    <a:cubicBezTo>
                      <a:pt x="156" y="38"/>
                      <a:pt x="156" y="38"/>
                      <a:pt x="156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6" y="38"/>
                      <a:pt x="156" y="38"/>
                      <a:pt x="156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7" y="38"/>
                      <a:pt x="157" y="38"/>
                      <a:pt x="157" y="38"/>
                    </a:cubicBezTo>
                    <a:cubicBezTo>
                      <a:pt x="156" y="39"/>
                      <a:pt x="156" y="39"/>
                      <a:pt x="156" y="39"/>
                    </a:cubicBezTo>
                    <a:moveTo>
                      <a:pt x="134" y="38"/>
                    </a:move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38"/>
                      <a:pt x="134" y="38"/>
                      <a:pt x="134" y="38"/>
                    </a:cubicBezTo>
                    <a:moveTo>
                      <a:pt x="131" y="38"/>
                    </a:moveTo>
                    <a:cubicBezTo>
                      <a:pt x="131" y="38"/>
                      <a:pt x="131" y="38"/>
                      <a:pt x="131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1" y="38"/>
                      <a:pt x="131" y="38"/>
                      <a:pt x="131" y="38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2" y="37"/>
                      <a:pt x="132" y="37"/>
                      <a:pt x="132" y="37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2" y="38"/>
                      <a:pt x="132" y="38"/>
                      <a:pt x="132" y="38"/>
                    </a:cubicBezTo>
                    <a:cubicBezTo>
                      <a:pt x="131" y="38"/>
                      <a:pt x="131" y="38"/>
                      <a:pt x="131" y="38"/>
                    </a:cubicBezTo>
                    <a:moveTo>
                      <a:pt x="15" y="37"/>
                    </a:move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5" y="37"/>
                      <a:pt x="15" y="37"/>
                      <a:pt x="15" y="37"/>
                    </a:cubicBezTo>
                    <a:moveTo>
                      <a:pt x="109" y="37"/>
                    </a:move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8" y="36"/>
                      <a:pt x="108" y="36"/>
                      <a:pt x="108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7"/>
                      <a:pt x="109" y="37"/>
                      <a:pt x="109" y="37"/>
                    </a:cubicBezTo>
                    <a:moveTo>
                      <a:pt x="16" y="37"/>
                    </a:moveTo>
                    <a:cubicBezTo>
                      <a:pt x="16" y="36"/>
                      <a:pt x="16" y="36"/>
                      <a:pt x="16" y="36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7" y="36"/>
                      <a:pt x="17" y="36"/>
                      <a:pt x="17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8" y="37"/>
                      <a:pt x="18" y="37"/>
                      <a:pt x="18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6" y="37"/>
                      <a:pt x="16" y="37"/>
                      <a:pt x="16" y="37"/>
                    </a:cubicBezTo>
                    <a:moveTo>
                      <a:pt x="104" y="36"/>
                    </a:move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5" y="36"/>
                      <a:pt x="105" y="36"/>
                      <a:pt x="105" y="36"/>
                    </a:cubicBezTo>
                    <a:cubicBezTo>
                      <a:pt x="104" y="36"/>
                      <a:pt x="104" y="36"/>
                      <a:pt x="104" y="36"/>
                    </a:cubicBezTo>
                    <a:moveTo>
                      <a:pt x="164" y="37"/>
                    </a:moveTo>
                    <a:cubicBezTo>
                      <a:pt x="163" y="37"/>
                      <a:pt x="163" y="37"/>
                      <a:pt x="163" y="37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1" y="35"/>
                      <a:pt x="161" y="35"/>
                      <a:pt x="161" y="35"/>
                    </a:cubicBezTo>
                    <a:cubicBezTo>
                      <a:pt x="161" y="35"/>
                      <a:pt x="161" y="35"/>
                      <a:pt x="161" y="35"/>
                    </a:cubicBezTo>
                    <a:cubicBezTo>
                      <a:pt x="162" y="35"/>
                      <a:pt x="162" y="35"/>
                      <a:pt x="162" y="35"/>
                    </a:cubicBezTo>
                    <a:cubicBezTo>
                      <a:pt x="162" y="36"/>
                      <a:pt x="162" y="36"/>
                      <a:pt x="162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3" y="36"/>
                      <a:pt x="163" y="36"/>
                      <a:pt x="163" y="36"/>
                    </a:cubicBezTo>
                    <a:cubicBezTo>
                      <a:pt x="164" y="36"/>
                      <a:pt x="164" y="36"/>
                      <a:pt x="164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6"/>
                      <a:pt x="165" y="36"/>
                      <a:pt x="165" y="36"/>
                    </a:cubicBezTo>
                    <a:cubicBezTo>
                      <a:pt x="165" y="37"/>
                      <a:pt x="165" y="37"/>
                      <a:pt x="165" y="37"/>
                    </a:cubicBezTo>
                    <a:cubicBezTo>
                      <a:pt x="164" y="37"/>
                      <a:pt x="164" y="37"/>
                      <a:pt x="164" y="37"/>
                    </a:cubicBezTo>
                    <a:moveTo>
                      <a:pt x="105" y="35"/>
                    </a:move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4" y="35"/>
                      <a:pt x="104" y="35"/>
                      <a:pt x="104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moveTo>
                      <a:pt x="105" y="35"/>
                    </a:move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cubicBezTo>
                      <a:pt x="105" y="35"/>
                      <a:pt x="105" y="35"/>
                      <a:pt x="105" y="35"/>
                    </a:cubicBezTo>
                    <a:moveTo>
                      <a:pt x="118" y="34"/>
                    </a:moveTo>
                    <a:cubicBezTo>
                      <a:pt x="117" y="34"/>
                      <a:pt x="117" y="34"/>
                      <a:pt x="117" y="34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34"/>
                      <a:pt x="118" y="34"/>
                      <a:pt x="118" y="34"/>
                    </a:cubicBezTo>
                    <a:cubicBezTo>
                      <a:pt x="118" y="34"/>
                      <a:pt x="118" y="34"/>
                      <a:pt x="118" y="34"/>
                    </a:cubicBezTo>
                    <a:moveTo>
                      <a:pt x="167" y="34"/>
                    </a:move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cubicBezTo>
                      <a:pt x="167" y="34"/>
                      <a:pt x="167" y="34"/>
                      <a:pt x="167" y="34"/>
                    </a:cubicBezTo>
                    <a:moveTo>
                      <a:pt x="156" y="35"/>
                    </a:move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7" y="34"/>
                      <a:pt x="157" y="34"/>
                      <a:pt x="157" y="34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59" y="35"/>
                      <a:pt x="159" y="35"/>
                      <a:pt x="159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0" y="35"/>
                      <a:pt x="160" y="35"/>
                      <a:pt x="160" y="35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60" y="36"/>
                      <a:pt x="160" y="36"/>
                      <a:pt x="160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8" y="35"/>
                      <a:pt x="158" y="35"/>
                      <a:pt x="158" y="35"/>
                    </a:cubicBezTo>
                    <a:cubicBezTo>
                      <a:pt x="157" y="35"/>
                      <a:pt x="157" y="35"/>
                      <a:pt x="157" y="35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8" y="36"/>
                      <a:pt x="158" y="36"/>
                      <a:pt x="158" y="36"/>
                    </a:cubicBezTo>
                    <a:cubicBezTo>
                      <a:pt x="159" y="36"/>
                      <a:pt x="159" y="36"/>
                      <a:pt x="159" y="36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58" y="37"/>
                      <a:pt x="158" y="37"/>
                      <a:pt x="158" y="37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7" y="36"/>
                      <a:pt x="157" y="36"/>
                      <a:pt x="157" y="36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6" y="37"/>
                      <a:pt x="156" y="37"/>
                      <a:pt x="156" y="37"/>
                    </a:cubicBezTo>
                    <a:cubicBezTo>
                      <a:pt x="156" y="36"/>
                      <a:pt x="156" y="36"/>
                      <a:pt x="156" y="36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5" y="36"/>
                      <a:pt x="155" y="36"/>
                      <a:pt x="155" y="36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5" y="37"/>
                      <a:pt x="155" y="37"/>
                      <a:pt x="155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7"/>
                      <a:pt x="154" y="37"/>
                      <a:pt x="154" y="37"/>
                    </a:cubicBezTo>
                    <a:cubicBezTo>
                      <a:pt x="154" y="36"/>
                      <a:pt x="154" y="36"/>
                      <a:pt x="154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6"/>
                      <a:pt x="153" y="36"/>
                      <a:pt x="153" y="36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3" y="35"/>
                      <a:pt x="153" y="35"/>
                      <a:pt x="153" y="35"/>
                    </a:cubicBezTo>
                    <a:cubicBezTo>
                      <a:pt x="154" y="35"/>
                      <a:pt x="154" y="35"/>
                      <a:pt x="154" y="35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4" y="34"/>
                      <a:pt x="154" y="34"/>
                      <a:pt x="154" y="34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5" y="35"/>
                      <a:pt x="155" y="35"/>
                      <a:pt x="155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cubicBezTo>
                      <a:pt x="156" y="35"/>
                      <a:pt x="156" y="35"/>
                      <a:pt x="156" y="35"/>
                    </a:cubicBezTo>
                    <a:moveTo>
                      <a:pt x="117" y="34"/>
                    </a:move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7" y="34"/>
                      <a:pt x="117" y="34"/>
                      <a:pt x="117" y="34"/>
                    </a:cubicBezTo>
                    <a:moveTo>
                      <a:pt x="132" y="34"/>
                    </a:move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moveTo>
                      <a:pt x="16" y="35"/>
                    </a:move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5"/>
                      <a:pt x="16" y="35"/>
                      <a:pt x="16" y="35"/>
                    </a:cubicBezTo>
                    <a:moveTo>
                      <a:pt x="131" y="34"/>
                    </a:move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1" y="33"/>
                      <a:pt x="131" y="33"/>
                      <a:pt x="131" y="33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1" y="34"/>
                      <a:pt x="131" y="34"/>
                      <a:pt x="131" y="34"/>
                    </a:cubicBezTo>
                    <a:moveTo>
                      <a:pt x="117" y="34"/>
                    </a:move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4"/>
                      <a:pt x="117" y="34"/>
                      <a:pt x="117" y="34"/>
                    </a:cubicBezTo>
                    <a:moveTo>
                      <a:pt x="115" y="34"/>
                    </a:moveTo>
                    <a:cubicBezTo>
                      <a:pt x="115" y="33"/>
                      <a:pt x="115" y="33"/>
                      <a:pt x="115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5" y="33"/>
                      <a:pt x="115" y="33"/>
                      <a:pt x="115" y="33"/>
                    </a:cubicBezTo>
                    <a:cubicBezTo>
                      <a:pt x="115" y="34"/>
                      <a:pt x="115" y="34"/>
                      <a:pt x="115" y="34"/>
                    </a:cubicBezTo>
                    <a:moveTo>
                      <a:pt x="116" y="33"/>
                    </a:move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moveTo>
                      <a:pt x="163" y="33"/>
                    </a:moveTo>
                    <a:cubicBezTo>
                      <a:pt x="163" y="33"/>
                      <a:pt x="163" y="33"/>
                      <a:pt x="163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4" y="33"/>
                      <a:pt x="164" y="33"/>
                      <a:pt x="164" y="33"/>
                    </a:cubicBezTo>
                    <a:cubicBezTo>
                      <a:pt x="163" y="33"/>
                      <a:pt x="163" y="33"/>
                      <a:pt x="163" y="33"/>
                    </a:cubicBezTo>
                    <a:moveTo>
                      <a:pt x="117" y="33"/>
                    </a:move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33"/>
                      <a:pt x="117" y="33"/>
                      <a:pt x="117" y="33"/>
                    </a:cubicBezTo>
                    <a:moveTo>
                      <a:pt x="87" y="34"/>
                    </a:moveTo>
                    <a:cubicBezTo>
                      <a:pt x="88" y="34"/>
                      <a:pt x="88" y="34"/>
                      <a:pt x="88" y="34"/>
                    </a:cubicBezTo>
                    <a:cubicBezTo>
                      <a:pt x="90" y="34"/>
                      <a:pt x="90" y="34"/>
                      <a:pt x="90" y="34"/>
                    </a:cubicBezTo>
                    <a:cubicBezTo>
                      <a:pt x="90" y="33"/>
                      <a:pt x="90" y="33"/>
                      <a:pt x="90" y="33"/>
                    </a:cubicBezTo>
                    <a:cubicBezTo>
                      <a:pt x="91" y="33"/>
                      <a:pt x="91" y="33"/>
                      <a:pt x="91" y="33"/>
                    </a:cubicBezTo>
                    <a:cubicBezTo>
                      <a:pt x="92" y="33"/>
                      <a:pt x="92" y="33"/>
                      <a:pt x="92" y="33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3"/>
                      <a:pt x="93" y="33"/>
                      <a:pt x="93" y="33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3" y="34"/>
                      <a:pt x="93" y="34"/>
                      <a:pt x="93" y="34"/>
                    </a:cubicBezTo>
                    <a:cubicBezTo>
                      <a:pt x="92" y="34"/>
                      <a:pt x="92" y="34"/>
                      <a:pt x="92" y="34"/>
                    </a:cubicBezTo>
                    <a:cubicBezTo>
                      <a:pt x="91" y="35"/>
                      <a:pt x="91" y="35"/>
                      <a:pt x="91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8" y="35"/>
                      <a:pt x="88" y="35"/>
                      <a:pt x="88" y="35"/>
                    </a:cubicBezTo>
                    <a:cubicBezTo>
                      <a:pt x="87" y="35"/>
                      <a:pt x="87" y="35"/>
                      <a:pt x="87" y="35"/>
                    </a:cubicBezTo>
                    <a:cubicBezTo>
                      <a:pt x="87" y="36"/>
                      <a:pt x="87" y="36"/>
                      <a:pt x="87" y="36"/>
                    </a:cubicBezTo>
                    <a:cubicBezTo>
                      <a:pt x="86" y="36"/>
                      <a:pt x="86" y="36"/>
                      <a:pt x="86" y="36"/>
                    </a:cubicBezTo>
                    <a:cubicBezTo>
                      <a:pt x="85" y="36"/>
                      <a:pt x="85" y="36"/>
                      <a:pt x="85" y="36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5" y="37"/>
                      <a:pt x="85" y="37"/>
                      <a:pt x="85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7"/>
                      <a:pt x="84" y="37"/>
                      <a:pt x="84" y="37"/>
                    </a:cubicBezTo>
                    <a:cubicBezTo>
                      <a:pt x="84" y="38"/>
                      <a:pt x="84" y="38"/>
                      <a:pt x="84" y="38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8"/>
                      <a:pt x="83" y="38"/>
                      <a:pt x="83" y="38"/>
                    </a:cubicBezTo>
                    <a:cubicBezTo>
                      <a:pt x="83" y="39"/>
                      <a:pt x="83" y="39"/>
                      <a:pt x="83" y="39"/>
                    </a:cubicBezTo>
                    <a:cubicBezTo>
                      <a:pt x="82" y="40"/>
                      <a:pt x="82" y="40"/>
                      <a:pt x="82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0" y="40"/>
                      <a:pt x="80" y="40"/>
                      <a:pt x="80" y="40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1" y="39"/>
                      <a:pt x="81" y="39"/>
                      <a:pt x="81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79" y="39"/>
                      <a:pt x="79" y="39"/>
                      <a:pt x="79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9"/>
                      <a:pt x="80" y="39"/>
                      <a:pt x="80" y="39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0" y="38"/>
                      <a:pt x="80" y="38"/>
                      <a:pt x="80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8"/>
                      <a:pt x="81" y="38"/>
                      <a:pt x="81" y="38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37"/>
                      <a:pt x="82" y="37"/>
                      <a:pt x="82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1" y="36"/>
                      <a:pt x="81" y="36"/>
                      <a:pt x="81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2" y="36"/>
                      <a:pt x="82" y="36"/>
                      <a:pt x="82" y="36"/>
                    </a:cubicBezTo>
                    <a:cubicBezTo>
                      <a:pt x="83" y="36"/>
                      <a:pt x="83" y="36"/>
                      <a:pt x="83" y="36"/>
                    </a:cubicBezTo>
                    <a:cubicBezTo>
                      <a:pt x="83" y="35"/>
                      <a:pt x="83" y="35"/>
                      <a:pt x="83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5" y="34"/>
                      <a:pt x="85" y="34"/>
                      <a:pt x="85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5"/>
                      <a:pt x="86" y="35"/>
                      <a:pt x="86" y="35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6" y="34"/>
                      <a:pt x="86" y="34"/>
                      <a:pt x="86" y="34"/>
                    </a:cubicBezTo>
                    <a:cubicBezTo>
                      <a:pt x="87" y="34"/>
                      <a:pt x="87" y="34"/>
                      <a:pt x="87" y="34"/>
                    </a:cubicBezTo>
                    <a:cubicBezTo>
                      <a:pt x="87" y="34"/>
                      <a:pt x="87" y="34"/>
                      <a:pt x="87" y="34"/>
                    </a:cubicBezTo>
                    <a:moveTo>
                      <a:pt x="110" y="33"/>
                    </a:move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3"/>
                      <a:pt x="110" y="33"/>
                      <a:pt x="110" y="33"/>
                    </a:cubicBezTo>
                    <a:cubicBezTo>
                      <a:pt x="110" y="32"/>
                      <a:pt x="110" y="32"/>
                      <a:pt x="110" y="32"/>
                    </a:cubicBezTo>
                    <a:cubicBezTo>
                      <a:pt x="111" y="33"/>
                      <a:pt x="111" y="33"/>
                      <a:pt x="111" y="33"/>
                    </a:cubicBezTo>
                    <a:cubicBezTo>
                      <a:pt x="110" y="33"/>
                      <a:pt x="110" y="33"/>
                      <a:pt x="110" y="33"/>
                    </a:cubicBezTo>
                    <a:moveTo>
                      <a:pt x="117" y="32"/>
                    </a:moveTo>
                    <a:cubicBezTo>
                      <a:pt x="117" y="32"/>
                      <a:pt x="117" y="32"/>
                      <a:pt x="117" y="32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7" y="33"/>
                      <a:pt x="117" y="33"/>
                      <a:pt x="117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6" y="33"/>
                      <a:pt x="116" y="33"/>
                      <a:pt x="116" y="33"/>
                    </a:cubicBezTo>
                    <a:cubicBezTo>
                      <a:pt x="117" y="32"/>
                      <a:pt x="117" y="32"/>
                      <a:pt x="117" y="32"/>
                    </a:cubicBezTo>
                    <a:moveTo>
                      <a:pt x="111" y="32"/>
                    </a:move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cubicBezTo>
                      <a:pt x="111" y="32"/>
                      <a:pt x="111" y="32"/>
                      <a:pt x="111" y="32"/>
                    </a:cubicBezTo>
                    <a:moveTo>
                      <a:pt x="127" y="32"/>
                    </a:move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cubicBezTo>
                      <a:pt x="127" y="32"/>
                      <a:pt x="127" y="32"/>
                      <a:pt x="127" y="32"/>
                    </a:cubicBezTo>
                    <a:moveTo>
                      <a:pt x="127" y="32"/>
                    </a:move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7" y="32"/>
                      <a:pt x="127" y="32"/>
                      <a:pt x="127" y="32"/>
                    </a:cubicBezTo>
                    <a:moveTo>
                      <a:pt x="105" y="32"/>
                    </a:moveTo>
                    <a:cubicBezTo>
                      <a:pt x="105" y="32"/>
                      <a:pt x="105" y="32"/>
                      <a:pt x="105" y="32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5" y="32"/>
                      <a:pt x="105" y="32"/>
                      <a:pt x="105" y="32"/>
                    </a:cubicBezTo>
                    <a:cubicBezTo>
                      <a:pt x="105" y="32"/>
                      <a:pt x="105" y="32"/>
                      <a:pt x="105" y="32"/>
                    </a:cubicBezTo>
                    <a:moveTo>
                      <a:pt x="17" y="32"/>
                    </a:move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1"/>
                      <a:pt x="17" y="31"/>
                      <a:pt x="17" y="31"/>
                    </a:cubicBezTo>
                    <a:cubicBezTo>
                      <a:pt x="17" y="32"/>
                      <a:pt x="17" y="32"/>
                      <a:pt x="17" y="32"/>
                    </a:cubicBezTo>
                    <a:moveTo>
                      <a:pt x="51" y="32"/>
                    </a:move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2"/>
                      <a:pt x="51" y="32"/>
                      <a:pt x="51" y="32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1" y="31"/>
                      <a:pt x="51" y="31"/>
                      <a:pt x="51" y="31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0"/>
                      <a:pt x="53" y="30"/>
                      <a:pt x="53" y="30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3" y="31"/>
                      <a:pt x="53" y="31"/>
                      <a:pt x="53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4" y="31"/>
                      <a:pt x="54" y="31"/>
                      <a:pt x="54" y="31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3" y="32"/>
                      <a:pt x="53" y="32"/>
                      <a:pt x="53" y="32"/>
                    </a:cubicBezTo>
                    <a:cubicBezTo>
                      <a:pt x="52" y="32"/>
                      <a:pt x="52" y="32"/>
                      <a:pt x="52" y="32"/>
                    </a:cubicBezTo>
                    <a:cubicBezTo>
                      <a:pt x="51" y="32"/>
                      <a:pt x="51" y="32"/>
                      <a:pt x="51" y="32"/>
                    </a:cubicBezTo>
                    <a:moveTo>
                      <a:pt x="126" y="30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moveTo>
                      <a:pt x="127" y="30"/>
                    </a:move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6" y="30"/>
                      <a:pt x="126" y="30"/>
                      <a:pt x="126" y="30"/>
                    </a:cubicBezTo>
                    <a:cubicBezTo>
                      <a:pt x="127" y="30"/>
                      <a:pt x="127" y="30"/>
                      <a:pt x="127" y="30"/>
                    </a:cubicBezTo>
                    <a:cubicBezTo>
                      <a:pt x="127" y="30"/>
                      <a:pt x="127" y="30"/>
                      <a:pt x="127" y="30"/>
                    </a:cubicBezTo>
                    <a:moveTo>
                      <a:pt x="51" y="30"/>
                    </a:move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1" y="30"/>
                      <a:pt x="51" y="30"/>
                      <a:pt x="51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1" y="30"/>
                      <a:pt x="51" y="30"/>
                      <a:pt x="51" y="30"/>
                    </a:cubicBezTo>
                    <a:moveTo>
                      <a:pt x="17" y="29"/>
                    </a:move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6" y="30"/>
                      <a:pt x="16" y="30"/>
                      <a:pt x="16" y="30"/>
                    </a:cubicBezTo>
                    <a:cubicBezTo>
                      <a:pt x="17" y="30"/>
                      <a:pt x="17" y="30"/>
                      <a:pt x="17" y="30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moveTo>
                      <a:pt x="56" y="29"/>
                    </a:move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cubicBezTo>
                      <a:pt x="56" y="29"/>
                      <a:pt x="56" y="29"/>
                      <a:pt x="56" y="29"/>
                    </a:cubicBezTo>
                    <a:moveTo>
                      <a:pt x="43" y="30"/>
                    </a:moveTo>
                    <a:cubicBezTo>
                      <a:pt x="43" y="30"/>
                      <a:pt x="43" y="30"/>
                      <a:pt x="43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29"/>
                      <a:pt x="42" y="29"/>
                      <a:pt x="42" y="29"/>
                    </a:cubicBezTo>
                    <a:cubicBezTo>
                      <a:pt x="42" y="30"/>
                      <a:pt x="42" y="30"/>
                      <a:pt x="42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moveTo>
                      <a:pt x="57" y="29"/>
                    </a:moveTo>
                    <a:cubicBezTo>
                      <a:pt x="57" y="29"/>
                      <a:pt x="57" y="29"/>
                      <a:pt x="57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8" y="29"/>
                      <a:pt x="58" y="29"/>
                      <a:pt x="58" y="29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9"/>
                      <a:pt x="57" y="29"/>
                      <a:pt x="57" y="29"/>
                    </a:cubicBezTo>
                    <a:cubicBezTo>
                      <a:pt x="57" y="29"/>
                      <a:pt x="57" y="29"/>
                      <a:pt x="57" y="29"/>
                    </a:cubicBezTo>
                    <a:moveTo>
                      <a:pt x="17" y="28"/>
                    </a:move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9"/>
                      <a:pt x="17" y="29"/>
                      <a:pt x="17" y="29"/>
                    </a:cubicBezTo>
                    <a:cubicBezTo>
                      <a:pt x="17" y="28"/>
                      <a:pt x="17" y="28"/>
                      <a:pt x="17" y="28"/>
                    </a:cubicBezTo>
                    <a:cubicBezTo>
                      <a:pt x="17" y="28"/>
                      <a:pt x="17" y="28"/>
                      <a:pt x="17" y="28"/>
                    </a:cubicBezTo>
                    <a:moveTo>
                      <a:pt x="51" y="29"/>
                    </a:move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moveTo>
                      <a:pt x="50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moveTo>
                      <a:pt x="122" y="28"/>
                    </a:moveTo>
                    <a:cubicBezTo>
                      <a:pt x="122" y="28"/>
                      <a:pt x="122" y="28"/>
                      <a:pt x="122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23" y="29"/>
                      <a:pt x="123" y="29"/>
                      <a:pt x="123" y="29"/>
                    </a:cubicBezTo>
                    <a:cubicBezTo>
                      <a:pt x="123" y="28"/>
                      <a:pt x="123" y="28"/>
                      <a:pt x="123" y="28"/>
                    </a:cubicBezTo>
                    <a:cubicBezTo>
                      <a:pt x="124" y="28"/>
                      <a:pt x="124" y="28"/>
                      <a:pt x="124" y="28"/>
                    </a:cubicBezTo>
                    <a:cubicBezTo>
                      <a:pt x="124" y="29"/>
                      <a:pt x="124" y="29"/>
                      <a:pt x="124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29"/>
                      <a:pt x="125" y="29"/>
                      <a:pt x="125" y="29"/>
                    </a:cubicBezTo>
                    <a:cubicBezTo>
                      <a:pt x="125" y="30"/>
                      <a:pt x="125" y="30"/>
                      <a:pt x="125" y="30"/>
                    </a:cubicBezTo>
                    <a:cubicBezTo>
                      <a:pt x="124" y="30"/>
                      <a:pt x="124" y="30"/>
                      <a:pt x="124" y="30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3" y="31"/>
                      <a:pt x="123" y="31"/>
                      <a:pt x="123" y="31"/>
                    </a:cubicBezTo>
                    <a:cubicBezTo>
                      <a:pt x="123" y="30"/>
                      <a:pt x="123" y="30"/>
                      <a:pt x="123" y="30"/>
                    </a:cubicBezTo>
                    <a:cubicBezTo>
                      <a:pt x="122" y="30"/>
                      <a:pt x="122" y="30"/>
                      <a:pt x="122" y="30"/>
                    </a:cubicBezTo>
                    <a:cubicBezTo>
                      <a:pt x="122" y="31"/>
                      <a:pt x="122" y="31"/>
                      <a:pt x="122" y="31"/>
                    </a:cubicBezTo>
                    <a:cubicBezTo>
                      <a:pt x="121" y="31"/>
                      <a:pt x="121" y="31"/>
                      <a:pt x="121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1" y="30"/>
                      <a:pt x="121" y="30"/>
                      <a:pt x="121" y="30"/>
                    </a:cubicBezTo>
                    <a:cubicBezTo>
                      <a:pt x="120" y="30"/>
                      <a:pt x="120" y="30"/>
                      <a:pt x="120" y="30"/>
                    </a:cubicBezTo>
                    <a:cubicBezTo>
                      <a:pt x="121" y="30"/>
                      <a:pt x="121" y="30"/>
                      <a:pt x="121" y="30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9"/>
                      <a:pt x="121" y="29"/>
                      <a:pt x="121" y="29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1" y="28"/>
                      <a:pt x="121" y="28"/>
                      <a:pt x="121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cubicBezTo>
                      <a:pt x="122" y="28"/>
                      <a:pt x="122" y="28"/>
                      <a:pt x="122" y="28"/>
                    </a:cubicBezTo>
                    <a:moveTo>
                      <a:pt x="50" y="28"/>
                    </a:move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moveTo>
                      <a:pt x="113" y="28"/>
                    </a:moveTo>
                    <a:cubicBezTo>
                      <a:pt x="113" y="28"/>
                      <a:pt x="113" y="28"/>
                      <a:pt x="113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13" y="28"/>
                    </a:move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14" y="28"/>
                    </a:moveTo>
                    <a:cubicBezTo>
                      <a:pt x="114" y="27"/>
                      <a:pt x="114" y="27"/>
                      <a:pt x="114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4" y="28"/>
                      <a:pt x="114" y="28"/>
                      <a:pt x="114" y="28"/>
                    </a:cubicBezTo>
                    <a:cubicBezTo>
                      <a:pt x="114" y="28"/>
                      <a:pt x="114" y="28"/>
                      <a:pt x="114" y="28"/>
                    </a:cubicBezTo>
                    <a:moveTo>
                      <a:pt x="113" y="28"/>
                    </a:move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2" y="27"/>
                      <a:pt x="112" y="27"/>
                      <a:pt x="112" y="27"/>
                    </a:cubicBezTo>
                    <a:cubicBezTo>
                      <a:pt x="113" y="28"/>
                      <a:pt x="113" y="28"/>
                      <a:pt x="113" y="28"/>
                    </a:cubicBezTo>
                    <a:moveTo>
                      <a:pt x="100" y="28"/>
                    </a:moveTo>
                    <a:cubicBezTo>
                      <a:pt x="100" y="27"/>
                      <a:pt x="100" y="27"/>
                      <a:pt x="100" y="27"/>
                    </a:cubicBezTo>
                    <a:cubicBezTo>
                      <a:pt x="99" y="27"/>
                      <a:pt x="99" y="27"/>
                      <a:pt x="99" y="27"/>
                    </a:cubicBezTo>
                    <a:cubicBezTo>
                      <a:pt x="100" y="27"/>
                      <a:pt x="100" y="27"/>
                      <a:pt x="100" y="27"/>
                    </a:cubicBezTo>
                    <a:cubicBezTo>
                      <a:pt x="101" y="27"/>
                      <a:pt x="101" y="27"/>
                      <a:pt x="101" y="27"/>
                    </a:cubicBezTo>
                    <a:cubicBezTo>
                      <a:pt x="100" y="28"/>
                      <a:pt x="100" y="28"/>
                      <a:pt x="100" y="28"/>
                    </a:cubicBezTo>
                    <a:moveTo>
                      <a:pt x="113" y="27"/>
                    </a:move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moveTo>
                      <a:pt x="83" y="27"/>
                    </a:moveTo>
                    <a:cubicBezTo>
                      <a:pt x="83" y="27"/>
                      <a:pt x="83" y="27"/>
                      <a:pt x="83" y="27"/>
                    </a:cubicBezTo>
                    <a:cubicBezTo>
                      <a:pt x="83" y="27"/>
                      <a:pt x="83" y="27"/>
                      <a:pt x="83" y="27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7"/>
                      <a:pt x="84" y="27"/>
                      <a:pt x="84" y="27"/>
                    </a:cubicBezTo>
                    <a:cubicBezTo>
                      <a:pt x="83" y="27"/>
                      <a:pt x="83" y="27"/>
                      <a:pt x="83" y="27"/>
                    </a:cubicBezTo>
                    <a:moveTo>
                      <a:pt x="47" y="29"/>
                    </a:move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6"/>
                      <a:pt x="46" y="26"/>
                      <a:pt x="46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6"/>
                      <a:pt x="47" y="26"/>
                      <a:pt x="47" y="26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8"/>
                      <a:pt x="48" y="28"/>
                      <a:pt x="48" y="28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49" y="28"/>
                      <a:pt x="49" y="28"/>
                      <a:pt x="49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1" y="29"/>
                      <a:pt x="51" y="29"/>
                      <a:pt x="51" y="29"/>
                    </a:cubicBez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30"/>
                      <a:pt x="50" y="30"/>
                      <a:pt x="50" y="30"/>
                    </a:cubicBezTo>
                    <a:cubicBezTo>
                      <a:pt x="49" y="30"/>
                      <a:pt x="49" y="30"/>
                      <a:pt x="49" y="30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9" y="31"/>
                      <a:pt x="49" y="31"/>
                      <a:pt x="49" y="31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2"/>
                      <a:pt x="48" y="32"/>
                      <a:pt x="48" y="32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8" y="33"/>
                      <a:pt x="48" y="33"/>
                      <a:pt x="48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7" y="34"/>
                      <a:pt x="47" y="34"/>
                      <a:pt x="47" y="34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7" y="33"/>
                      <a:pt x="47" y="33"/>
                      <a:pt x="47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6" y="33"/>
                      <a:pt x="46" y="33"/>
                      <a:pt x="46" y="33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6" y="32"/>
                      <a:pt x="46" y="32"/>
                      <a:pt x="46" y="32"/>
                    </a:cubicBezTo>
                    <a:cubicBezTo>
                      <a:pt x="45" y="32"/>
                      <a:pt x="45" y="32"/>
                      <a:pt x="45" y="32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7" y="31"/>
                      <a:pt x="47" y="31"/>
                      <a:pt x="47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6" y="31"/>
                      <a:pt x="46" y="31"/>
                      <a:pt x="46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4" y="31"/>
                      <a:pt x="44" y="31"/>
                      <a:pt x="44" y="31"/>
                    </a:cubicBezTo>
                    <a:cubicBezTo>
                      <a:pt x="45" y="31"/>
                      <a:pt x="45" y="31"/>
                      <a:pt x="45" y="31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7" y="29"/>
                      <a:pt x="47" y="29"/>
                      <a:pt x="47" y="29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30"/>
                      <a:pt x="46" y="30"/>
                      <a:pt x="46" y="30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29"/>
                      <a:pt x="45" y="29"/>
                      <a:pt x="45" y="29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5" y="30"/>
                      <a:pt x="45" y="30"/>
                      <a:pt x="45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4" y="30"/>
                      <a:pt x="44" y="30"/>
                      <a:pt x="44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30"/>
                      <a:pt x="43" y="30"/>
                      <a:pt x="43" y="30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9"/>
                      <a:pt x="43" y="29"/>
                      <a:pt x="43" y="29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3" y="28"/>
                      <a:pt x="43" y="28"/>
                      <a:pt x="43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8"/>
                      <a:pt x="42" y="28"/>
                      <a:pt x="42" y="28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2" y="27"/>
                      <a:pt x="42" y="27"/>
                      <a:pt x="42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3" y="27"/>
                      <a:pt x="43" y="27"/>
                      <a:pt x="43" y="27"/>
                    </a:cubicBezTo>
                    <a:cubicBezTo>
                      <a:pt x="44" y="27"/>
                      <a:pt x="44" y="27"/>
                      <a:pt x="44" y="27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4" y="28"/>
                      <a:pt x="44" y="28"/>
                      <a:pt x="44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8"/>
                      <a:pt x="45" y="28"/>
                      <a:pt x="45" y="28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5" y="27"/>
                      <a:pt x="45" y="27"/>
                      <a:pt x="45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7"/>
                      <a:pt x="46" y="27"/>
                      <a:pt x="46" y="27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8"/>
                      <a:pt x="46" y="28"/>
                      <a:pt x="46" y="28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6" y="29"/>
                      <a:pt x="46" y="29"/>
                      <a:pt x="46" y="29"/>
                    </a:cubicBezTo>
                    <a:cubicBezTo>
                      <a:pt x="47" y="29"/>
                      <a:pt x="47" y="29"/>
                      <a:pt x="47" y="29"/>
                    </a:cubicBezTo>
                    <a:moveTo>
                      <a:pt x="113" y="27"/>
                    </a:moveTo>
                    <a:cubicBezTo>
                      <a:pt x="113" y="27"/>
                      <a:pt x="113" y="27"/>
                      <a:pt x="113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7"/>
                      <a:pt x="113" y="27"/>
                      <a:pt x="113" y="27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2" y="26"/>
                      <a:pt x="112" y="26"/>
                      <a:pt x="112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3" y="27"/>
                      <a:pt x="113" y="27"/>
                      <a:pt x="113" y="27"/>
                    </a:cubicBezTo>
                    <a:moveTo>
                      <a:pt x="77" y="27"/>
                    </a:moveTo>
                    <a:cubicBezTo>
                      <a:pt x="77" y="27"/>
                      <a:pt x="77" y="27"/>
                      <a:pt x="77" y="27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7" y="27"/>
                      <a:pt x="77" y="27"/>
                      <a:pt x="77" y="27"/>
                    </a:cubicBezTo>
                    <a:moveTo>
                      <a:pt x="75" y="26"/>
                    </a:moveTo>
                    <a:cubicBezTo>
                      <a:pt x="75" y="26"/>
                      <a:pt x="75" y="26"/>
                      <a:pt x="75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5" y="26"/>
                      <a:pt x="75" y="26"/>
                      <a:pt x="75" y="26"/>
                    </a:cubicBezTo>
                    <a:moveTo>
                      <a:pt x="84" y="27"/>
                    </a:moveTo>
                    <a:cubicBezTo>
                      <a:pt x="84" y="27"/>
                      <a:pt x="84" y="27"/>
                      <a:pt x="84" y="27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4" y="26"/>
                      <a:pt x="84" y="26"/>
                      <a:pt x="84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4" y="27"/>
                      <a:pt x="84" y="27"/>
                      <a:pt x="84" y="27"/>
                    </a:cubicBezTo>
                    <a:moveTo>
                      <a:pt x="116" y="26"/>
                    </a:moveTo>
                    <a:cubicBezTo>
                      <a:pt x="117" y="26"/>
                      <a:pt x="117" y="26"/>
                      <a:pt x="117" y="26"/>
                    </a:cubicBezTo>
                    <a:cubicBezTo>
                      <a:pt x="118" y="26"/>
                      <a:pt x="118" y="26"/>
                      <a:pt x="118" y="26"/>
                    </a:cubicBezTo>
                    <a:cubicBezTo>
                      <a:pt x="119" y="26"/>
                      <a:pt x="119" y="26"/>
                      <a:pt x="119" y="26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8" y="27"/>
                      <a:pt x="118" y="27"/>
                      <a:pt x="118" y="27"/>
                    </a:cubicBezTo>
                    <a:cubicBezTo>
                      <a:pt x="119" y="27"/>
                      <a:pt x="119" y="27"/>
                      <a:pt x="119" y="27"/>
                    </a:cubicBezTo>
                    <a:cubicBezTo>
                      <a:pt x="119" y="26"/>
                      <a:pt x="119" y="26"/>
                      <a:pt x="119" y="26"/>
                    </a:cubicBezTo>
                    <a:cubicBezTo>
                      <a:pt x="120" y="26"/>
                      <a:pt x="120" y="26"/>
                      <a:pt x="120" y="26"/>
                    </a:cubicBezTo>
                    <a:cubicBezTo>
                      <a:pt x="120" y="27"/>
                      <a:pt x="120" y="27"/>
                      <a:pt x="120" y="27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20" y="28"/>
                      <a:pt x="120" y="28"/>
                      <a:pt x="120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19" y="28"/>
                      <a:pt x="119" y="28"/>
                      <a:pt x="119" y="28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20" y="29"/>
                      <a:pt x="120" y="29"/>
                      <a:pt x="120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8" y="29"/>
                      <a:pt x="118" y="29"/>
                      <a:pt x="118" y="29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6" y="29"/>
                      <a:pt x="116" y="29"/>
                      <a:pt x="116" y="29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5" y="28"/>
                      <a:pt x="115" y="28"/>
                      <a:pt x="115" y="28"/>
                    </a:cubicBezTo>
                    <a:cubicBezTo>
                      <a:pt x="114" y="27"/>
                      <a:pt x="114" y="27"/>
                      <a:pt x="114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7"/>
                      <a:pt x="115" y="27"/>
                      <a:pt x="115" y="27"/>
                    </a:cubicBezTo>
                    <a:cubicBezTo>
                      <a:pt x="115" y="26"/>
                      <a:pt x="115" y="26"/>
                      <a:pt x="115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6"/>
                    </a:cubicBezTo>
                    <a:moveTo>
                      <a:pt x="57" y="26"/>
                    </a:move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7" y="26"/>
                      <a:pt x="57" y="26"/>
                      <a:pt x="57" y="26"/>
                    </a:cubicBezTo>
                    <a:moveTo>
                      <a:pt x="65" y="26"/>
                    </a:moveTo>
                    <a:cubicBezTo>
                      <a:pt x="64" y="26"/>
                      <a:pt x="64" y="26"/>
                      <a:pt x="64" y="26"/>
                    </a:cubicBezTo>
                    <a:cubicBezTo>
                      <a:pt x="64" y="26"/>
                      <a:pt x="64" y="26"/>
                      <a:pt x="64" y="26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6"/>
                      <a:pt x="65" y="26"/>
                      <a:pt x="65" y="26"/>
                    </a:cubicBezTo>
                    <a:cubicBezTo>
                      <a:pt x="65" y="26"/>
                      <a:pt x="65" y="26"/>
                      <a:pt x="65" y="26"/>
                    </a:cubicBezTo>
                    <a:moveTo>
                      <a:pt x="76" y="26"/>
                    </a:move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6" y="26"/>
                      <a:pt x="76" y="26"/>
                      <a:pt x="76" y="26"/>
                    </a:cubicBezTo>
                    <a:cubicBezTo>
                      <a:pt x="77" y="26"/>
                      <a:pt x="77" y="26"/>
                      <a:pt x="77" y="26"/>
                    </a:cubicBezTo>
                    <a:cubicBezTo>
                      <a:pt x="76" y="26"/>
                      <a:pt x="76" y="26"/>
                      <a:pt x="76" y="26"/>
                    </a:cubicBezTo>
                    <a:moveTo>
                      <a:pt x="60" y="26"/>
                    </a:moveTo>
                    <a:cubicBezTo>
                      <a:pt x="60" y="26"/>
                      <a:pt x="60" y="26"/>
                      <a:pt x="60" y="26"/>
                    </a:cubicBezTo>
                    <a:cubicBezTo>
                      <a:pt x="60" y="26"/>
                      <a:pt x="60" y="26"/>
                      <a:pt x="60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2" y="26"/>
                      <a:pt x="62" y="26"/>
                      <a:pt x="62" y="26"/>
                    </a:cubicBezTo>
                    <a:cubicBezTo>
                      <a:pt x="61" y="26"/>
                      <a:pt x="61" y="26"/>
                      <a:pt x="61" y="26"/>
                    </a:cubicBezTo>
                    <a:cubicBezTo>
                      <a:pt x="60" y="26"/>
                      <a:pt x="60" y="26"/>
                      <a:pt x="60" y="26"/>
                    </a:cubicBezTo>
                    <a:moveTo>
                      <a:pt x="80" y="26"/>
                    </a:move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moveTo>
                      <a:pt x="81" y="25"/>
                    </a:move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1" y="26"/>
                      <a:pt x="81" y="26"/>
                      <a:pt x="81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0" y="26"/>
                      <a:pt x="80" y="26"/>
                      <a:pt x="80" y="26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moveTo>
                      <a:pt x="79" y="26"/>
                    </a:moveTo>
                    <a:cubicBezTo>
                      <a:pt x="78" y="26"/>
                      <a:pt x="78" y="26"/>
                      <a:pt x="78" y="26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5"/>
                      <a:pt x="79" y="25"/>
                      <a:pt x="79" y="25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cubicBezTo>
                      <a:pt x="79" y="26"/>
                      <a:pt x="79" y="26"/>
                      <a:pt x="79" y="26"/>
                    </a:cubicBezTo>
                    <a:moveTo>
                      <a:pt x="81" y="26"/>
                    </a:moveTo>
                    <a:cubicBezTo>
                      <a:pt x="81" y="26"/>
                      <a:pt x="81" y="26"/>
                      <a:pt x="81" y="26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2" y="26"/>
                      <a:pt x="82" y="26"/>
                      <a:pt x="82" y="26"/>
                    </a:cubicBezTo>
                    <a:cubicBezTo>
                      <a:pt x="81" y="26"/>
                      <a:pt x="81" y="26"/>
                      <a:pt x="81" y="26"/>
                    </a:cubicBezTo>
                    <a:moveTo>
                      <a:pt x="49" y="26"/>
                    </a:moveTo>
                    <a:cubicBezTo>
                      <a:pt x="48" y="26"/>
                      <a:pt x="48" y="26"/>
                      <a:pt x="48" y="2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moveTo>
                      <a:pt x="54" y="25"/>
                    </a:move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moveTo>
                      <a:pt x="52" y="26"/>
                    </a:move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5"/>
                      <a:pt x="52" y="25"/>
                      <a:pt x="52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5"/>
                      <a:pt x="53" y="25"/>
                      <a:pt x="53" y="25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3" y="26"/>
                      <a:pt x="53" y="26"/>
                      <a:pt x="53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4" y="26"/>
                      <a:pt x="54" y="26"/>
                      <a:pt x="54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5" y="26"/>
                      <a:pt x="55" y="26"/>
                      <a:pt x="55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7" y="26"/>
                      <a:pt x="57" y="26"/>
                      <a:pt x="57" y="26"/>
                    </a:cubicBezTo>
                    <a:cubicBezTo>
                      <a:pt x="56" y="26"/>
                      <a:pt x="56" y="26"/>
                      <a:pt x="56" y="26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6" y="27"/>
                      <a:pt x="56" y="27"/>
                      <a:pt x="56" y="27"/>
                    </a:cubicBezTo>
                    <a:cubicBezTo>
                      <a:pt x="55" y="27"/>
                      <a:pt x="55" y="27"/>
                      <a:pt x="55" y="27"/>
                    </a:cubicBezTo>
                    <a:cubicBezTo>
                      <a:pt x="55" y="28"/>
                      <a:pt x="55" y="28"/>
                      <a:pt x="55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3" y="28"/>
                      <a:pt x="53" y="28"/>
                      <a:pt x="53" y="28"/>
                    </a:cubicBezTo>
                    <a:cubicBezTo>
                      <a:pt x="52" y="28"/>
                      <a:pt x="52" y="28"/>
                      <a:pt x="52" y="28"/>
                    </a:cubicBezTo>
                    <a:cubicBezTo>
                      <a:pt x="51" y="28"/>
                      <a:pt x="51" y="28"/>
                      <a:pt x="51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8"/>
                      <a:pt x="50" y="28"/>
                      <a:pt x="50" y="28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2" y="27"/>
                      <a:pt x="52" y="27"/>
                      <a:pt x="52" y="27"/>
                    </a:cubicBezTo>
                    <a:cubicBezTo>
                      <a:pt x="51" y="27"/>
                      <a:pt x="51" y="27"/>
                      <a:pt x="51" y="27"/>
                    </a:cubicBezTo>
                    <a:cubicBezTo>
                      <a:pt x="50" y="27"/>
                      <a:pt x="50" y="27"/>
                      <a:pt x="50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9" y="27"/>
                      <a:pt x="49" y="27"/>
                      <a:pt x="49" y="27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8" y="26"/>
                      <a:pt x="48" y="26"/>
                      <a:pt x="48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49" y="25"/>
                      <a:pt x="49" y="25"/>
                      <a:pt x="49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6"/>
                      <a:pt x="50" y="26"/>
                      <a:pt x="50" y="26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6"/>
                      <a:pt x="51" y="26"/>
                      <a:pt x="51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cubicBezTo>
                      <a:pt x="52" y="26"/>
                      <a:pt x="52" y="26"/>
                      <a:pt x="52" y="26"/>
                    </a:cubicBezTo>
                    <a:moveTo>
                      <a:pt x="83" y="26"/>
                    </a:move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4" y="25"/>
                      <a:pt x="84" y="25"/>
                      <a:pt x="84" y="25"/>
                    </a:cubicBezTo>
                    <a:cubicBezTo>
                      <a:pt x="83" y="26"/>
                      <a:pt x="83" y="26"/>
                      <a:pt x="83" y="26"/>
                    </a:cubicBezTo>
                    <a:cubicBezTo>
                      <a:pt x="83" y="26"/>
                      <a:pt x="83" y="26"/>
                      <a:pt x="83" y="26"/>
                    </a:cubicBezTo>
                    <a:moveTo>
                      <a:pt x="50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cubicBezTo>
                      <a:pt x="50" y="25"/>
                      <a:pt x="50" y="25"/>
                      <a:pt x="50" y="25"/>
                    </a:cubicBezTo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54" y="25"/>
                    </a:move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cubicBezTo>
                      <a:pt x="54" y="25"/>
                      <a:pt x="54" y="25"/>
                      <a:pt x="54" y="25"/>
                    </a:cubicBezTo>
                    <a:moveTo>
                      <a:pt x="51" y="25"/>
                    </a:move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0" y="25"/>
                    </a:move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83" y="25"/>
                    </a:move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25"/>
                      <a:pt x="83" y="25"/>
                      <a:pt x="83" y="25"/>
                    </a:cubicBezTo>
                    <a:moveTo>
                      <a:pt x="51" y="25"/>
                    </a:move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2" y="25"/>
                    </a:moveTo>
                    <a:cubicBezTo>
                      <a:pt x="81" y="25"/>
                      <a:pt x="81" y="25"/>
                      <a:pt x="81" y="25"/>
                    </a:cubicBezTo>
                    <a:cubicBezTo>
                      <a:pt x="81" y="25"/>
                      <a:pt x="81" y="25"/>
                      <a:pt x="81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cubicBezTo>
                      <a:pt x="82" y="25"/>
                      <a:pt x="82" y="25"/>
                      <a:pt x="82" y="25"/>
                    </a:cubicBezTo>
                    <a:moveTo>
                      <a:pt x="51" y="25"/>
                    </a:moveTo>
                    <a:cubicBezTo>
                      <a:pt x="50" y="25"/>
                      <a:pt x="50" y="25"/>
                      <a:pt x="50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cubicBezTo>
                      <a:pt x="51" y="25"/>
                      <a:pt x="51" y="25"/>
                      <a:pt x="51" y="25"/>
                    </a:cubicBezTo>
                    <a:moveTo>
                      <a:pt x="86" y="25"/>
                    </a:move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5"/>
                      <a:pt x="85" y="25"/>
                      <a:pt x="85" y="25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7" y="25"/>
                      <a:pt x="87" y="25"/>
                      <a:pt x="87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cubicBezTo>
                      <a:pt x="86" y="25"/>
                      <a:pt x="86" y="25"/>
                      <a:pt x="86" y="25"/>
                    </a:cubicBezTo>
                    <a:moveTo>
                      <a:pt x="84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moveTo>
                      <a:pt x="72" y="25"/>
                    </a:moveTo>
                    <a:cubicBezTo>
                      <a:pt x="72" y="25"/>
                      <a:pt x="72" y="25"/>
                      <a:pt x="72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1" y="24"/>
                      <a:pt x="71" y="24"/>
                      <a:pt x="71" y="24"/>
                    </a:cubicBezTo>
                    <a:cubicBezTo>
                      <a:pt x="72" y="24"/>
                      <a:pt x="72" y="24"/>
                      <a:pt x="72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4" y="24"/>
                      <a:pt x="74" y="24"/>
                      <a:pt x="74" y="24"/>
                    </a:cubicBezTo>
                    <a:cubicBezTo>
                      <a:pt x="73" y="24"/>
                      <a:pt x="73" y="24"/>
                      <a:pt x="73" y="24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2" y="25"/>
                      <a:pt x="72" y="25"/>
                      <a:pt x="72" y="25"/>
                    </a:cubicBezTo>
                    <a:cubicBezTo>
                      <a:pt x="72" y="25"/>
                      <a:pt x="72" y="25"/>
                      <a:pt x="72" y="25"/>
                    </a:cubicBezTo>
                    <a:moveTo>
                      <a:pt x="80" y="25"/>
                    </a:move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0" y="25"/>
                      <a:pt x="80" y="25"/>
                      <a:pt x="80" y="25"/>
                    </a:cubicBezTo>
                    <a:moveTo>
                      <a:pt x="102" y="25"/>
                    </a:moveTo>
                    <a:cubicBezTo>
                      <a:pt x="101" y="24"/>
                      <a:pt x="101" y="24"/>
                      <a:pt x="101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3" y="24"/>
                      <a:pt x="103" y="24"/>
                      <a:pt x="103" y="24"/>
                    </a:cubicBezTo>
                    <a:cubicBezTo>
                      <a:pt x="102" y="24"/>
                      <a:pt x="102" y="24"/>
                      <a:pt x="102" y="24"/>
                    </a:cubicBezTo>
                    <a:cubicBezTo>
                      <a:pt x="102" y="25"/>
                      <a:pt x="102" y="25"/>
                      <a:pt x="102" y="25"/>
                    </a:cubicBezTo>
                    <a:moveTo>
                      <a:pt x="74" y="26"/>
                    </a:move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4" y="26"/>
                      <a:pt x="74" y="26"/>
                      <a:pt x="74" y="26"/>
                    </a:cubicBezTo>
                    <a:cubicBezTo>
                      <a:pt x="73" y="26"/>
                      <a:pt x="73" y="26"/>
                      <a:pt x="73" y="26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4" y="25"/>
                      <a:pt x="74" y="25"/>
                      <a:pt x="74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3" y="25"/>
                      <a:pt x="73" y="25"/>
                      <a:pt x="73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4"/>
                      <a:pt x="75" y="24"/>
                      <a:pt x="75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6" y="24"/>
                      <a:pt x="76" y="24"/>
                      <a:pt x="76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7" y="25"/>
                      <a:pt x="77" y="25"/>
                      <a:pt x="77" y="25"/>
                    </a:cubicBezTo>
                    <a:cubicBezTo>
                      <a:pt x="76" y="25"/>
                      <a:pt x="76" y="25"/>
                      <a:pt x="76" y="25"/>
                    </a:cubicBezTo>
                    <a:cubicBezTo>
                      <a:pt x="75" y="25"/>
                      <a:pt x="75" y="25"/>
                      <a:pt x="75" y="25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5" y="26"/>
                      <a:pt x="75" y="26"/>
                      <a:pt x="75" y="26"/>
                    </a:cubicBezTo>
                    <a:cubicBezTo>
                      <a:pt x="74" y="26"/>
                      <a:pt x="74" y="26"/>
                      <a:pt x="74" y="26"/>
                    </a:cubicBezTo>
                    <a:moveTo>
                      <a:pt x="83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4" y="24"/>
                      <a:pt x="84" y="24"/>
                      <a:pt x="84" y="24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86" y="24"/>
                    </a:moveTo>
                    <a:cubicBezTo>
                      <a:pt x="85" y="24"/>
                      <a:pt x="85" y="24"/>
                      <a:pt x="85" y="24"/>
                    </a:cubicBezTo>
                    <a:cubicBezTo>
                      <a:pt x="85" y="24"/>
                      <a:pt x="85" y="24"/>
                      <a:pt x="85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cubicBezTo>
                      <a:pt x="86" y="24"/>
                      <a:pt x="86" y="24"/>
                      <a:pt x="86" y="24"/>
                    </a:cubicBezTo>
                    <a:moveTo>
                      <a:pt x="83" y="24"/>
                    </a:moveTo>
                    <a:cubicBezTo>
                      <a:pt x="83" y="24"/>
                      <a:pt x="83" y="24"/>
                      <a:pt x="83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82" y="25"/>
                    </a:moveTo>
                    <a:cubicBezTo>
                      <a:pt x="82" y="24"/>
                      <a:pt x="82" y="24"/>
                      <a:pt x="82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0" y="24"/>
                      <a:pt x="80" y="24"/>
                      <a:pt x="80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1" y="24"/>
                      <a:pt x="81" y="24"/>
                      <a:pt x="81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2" y="24"/>
                      <a:pt x="82" y="24"/>
                      <a:pt x="82" y="24"/>
                    </a:cubicBezTo>
                    <a:cubicBezTo>
                      <a:pt x="83" y="24"/>
                      <a:pt x="83" y="24"/>
                      <a:pt x="83" y="24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2" y="25"/>
                      <a:pt x="82" y="25"/>
                      <a:pt x="82" y="25"/>
                    </a:cubicBezTo>
                    <a:moveTo>
                      <a:pt x="77" y="24"/>
                    </a:move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cubicBezTo>
                      <a:pt x="77" y="24"/>
                      <a:pt x="77" y="24"/>
                      <a:pt x="77" y="24"/>
                    </a:cubicBezTo>
                    <a:moveTo>
                      <a:pt x="112" y="24"/>
                    </a:moveTo>
                    <a:cubicBezTo>
                      <a:pt x="112" y="23"/>
                      <a:pt x="112" y="23"/>
                      <a:pt x="112" y="23"/>
                    </a:cubicBezTo>
                    <a:cubicBezTo>
                      <a:pt x="112" y="23"/>
                      <a:pt x="112" y="23"/>
                      <a:pt x="112" y="23"/>
                    </a:cubicBezTo>
                    <a:cubicBezTo>
                      <a:pt x="113" y="23"/>
                      <a:pt x="113" y="23"/>
                      <a:pt x="113" y="23"/>
                    </a:cubicBezTo>
                    <a:cubicBezTo>
                      <a:pt x="113" y="24"/>
                      <a:pt x="113" y="24"/>
                      <a:pt x="113" y="24"/>
                    </a:cubicBezTo>
                    <a:cubicBezTo>
                      <a:pt x="113" y="24"/>
                      <a:pt x="113" y="24"/>
                      <a:pt x="113" y="24"/>
                    </a:cubicBezTo>
                    <a:cubicBezTo>
                      <a:pt x="112" y="24"/>
                      <a:pt x="112" y="24"/>
                      <a:pt x="112" y="24"/>
                    </a:cubicBezTo>
                    <a:moveTo>
                      <a:pt x="83" y="24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4"/>
                      <a:pt x="83" y="24"/>
                      <a:pt x="83" y="24"/>
                    </a:cubicBezTo>
                    <a:moveTo>
                      <a:pt x="113" y="26"/>
                    </a:move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5"/>
                      <a:pt x="113" y="25"/>
                      <a:pt x="113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5"/>
                      <a:pt x="114" y="25"/>
                      <a:pt x="114" y="25"/>
                    </a:cubicBezTo>
                    <a:cubicBezTo>
                      <a:pt x="114" y="24"/>
                      <a:pt x="114" y="24"/>
                      <a:pt x="114" y="24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3"/>
                      <a:pt x="116" y="23"/>
                      <a:pt x="116" y="23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3"/>
                      <a:pt x="117" y="23"/>
                      <a:pt x="117" y="23"/>
                    </a:cubicBezTo>
                    <a:cubicBezTo>
                      <a:pt x="117" y="24"/>
                      <a:pt x="117" y="24"/>
                      <a:pt x="117" y="24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6"/>
                      <a:pt x="118" y="26"/>
                      <a:pt x="118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6" y="26"/>
                      <a:pt x="116" y="26"/>
                      <a:pt x="116" y="26"/>
                    </a:cubicBezTo>
                    <a:cubicBezTo>
                      <a:pt x="115" y="26"/>
                      <a:pt x="115" y="26"/>
                      <a:pt x="115" y="26"/>
                    </a:cubicBezTo>
                    <a:cubicBezTo>
                      <a:pt x="114" y="26"/>
                      <a:pt x="114" y="26"/>
                      <a:pt x="114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6"/>
                      <a:pt x="113" y="26"/>
                      <a:pt x="113" y="26"/>
                    </a:cubicBezTo>
                    <a:cubicBezTo>
                      <a:pt x="113" y="26"/>
                      <a:pt x="113" y="26"/>
                      <a:pt x="113" y="26"/>
                    </a:cubicBezTo>
                    <a:moveTo>
                      <a:pt x="80" y="23"/>
                    </a:move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cubicBezTo>
                      <a:pt x="80" y="23"/>
                      <a:pt x="80" y="23"/>
                      <a:pt x="80" y="23"/>
                    </a:cubicBezTo>
                    <a:moveTo>
                      <a:pt x="86" y="23"/>
                    </a:moveTo>
                    <a:cubicBezTo>
                      <a:pt x="85" y="23"/>
                      <a:pt x="85" y="23"/>
                      <a:pt x="85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cubicBezTo>
                      <a:pt x="86" y="23"/>
                      <a:pt x="86" y="23"/>
                      <a:pt x="86" y="23"/>
                    </a:cubicBezTo>
                    <a:moveTo>
                      <a:pt x="82" y="23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1" y="23"/>
                      <a:pt x="81" y="23"/>
                      <a:pt x="81" y="23"/>
                    </a:cubicBezTo>
                    <a:cubicBezTo>
                      <a:pt x="82" y="23"/>
                      <a:pt x="82" y="23"/>
                      <a:pt x="82" y="23"/>
                    </a:cubicBezTo>
                    <a:moveTo>
                      <a:pt x="88" y="24"/>
                    </a:move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7" y="24"/>
                      <a:pt x="87" y="24"/>
                      <a:pt x="87" y="24"/>
                    </a:cubicBezTo>
                    <a:cubicBezTo>
                      <a:pt x="88" y="24"/>
                      <a:pt x="88" y="24"/>
                      <a:pt x="88" y="24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8" y="23"/>
                      <a:pt x="88" y="23"/>
                      <a:pt x="88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3"/>
                      <a:pt x="89" y="23"/>
                      <a:pt x="89" y="23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9" y="24"/>
                      <a:pt x="89" y="24"/>
                      <a:pt x="89" y="24"/>
                    </a:cubicBezTo>
                    <a:cubicBezTo>
                      <a:pt x="88" y="24"/>
                      <a:pt x="88" y="24"/>
                      <a:pt x="88" y="24"/>
                    </a:cubicBezTo>
                    <a:moveTo>
                      <a:pt x="84" y="23"/>
                    </a:move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cubicBezTo>
                      <a:pt x="84" y="23"/>
                      <a:pt x="84" y="23"/>
                      <a:pt x="84" y="23"/>
                    </a:cubicBezTo>
                    <a:moveTo>
                      <a:pt x="83" y="23"/>
                    </a:moveTo>
                    <a:cubicBezTo>
                      <a:pt x="82" y="23"/>
                      <a:pt x="82" y="23"/>
                      <a:pt x="82" y="23"/>
                    </a:cubicBezTo>
                    <a:cubicBezTo>
                      <a:pt x="82" y="23"/>
                      <a:pt x="82" y="23"/>
                      <a:pt x="82" y="23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3" y="23"/>
                      <a:pt x="83" y="23"/>
                      <a:pt x="83" y="23"/>
                    </a:cubicBezTo>
                    <a:cubicBezTo>
                      <a:pt x="83" y="23"/>
                      <a:pt x="83" y="23"/>
                      <a:pt x="83" y="23"/>
                    </a:cubicBezTo>
                    <a:moveTo>
                      <a:pt x="16" y="22"/>
                    </a:move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6" y="22"/>
                      <a:pt x="16" y="22"/>
                      <a:pt x="16" y="22"/>
                    </a:cubicBezTo>
                    <a:moveTo>
                      <a:pt x="88" y="22"/>
                    </a:moveTo>
                    <a:cubicBezTo>
                      <a:pt x="87" y="22"/>
                      <a:pt x="87" y="22"/>
                      <a:pt x="87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cubicBezTo>
                      <a:pt x="88" y="22"/>
                      <a:pt x="88" y="22"/>
                      <a:pt x="88" y="22"/>
                    </a:cubicBezTo>
                    <a:moveTo>
                      <a:pt x="84" y="22"/>
                    </a:moveTo>
                    <a:cubicBezTo>
                      <a:pt x="83" y="22"/>
                      <a:pt x="83" y="22"/>
                      <a:pt x="83" y="22"/>
                    </a:cubicBezTo>
                    <a:cubicBezTo>
                      <a:pt x="83" y="22"/>
                      <a:pt x="83" y="22"/>
                      <a:pt x="83" y="22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4" y="21"/>
                      <a:pt x="84" y="21"/>
                      <a:pt x="84" y="21"/>
                    </a:cubicBezTo>
                    <a:cubicBezTo>
                      <a:pt x="84" y="22"/>
                      <a:pt x="84" y="22"/>
                      <a:pt x="84" y="22"/>
                    </a:cubicBezTo>
                    <a:cubicBezTo>
                      <a:pt x="84" y="22"/>
                      <a:pt x="84" y="22"/>
                      <a:pt x="84" y="22"/>
                    </a:cubicBezTo>
                    <a:moveTo>
                      <a:pt x="15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moveTo>
                      <a:pt x="16" y="21"/>
                    </a:move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1"/>
                      <a:pt x="16" y="21"/>
                      <a:pt x="16" y="21"/>
                    </a:cubicBezTo>
                    <a:moveTo>
                      <a:pt x="238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7"/>
                      <a:pt x="0" y="10"/>
                    </a:cubicBezTo>
                    <a:cubicBezTo>
                      <a:pt x="0" y="12"/>
                      <a:pt x="0" y="14"/>
                      <a:pt x="0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1" y="16"/>
                      <a:pt x="1" y="16"/>
                      <a:pt x="1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2" y="16"/>
                      <a:pt x="2" y="16"/>
                      <a:pt x="2" y="16"/>
                    </a:cubicBezTo>
                    <a:cubicBezTo>
                      <a:pt x="3" y="15"/>
                      <a:pt x="3" y="15"/>
                      <a:pt x="3" y="15"/>
                    </a:cubicBezTo>
                    <a:cubicBezTo>
                      <a:pt x="3" y="16"/>
                      <a:pt x="3" y="16"/>
                      <a:pt x="3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4" y="16"/>
                      <a:pt x="4" y="16"/>
                      <a:pt x="4" y="16"/>
                    </a:cubicBezTo>
                    <a:cubicBezTo>
                      <a:pt x="5" y="16"/>
                      <a:pt x="5" y="16"/>
                      <a:pt x="5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6" y="16"/>
                      <a:pt x="6" y="16"/>
                      <a:pt x="6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10" y="16"/>
                      <a:pt x="10" y="16"/>
                      <a:pt x="10" y="16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7" y="17"/>
                      <a:pt x="7" y="17"/>
                      <a:pt x="7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3" y="17"/>
                      <a:pt x="3" y="17"/>
                      <a:pt x="3" y="17"/>
                    </a:cubicBezTo>
                    <a:cubicBezTo>
                      <a:pt x="2" y="17"/>
                      <a:pt x="2" y="17"/>
                      <a:pt x="2" y="17"/>
                    </a:cubicBezTo>
                    <a:cubicBezTo>
                      <a:pt x="3" y="18"/>
                      <a:pt x="3" y="18"/>
                      <a:pt x="3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9"/>
                      <a:pt x="1" y="19"/>
                      <a:pt x="1" y="19"/>
                    </a:cubicBezTo>
                    <a:cubicBezTo>
                      <a:pt x="1" y="18"/>
                      <a:pt x="1" y="18"/>
                      <a:pt x="1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9"/>
                      <a:pt x="2" y="19"/>
                      <a:pt x="2" y="19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2" y="18"/>
                      <a:pt x="2" y="18"/>
                      <a:pt x="2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4" y="18"/>
                      <a:pt x="4" y="18"/>
                      <a:pt x="4" y="18"/>
                    </a:cubicBezTo>
                    <a:cubicBezTo>
                      <a:pt x="5" y="17"/>
                      <a:pt x="5" y="17"/>
                      <a:pt x="5" y="17"/>
                    </a:cubicBezTo>
                    <a:cubicBezTo>
                      <a:pt x="6" y="17"/>
                      <a:pt x="6" y="17"/>
                      <a:pt x="6" y="17"/>
                    </a:cubicBezTo>
                    <a:cubicBezTo>
                      <a:pt x="7" y="18"/>
                      <a:pt x="7" y="18"/>
                      <a:pt x="7" y="18"/>
                    </a:cubicBezTo>
                    <a:cubicBezTo>
                      <a:pt x="9" y="18"/>
                      <a:pt x="9" y="18"/>
                      <a:pt x="9" y="18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8"/>
                      <a:pt x="10" y="18"/>
                      <a:pt x="10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2" y="20"/>
                      <a:pt x="12" y="20"/>
                      <a:pt x="12" y="20"/>
                    </a:cubicBezTo>
                    <a:cubicBezTo>
                      <a:pt x="11" y="20"/>
                      <a:pt x="11" y="20"/>
                      <a:pt x="11" y="20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4" y="21"/>
                      <a:pt x="4" y="21"/>
                      <a:pt x="4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5" y="21"/>
                      <a:pt x="5" y="21"/>
                      <a:pt x="5" y="21"/>
                    </a:cubicBezTo>
                    <a:cubicBezTo>
                      <a:pt x="3" y="21"/>
                      <a:pt x="3" y="21"/>
                      <a:pt x="3" y="21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3" y="22"/>
                      <a:pt x="3" y="22"/>
                      <a:pt x="3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4" y="22"/>
                      <a:pt x="4" y="22"/>
                      <a:pt x="4" y="22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6" y="21"/>
                      <a:pt x="6" y="21"/>
                      <a:pt x="6" y="21"/>
                    </a:cubicBezTo>
                    <a:cubicBezTo>
                      <a:pt x="7" y="21"/>
                      <a:pt x="7" y="21"/>
                      <a:pt x="7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1"/>
                      <a:pt x="10" y="21"/>
                      <a:pt x="10" y="21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9" y="22"/>
                      <a:pt x="9" y="22"/>
                      <a:pt x="9" y="22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10" y="22"/>
                      <a:pt x="10" y="22"/>
                      <a:pt x="10" y="22"/>
                    </a:cubicBezTo>
                    <a:cubicBezTo>
                      <a:pt x="11" y="22"/>
                      <a:pt x="11" y="22"/>
                      <a:pt x="11" y="22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1" y="21"/>
                      <a:pt x="11" y="21"/>
                      <a:pt x="11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3"/>
                      <a:pt x="12" y="23"/>
                      <a:pt x="12" y="23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1" y="25"/>
                      <a:pt x="11" y="25"/>
                      <a:pt x="11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4"/>
                      <a:pt x="13" y="24"/>
                      <a:pt x="13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7" y="21"/>
                      <a:pt x="17" y="21"/>
                      <a:pt x="17" y="21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1"/>
                      <a:pt x="18" y="21"/>
                      <a:pt x="18" y="21"/>
                    </a:cubicBezTo>
                    <a:cubicBezTo>
                      <a:pt x="20" y="21"/>
                      <a:pt x="20" y="21"/>
                      <a:pt x="20" y="21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2" y="22"/>
                      <a:pt x="22" y="22"/>
                      <a:pt x="22" y="22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20" y="24"/>
                      <a:pt x="20" y="24"/>
                      <a:pt x="20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7" y="24"/>
                      <a:pt x="17" y="24"/>
                      <a:pt x="17" y="24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7" y="25"/>
                      <a:pt x="17" y="25"/>
                      <a:pt x="17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5" y="27"/>
                      <a:pt x="15" y="27"/>
                      <a:pt x="15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5" y="28"/>
                      <a:pt x="15" y="28"/>
                      <a:pt x="15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4" y="31"/>
                      <a:pt x="14" y="31"/>
                      <a:pt x="14" y="31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1"/>
                      <a:pt x="15" y="31"/>
                      <a:pt x="15" y="31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7" y="32"/>
                      <a:pt x="17" y="32"/>
                      <a:pt x="17" y="32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7" y="33"/>
                      <a:pt x="17" y="33"/>
                      <a:pt x="17" y="33"/>
                    </a:cubicBezTo>
                    <a:cubicBezTo>
                      <a:pt x="16" y="33"/>
                      <a:pt x="16" y="33"/>
                      <a:pt x="16" y="33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4" y="33"/>
                      <a:pt x="14" y="33"/>
                      <a:pt x="14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3" y="33"/>
                      <a:pt x="13" y="33"/>
                      <a:pt x="13" y="33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4" y="34"/>
                      <a:pt x="14" y="34"/>
                      <a:pt x="14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4"/>
                      <a:pt x="15" y="34"/>
                      <a:pt x="15" y="34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3" y="35"/>
                      <a:pt x="13" y="35"/>
                      <a:pt x="13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5"/>
                      <a:pt x="15" y="35"/>
                      <a:pt x="15" y="35"/>
                    </a:cubicBezTo>
                    <a:cubicBezTo>
                      <a:pt x="16" y="35"/>
                      <a:pt x="16" y="35"/>
                      <a:pt x="16" y="35"/>
                    </a:cubicBezTo>
                    <a:cubicBezTo>
                      <a:pt x="16" y="36"/>
                      <a:pt x="16" y="36"/>
                      <a:pt x="16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4" y="35"/>
                      <a:pt x="14" y="35"/>
                      <a:pt x="14" y="35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5" y="36"/>
                      <a:pt x="15" y="36"/>
                      <a:pt x="15" y="36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7"/>
                      <a:pt x="16" y="37"/>
                      <a:pt x="16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4" y="38"/>
                      <a:pt x="14" y="38"/>
                      <a:pt x="14" y="38"/>
                    </a:cubicBezTo>
                    <a:cubicBezTo>
                      <a:pt x="13" y="38"/>
                      <a:pt x="13" y="38"/>
                      <a:pt x="13" y="38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4" y="39"/>
                      <a:pt x="14" y="39"/>
                      <a:pt x="14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4" y="40"/>
                      <a:pt x="14" y="40"/>
                      <a:pt x="14" y="40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40"/>
                      <a:pt x="12" y="40"/>
                      <a:pt x="12" y="40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3" y="40"/>
                      <a:pt x="13" y="40"/>
                      <a:pt x="13" y="40"/>
                    </a:cubicBezTo>
                    <a:cubicBezTo>
                      <a:pt x="12" y="39"/>
                      <a:pt x="12" y="39"/>
                      <a:pt x="12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0" y="39"/>
                      <a:pt x="10" y="39"/>
                      <a:pt x="10" y="39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9" y="40"/>
                      <a:pt x="9" y="40"/>
                      <a:pt x="9" y="40"/>
                    </a:cubicBezTo>
                    <a:cubicBezTo>
                      <a:pt x="8" y="40"/>
                      <a:pt x="8" y="40"/>
                      <a:pt x="8" y="40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0" y="40"/>
                      <a:pt x="10" y="40"/>
                      <a:pt x="10" y="40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9" y="41"/>
                      <a:pt x="9" y="41"/>
                      <a:pt x="9" y="41"/>
                    </a:cubicBezTo>
                    <a:cubicBezTo>
                      <a:pt x="10" y="41"/>
                      <a:pt x="10" y="41"/>
                      <a:pt x="10" y="41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1" y="42"/>
                      <a:pt x="11" y="42"/>
                      <a:pt x="11" y="42"/>
                    </a:cubicBezTo>
                    <a:cubicBezTo>
                      <a:pt x="12" y="42"/>
                      <a:pt x="12" y="42"/>
                      <a:pt x="12" y="42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3"/>
                      <a:pt x="13" y="43"/>
                      <a:pt x="13" y="43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1" y="44"/>
                      <a:pt x="11" y="44"/>
                      <a:pt x="11" y="44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7" y="43"/>
                      <a:pt x="7" y="43"/>
                      <a:pt x="7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10" y="44"/>
                      <a:pt x="10" y="44"/>
                      <a:pt x="10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8" y="45"/>
                      <a:pt x="8" y="45"/>
                      <a:pt x="8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1" y="46"/>
                      <a:pt x="11" y="46"/>
                      <a:pt x="11" y="46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3" y="46"/>
                      <a:pt x="13" y="46"/>
                      <a:pt x="13" y="46"/>
                    </a:cubicBezTo>
                    <a:cubicBezTo>
                      <a:pt x="12" y="47"/>
                      <a:pt x="12" y="47"/>
                      <a:pt x="12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7"/>
                      <a:pt x="11" y="47"/>
                      <a:pt x="11" y="47"/>
                    </a:cubicBezTo>
                    <a:cubicBezTo>
                      <a:pt x="11" y="48"/>
                      <a:pt x="11" y="48"/>
                      <a:pt x="11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0" y="48"/>
                      <a:pt x="10" y="48"/>
                      <a:pt x="10" y="48"/>
                    </a:cubicBezTo>
                    <a:cubicBezTo>
                      <a:pt x="11" y="50"/>
                      <a:pt x="11" y="51"/>
                      <a:pt x="12" y="53"/>
                    </a:cubicBezTo>
                    <a:cubicBezTo>
                      <a:pt x="12" y="53"/>
                      <a:pt x="12" y="53"/>
                      <a:pt x="12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3"/>
                      <a:pt x="13" y="53"/>
                      <a:pt x="13" y="53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3" y="52"/>
                      <a:pt x="13" y="52"/>
                      <a:pt x="13" y="52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3"/>
                      <a:pt x="14" y="53"/>
                      <a:pt x="14" y="53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4" y="54"/>
                      <a:pt x="14" y="54"/>
                      <a:pt x="14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4"/>
                      <a:pt x="15" y="54"/>
                      <a:pt x="15" y="54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5" y="53"/>
                      <a:pt x="15" y="53"/>
                      <a:pt x="15" y="53"/>
                    </a:cubicBezTo>
                    <a:cubicBezTo>
                      <a:pt x="16" y="54"/>
                      <a:pt x="16" y="54"/>
                      <a:pt x="16" y="54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6" y="53"/>
                      <a:pt x="16" y="53"/>
                      <a:pt x="16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7" y="53"/>
                      <a:pt x="17" y="53"/>
                      <a:pt x="17" y="53"/>
                    </a:cubicBezTo>
                    <a:cubicBezTo>
                      <a:pt x="18" y="53"/>
                      <a:pt x="18" y="53"/>
                      <a:pt x="18" y="53"/>
                    </a:cubicBezTo>
                    <a:cubicBezTo>
                      <a:pt x="19" y="53"/>
                      <a:pt x="19" y="53"/>
                      <a:pt x="19" y="53"/>
                    </a:cubicBezTo>
                    <a:cubicBezTo>
                      <a:pt x="18" y="52"/>
                      <a:pt x="18" y="52"/>
                      <a:pt x="18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19" y="52"/>
                      <a:pt x="19" y="52"/>
                      <a:pt x="19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2"/>
                      <a:pt x="20" y="52"/>
                      <a:pt x="20" y="52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3"/>
                      <a:pt x="20" y="53"/>
                      <a:pt x="20" y="53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0" y="54"/>
                      <a:pt x="20" y="54"/>
                      <a:pt x="20" y="54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1" y="54"/>
                      <a:pt x="21" y="54"/>
                      <a:pt x="21" y="54"/>
                    </a:cubicBezTo>
                    <a:cubicBezTo>
                      <a:pt x="21" y="55"/>
                      <a:pt x="21" y="55"/>
                      <a:pt x="21" y="55"/>
                    </a:cubicBezTo>
                    <a:cubicBezTo>
                      <a:pt x="21" y="56"/>
                      <a:pt x="21" y="56"/>
                      <a:pt x="21" y="56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0" y="57"/>
                      <a:pt x="20" y="57"/>
                      <a:pt x="20" y="57"/>
                    </a:cubicBezTo>
                    <a:cubicBezTo>
                      <a:pt x="19" y="57"/>
                      <a:pt x="19" y="57"/>
                      <a:pt x="19" y="57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8" y="58"/>
                      <a:pt x="18" y="58"/>
                      <a:pt x="18" y="58"/>
                    </a:cubicBezTo>
                    <a:cubicBezTo>
                      <a:pt x="17" y="59"/>
                      <a:pt x="17" y="59"/>
                      <a:pt x="17" y="59"/>
                    </a:cubicBezTo>
                    <a:cubicBezTo>
                      <a:pt x="16" y="59"/>
                      <a:pt x="16" y="59"/>
                      <a:pt x="16" y="59"/>
                    </a:cubicBezTo>
                    <a:cubicBezTo>
                      <a:pt x="20" y="63"/>
                      <a:pt x="23" y="68"/>
                      <a:pt x="27" y="72"/>
                    </a:cubicBezTo>
                    <a:cubicBezTo>
                      <a:pt x="28" y="72"/>
                      <a:pt x="28" y="72"/>
                      <a:pt x="28" y="72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1"/>
                      <a:pt x="28" y="71"/>
                      <a:pt x="28" y="71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70"/>
                      <a:pt x="28" y="70"/>
                      <a:pt x="28" y="70"/>
                    </a:cubicBezTo>
                    <a:cubicBezTo>
                      <a:pt x="28" y="69"/>
                      <a:pt x="28" y="69"/>
                      <a:pt x="28" y="69"/>
                    </a:cubicBezTo>
                    <a:cubicBezTo>
                      <a:pt x="29" y="69"/>
                      <a:pt x="29" y="69"/>
                      <a:pt x="29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29" y="70"/>
                      <a:pt x="29" y="70"/>
                      <a:pt x="29" y="70"/>
                    </a:cubicBezTo>
                    <a:cubicBezTo>
                      <a:pt x="30" y="70"/>
                      <a:pt x="30" y="70"/>
                      <a:pt x="30" y="70"/>
                    </a:cubicBezTo>
                    <a:cubicBezTo>
                      <a:pt x="31" y="70"/>
                      <a:pt x="31" y="70"/>
                      <a:pt x="31" y="70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0" y="72"/>
                      <a:pt x="30" y="72"/>
                      <a:pt x="30" y="72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3"/>
                      <a:pt x="30" y="73"/>
                      <a:pt x="30" y="73"/>
                    </a:cubicBezTo>
                    <a:cubicBezTo>
                      <a:pt x="30" y="74"/>
                      <a:pt x="30" y="74"/>
                      <a:pt x="30" y="74"/>
                    </a:cubicBezTo>
                    <a:cubicBezTo>
                      <a:pt x="31" y="73"/>
                      <a:pt x="31" y="73"/>
                      <a:pt x="31" y="73"/>
                    </a:cubicBezTo>
                    <a:cubicBezTo>
                      <a:pt x="31" y="74"/>
                      <a:pt x="31" y="74"/>
                      <a:pt x="31" y="74"/>
                    </a:cubicBezTo>
                    <a:cubicBezTo>
                      <a:pt x="32" y="74"/>
                      <a:pt x="32" y="74"/>
                      <a:pt x="32" y="74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2" y="76"/>
                      <a:pt x="32" y="76"/>
                      <a:pt x="32" y="76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3" y="77"/>
                      <a:pt x="33" y="77"/>
                      <a:pt x="33" y="77"/>
                    </a:cubicBezTo>
                    <a:cubicBezTo>
                      <a:pt x="34" y="78"/>
                      <a:pt x="35" y="79"/>
                      <a:pt x="36" y="80"/>
                    </a:cubicBezTo>
                    <a:cubicBezTo>
                      <a:pt x="36" y="80"/>
                      <a:pt x="36" y="80"/>
                      <a:pt x="36" y="80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7" y="79"/>
                      <a:pt x="37" y="79"/>
                      <a:pt x="37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7" y="78"/>
                      <a:pt x="37" y="78"/>
                      <a:pt x="37" y="78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0" y="76"/>
                      <a:pt x="40" y="76"/>
                      <a:pt x="40" y="76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5"/>
                      <a:pt x="40" y="75"/>
                      <a:pt x="40" y="75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4"/>
                      <a:pt x="40" y="74"/>
                      <a:pt x="40" y="74"/>
                    </a:cubicBezTo>
                    <a:cubicBezTo>
                      <a:pt x="40" y="73"/>
                      <a:pt x="40" y="73"/>
                      <a:pt x="40" y="73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0" y="72"/>
                      <a:pt x="40" y="72"/>
                      <a:pt x="40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2"/>
                      <a:pt x="41" y="72"/>
                      <a:pt x="41" y="72"/>
                    </a:cubicBezTo>
                    <a:cubicBezTo>
                      <a:pt x="41" y="71"/>
                      <a:pt x="41" y="71"/>
                      <a:pt x="41" y="71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2"/>
                      <a:pt x="42" y="72"/>
                      <a:pt x="42" y="72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2" y="73"/>
                      <a:pt x="42" y="73"/>
                      <a:pt x="42" y="73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4"/>
                      <a:pt x="41" y="74"/>
                      <a:pt x="41" y="74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1" y="75"/>
                      <a:pt x="41" y="75"/>
                      <a:pt x="41" y="75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2" y="76"/>
                      <a:pt x="42" y="76"/>
                      <a:pt x="42" y="76"/>
                    </a:cubicBezTo>
                    <a:cubicBezTo>
                      <a:pt x="43" y="76"/>
                      <a:pt x="43" y="76"/>
                      <a:pt x="43" y="76"/>
                    </a:cubicBezTo>
                    <a:cubicBezTo>
                      <a:pt x="44" y="76"/>
                      <a:pt x="44" y="76"/>
                      <a:pt x="44" y="76"/>
                    </a:cubicBezTo>
                    <a:cubicBezTo>
                      <a:pt x="45" y="75"/>
                      <a:pt x="45" y="75"/>
                      <a:pt x="45" y="75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6"/>
                      <a:pt x="45" y="76"/>
                      <a:pt x="45" y="76"/>
                    </a:cubicBezTo>
                    <a:cubicBezTo>
                      <a:pt x="45" y="77"/>
                      <a:pt x="45" y="77"/>
                      <a:pt x="45" y="77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6" y="76"/>
                      <a:pt x="46" y="76"/>
                      <a:pt x="46" y="76"/>
                    </a:cubicBezTo>
                    <a:cubicBezTo>
                      <a:pt x="47" y="76"/>
                      <a:pt x="47" y="76"/>
                      <a:pt x="47" y="76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9" y="75"/>
                      <a:pt x="49" y="75"/>
                      <a:pt x="49" y="75"/>
                    </a:cubicBezTo>
                    <a:cubicBezTo>
                      <a:pt x="49" y="76"/>
                      <a:pt x="49" y="76"/>
                      <a:pt x="49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6"/>
                      <a:pt x="50" y="76"/>
                      <a:pt x="50" y="76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0" y="75"/>
                      <a:pt x="50" y="75"/>
                      <a:pt x="50" y="75"/>
                    </a:cubicBezTo>
                    <a:cubicBezTo>
                      <a:pt x="51" y="75"/>
                      <a:pt x="51" y="75"/>
                      <a:pt x="51" y="75"/>
                    </a:cubicBezTo>
                    <a:cubicBezTo>
                      <a:pt x="51" y="74"/>
                      <a:pt x="51" y="74"/>
                      <a:pt x="51" y="74"/>
                    </a:cubicBezTo>
                    <a:cubicBezTo>
                      <a:pt x="51" y="73"/>
                      <a:pt x="51" y="73"/>
                      <a:pt x="51" y="73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2"/>
                      <a:pt x="51" y="72"/>
                      <a:pt x="51" y="72"/>
                    </a:cubicBezTo>
                    <a:cubicBezTo>
                      <a:pt x="51" y="71"/>
                      <a:pt x="51" y="71"/>
                      <a:pt x="51" y="71"/>
                    </a:cubicBezTo>
                    <a:cubicBezTo>
                      <a:pt x="51" y="70"/>
                      <a:pt x="51" y="70"/>
                      <a:pt x="51" y="70"/>
                    </a:cubicBezTo>
                    <a:cubicBezTo>
                      <a:pt x="52" y="70"/>
                      <a:pt x="52" y="70"/>
                      <a:pt x="52" y="70"/>
                    </a:cubicBezTo>
                    <a:cubicBezTo>
                      <a:pt x="53" y="70"/>
                      <a:pt x="53" y="70"/>
                      <a:pt x="53" y="70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3" y="71"/>
                      <a:pt x="53" y="71"/>
                      <a:pt x="53" y="71"/>
                    </a:cubicBezTo>
                    <a:cubicBezTo>
                      <a:pt x="54" y="71"/>
                      <a:pt x="54" y="71"/>
                      <a:pt x="54" y="71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70"/>
                      <a:pt x="54" y="70"/>
                      <a:pt x="54" y="70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4" y="69"/>
                      <a:pt x="54" y="69"/>
                      <a:pt x="54" y="69"/>
                    </a:cubicBezTo>
                    <a:cubicBezTo>
                      <a:pt x="53" y="69"/>
                      <a:pt x="53" y="69"/>
                      <a:pt x="53" y="69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3" y="68"/>
                      <a:pt x="53" y="68"/>
                      <a:pt x="53" y="68"/>
                    </a:cubicBezTo>
                    <a:cubicBezTo>
                      <a:pt x="54" y="67"/>
                      <a:pt x="54" y="67"/>
                      <a:pt x="54" y="67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66"/>
                      <a:pt x="55" y="66"/>
                      <a:pt x="55" y="66"/>
                    </a:cubicBezTo>
                    <a:cubicBezTo>
                      <a:pt x="56" y="67"/>
                      <a:pt x="56" y="67"/>
                      <a:pt x="56" y="67"/>
                    </a:cubicBezTo>
                    <a:cubicBezTo>
                      <a:pt x="57" y="67"/>
                      <a:pt x="57" y="67"/>
                      <a:pt x="57" y="67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7" y="66"/>
                      <a:pt x="57" y="66"/>
                      <a:pt x="57" y="66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9" y="66"/>
                      <a:pt x="59" y="66"/>
                      <a:pt x="59" y="66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9" y="65"/>
                      <a:pt x="59" y="65"/>
                      <a:pt x="59" y="65"/>
                    </a:cubicBezTo>
                    <a:cubicBezTo>
                      <a:pt x="58" y="65"/>
                      <a:pt x="58" y="65"/>
                      <a:pt x="58" y="65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8" y="64"/>
                      <a:pt x="58" y="64"/>
                      <a:pt x="58" y="64"/>
                    </a:cubicBezTo>
                    <a:cubicBezTo>
                      <a:pt x="57" y="65"/>
                      <a:pt x="57" y="65"/>
                      <a:pt x="57" y="65"/>
                    </a:cubicBezTo>
                    <a:cubicBezTo>
                      <a:pt x="56" y="64"/>
                      <a:pt x="56" y="64"/>
                      <a:pt x="56" y="64"/>
                    </a:cubicBezTo>
                    <a:cubicBezTo>
                      <a:pt x="56" y="65"/>
                      <a:pt x="56" y="65"/>
                      <a:pt x="56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65"/>
                      <a:pt x="54" y="65"/>
                      <a:pt x="54" y="65"/>
                    </a:cubicBezTo>
                    <a:cubicBezTo>
                      <a:pt x="54" y="66"/>
                      <a:pt x="54" y="66"/>
                      <a:pt x="54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6"/>
                      <a:pt x="53" y="66"/>
                      <a:pt x="53" y="66"/>
                    </a:cubicBezTo>
                    <a:cubicBezTo>
                      <a:pt x="53" y="65"/>
                      <a:pt x="53" y="65"/>
                      <a:pt x="53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2" y="65"/>
                      <a:pt x="52" y="65"/>
                      <a:pt x="52" y="65"/>
                    </a:cubicBezTo>
                    <a:cubicBezTo>
                      <a:pt x="51" y="63"/>
                      <a:pt x="51" y="63"/>
                      <a:pt x="51" y="63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2" y="62"/>
                      <a:pt x="52" y="62"/>
                      <a:pt x="52" y="62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51" y="60"/>
                      <a:pt x="51" y="60"/>
                      <a:pt x="51" y="60"/>
                    </a:cubicBezTo>
                    <a:cubicBezTo>
                      <a:pt x="52" y="60"/>
                      <a:pt x="52" y="60"/>
                      <a:pt x="52" y="60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9"/>
                      <a:pt x="52" y="59"/>
                      <a:pt x="52" y="59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8"/>
                      <a:pt x="53" y="58"/>
                      <a:pt x="53" y="58"/>
                    </a:cubicBezTo>
                    <a:cubicBezTo>
                      <a:pt x="53" y="57"/>
                      <a:pt x="53" y="57"/>
                      <a:pt x="53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4" y="57"/>
                      <a:pt x="54" y="57"/>
                      <a:pt x="54" y="57"/>
                    </a:cubicBezTo>
                    <a:cubicBezTo>
                      <a:pt x="54" y="55"/>
                      <a:pt x="54" y="55"/>
                      <a:pt x="54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5"/>
                      <a:pt x="55" y="55"/>
                      <a:pt x="55" y="55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5" y="54"/>
                      <a:pt x="55" y="54"/>
                      <a:pt x="55" y="54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3" y="53"/>
                      <a:pt x="53" y="53"/>
                      <a:pt x="53" y="53"/>
                    </a:cubicBezTo>
                    <a:cubicBezTo>
                      <a:pt x="52" y="53"/>
                      <a:pt x="52" y="53"/>
                      <a:pt x="52" y="53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4"/>
                      <a:pt x="52" y="54"/>
                      <a:pt x="52" y="54"/>
                    </a:cubicBezTo>
                    <a:cubicBezTo>
                      <a:pt x="52" y="55"/>
                      <a:pt x="52" y="55"/>
                      <a:pt x="52" y="55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1" y="56"/>
                      <a:pt x="51" y="56"/>
                      <a:pt x="51" y="56"/>
                    </a:cubicBezTo>
                    <a:cubicBezTo>
                      <a:pt x="52" y="56"/>
                      <a:pt x="52" y="56"/>
                      <a:pt x="52" y="56"/>
                    </a:cubicBezTo>
                    <a:cubicBezTo>
                      <a:pt x="51" y="57"/>
                      <a:pt x="51" y="57"/>
                      <a:pt x="51" y="57"/>
                    </a:cubicBezTo>
                    <a:cubicBezTo>
                      <a:pt x="50" y="58"/>
                      <a:pt x="50" y="58"/>
                      <a:pt x="50" y="58"/>
                    </a:cubicBezTo>
                    <a:cubicBezTo>
                      <a:pt x="50" y="59"/>
                      <a:pt x="50" y="59"/>
                      <a:pt x="50" y="59"/>
                    </a:cubicBezTo>
                    <a:cubicBezTo>
                      <a:pt x="49" y="59"/>
                      <a:pt x="49" y="59"/>
                      <a:pt x="49" y="59"/>
                    </a:cubicBezTo>
                    <a:cubicBezTo>
                      <a:pt x="49" y="60"/>
                      <a:pt x="49" y="60"/>
                      <a:pt x="49" y="60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1"/>
                      <a:pt x="48" y="61"/>
                      <a:pt x="48" y="61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8" y="63"/>
                      <a:pt x="48" y="63"/>
                    </a:cubicBezTo>
                    <a:cubicBezTo>
                      <a:pt x="48" y="64"/>
                      <a:pt x="48" y="64"/>
                      <a:pt x="48" y="64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9" y="67"/>
                      <a:pt x="49" y="67"/>
                      <a:pt x="49" y="67"/>
                    </a:cubicBezTo>
                    <a:cubicBezTo>
                      <a:pt x="49" y="68"/>
                      <a:pt x="49" y="68"/>
                      <a:pt x="49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8" y="68"/>
                      <a:pt x="48" y="68"/>
                      <a:pt x="48" y="68"/>
                    </a:cubicBezTo>
                    <a:cubicBezTo>
                      <a:pt x="47" y="69"/>
                      <a:pt x="47" y="69"/>
                      <a:pt x="47" y="69"/>
                    </a:cubicBezTo>
                    <a:cubicBezTo>
                      <a:pt x="47" y="70"/>
                      <a:pt x="47" y="70"/>
                      <a:pt x="47" y="70"/>
                    </a:cubicBezTo>
                    <a:cubicBezTo>
                      <a:pt x="47" y="71"/>
                      <a:pt x="47" y="71"/>
                      <a:pt x="47" y="71"/>
                    </a:cubicBezTo>
                    <a:cubicBezTo>
                      <a:pt x="47" y="72"/>
                      <a:pt x="47" y="72"/>
                      <a:pt x="47" y="72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6" y="73"/>
                      <a:pt x="46" y="73"/>
                      <a:pt x="46" y="73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5" y="74"/>
                      <a:pt x="45" y="74"/>
                      <a:pt x="45" y="74"/>
                    </a:cubicBezTo>
                    <a:cubicBezTo>
                      <a:pt x="44" y="74"/>
                      <a:pt x="44" y="74"/>
                      <a:pt x="44" y="74"/>
                    </a:cubicBezTo>
                    <a:cubicBezTo>
                      <a:pt x="44" y="73"/>
                      <a:pt x="44" y="73"/>
                      <a:pt x="44" y="73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4" y="72"/>
                      <a:pt x="44" y="72"/>
                      <a:pt x="44" y="72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71"/>
                      <a:pt x="43" y="71"/>
                      <a:pt x="43" y="71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3" y="68"/>
                      <a:pt x="43" y="68"/>
                      <a:pt x="43" y="68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6"/>
                      <a:pt x="42" y="66"/>
                      <a:pt x="42" y="66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2" y="67"/>
                      <a:pt x="42" y="67"/>
                      <a:pt x="42" y="67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1" y="68"/>
                      <a:pt x="41" y="68"/>
                      <a:pt x="41" y="68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40" y="69"/>
                      <a:pt x="40" y="69"/>
                      <a:pt x="40" y="69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9"/>
                      <a:pt x="38" y="69"/>
                      <a:pt x="38" y="69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7" y="68"/>
                      <a:pt x="37" y="68"/>
                      <a:pt x="37" y="68"/>
                    </a:cubicBezTo>
                    <a:cubicBezTo>
                      <a:pt x="38" y="68"/>
                      <a:pt x="38" y="68"/>
                      <a:pt x="38" y="68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8" y="67"/>
                      <a:pt x="38" y="67"/>
                      <a:pt x="38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7"/>
                      <a:pt x="37" y="67"/>
                      <a:pt x="37" y="67"/>
                    </a:cubicBezTo>
                    <a:cubicBezTo>
                      <a:pt x="37" y="66"/>
                      <a:pt x="37" y="66"/>
                      <a:pt x="37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6"/>
                      <a:pt x="38" y="66"/>
                      <a:pt x="38" y="66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37" y="65"/>
                      <a:pt x="37" y="65"/>
                      <a:pt x="37" y="65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4"/>
                      <a:pt x="39" y="64"/>
                      <a:pt x="39" y="64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9" y="63"/>
                      <a:pt x="39" y="63"/>
                      <a:pt x="39" y="63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8" y="64"/>
                      <a:pt x="38" y="64"/>
                      <a:pt x="38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63"/>
                      <a:pt x="37" y="63"/>
                      <a:pt x="37" y="63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7" y="62"/>
                      <a:pt x="37" y="62"/>
                      <a:pt x="37" y="62"/>
                    </a:cubicBezTo>
                    <a:cubicBezTo>
                      <a:pt x="38" y="62"/>
                      <a:pt x="38" y="62"/>
                      <a:pt x="38" y="62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9" y="61"/>
                      <a:pt x="39" y="61"/>
                      <a:pt x="39" y="61"/>
                    </a:cubicBezTo>
                    <a:cubicBezTo>
                      <a:pt x="38" y="61"/>
                      <a:pt x="38" y="61"/>
                      <a:pt x="38" y="61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39" y="60"/>
                      <a:pt x="39" y="60"/>
                      <a:pt x="39" y="60"/>
                    </a:cubicBezTo>
                    <a:cubicBezTo>
                      <a:pt x="40" y="60"/>
                      <a:pt x="40" y="60"/>
                      <a:pt x="40" y="60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0" y="59"/>
                      <a:pt x="40" y="59"/>
                      <a:pt x="40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41" y="58"/>
                      <a:pt x="41" y="58"/>
                      <a:pt x="41" y="58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4" y="55"/>
                      <a:pt x="44" y="55"/>
                      <a:pt x="44" y="55"/>
                    </a:cubicBezTo>
                    <a:cubicBezTo>
                      <a:pt x="43" y="55"/>
                      <a:pt x="43" y="55"/>
                      <a:pt x="43" y="55"/>
                    </a:cubicBezTo>
                    <a:cubicBezTo>
                      <a:pt x="43" y="54"/>
                      <a:pt x="43" y="54"/>
                      <a:pt x="43" y="54"/>
                    </a:cubicBezTo>
                    <a:cubicBezTo>
                      <a:pt x="44" y="54"/>
                      <a:pt x="44" y="54"/>
                      <a:pt x="44" y="54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4" y="53"/>
                      <a:pt x="44" y="53"/>
                      <a:pt x="44" y="53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5" y="52"/>
                      <a:pt x="45" y="52"/>
                      <a:pt x="45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4" y="52"/>
                      <a:pt x="44" y="52"/>
                      <a:pt x="44" y="52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5" y="51"/>
                      <a:pt x="45" y="51"/>
                      <a:pt x="45" y="51"/>
                    </a:cubicBezTo>
                    <a:cubicBezTo>
                      <a:pt x="46" y="51"/>
                      <a:pt x="46" y="51"/>
                      <a:pt x="46" y="51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6" y="50"/>
                      <a:pt x="46" y="50"/>
                      <a:pt x="46" y="50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8" y="49"/>
                      <a:pt x="48" y="49"/>
                      <a:pt x="48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9"/>
                      <a:pt x="47" y="49"/>
                      <a:pt x="47" y="49"/>
                    </a:cubicBezTo>
                    <a:cubicBezTo>
                      <a:pt x="47" y="48"/>
                      <a:pt x="47" y="48"/>
                      <a:pt x="47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8"/>
                      <a:pt x="48" y="48"/>
                      <a:pt x="48" y="48"/>
                    </a:cubicBezTo>
                    <a:cubicBezTo>
                      <a:pt x="48" y="47"/>
                      <a:pt x="48" y="47"/>
                      <a:pt x="48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8"/>
                      <a:pt x="49" y="48"/>
                      <a:pt x="49" y="48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49" y="47"/>
                      <a:pt x="49" y="47"/>
                      <a:pt x="49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0" y="46"/>
                      <a:pt x="50" y="46"/>
                      <a:pt x="50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0" y="47"/>
                      <a:pt x="50" y="47"/>
                      <a:pt x="50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7"/>
                      <a:pt x="51" y="47"/>
                      <a:pt x="51" y="47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2" y="46"/>
                      <a:pt x="52" y="46"/>
                      <a:pt x="52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3" y="46"/>
                      <a:pt x="53" y="46"/>
                      <a:pt x="53" y="46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4" y="45"/>
                      <a:pt x="54" y="45"/>
                      <a:pt x="54" y="45"/>
                    </a:cubicBezTo>
                    <a:cubicBezTo>
                      <a:pt x="55" y="44"/>
                      <a:pt x="55" y="44"/>
                      <a:pt x="55" y="44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6"/>
                      <a:pt x="55" y="46"/>
                      <a:pt x="55" y="46"/>
                    </a:cubicBezTo>
                    <a:cubicBezTo>
                      <a:pt x="55" y="45"/>
                      <a:pt x="55" y="45"/>
                      <a:pt x="55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5"/>
                      <a:pt x="56" y="45"/>
                      <a:pt x="56" y="45"/>
                    </a:cubicBezTo>
                    <a:cubicBezTo>
                      <a:pt x="56" y="44"/>
                      <a:pt x="56" y="44"/>
                      <a:pt x="56" y="44"/>
                    </a:cubicBezTo>
                    <a:cubicBezTo>
                      <a:pt x="57" y="44"/>
                      <a:pt x="57" y="44"/>
                      <a:pt x="57" y="44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7" y="45"/>
                      <a:pt x="57" y="45"/>
                      <a:pt x="57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8" y="45"/>
                      <a:pt x="58" y="45"/>
                      <a:pt x="58" y="45"/>
                    </a:cubicBezTo>
                    <a:cubicBezTo>
                      <a:pt x="59" y="45"/>
                      <a:pt x="59" y="45"/>
                      <a:pt x="59" y="45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8" y="46"/>
                      <a:pt x="58" y="46"/>
                      <a:pt x="58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59" y="47"/>
                      <a:pt x="59" y="47"/>
                      <a:pt x="59" y="47"/>
                    </a:cubicBezTo>
                    <a:cubicBezTo>
                      <a:pt x="59" y="46"/>
                      <a:pt x="59" y="46"/>
                      <a:pt x="59" y="46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47"/>
                      <a:pt x="60" y="47"/>
                      <a:pt x="60" y="47"/>
                    </a:cubicBezTo>
                    <a:cubicBezTo>
                      <a:pt x="60" y="46"/>
                      <a:pt x="60" y="46"/>
                      <a:pt x="60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6"/>
                      <a:pt x="61" y="46"/>
                      <a:pt x="61" y="46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1" y="47"/>
                      <a:pt x="61" y="47"/>
                      <a:pt x="61" y="47"/>
                    </a:cubicBezTo>
                    <a:cubicBezTo>
                      <a:pt x="62" y="47"/>
                      <a:pt x="62" y="47"/>
                      <a:pt x="62" y="47"/>
                    </a:cubicBezTo>
                    <a:cubicBezTo>
                      <a:pt x="63" y="47"/>
                      <a:pt x="63" y="47"/>
                      <a:pt x="63" y="47"/>
                    </a:cubicBezTo>
                    <a:cubicBezTo>
                      <a:pt x="64" y="48"/>
                      <a:pt x="64" y="48"/>
                      <a:pt x="64" y="48"/>
                    </a:cubicBezTo>
                    <a:cubicBezTo>
                      <a:pt x="65" y="48"/>
                      <a:pt x="65" y="48"/>
                      <a:pt x="65" y="48"/>
                    </a:cubicBezTo>
                    <a:cubicBezTo>
                      <a:pt x="66" y="49"/>
                      <a:pt x="66" y="49"/>
                      <a:pt x="66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7" y="49"/>
                      <a:pt x="67" y="49"/>
                      <a:pt x="67" y="49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50"/>
                      <a:pt x="68" y="50"/>
                      <a:pt x="68" y="50"/>
                    </a:cubicBezTo>
                    <a:cubicBezTo>
                      <a:pt x="68" y="51"/>
                      <a:pt x="68" y="51"/>
                      <a:pt x="68" y="51"/>
                    </a:cubicBezTo>
                    <a:cubicBezTo>
                      <a:pt x="67" y="53"/>
                      <a:pt x="67" y="53"/>
                      <a:pt x="67" y="53"/>
                    </a:cubicBezTo>
                    <a:cubicBezTo>
                      <a:pt x="66" y="53"/>
                      <a:pt x="66" y="53"/>
                      <a:pt x="66" y="53"/>
                    </a:cubicBezTo>
                    <a:cubicBezTo>
                      <a:pt x="64" y="52"/>
                      <a:pt x="64" y="52"/>
                      <a:pt x="64" y="52"/>
                    </a:cubicBezTo>
                    <a:cubicBezTo>
                      <a:pt x="63" y="52"/>
                      <a:pt x="63" y="52"/>
                      <a:pt x="63" y="52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2" y="51"/>
                      <a:pt x="62" y="51"/>
                      <a:pt x="62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1" y="51"/>
                      <a:pt x="61" y="51"/>
                      <a:pt x="61" y="51"/>
                    </a:cubicBezTo>
                    <a:cubicBezTo>
                      <a:pt x="62" y="52"/>
                      <a:pt x="62" y="52"/>
                      <a:pt x="62" y="52"/>
                    </a:cubicBezTo>
                    <a:cubicBezTo>
                      <a:pt x="63" y="53"/>
                      <a:pt x="63" y="53"/>
                      <a:pt x="63" y="53"/>
                    </a:cubicBezTo>
                    <a:cubicBezTo>
                      <a:pt x="63" y="54"/>
                      <a:pt x="63" y="54"/>
                      <a:pt x="63" y="54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63" y="55"/>
                      <a:pt x="63" y="55"/>
                      <a:pt x="63" y="55"/>
                    </a:cubicBezTo>
                    <a:cubicBezTo>
                      <a:pt x="63" y="56"/>
                      <a:pt x="63" y="56"/>
                      <a:pt x="63" y="56"/>
                    </a:cubicBezTo>
                    <a:cubicBezTo>
                      <a:pt x="63" y="57"/>
                      <a:pt x="63" y="57"/>
                      <a:pt x="63" y="57"/>
                    </a:cubicBezTo>
                    <a:cubicBezTo>
                      <a:pt x="64" y="57"/>
                      <a:pt x="64" y="57"/>
                      <a:pt x="64" y="57"/>
                    </a:cubicBezTo>
                    <a:cubicBezTo>
                      <a:pt x="64" y="58"/>
                      <a:pt x="64" y="58"/>
                      <a:pt x="64" y="58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6" y="57"/>
                      <a:pt x="66" y="57"/>
                      <a:pt x="66" y="57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5" y="57"/>
                      <a:pt x="65" y="57"/>
                      <a:pt x="65" y="57"/>
                    </a:cubicBezTo>
                    <a:cubicBezTo>
                      <a:pt x="64" y="56"/>
                      <a:pt x="64" y="56"/>
                      <a:pt x="64" y="56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5" y="55"/>
                      <a:pt x="65" y="55"/>
                      <a:pt x="65" y="55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7" y="56"/>
                      <a:pt x="67" y="56"/>
                      <a:pt x="67" y="56"/>
                    </a:cubicBezTo>
                    <a:cubicBezTo>
                      <a:pt x="68" y="55"/>
                      <a:pt x="68" y="55"/>
                      <a:pt x="68" y="55"/>
                    </a:cubicBezTo>
                    <a:cubicBezTo>
                      <a:pt x="67" y="54"/>
                      <a:pt x="67" y="54"/>
                      <a:pt x="67" y="54"/>
                    </a:cubicBezTo>
                    <a:cubicBezTo>
                      <a:pt x="68" y="53"/>
                      <a:pt x="68" y="53"/>
                      <a:pt x="68" y="53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69" y="52"/>
                      <a:pt x="69" y="52"/>
                      <a:pt x="69" y="52"/>
                    </a:cubicBezTo>
                    <a:cubicBezTo>
                      <a:pt x="70" y="52"/>
                      <a:pt x="70" y="52"/>
                      <a:pt x="70" y="52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1" y="51"/>
                      <a:pt x="71" y="51"/>
                      <a:pt x="71" y="51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50"/>
                      <a:pt x="71" y="50"/>
                      <a:pt x="71" y="50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0" y="49"/>
                      <a:pt x="70" y="49"/>
                      <a:pt x="70" y="49"/>
                    </a:cubicBezTo>
                    <a:cubicBezTo>
                      <a:pt x="70" y="48"/>
                      <a:pt x="70" y="48"/>
                      <a:pt x="70" y="48"/>
                    </a:cubicBezTo>
                    <a:cubicBezTo>
                      <a:pt x="71" y="48"/>
                      <a:pt x="71" y="48"/>
                      <a:pt x="71" y="48"/>
                    </a:cubicBezTo>
                    <a:cubicBezTo>
                      <a:pt x="72" y="48"/>
                      <a:pt x="72" y="48"/>
                      <a:pt x="72" y="48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3" y="49"/>
                      <a:pt x="73" y="49"/>
                      <a:pt x="73" y="49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0"/>
                      <a:pt x="72" y="50"/>
                      <a:pt x="72" y="50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2" y="51"/>
                      <a:pt x="72" y="51"/>
                      <a:pt x="72" y="51"/>
                    </a:cubicBezTo>
                    <a:cubicBezTo>
                      <a:pt x="73" y="51"/>
                      <a:pt x="73" y="51"/>
                      <a:pt x="73" y="51"/>
                    </a:cubicBezTo>
                    <a:cubicBezTo>
                      <a:pt x="74" y="51"/>
                      <a:pt x="74" y="51"/>
                      <a:pt x="74" y="51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4" y="50"/>
                      <a:pt x="74" y="50"/>
                      <a:pt x="74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5" y="50"/>
                      <a:pt x="75" y="50"/>
                      <a:pt x="75" y="50"/>
                    </a:cubicBezTo>
                    <a:cubicBezTo>
                      <a:pt x="76" y="50"/>
                      <a:pt x="76" y="50"/>
                      <a:pt x="76" y="50"/>
                    </a:cubicBezTo>
                    <a:cubicBezTo>
                      <a:pt x="76" y="49"/>
                      <a:pt x="76" y="49"/>
                      <a:pt x="76" y="49"/>
                    </a:cubicBezTo>
                    <a:cubicBezTo>
                      <a:pt x="77" y="49"/>
                      <a:pt x="77" y="49"/>
                      <a:pt x="77" y="49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9"/>
                      <a:pt x="78" y="49"/>
                      <a:pt x="78" y="49"/>
                    </a:cubicBezTo>
                    <a:cubicBezTo>
                      <a:pt x="78" y="48"/>
                      <a:pt x="78" y="48"/>
                      <a:pt x="78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80" y="48"/>
                      <a:pt x="80" y="48"/>
                      <a:pt x="80" y="48"/>
                    </a:cubicBezTo>
                    <a:cubicBezTo>
                      <a:pt x="79" y="48"/>
                      <a:pt x="79" y="48"/>
                      <a:pt x="79" y="48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79" y="49"/>
                      <a:pt x="79" y="49"/>
                      <a:pt x="79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0" y="49"/>
                      <a:pt x="80" y="49"/>
                      <a:pt x="80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9"/>
                      <a:pt x="81" y="49"/>
                      <a:pt x="81" y="49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1" y="48"/>
                      <a:pt x="81" y="48"/>
                      <a:pt x="81" y="48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2" y="49"/>
                      <a:pt x="82" y="49"/>
                      <a:pt x="82" y="49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3" y="48"/>
                      <a:pt x="83" y="48"/>
                      <a:pt x="83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8"/>
                      <a:pt x="84" y="48"/>
                      <a:pt x="84" y="48"/>
                    </a:cubicBezTo>
                    <a:cubicBezTo>
                      <a:pt x="84" y="49"/>
                      <a:pt x="84" y="49"/>
                      <a:pt x="84" y="49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5" y="49"/>
                      <a:pt x="85" y="49"/>
                      <a:pt x="85" y="49"/>
                    </a:cubicBezTo>
                    <a:cubicBezTo>
                      <a:pt x="85" y="48"/>
                      <a:pt x="85" y="48"/>
                      <a:pt x="85" y="48"/>
                    </a:cubicBezTo>
                    <a:cubicBezTo>
                      <a:pt x="86" y="48"/>
                      <a:pt x="86" y="48"/>
                      <a:pt x="86" y="48"/>
                    </a:cubicBezTo>
                    <a:cubicBezTo>
                      <a:pt x="86" y="47"/>
                      <a:pt x="86" y="47"/>
                      <a:pt x="86" y="47"/>
                    </a:cubicBezTo>
                    <a:cubicBezTo>
                      <a:pt x="85" y="47"/>
                      <a:pt x="85" y="47"/>
                      <a:pt x="85" y="47"/>
                    </a:cubicBezTo>
                    <a:cubicBezTo>
                      <a:pt x="86" y="46"/>
                      <a:pt x="86" y="46"/>
                      <a:pt x="86" y="46"/>
                    </a:cubicBezTo>
                    <a:cubicBezTo>
                      <a:pt x="88" y="47"/>
                      <a:pt x="88" y="47"/>
                      <a:pt x="88" y="47"/>
                    </a:cubicBezTo>
                    <a:cubicBezTo>
                      <a:pt x="89" y="47"/>
                      <a:pt x="89" y="47"/>
                      <a:pt x="89" y="47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0" y="48"/>
                      <a:pt x="90" y="48"/>
                      <a:pt x="90" y="48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1" y="48"/>
                      <a:pt x="91" y="48"/>
                      <a:pt x="91" y="48"/>
                    </a:cubicBezTo>
                    <a:cubicBezTo>
                      <a:pt x="92" y="48"/>
                      <a:pt x="92" y="48"/>
                      <a:pt x="92" y="48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2" y="49"/>
                      <a:pt x="92" y="49"/>
                      <a:pt x="92" y="49"/>
                    </a:cubicBezTo>
                    <a:cubicBezTo>
                      <a:pt x="93" y="49"/>
                      <a:pt x="93" y="49"/>
                      <a:pt x="93" y="49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3" y="48"/>
                      <a:pt x="93" y="48"/>
                      <a:pt x="93" y="48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2" y="47"/>
                      <a:pt x="92" y="47"/>
                      <a:pt x="92" y="47"/>
                    </a:cubicBezTo>
                    <a:cubicBezTo>
                      <a:pt x="91" y="47"/>
                      <a:pt x="91" y="47"/>
                      <a:pt x="91" y="47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46"/>
                      <a:pt x="91" y="46"/>
                      <a:pt x="91" y="46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5"/>
                      <a:pt x="91" y="45"/>
                      <a:pt x="91" y="45"/>
                    </a:cubicBezTo>
                    <a:cubicBezTo>
                      <a:pt x="91" y="44"/>
                      <a:pt x="91" y="44"/>
                      <a:pt x="91" y="44"/>
                    </a:cubicBezTo>
                    <a:cubicBezTo>
                      <a:pt x="92" y="43"/>
                      <a:pt x="92" y="43"/>
                      <a:pt x="92" y="43"/>
                    </a:cubicBezTo>
                    <a:cubicBezTo>
                      <a:pt x="93" y="42"/>
                      <a:pt x="93" y="42"/>
                      <a:pt x="93" y="42"/>
                    </a:cubicBezTo>
                    <a:cubicBezTo>
                      <a:pt x="93" y="41"/>
                      <a:pt x="93" y="41"/>
                      <a:pt x="93" y="41"/>
                    </a:cubicBezTo>
                    <a:cubicBezTo>
                      <a:pt x="94" y="41"/>
                      <a:pt x="94" y="41"/>
                      <a:pt x="94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6" y="41"/>
                      <a:pt x="96" y="41"/>
                      <a:pt x="96" y="41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6" y="42"/>
                      <a:pt x="96" y="42"/>
                      <a:pt x="96" y="42"/>
                    </a:cubicBezTo>
                    <a:cubicBezTo>
                      <a:pt x="95" y="43"/>
                      <a:pt x="95" y="43"/>
                      <a:pt x="95" y="43"/>
                    </a:cubicBezTo>
                    <a:cubicBezTo>
                      <a:pt x="95" y="44"/>
                      <a:pt x="95" y="44"/>
                      <a:pt x="95" y="44"/>
                    </a:cubicBezTo>
                    <a:cubicBezTo>
                      <a:pt x="96" y="44"/>
                      <a:pt x="96" y="44"/>
                      <a:pt x="96" y="44"/>
                    </a:cubicBezTo>
                    <a:cubicBezTo>
                      <a:pt x="96" y="45"/>
                      <a:pt x="96" y="45"/>
                      <a:pt x="96" y="45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6" y="46"/>
                      <a:pt x="96" y="46"/>
                      <a:pt x="96" y="46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7"/>
                      <a:pt x="96" y="47"/>
                      <a:pt x="96" y="47"/>
                    </a:cubicBezTo>
                    <a:cubicBezTo>
                      <a:pt x="96" y="48"/>
                      <a:pt x="96" y="48"/>
                      <a:pt x="96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6" y="49"/>
                      <a:pt x="96" y="49"/>
                      <a:pt x="96" y="49"/>
                    </a:cubicBezTo>
                    <a:cubicBezTo>
                      <a:pt x="97" y="49"/>
                      <a:pt x="97" y="49"/>
                      <a:pt x="97" y="49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6" y="50"/>
                      <a:pt x="96" y="50"/>
                      <a:pt x="96" y="50"/>
                    </a:cubicBezTo>
                    <a:cubicBezTo>
                      <a:pt x="96" y="51"/>
                      <a:pt x="96" y="51"/>
                      <a:pt x="96" y="51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2" y="51"/>
                      <a:pt x="92" y="51"/>
                      <a:pt x="92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3" y="51"/>
                      <a:pt x="93" y="51"/>
                      <a:pt x="93" y="51"/>
                    </a:cubicBezTo>
                    <a:cubicBezTo>
                      <a:pt x="94" y="52"/>
                      <a:pt x="94" y="52"/>
                      <a:pt x="94" y="52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6" y="52"/>
                      <a:pt x="96" y="52"/>
                      <a:pt x="96" y="52"/>
                    </a:cubicBezTo>
                    <a:cubicBezTo>
                      <a:pt x="97" y="51"/>
                      <a:pt x="97" y="51"/>
                      <a:pt x="97" y="51"/>
                    </a:cubicBezTo>
                    <a:cubicBezTo>
                      <a:pt x="97" y="50"/>
                      <a:pt x="97" y="50"/>
                      <a:pt x="97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50"/>
                      <a:pt x="98" y="50"/>
                      <a:pt x="98" y="50"/>
                    </a:cubicBezTo>
                    <a:cubicBezTo>
                      <a:pt x="98" y="49"/>
                      <a:pt x="98" y="49"/>
                      <a:pt x="98" y="49"/>
                    </a:cubicBezTo>
                    <a:cubicBezTo>
                      <a:pt x="97" y="48"/>
                      <a:pt x="97" y="48"/>
                      <a:pt x="97" y="48"/>
                    </a:cubicBezTo>
                    <a:cubicBezTo>
                      <a:pt x="99" y="48"/>
                      <a:pt x="99" y="48"/>
                      <a:pt x="99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0" y="50"/>
                      <a:pt x="100" y="50"/>
                      <a:pt x="100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2" y="50"/>
                      <a:pt x="102" y="50"/>
                      <a:pt x="102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1" y="50"/>
                      <a:pt x="101" y="50"/>
                      <a:pt x="101" y="50"/>
                    </a:cubicBezTo>
                    <a:cubicBezTo>
                      <a:pt x="100" y="49"/>
                      <a:pt x="100" y="49"/>
                      <a:pt x="100" y="49"/>
                    </a:cubicBezTo>
                    <a:cubicBezTo>
                      <a:pt x="101" y="49"/>
                      <a:pt x="101" y="49"/>
                      <a:pt x="101" y="49"/>
                    </a:cubicBezTo>
                    <a:cubicBezTo>
                      <a:pt x="101" y="48"/>
                      <a:pt x="101" y="48"/>
                      <a:pt x="101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100" y="48"/>
                      <a:pt x="100" y="48"/>
                      <a:pt x="100" y="48"/>
                    </a:cubicBezTo>
                    <a:cubicBezTo>
                      <a:pt x="99" y="47"/>
                      <a:pt x="99" y="47"/>
                      <a:pt x="99" y="47"/>
                    </a:cubicBezTo>
                    <a:cubicBezTo>
                      <a:pt x="98" y="48"/>
                      <a:pt x="98" y="48"/>
                      <a:pt x="98" y="48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7" y="47"/>
                      <a:pt x="97" y="47"/>
                      <a:pt x="97" y="47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7" y="46"/>
                      <a:pt x="97" y="46"/>
                      <a:pt x="97" y="46"/>
                    </a:cubicBezTo>
                    <a:cubicBezTo>
                      <a:pt x="97" y="45"/>
                      <a:pt x="97" y="45"/>
                      <a:pt x="97" y="45"/>
                    </a:cubicBezTo>
                    <a:cubicBezTo>
                      <a:pt x="98" y="45"/>
                      <a:pt x="98" y="45"/>
                      <a:pt x="98" y="45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4"/>
                      <a:pt x="97" y="44"/>
                      <a:pt x="97" y="44"/>
                    </a:cubicBezTo>
                    <a:cubicBezTo>
                      <a:pt x="97" y="43"/>
                      <a:pt x="97" y="43"/>
                      <a:pt x="97" y="43"/>
                    </a:cubicBezTo>
                    <a:cubicBezTo>
                      <a:pt x="98" y="42"/>
                      <a:pt x="98" y="42"/>
                      <a:pt x="98" y="42"/>
                    </a:cubicBezTo>
                    <a:cubicBezTo>
                      <a:pt x="98" y="42"/>
                      <a:pt x="98" y="42"/>
                      <a:pt x="98" y="42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8" y="41"/>
                      <a:pt x="98" y="41"/>
                      <a:pt x="98" y="41"/>
                    </a:cubicBezTo>
                    <a:cubicBezTo>
                      <a:pt x="99" y="41"/>
                      <a:pt x="99" y="41"/>
                      <a:pt x="99" y="41"/>
                    </a:cubicBezTo>
                    <a:cubicBezTo>
                      <a:pt x="99" y="42"/>
                      <a:pt x="99" y="42"/>
                      <a:pt x="99" y="42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4"/>
                      <a:pt x="99" y="44"/>
                      <a:pt x="99" y="44"/>
                    </a:cubicBezTo>
                    <a:cubicBezTo>
                      <a:pt x="100" y="44"/>
                      <a:pt x="100" y="44"/>
                      <a:pt x="100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2" y="45"/>
                      <a:pt x="102" y="45"/>
                      <a:pt x="102" y="45"/>
                    </a:cubicBezTo>
                    <a:cubicBezTo>
                      <a:pt x="102" y="44"/>
                      <a:pt x="102" y="44"/>
                      <a:pt x="102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1" y="44"/>
                      <a:pt x="101" y="44"/>
                      <a:pt x="101" y="44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99" y="43"/>
                      <a:pt x="99" y="43"/>
                      <a:pt x="99" y="43"/>
                    </a:cubicBezTo>
                    <a:cubicBezTo>
                      <a:pt x="99" y="42"/>
                      <a:pt x="99" y="42"/>
                      <a:pt x="99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3"/>
                      <a:pt x="100" y="43"/>
                      <a:pt x="100" y="43"/>
                    </a:cubicBezTo>
                    <a:cubicBezTo>
                      <a:pt x="101" y="43"/>
                      <a:pt x="101" y="43"/>
                      <a:pt x="101" y="43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0" y="42"/>
                      <a:pt x="100" y="42"/>
                      <a:pt x="100" y="42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2" y="42"/>
                      <a:pt x="102" y="42"/>
                      <a:pt x="102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4" y="43"/>
                      <a:pt x="104" y="43"/>
                      <a:pt x="104" y="43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5" y="43"/>
                      <a:pt x="105" y="43"/>
                      <a:pt x="105" y="43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5" y="45"/>
                      <a:pt x="105" y="45"/>
                      <a:pt x="105" y="45"/>
                    </a:cubicBezTo>
                    <a:cubicBezTo>
                      <a:pt x="105" y="44"/>
                      <a:pt x="105" y="44"/>
                      <a:pt x="105" y="44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6" y="46"/>
                      <a:pt x="106" y="46"/>
                      <a:pt x="106" y="46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6" y="47"/>
                      <a:pt x="106" y="47"/>
                      <a:pt x="106" y="47"/>
                    </a:cubicBezTo>
                    <a:cubicBezTo>
                      <a:pt x="107" y="47"/>
                      <a:pt x="107" y="47"/>
                      <a:pt x="107" y="47"/>
                    </a:cubicBezTo>
                    <a:cubicBezTo>
                      <a:pt x="107" y="46"/>
                      <a:pt x="107" y="46"/>
                      <a:pt x="107" y="46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5"/>
                      <a:pt x="106" y="45"/>
                      <a:pt x="106" y="45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4"/>
                      <a:pt x="106" y="44"/>
                      <a:pt x="106" y="44"/>
                    </a:cubicBezTo>
                    <a:cubicBezTo>
                      <a:pt x="106" y="43"/>
                      <a:pt x="106" y="43"/>
                      <a:pt x="106" y="43"/>
                    </a:cubicBezTo>
                    <a:cubicBezTo>
                      <a:pt x="106" y="43"/>
                      <a:pt x="106" y="43"/>
                      <a:pt x="106" y="43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5" y="42"/>
                      <a:pt x="105" y="42"/>
                      <a:pt x="105" y="42"/>
                    </a:cubicBezTo>
                    <a:cubicBezTo>
                      <a:pt x="103" y="42"/>
                      <a:pt x="103" y="42"/>
                      <a:pt x="103" y="42"/>
                    </a:cubicBezTo>
                    <a:cubicBezTo>
                      <a:pt x="104" y="41"/>
                      <a:pt x="104" y="41"/>
                      <a:pt x="104" y="41"/>
                    </a:cubicBezTo>
                    <a:cubicBezTo>
                      <a:pt x="103" y="41"/>
                      <a:pt x="103" y="41"/>
                      <a:pt x="103" y="41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40"/>
                      <a:pt x="103" y="40"/>
                      <a:pt x="103" y="40"/>
                    </a:cubicBezTo>
                    <a:cubicBezTo>
                      <a:pt x="103" y="39"/>
                      <a:pt x="103" y="39"/>
                      <a:pt x="103" y="39"/>
                    </a:cubicBezTo>
                    <a:cubicBezTo>
                      <a:pt x="104" y="39"/>
                      <a:pt x="104" y="39"/>
                      <a:pt x="104" y="39"/>
                    </a:cubicBezTo>
                    <a:cubicBezTo>
                      <a:pt x="105" y="39"/>
                      <a:pt x="105" y="39"/>
                      <a:pt x="105" y="39"/>
                    </a:cubicBezTo>
                    <a:cubicBezTo>
                      <a:pt x="106" y="39"/>
                      <a:pt x="106" y="39"/>
                      <a:pt x="106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7" y="39"/>
                      <a:pt x="107" y="39"/>
                      <a:pt x="107" y="39"/>
                    </a:cubicBezTo>
                    <a:cubicBezTo>
                      <a:pt x="108" y="39"/>
                      <a:pt x="108" y="39"/>
                      <a:pt x="108" y="39"/>
                    </a:cubicBezTo>
                    <a:cubicBezTo>
                      <a:pt x="108" y="39"/>
                      <a:pt x="108" y="39"/>
                      <a:pt x="108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9"/>
                      <a:pt x="109" y="39"/>
                      <a:pt x="109" y="39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8" y="38"/>
                      <a:pt x="108" y="38"/>
                      <a:pt x="108" y="38"/>
                    </a:cubicBezTo>
                    <a:cubicBezTo>
                      <a:pt x="109" y="38"/>
                      <a:pt x="109" y="38"/>
                      <a:pt x="109" y="38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7"/>
                      <a:pt x="109" y="37"/>
                      <a:pt x="109" y="37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09" y="36"/>
                      <a:pt x="109" y="36"/>
                      <a:pt x="109" y="36"/>
                    </a:cubicBezTo>
                    <a:cubicBezTo>
                      <a:pt x="110" y="36"/>
                      <a:pt x="110" y="36"/>
                      <a:pt x="110" y="36"/>
                    </a:cubicBezTo>
                    <a:cubicBezTo>
                      <a:pt x="110" y="35"/>
                      <a:pt x="110" y="35"/>
                      <a:pt x="110" y="35"/>
                    </a:cubicBezTo>
                    <a:cubicBezTo>
                      <a:pt x="111" y="35"/>
                      <a:pt x="111" y="35"/>
                      <a:pt x="111" y="35"/>
                    </a:cubicBezTo>
                    <a:cubicBezTo>
                      <a:pt x="112" y="35"/>
                      <a:pt x="112" y="35"/>
                      <a:pt x="112" y="35"/>
                    </a:cubicBezTo>
                    <a:cubicBezTo>
                      <a:pt x="112" y="35"/>
                      <a:pt x="112" y="35"/>
                      <a:pt x="112" y="35"/>
                    </a:cubicBezTo>
                    <a:cubicBezTo>
                      <a:pt x="113" y="35"/>
                      <a:pt x="113" y="35"/>
                      <a:pt x="113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5" y="35"/>
                      <a:pt x="115" y="35"/>
                      <a:pt x="115" y="35"/>
                    </a:cubicBezTo>
                    <a:cubicBezTo>
                      <a:pt x="115" y="35"/>
                      <a:pt x="115" y="35"/>
                      <a:pt x="115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5"/>
                      <a:pt x="114" y="35"/>
                      <a:pt x="114" y="35"/>
                    </a:cubicBezTo>
                    <a:cubicBezTo>
                      <a:pt x="114" y="34"/>
                      <a:pt x="114" y="34"/>
                      <a:pt x="114" y="34"/>
                    </a:cubicBezTo>
                    <a:cubicBezTo>
                      <a:pt x="115" y="34"/>
                      <a:pt x="115" y="34"/>
                      <a:pt x="115" y="34"/>
                    </a:cubicBezTo>
                    <a:cubicBezTo>
                      <a:pt x="116" y="34"/>
                      <a:pt x="116" y="34"/>
                      <a:pt x="116" y="34"/>
                    </a:cubicBezTo>
                    <a:cubicBezTo>
                      <a:pt x="117" y="34"/>
                      <a:pt x="117" y="34"/>
                      <a:pt x="117" y="34"/>
                    </a:cubicBezTo>
                    <a:cubicBezTo>
                      <a:pt x="116" y="35"/>
                      <a:pt x="116" y="35"/>
                      <a:pt x="116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7" y="35"/>
                      <a:pt x="117" y="35"/>
                      <a:pt x="117" y="35"/>
                    </a:cubicBezTo>
                    <a:cubicBezTo>
                      <a:pt x="118" y="35"/>
                      <a:pt x="118" y="35"/>
                      <a:pt x="118" y="35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0" y="35"/>
                      <a:pt x="120" y="35"/>
                      <a:pt x="120" y="35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19" y="34"/>
                      <a:pt x="119" y="34"/>
                      <a:pt x="119" y="34"/>
                    </a:cubicBezTo>
                    <a:cubicBezTo>
                      <a:pt x="120" y="34"/>
                      <a:pt x="120" y="34"/>
                      <a:pt x="120" y="3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1" y="34"/>
                      <a:pt x="121" y="34"/>
                      <a:pt x="121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4" y="34"/>
                      <a:pt x="124" y="34"/>
                      <a:pt x="124" y="34"/>
                    </a:cubicBezTo>
                    <a:cubicBezTo>
                      <a:pt x="123" y="34"/>
                      <a:pt x="123" y="34"/>
                      <a:pt x="123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2" y="34"/>
                      <a:pt x="122" y="34"/>
                      <a:pt x="122" y="34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1" y="33"/>
                      <a:pt x="121" y="33"/>
                      <a:pt x="121" y="33"/>
                    </a:cubicBezTo>
                    <a:cubicBezTo>
                      <a:pt x="122" y="33"/>
                      <a:pt x="122" y="33"/>
                      <a:pt x="122" y="33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2" y="32"/>
                      <a:pt x="122" y="32"/>
                      <a:pt x="122" y="32"/>
                    </a:cubicBezTo>
                    <a:cubicBezTo>
                      <a:pt x="123" y="32"/>
                      <a:pt x="123" y="32"/>
                      <a:pt x="123" y="32"/>
                    </a:cubicBezTo>
                    <a:cubicBezTo>
                      <a:pt x="124" y="31"/>
                      <a:pt x="124" y="31"/>
                      <a:pt x="124" y="31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6" y="32"/>
                      <a:pt x="126" y="32"/>
                      <a:pt x="126" y="32"/>
                    </a:cubicBezTo>
                    <a:cubicBezTo>
                      <a:pt x="125" y="32"/>
                      <a:pt x="125" y="32"/>
                      <a:pt x="125" y="32"/>
                    </a:cubicBezTo>
                    <a:cubicBezTo>
                      <a:pt x="124" y="32"/>
                      <a:pt x="124" y="32"/>
                      <a:pt x="124" y="32"/>
                    </a:cubicBezTo>
                    <a:cubicBezTo>
                      <a:pt x="124" y="33"/>
                      <a:pt x="124" y="33"/>
                      <a:pt x="124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5" y="33"/>
                      <a:pt x="125" y="33"/>
                      <a:pt x="125" y="33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127" y="33"/>
                      <a:pt x="127" y="33"/>
                      <a:pt x="127" y="33"/>
                    </a:cubicBezTo>
                    <a:cubicBezTo>
                      <a:pt x="126" y="33"/>
                      <a:pt x="126" y="33"/>
                      <a:pt x="126" y="33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6" y="34"/>
                      <a:pt x="126" y="34"/>
                      <a:pt x="126" y="34"/>
                    </a:cubicBezTo>
                    <a:cubicBezTo>
                      <a:pt x="127" y="34"/>
                      <a:pt x="127" y="34"/>
                      <a:pt x="127" y="34"/>
                    </a:cubicBezTo>
                    <a:cubicBezTo>
                      <a:pt x="127" y="33"/>
                      <a:pt x="127" y="33"/>
                      <a:pt x="127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0" y="33"/>
                      <a:pt x="130" y="33"/>
                      <a:pt x="130" y="33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1" y="34"/>
                      <a:pt x="131" y="34"/>
                      <a:pt x="131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1" y="35"/>
                      <a:pt x="131" y="35"/>
                      <a:pt x="131" y="35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1" y="37"/>
                      <a:pt x="131" y="37"/>
                      <a:pt x="131" y="37"/>
                    </a:cubicBezTo>
                    <a:cubicBezTo>
                      <a:pt x="130" y="37"/>
                      <a:pt x="130" y="37"/>
                      <a:pt x="130" y="37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28" y="39"/>
                      <a:pt x="128" y="39"/>
                      <a:pt x="128" y="39"/>
                    </a:cubicBezTo>
                    <a:cubicBezTo>
                      <a:pt x="127" y="39"/>
                      <a:pt x="127" y="39"/>
                      <a:pt x="127" y="39"/>
                    </a:cubicBezTo>
                    <a:cubicBezTo>
                      <a:pt x="127" y="39"/>
                      <a:pt x="127" y="39"/>
                      <a:pt x="127" y="39"/>
                    </a:cubicBezTo>
                    <a:cubicBezTo>
                      <a:pt x="126" y="39"/>
                      <a:pt x="126" y="39"/>
                      <a:pt x="126" y="39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5" y="40"/>
                      <a:pt x="125" y="40"/>
                      <a:pt x="125" y="40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5" y="41"/>
                      <a:pt x="125" y="41"/>
                      <a:pt x="125" y="41"/>
                    </a:cubicBezTo>
                    <a:cubicBezTo>
                      <a:pt x="126" y="41"/>
                      <a:pt x="126" y="41"/>
                      <a:pt x="126" y="41"/>
                    </a:cubicBezTo>
                    <a:cubicBezTo>
                      <a:pt x="126" y="40"/>
                      <a:pt x="126" y="40"/>
                      <a:pt x="126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7" y="40"/>
                      <a:pt x="127" y="40"/>
                      <a:pt x="127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8" y="40"/>
                      <a:pt x="128" y="40"/>
                      <a:pt x="128" y="40"/>
                    </a:cubicBezTo>
                    <a:cubicBezTo>
                      <a:pt x="129" y="40"/>
                      <a:pt x="129" y="40"/>
                      <a:pt x="129" y="40"/>
                    </a:cubicBezTo>
                    <a:cubicBezTo>
                      <a:pt x="130" y="39"/>
                      <a:pt x="130" y="39"/>
                      <a:pt x="130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9"/>
                      <a:pt x="129" y="39"/>
                      <a:pt x="129" y="39"/>
                    </a:cubicBezTo>
                    <a:cubicBezTo>
                      <a:pt x="129" y="38"/>
                      <a:pt x="129" y="38"/>
                      <a:pt x="129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0" y="38"/>
                      <a:pt x="130" y="38"/>
                      <a:pt x="130" y="38"/>
                    </a:cubicBezTo>
                    <a:cubicBezTo>
                      <a:pt x="130" y="39"/>
                      <a:pt x="130" y="39"/>
                      <a:pt x="130" y="39"/>
                    </a:cubicBezTo>
                    <a:cubicBezTo>
                      <a:pt x="131" y="39"/>
                      <a:pt x="131" y="39"/>
                      <a:pt x="131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39"/>
                      <a:pt x="132" y="39"/>
                      <a:pt x="132" y="39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2" y="40"/>
                      <a:pt x="132" y="40"/>
                      <a:pt x="132" y="40"/>
                    </a:cubicBezTo>
                    <a:cubicBezTo>
                      <a:pt x="133" y="39"/>
                      <a:pt x="133" y="39"/>
                      <a:pt x="133" y="39"/>
                    </a:cubicBezTo>
                    <a:cubicBezTo>
                      <a:pt x="134" y="39"/>
                      <a:pt x="134" y="39"/>
                      <a:pt x="134" y="39"/>
                    </a:cubicBezTo>
                    <a:cubicBezTo>
                      <a:pt x="135" y="39"/>
                      <a:pt x="135" y="39"/>
                      <a:pt x="135" y="39"/>
                    </a:cubicBezTo>
                    <a:cubicBezTo>
                      <a:pt x="136" y="39"/>
                      <a:pt x="136" y="39"/>
                      <a:pt x="136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7" y="39"/>
                      <a:pt x="137" y="39"/>
                      <a:pt x="137" y="39"/>
                    </a:cubicBezTo>
                    <a:cubicBezTo>
                      <a:pt x="137" y="40"/>
                      <a:pt x="137" y="40"/>
                      <a:pt x="137" y="40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6" y="40"/>
                      <a:pt x="136" y="40"/>
                      <a:pt x="136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8" y="40"/>
                      <a:pt x="138" y="40"/>
                      <a:pt x="138" y="40"/>
                    </a:cubicBezTo>
                    <a:cubicBezTo>
                      <a:pt x="139" y="40"/>
                      <a:pt x="139" y="40"/>
                      <a:pt x="139" y="40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40"/>
                      <a:pt x="141" y="40"/>
                      <a:pt x="141" y="40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1" y="39"/>
                      <a:pt x="141" y="39"/>
                      <a:pt x="141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2" y="39"/>
                      <a:pt x="142" y="39"/>
                      <a:pt x="142" y="39"/>
                    </a:cubicBezTo>
                    <a:cubicBezTo>
                      <a:pt x="143" y="40"/>
                      <a:pt x="143" y="40"/>
                      <a:pt x="143" y="40"/>
                    </a:cubicBezTo>
                    <a:cubicBezTo>
                      <a:pt x="143" y="39"/>
                      <a:pt x="143" y="39"/>
                      <a:pt x="143" y="39"/>
                    </a:cubicBezTo>
                    <a:cubicBezTo>
                      <a:pt x="144" y="40"/>
                      <a:pt x="144" y="40"/>
                      <a:pt x="144" y="40"/>
                    </a:cubicBezTo>
                    <a:cubicBezTo>
                      <a:pt x="144" y="39"/>
                      <a:pt x="144" y="39"/>
                      <a:pt x="144" y="39"/>
                    </a:cubicBezTo>
                    <a:cubicBezTo>
                      <a:pt x="145" y="40"/>
                      <a:pt x="145" y="40"/>
                      <a:pt x="145" y="40"/>
                    </a:cubicBezTo>
                    <a:cubicBezTo>
                      <a:pt x="146" y="40"/>
                      <a:pt x="146" y="40"/>
                      <a:pt x="146" y="40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6" y="41"/>
                      <a:pt x="146" y="41"/>
                      <a:pt x="146" y="41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45" y="41"/>
                      <a:pt x="145" y="41"/>
                      <a:pt x="145" y="41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6" y="42"/>
                      <a:pt x="146" y="42"/>
                      <a:pt x="146" y="42"/>
                    </a:cubicBezTo>
                    <a:cubicBezTo>
                      <a:pt x="145" y="42"/>
                      <a:pt x="145" y="42"/>
                      <a:pt x="145" y="42"/>
                    </a:cubicBezTo>
                    <a:cubicBezTo>
                      <a:pt x="145" y="42"/>
                      <a:pt x="145" y="42"/>
                      <a:pt x="145" y="42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6" y="43"/>
                      <a:pt x="146" y="43"/>
                      <a:pt x="146" y="43"/>
                    </a:cubicBezTo>
                    <a:cubicBezTo>
                      <a:pt x="148" y="45"/>
                      <a:pt x="148" y="45"/>
                      <a:pt x="148" y="45"/>
                    </a:cubicBezTo>
                    <a:cubicBezTo>
                      <a:pt x="148" y="44"/>
                      <a:pt x="148" y="44"/>
                      <a:pt x="148" y="44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49" y="43"/>
                      <a:pt x="149" y="43"/>
                      <a:pt x="149" y="43"/>
                    </a:cubicBezTo>
                    <a:cubicBezTo>
                      <a:pt x="150" y="43"/>
                      <a:pt x="150" y="43"/>
                      <a:pt x="150" y="43"/>
                    </a:cubicBezTo>
                    <a:cubicBezTo>
                      <a:pt x="151" y="43"/>
                      <a:pt x="151" y="43"/>
                      <a:pt x="151" y="43"/>
                    </a:cubicBezTo>
                    <a:cubicBezTo>
                      <a:pt x="152" y="43"/>
                      <a:pt x="152" y="43"/>
                      <a:pt x="152" y="43"/>
                    </a:cubicBezTo>
                    <a:cubicBezTo>
                      <a:pt x="153" y="43"/>
                      <a:pt x="153" y="43"/>
                      <a:pt x="153" y="43"/>
                    </a:cubicBezTo>
                    <a:cubicBezTo>
                      <a:pt x="153" y="44"/>
                      <a:pt x="153" y="44"/>
                      <a:pt x="153" y="44"/>
                    </a:cubicBezTo>
                    <a:cubicBezTo>
                      <a:pt x="154" y="44"/>
                      <a:pt x="154" y="44"/>
                      <a:pt x="154" y="44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4" y="43"/>
                      <a:pt x="154" y="43"/>
                      <a:pt x="154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6" y="43"/>
                      <a:pt x="156" y="43"/>
                      <a:pt x="156" y="43"/>
                    </a:cubicBezTo>
                    <a:cubicBezTo>
                      <a:pt x="155" y="43"/>
                      <a:pt x="155" y="43"/>
                      <a:pt x="155" y="43"/>
                    </a:cubicBezTo>
                    <a:cubicBezTo>
                      <a:pt x="155" y="42"/>
                      <a:pt x="155" y="42"/>
                      <a:pt x="155" y="42"/>
                    </a:cubicBezTo>
                    <a:cubicBezTo>
                      <a:pt x="156" y="42"/>
                      <a:pt x="156" y="42"/>
                      <a:pt x="156" y="42"/>
                    </a:cubicBezTo>
                    <a:cubicBezTo>
                      <a:pt x="155" y="42"/>
                      <a:pt x="155" y="42"/>
                      <a:pt x="155" y="42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5" y="41"/>
                      <a:pt x="155" y="41"/>
                      <a:pt x="155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6" y="41"/>
                      <a:pt x="156" y="41"/>
                      <a:pt x="156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7" y="41"/>
                      <a:pt x="157" y="41"/>
                      <a:pt x="157" y="41"/>
                    </a:cubicBezTo>
                    <a:cubicBezTo>
                      <a:pt x="158" y="41"/>
                      <a:pt x="158" y="41"/>
                      <a:pt x="158" y="41"/>
                    </a:cubicBezTo>
                    <a:cubicBezTo>
                      <a:pt x="159" y="41"/>
                      <a:pt x="159" y="41"/>
                      <a:pt x="159" y="41"/>
                    </a:cubicBezTo>
                    <a:cubicBezTo>
                      <a:pt x="160" y="41"/>
                      <a:pt x="160" y="41"/>
                      <a:pt x="160" y="41"/>
                    </a:cubicBezTo>
                    <a:cubicBezTo>
                      <a:pt x="161" y="42"/>
                      <a:pt x="161" y="42"/>
                      <a:pt x="161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59" y="42"/>
                      <a:pt x="159" y="42"/>
                      <a:pt x="159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2"/>
                      <a:pt x="160" y="42"/>
                      <a:pt x="160" y="42"/>
                    </a:cubicBezTo>
                    <a:cubicBezTo>
                      <a:pt x="160" y="43"/>
                      <a:pt x="160" y="43"/>
                      <a:pt x="160" y="43"/>
                    </a:cubicBezTo>
                    <a:cubicBezTo>
                      <a:pt x="161" y="43"/>
                      <a:pt x="161" y="43"/>
                      <a:pt x="161" y="43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2" y="42"/>
                      <a:pt x="162" y="42"/>
                      <a:pt x="162" y="42"/>
                    </a:cubicBezTo>
                    <a:cubicBezTo>
                      <a:pt x="163" y="42"/>
                      <a:pt x="163" y="42"/>
                      <a:pt x="163" y="42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4" y="42"/>
                      <a:pt x="164" y="42"/>
                      <a:pt x="164" y="42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4" y="43"/>
                      <a:pt x="164" y="43"/>
                      <a:pt x="164" y="43"/>
                    </a:cubicBezTo>
                    <a:cubicBezTo>
                      <a:pt x="165" y="43"/>
                      <a:pt x="165" y="43"/>
                      <a:pt x="165" y="43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6" y="44"/>
                      <a:pt x="166" y="44"/>
                      <a:pt x="166" y="44"/>
                    </a:cubicBezTo>
                    <a:cubicBezTo>
                      <a:pt x="167" y="45"/>
                      <a:pt x="167" y="45"/>
                      <a:pt x="167" y="45"/>
                    </a:cubicBezTo>
                    <a:cubicBezTo>
                      <a:pt x="168" y="44"/>
                      <a:pt x="168" y="44"/>
                      <a:pt x="168" y="44"/>
                    </a:cubicBezTo>
                    <a:cubicBezTo>
                      <a:pt x="169" y="44"/>
                      <a:pt x="169" y="44"/>
                      <a:pt x="169" y="44"/>
                    </a:cubicBezTo>
                    <a:cubicBezTo>
                      <a:pt x="170" y="44"/>
                      <a:pt x="170" y="44"/>
                      <a:pt x="170" y="44"/>
                    </a:cubicBezTo>
                    <a:cubicBezTo>
                      <a:pt x="171" y="44"/>
                      <a:pt x="171" y="44"/>
                      <a:pt x="171" y="44"/>
                    </a:cubicBezTo>
                    <a:cubicBezTo>
                      <a:pt x="172" y="44"/>
                      <a:pt x="172" y="44"/>
                      <a:pt x="172" y="44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45"/>
                      <a:pt x="173" y="45"/>
                      <a:pt x="173" y="45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3" y="46"/>
                      <a:pt x="173" y="46"/>
                      <a:pt x="173" y="46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4" y="46"/>
                      <a:pt x="174" y="46"/>
                      <a:pt x="174" y="46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4" y="47"/>
                      <a:pt x="174" y="47"/>
                      <a:pt x="174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5" y="47"/>
                      <a:pt x="175" y="47"/>
                      <a:pt x="175" y="47"/>
                    </a:cubicBezTo>
                    <a:cubicBezTo>
                      <a:pt x="176" y="46"/>
                      <a:pt x="176" y="46"/>
                      <a:pt x="176" y="46"/>
                    </a:cubicBezTo>
                    <a:cubicBezTo>
                      <a:pt x="176" y="46"/>
                      <a:pt x="176" y="46"/>
                      <a:pt x="176" y="46"/>
                    </a:cubicBezTo>
                    <a:cubicBezTo>
                      <a:pt x="177" y="46"/>
                      <a:pt x="177" y="46"/>
                      <a:pt x="177" y="46"/>
                    </a:cubicBezTo>
                    <a:cubicBezTo>
                      <a:pt x="177" y="47"/>
                      <a:pt x="177" y="47"/>
                      <a:pt x="177" y="47"/>
                    </a:cubicBezTo>
                    <a:cubicBezTo>
                      <a:pt x="179" y="47"/>
                      <a:pt x="179" y="47"/>
                      <a:pt x="179" y="47"/>
                    </a:cubicBezTo>
                    <a:cubicBezTo>
                      <a:pt x="180" y="46"/>
                      <a:pt x="180" y="46"/>
                      <a:pt x="180" y="46"/>
                    </a:cubicBezTo>
                    <a:cubicBezTo>
                      <a:pt x="180" y="47"/>
                      <a:pt x="180" y="47"/>
                      <a:pt x="180" y="47"/>
                    </a:cubicBezTo>
                    <a:cubicBezTo>
                      <a:pt x="180" y="47"/>
                      <a:pt x="180" y="47"/>
                      <a:pt x="180" y="47"/>
                    </a:cubicBezTo>
                    <a:cubicBezTo>
                      <a:pt x="181" y="47"/>
                      <a:pt x="181" y="47"/>
                      <a:pt x="181" y="47"/>
                    </a:cubicBezTo>
                    <a:cubicBezTo>
                      <a:pt x="181" y="48"/>
                      <a:pt x="181" y="48"/>
                      <a:pt x="181" y="48"/>
                    </a:cubicBezTo>
                    <a:cubicBezTo>
                      <a:pt x="183" y="48"/>
                      <a:pt x="183" y="48"/>
                      <a:pt x="183" y="48"/>
                    </a:cubicBezTo>
                    <a:cubicBezTo>
                      <a:pt x="183" y="47"/>
                      <a:pt x="183" y="47"/>
                      <a:pt x="183" y="47"/>
                    </a:cubicBezTo>
                    <a:cubicBezTo>
                      <a:pt x="182" y="47"/>
                      <a:pt x="182" y="47"/>
                      <a:pt x="182" y="47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2" y="46"/>
                      <a:pt x="182" y="46"/>
                      <a:pt x="182" y="46"/>
                    </a:cubicBezTo>
                    <a:cubicBezTo>
                      <a:pt x="184" y="46"/>
                      <a:pt x="184" y="46"/>
                      <a:pt x="184" y="46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86" y="46"/>
                      <a:pt x="186" y="46"/>
                      <a:pt x="186" y="46"/>
                    </a:cubicBezTo>
                    <a:cubicBezTo>
                      <a:pt x="186" y="46"/>
                      <a:pt x="186" y="46"/>
                      <a:pt x="186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87" y="46"/>
                      <a:pt x="187" y="46"/>
                      <a:pt x="187" y="46"/>
                    </a:cubicBezTo>
                    <a:cubicBezTo>
                      <a:pt x="188" y="47"/>
                      <a:pt x="188" y="47"/>
                      <a:pt x="188" y="47"/>
                    </a:cubicBezTo>
                    <a:cubicBezTo>
                      <a:pt x="189" y="47"/>
                      <a:pt x="189" y="47"/>
                      <a:pt x="189" y="47"/>
                    </a:cubicBezTo>
                    <a:cubicBezTo>
                      <a:pt x="189" y="47"/>
                      <a:pt x="189" y="47"/>
                      <a:pt x="189" y="47"/>
                    </a:cubicBezTo>
                    <a:cubicBezTo>
                      <a:pt x="190" y="47"/>
                      <a:pt x="190" y="47"/>
                      <a:pt x="190" y="47"/>
                    </a:cubicBezTo>
                    <a:cubicBezTo>
                      <a:pt x="191" y="47"/>
                      <a:pt x="191" y="47"/>
                      <a:pt x="191" y="47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191" y="48"/>
                      <a:pt x="191" y="48"/>
                      <a:pt x="191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192" y="48"/>
                      <a:pt x="192" y="48"/>
                      <a:pt x="192" y="48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3" y="49"/>
                      <a:pt x="193" y="49"/>
                      <a:pt x="193" y="49"/>
                    </a:cubicBezTo>
                    <a:cubicBezTo>
                      <a:pt x="194" y="49"/>
                      <a:pt x="194" y="49"/>
                      <a:pt x="194" y="49"/>
                    </a:cubicBezTo>
                    <a:cubicBezTo>
                      <a:pt x="194" y="50"/>
                      <a:pt x="194" y="50"/>
                      <a:pt x="194" y="50"/>
                    </a:cubicBezTo>
                    <a:cubicBezTo>
                      <a:pt x="194" y="50"/>
                      <a:pt x="194" y="50"/>
                      <a:pt x="194" y="50"/>
                    </a:cubicBezTo>
                    <a:cubicBezTo>
                      <a:pt x="195" y="50"/>
                      <a:pt x="195" y="50"/>
                      <a:pt x="195" y="50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6" y="52"/>
                      <a:pt x="196" y="52"/>
                      <a:pt x="196" y="52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5" y="51"/>
                      <a:pt x="195" y="51"/>
                      <a:pt x="195" y="51"/>
                    </a:cubicBezTo>
                    <a:cubicBezTo>
                      <a:pt x="196" y="51"/>
                      <a:pt x="196" y="51"/>
                      <a:pt x="196" y="51"/>
                    </a:cubicBezTo>
                    <a:cubicBezTo>
                      <a:pt x="197" y="51"/>
                      <a:pt x="197" y="51"/>
                      <a:pt x="197" y="51"/>
                    </a:cubicBezTo>
                    <a:cubicBezTo>
                      <a:pt x="197" y="51"/>
                      <a:pt x="197" y="51"/>
                      <a:pt x="197" y="51"/>
                    </a:cubicBezTo>
                    <a:cubicBezTo>
                      <a:pt x="198" y="51"/>
                      <a:pt x="198" y="51"/>
                      <a:pt x="198" y="51"/>
                    </a:cubicBezTo>
                    <a:cubicBezTo>
                      <a:pt x="199" y="52"/>
                      <a:pt x="199" y="52"/>
                      <a:pt x="199" y="52"/>
                    </a:cubicBezTo>
                    <a:cubicBezTo>
                      <a:pt x="199" y="52"/>
                      <a:pt x="199" y="52"/>
                      <a:pt x="199" y="52"/>
                    </a:cubicBezTo>
                    <a:cubicBezTo>
                      <a:pt x="199" y="53"/>
                      <a:pt x="199" y="53"/>
                      <a:pt x="199" y="53"/>
                    </a:cubicBezTo>
                    <a:cubicBezTo>
                      <a:pt x="199" y="53"/>
                      <a:pt x="199" y="53"/>
                      <a:pt x="199" y="53"/>
                    </a:cubicBezTo>
                    <a:cubicBezTo>
                      <a:pt x="198" y="53"/>
                      <a:pt x="198" y="53"/>
                      <a:pt x="198" y="53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4"/>
                      <a:pt x="197" y="54"/>
                      <a:pt x="197" y="54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7" y="55"/>
                      <a:pt x="197" y="55"/>
                      <a:pt x="197" y="55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7" y="56"/>
                      <a:pt x="197" y="56"/>
                      <a:pt x="197" y="56"/>
                    </a:cubicBezTo>
                    <a:cubicBezTo>
                      <a:pt x="196" y="56"/>
                      <a:pt x="196" y="56"/>
                      <a:pt x="196" y="56"/>
                    </a:cubicBezTo>
                    <a:cubicBezTo>
                      <a:pt x="196" y="56"/>
                      <a:pt x="196" y="56"/>
                      <a:pt x="196" y="56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5" y="55"/>
                      <a:pt x="195" y="55"/>
                      <a:pt x="195" y="55"/>
                    </a:cubicBezTo>
                    <a:cubicBezTo>
                      <a:pt x="194" y="55"/>
                      <a:pt x="194" y="55"/>
                      <a:pt x="194" y="55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4" y="54"/>
                      <a:pt x="194" y="54"/>
                      <a:pt x="194" y="54"/>
                    </a:cubicBezTo>
                    <a:cubicBezTo>
                      <a:pt x="193" y="54"/>
                      <a:pt x="193" y="54"/>
                      <a:pt x="193" y="54"/>
                    </a:cubicBezTo>
                    <a:cubicBezTo>
                      <a:pt x="193" y="54"/>
                      <a:pt x="193" y="54"/>
                      <a:pt x="193" y="54"/>
                    </a:cubicBezTo>
                    <a:cubicBezTo>
                      <a:pt x="192" y="54"/>
                      <a:pt x="192" y="54"/>
                      <a:pt x="192" y="54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92" y="53"/>
                      <a:pt x="192" y="53"/>
                      <a:pt x="192" y="53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2" y="52"/>
                      <a:pt x="192" y="52"/>
                      <a:pt x="192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2"/>
                      <a:pt x="191" y="52"/>
                      <a:pt x="191" y="52"/>
                    </a:cubicBezTo>
                    <a:cubicBezTo>
                      <a:pt x="191" y="53"/>
                      <a:pt x="191" y="53"/>
                      <a:pt x="191" y="53"/>
                    </a:cubicBezTo>
                    <a:cubicBezTo>
                      <a:pt x="191" y="54"/>
                      <a:pt x="191" y="54"/>
                      <a:pt x="191" y="54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90" y="55"/>
                      <a:pt x="190" y="55"/>
                      <a:pt x="190" y="55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8" y="55"/>
                      <a:pt x="188" y="55"/>
                      <a:pt x="188" y="55"/>
                    </a:cubicBezTo>
                    <a:cubicBezTo>
                      <a:pt x="187" y="55"/>
                      <a:pt x="187" y="55"/>
                      <a:pt x="187" y="55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8" y="56"/>
                      <a:pt x="188" y="56"/>
                      <a:pt x="188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6"/>
                      <a:pt x="189" y="56"/>
                      <a:pt x="189" y="56"/>
                    </a:cubicBezTo>
                    <a:cubicBezTo>
                      <a:pt x="189" y="57"/>
                      <a:pt x="189" y="57"/>
                      <a:pt x="189" y="57"/>
                    </a:cubicBezTo>
                    <a:cubicBezTo>
                      <a:pt x="190" y="57"/>
                      <a:pt x="190" y="57"/>
                      <a:pt x="190" y="57"/>
                    </a:cubicBezTo>
                    <a:cubicBezTo>
                      <a:pt x="190" y="58"/>
                      <a:pt x="190" y="58"/>
                      <a:pt x="190" y="58"/>
                    </a:cubicBezTo>
                    <a:cubicBezTo>
                      <a:pt x="190" y="58"/>
                      <a:pt x="190" y="58"/>
                      <a:pt x="190" y="58"/>
                    </a:cubicBezTo>
                    <a:cubicBezTo>
                      <a:pt x="190" y="59"/>
                      <a:pt x="190" y="59"/>
                      <a:pt x="190" y="59"/>
                    </a:cubicBezTo>
                    <a:cubicBezTo>
                      <a:pt x="190" y="60"/>
                      <a:pt x="190" y="60"/>
                      <a:pt x="190" y="60"/>
                    </a:cubicBezTo>
                    <a:cubicBezTo>
                      <a:pt x="190" y="60"/>
                      <a:pt x="190" y="60"/>
                      <a:pt x="190" y="60"/>
                    </a:cubicBezTo>
                    <a:cubicBezTo>
                      <a:pt x="190" y="61"/>
                      <a:pt x="190" y="61"/>
                      <a:pt x="190" y="61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89" y="60"/>
                      <a:pt x="189" y="60"/>
                      <a:pt x="189" y="60"/>
                    </a:cubicBezTo>
                    <a:cubicBezTo>
                      <a:pt x="188" y="60"/>
                      <a:pt x="188" y="60"/>
                      <a:pt x="188" y="60"/>
                    </a:cubicBezTo>
                    <a:cubicBezTo>
                      <a:pt x="187" y="61"/>
                      <a:pt x="187" y="61"/>
                      <a:pt x="187" y="61"/>
                    </a:cubicBezTo>
                    <a:cubicBezTo>
                      <a:pt x="186" y="61"/>
                      <a:pt x="186" y="61"/>
                      <a:pt x="186" y="61"/>
                    </a:cubicBezTo>
                    <a:cubicBezTo>
                      <a:pt x="186" y="62"/>
                      <a:pt x="186" y="62"/>
                      <a:pt x="186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2"/>
                      <a:pt x="185" y="62"/>
                      <a:pt x="185" y="62"/>
                    </a:cubicBezTo>
                    <a:cubicBezTo>
                      <a:pt x="185" y="63"/>
                      <a:pt x="185" y="63"/>
                      <a:pt x="185" y="63"/>
                    </a:cubicBezTo>
                    <a:cubicBezTo>
                      <a:pt x="184" y="63"/>
                      <a:pt x="184" y="63"/>
                      <a:pt x="184" y="63"/>
                    </a:cubicBezTo>
                    <a:cubicBezTo>
                      <a:pt x="184" y="63"/>
                      <a:pt x="184" y="63"/>
                      <a:pt x="184" y="63"/>
                    </a:cubicBezTo>
                    <a:cubicBezTo>
                      <a:pt x="183" y="64"/>
                      <a:pt x="183" y="64"/>
                      <a:pt x="183" y="64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5"/>
                      <a:pt x="182" y="65"/>
                      <a:pt x="182" y="65"/>
                    </a:cubicBezTo>
                    <a:cubicBezTo>
                      <a:pt x="182" y="64"/>
                      <a:pt x="182" y="64"/>
                      <a:pt x="182" y="64"/>
                    </a:cubicBezTo>
                    <a:cubicBezTo>
                      <a:pt x="181" y="64"/>
                      <a:pt x="181" y="64"/>
                      <a:pt x="181" y="64"/>
                    </a:cubicBezTo>
                    <a:cubicBezTo>
                      <a:pt x="179" y="65"/>
                      <a:pt x="179" y="65"/>
                      <a:pt x="179" y="65"/>
                    </a:cubicBezTo>
                    <a:cubicBezTo>
                      <a:pt x="179" y="65"/>
                      <a:pt x="179" y="65"/>
                      <a:pt x="179" y="65"/>
                    </a:cubicBezTo>
                    <a:cubicBezTo>
                      <a:pt x="178" y="66"/>
                      <a:pt x="178" y="66"/>
                      <a:pt x="178" y="66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8" y="65"/>
                      <a:pt x="178" y="65"/>
                      <a:pt x="178" y="65"/>
                    </a:cubicBezTo>
                    <a:cubicBezTo>
                      <a:pt x="177" y="66"/>
                      <a:pt x="177" y="66"/>
                      <a:pt x="177" y="66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7" y="65"/>
                      <a:pt x="177" y="65"/>
                      <a:pt x="177" y="65"/>
                    </a:cubicBezTo>
                    <a:cubicBezTo>
                      <a:pt x="176" y="66"/>
                      <a:pt x="176" y="66"/>
                      <a:pt x="176" y="66"/>
                    </a:cubicBezTo>
                    <a:cubicBezTo>
                      <a:pt x="176" y="67"/>
                      <a:pt x="176" y="67"/>
                      <a:pt x="176" y="67"/>
                    </a:cubicBezTo>
                    <a:cubicBezTo>
                      <a:pt x="175" y="68"/>
                      <a:pt x="175" y="68"/>
                      <a:pt x="175" y="68"/>
                    </a:cubicBezTo>
                    <a:cubicBezTo>
                      <a:pt x="175" y="68"/>
                      <a:pt x="175" y="68"/>
                      <a:pt x="175" y="68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5" y="69"/>
                      <a:pt x="175" y="69"/>
                      <a:pt x="175" y="69"/>
                    </a:cubicBezTo>
                    <a:cubicBezTo>
                      <a:pt x="176" y="69"/>
                      <a:pt x="176" y="69"/>
                      <a:pt x="176" y="69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0"/>
                      <a:pt x="176" y="70"/>
                      <a:pt x="176" y="70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1"/>
                      <a:pt x="176" y="71"/>
                      <a:pt x="176" y="71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6" y="72"/>
                      <a:pt x="176" y="72"/>
                      <a:pt x="176" y="72"/>
                    </a:cubicBezTo>
                    <a:cubicBezTo>
                      <a:pt x="175" y="72"/>
                      <a:pt x="175" y="72"/>
                      <a:pt x="175" y="72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5" y="75"/>
                      <a:pt x="175" y="75"/>
                      <a:pt x="175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4" y="75"/>
                      <a:pt x="174" y="75"/>
                      <a:pt x="174" y="75"/>
                    </a:cubicBezTo>
                    <a:cubicBezTo>
                      <a:pt x="173" y="76"/>
                      <a:pt x="173" y="76"/>
                      <a:pt x="173" y="76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3" y="77"/>
                      <a:pt x="173" y="77"/>
                      <a:pt x="173" y="77"/>
                    </a:cubicBezTo>
                    <a:cubicBezTo>
                      <a:pt x="172" y="77"/>
                      <a:pt x="172" y="77"/>
                      <a:pt x="172" y="77"/>
                    </a:cubicBezTo>
                    <a:cubicBezTo>
                      <a:pt x="172" y="78"/>
                      <a:pt x="172" y="78"/>
                      <a:pt x="172" y="78"/>
                    </a:cubicBezTo>
                    <a:cubicBezTo>
                      <a:pt x="172" y="79"/>
                      <a:pt x="172" y="79"/>
                      <a:pt x="172" y="79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1"/>
                      <a:pt x="170" y="81"/>
                      <a:pt x="170" y="81"/>
                    </a:cubicBezTo>
                    <a:cubicBezTo>
                      <a:pt x="170" y="80"/>
                      <a:pt x="170" y="80"/>
                      <a:pt x="170" y="80"/>
                    </a:cubicBezTo>
                    <a:cubicBezTo>
                      <a:pt x="170" y="79"/>
                      <a:pt x="170" y="79"/>
                      <a:pt x="170" y="79"/>
                    </a:cubicBezTo>
                    <a:cubicBezTo>
                      <a:pt x="170" y="78"/>
                      <a:pt x="170" y="78"/>
                      <a:pt x="170" y="78"/>
                    </a:cubicBezTo>
                    <a:cubicBezTo>
                      <a:pt x="170" y="77"/>
                      <a:pt x="170" y="77"/>
                      <a:pt x="170" y="77"/>
                    </a:cubicBezTo>
                    <a:cubicBezTo>
                      <a:pt x="169" y="76"/>
                      <a:pt x="169" y="76"/>
                      <a:pt x="169" y="76"/>
                    </a:cubicBezTo>
                    <a:cubicBezTo>
                      <a:pt x="169" y="75"/>
                      <a:pt x="169" y="75"/>
                      <a:pt x="169" y="75"/>
                    </a:cubicBezTo>
                    <a:cubicBezTo>
                      <a:pt x="169" y="74"/>
                      <a:pt x="169" y="74"/>
                      <a:pt x="169" y="74"/>
                    </a:cubicBezTo>
                    <a:cubicBezTo>
                      <a:pt x="169" y="72"/>
                      <a:pt x="169" y="72"/>
                      <a:pt x="169" y="72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0" y="71"/>
                      <a:pt x="170" y="71"/>
                      <a:pt x="170" y="71"/>
                    </a:cubicBezTo>
                    <a:cubicBezTo>
                      <a:pt x="170" y="69"/>
                      <a:pt x="170" y="69"/>
                      <a:pt x="170" y="69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1" y="69"/>
                      <a:pt x="171" y="69"/>
                      <a:pt x="171" y="69"/>
                    </a:cubicBezTo>
                    <a:cubicBezTo>
                      <a:pt x="172" y="69"/>
                      <a:pt x="172" y="69"/>
                      <a:pt x="172" y="69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2" y="68"/>
                      <a:pt x="172" y="68"/>
                      <a:pt x="172" y="68"/>
                    </a:cubicBezTo>
                    <a:cubicBezTo>
                      <a:pt x="173" y="67"/>
                      <a:pt x="173" y="67"/>
                      <a:pt x="173" y="67"/>
                    </a:cubicBezTo>
                    <a:cubicBezTo>
                      <a:pt x="173" y="66"/>
                      <a:pt x="173" y="66"/>
                      <a:pt x="173" y="66"/>
                    </a:cubicBezTo>
                    <a:cubicBezTo>
                      <a:pt x="174" y="66"/>
                      <a:pt x="174" y="66"/>
                      <a:pt x="174" y="66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76" y="64"/>
                      <a:pt x="176" y="64"/>
                      <a:pt x="176" y="64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3"/>
                      <a:pt x="176" y="63"/>
                      <a:pt x="176" y="63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7" y="62"/>
                      <a:pt x="177" y="62"/>
                      <a:pt x="177" y="62"/>
                    </a:cubicBezTo>
                    <a:cubicBezTo>
                      <a:pt x="177" y="61"/>
                      <a:pt x="177" y="61"/>
                      <a:pt x="177" y="61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7" y="60"/>
                      <a:pt x="177" y="60"/>
                      <a:pt x="177" y="60"/>
                    </a:cubicBezTo>
                    <a:cubicBezTo>
                      <a:pt x="176" y="60"/>
                      <a:pt x="176" y="60"/>
                      <a:pt x="176" y="60"/>
                    </a:cubicBezTo>
                    <a:cubicBezTo>
                      <a:pt x="176" y="61"/>
                      <a:pt x="176" y="61"/>
                      <a:pt x="176" y="61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6" y="62"/>
                      <a:pt x="176" y="62"/>
                      <a:pt x="176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5" y="62"/>
                      <a:pt x="175" y="62"/>
                      <a:pt x="175" y="62"/>
                    </a:cubicBezTo>
                    <a:cubicBezTo>
                      <a:pt x="174" y="63"/>
                      <a:pt x="174" y="63"/>
                      <a:pt x="174" y="63"/>
                    </a:cubicBezTo>
                    <a:cubicBezTo>
                      <a:pt x="174" y="64"/>
                      <a:pt x="174" y="64"/>
                      <a:pt x="174" y="64"/>
                    </a:cubicBezTo>
                    <a:cubicBezTo>
                      <a:pt x="173" y="64"/>
                      <a:pt x="173" y="64"/>
                      <a:pt x="173" y="64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3"/>
                      <a:pt x="173" y="63"/>
                      <a:pt x="173" y="63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1"/>
                      <a:pt x="173" y="61"/>
                      <a:pt x="173" y="61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3" y="62"/>
                      <a:pt x="173" y="62"/>
                      <a:pt x="173" y="62"/>
                    </a:cubicBezTo>
                    <a:cubicBezTo>
                      <a:pt x="172" y="61"/>
                      <a:pt x="172" y="61"/>
                      <a:pt x="172" y="61"/>
                    </a:cubicBezTo>
                    <a:cubicBezTo>
                      <a:pt x="172" y="62"/>
                      <a:pt x="172" y="62"/>
                      <a:pt x="172" y="62"/>
                    </a:cubicBezTo>
                    <a:cubicBezTo>
                      <a:pt x="171" y="62"/>
                      <a:pt x="171" y="62"/>
                      <a:pt x="171" y="62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0" y="62"/>
                      <a:pt x="170" y="62"/>
                      <a:pt x="170" y="62"/>
                    </a:cubicBezTo>
                    <a:cubicBezTo>
                      <a:pt x="170" y="63"/>
                      <a:pt x="170" y="63"/>
                      <a:pt x="170" y="63"/>
                    </a:cubicBezTo>
                    <a:cubicBezTo>
                      <a:pt x="169" y="64"/>
                      <a:pt x="169" y="64"/>
                      <a:pt x="169" y="64"/>
                    </a:cubicBezTo>
                    <a:cubicBezTo>
                      <a:pt x="169" y="64"/>
                      <a:pt x="169" y="64"/>
                      <a:pt x="169" y="64"/>
                    </a:cubicBezTo>
                    <a:cubicBezTo>
                      <a:pt x="169" y="65"/>
                      <a:pt x="169" y="65"/>
                      <a:pt x="169" y="65"/>
                    </a:cubicBezTo>
                    <a:cubicBezTo>
                      <a:pt x="168" y="65"/>
                      <a:pt x="168" y="65"/>
                      <a:pt x="168" y="65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8" y="66"/>
                      <a:pt x="168" y="66"/>
                      <a:pt x="168" y="66"/>
                    </a:cubicBezTo>
                    <a:cubicBezTo>
                      <a:pt x="169" y="66"/>
                      <a:pt x="169" y="66"/>
                      <a:pt x="169" y="66"/>
                    </a:cubicBezTo>
                    <a:cubicBezTo>
                      <a:pt x="169" y="67"/>
                      <a:pt x="169" y="67"/>
                      <a:pt x="169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8" y="67"/>
                      <a:pt x="168" y="67"/>
                      <a:pt x="168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67" y="67"/>
                      <a:pt x="167" y="67"/>
                      <a:pt x="167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5" y="67"/>
                      <a:pt x="165" y="67"/>
                      <a:pt x="165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7"/>
                      <a:pt x="166" y="67"/>
                      <a:pt x="166" y="67"/>
                    </a:cubicBezTo>
                    <a:cubicBezTo>
                      <a:pt x="166" y="66"/>
                      <a:pt x="166" y="66"/>
                      <a:pt x="166" y="66"/>
                    </a:cubicBezTo>
                    <a:cubicBezTo>
                      <a:pt x="165" y="66"/>
                      <a:pt x="165" y="66"/>
                      <a:pt x="165" y="66"/>
                    </a:cubicBezTo>
                    <a:cubicBezTo>
                      <a:pt x="164" y="66"/>
                      <a:pt x="164" y="66"/>
                      <a:pt x="164" y="66"/>
                    </a:cubicBezTo>
                    <a:cubicBezTo>
                      <a:pt x="164" y="66"/>
                      <a:pt x="164" y="66"/>
                      <a:pt x="164" y="66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3" y="67"/>
                      <a:pt x="163" y="67"/>
                      <a:pt x="163" y="67"/>
                    </a:cubicBezTo>
                    <a:cubicBezTo>
                      <a:pt x="162" y="67"/>
                      <a:pt x="162" y="67"/>
                      <a:pt x="162" y="67"/>
                    </a:cubicBezTo>
                    <a:cubicBezTo>
                      <a:pt x="162" y="66"/>
                      <a:pt x="162" y="66"/>
                      <a:pt x="162" y="66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7"/>
                      <a:pt x="161" y="67"/>
                      <a:pt x="161" y="67"/>
                    </a:cubicBezTo>
                    <a:cubicBezTo>
                      <a:pt x="161" y="66"/>
                      <a:pt x="161" y="66"/>
                      <a:pt x="161" y="66"/>
                    </a:cubicBezTo>
                    <a:cubicBezTo>
                      <a:pt x="160" y="66"/>
                      <a:pt x="160" y="66"/>
                      <a:pt x="160" y="66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9" y="67"/>
                      <a:pt x="159" y="67"/>
                      <a:pt x="159" y="67"/>
                    </a:cubicBezTo>
                    <a:cubicBezTo>
                      <a:pt x="158" y="67"/>
                      <a:pt x="158" y="67"/>
                      <a:pt x="158" y="67"/>
                    </a:cubicBezTo>
                    <a:cubicBezTo>
                      <a:pt x="157" y="67"/>
                      <a:pt x="157" y="67"/>
                      <a:pt x="157" y="67"/>
                    </a:cubicBezTo>
                    <a:cubicBezTo>
                      <a:pt x="157" y="68"/>
                      <a:pt x="157" y="68"/>
                      <a:pt x="157" y="68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6" y="69"/>
                      <a:pt x="156" y="69"/>
                      <a:pt x="156" y="69"/>
                    </a:cubicBezTo>
                    <a:cubicBezTo>
                      <a:pt x="155" y="70"/>
                      <a:pt x="155" y="70"/>
                      <a:pt x="155" y="70"/>
                    </a:cubicBezTo>
                    <a:cubicBezTo>
                      <a:pt x="154" y="71"/>
                      <a:pt x="154" y="71"/>
                      <a:pt x="154" y="71"/>
                    </a:cubicBezTo>
                    <a:cubicBezTo>
                      <a:pt x="154" y="72"/>
                      <a:pt x="154" y="72"/>
                      <a:pt x="154" y="72"/>
                    </a:cubicBezTo>
                    <a:cubicBezTo>
                      <a:pt x="153" y="73"/>
                      <a:pt x="153" y="73"/>
                      <a:pt x="153" y="73"/>
                    </a:cubicBezTo>
                    <a:cubicBezTo>
                      <a:pt x="153" y="73"/>
                      <a:pt x="153" y="73"/>
                      <a:pt x="153" y="73"/>
                    </a:cubicBezTo>
                    <a:cubicBezTo>
                      <a:pt x="152" y="74"/>
                      <a:pt x="152" y="74"/>
                      <a:pt x="152" y="74"/>
                    </a:cubicBezTo>
                    <a:cubicBezTo>
                      <a:pt x="152" y="74"/>
                      <a:pt x="152" y="74"/>
                      <a:pt x="152" y="74"/>
                    </a:cubicBezTo>
                    <a:cubicBezTo>
                      <a:pt x="151" y="74"/>
                      <a:pt x="151" y="74"/>
                      <a:pt x="151" y="74"/>
                    </a:cubicBezTo>
                    <a:cubicBezTo>
                      <a:pt x="151" y="75"/>
                      <a:pt x="151" y="75"/>
                      <a:pt x="151" y="75"/>
                    </a:cubicBezTo>
                    <a:cubicBezTo>
                      <a:pt x="152" y="75"/>
                      <a:pt x="152" y="75"/>
                      <a:pt x="152" y="75"/>
                    </a:cubicBezTo>
                    <a:cubicBezTo>
                      <a:pt x="152" y="75"/>
                      <a:pt x="152" y="75"/>
                      <a:pt x="152" y="75"/>
                    </a:cubicBezTo>
                    <a:cubicBezTo>
                      <a:pt x="153" y="75"/>
                      <a:pt x="153" y="75"/>
                      <a:pt x="153" y="75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3" y="76"/>
                      <a:pt x="153" y="76"/>
                      <a:pt x="153" y="76"/>
                    </a:cubicBezTo>
                    <a:cubicBezTo>
                      <a:pt x="154" y="76"/>
                      <a:pt x="154" y="76"/>
                      <a:pt x="154" y="76"/>
                    </a:cubicBezTo>
                    <a:cubicBezTo>
                      <a:pt x="153" y="77"/>
                      <a:pt x="153" y="77"/>
                      <a:pt x="153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4" y="77"/>
                      <a:pt x="154" y="77"/>
                      <a:pt x="154" y="77"/>
                    </a:cubicBezTo>
                    <a:cubicBezTo>
                      <a:pt x="155" y="76"/>
                      <a:pt x="155" y="76"/>
                      <a:pt x="155" y="76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56" y="76"/>
                      <a:pt x="156" y="76"/>
                      <a:pt x="156" y="76"/>
                    </a:cubicBezTo>
                    <a:cubicBezTo>
                      <a:pt x="156" y="77"/>
                      <a:pt x="156" y="77"/>
                      <a:pt x="156" y="77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6" y="78"/>
                      <a:pt x="156" y="78"/>
                      <a:pt x="156" y="78"/>
                    </a:cubicBezTo>
                    <a:cubicBezTo>
                      <a:pt x="157" y="78"/>
                      <a:pt x="157" y="78"/>
                      <a:pt x="157" y="78"/>
                    </a:cubicBezTo>
                    <a:cubicBezTo>
                      <a:pt x="157" y="79"/>
                      <a:pt x="157" y="79"/>
                      <a:pt x="157" y="79"/>
                    </a:cubicBezTo>
                    <a:cubicBezTo>
                      <a:pt x="156" y="81"/>
                      <a:pt x="156" y="81"/>
                      <a:pt x="156" y="81"/>
                    </a:cubicBezTo>
                    <a:cubicBezTo>
                      <a:pt x="156" y="82"/>
                      <a:pt x="156" y="82"/>
                      <a:pt x="156" y="82"/>
                    </a:cubicBezTo>
                    <a:cubicBezTo>
                      <a:pt x="156" y="82"/>
                      <a:pt x="156" y="82"/>
                      <a:pt x="156" y="82"/>
                    </a:cubicBezTo>
                    <a:cubicBezTo>
                      <a:pt x="156" y="83"/>
                      <a:pt x="156" y="83"/>
                      <a:pt x="156" y="83"/>
                    </a:cubicBezTo>
                    <a:cubicBezTo>
                      <a:pt x="156" y="84"/>
                      <a:pt x="156" y="84"/>
                      <a:pt x="156" y="84"/>
                    </a:cubicBezTo>
                    <a:cubicBezTo>
                      <a:pt x="155" y="85"/>
                      <a:pt x="155" y="85"/>
                      <a:pt x="155" y="85"/>
                    </a:cubicBezTo>
                    <a:cubicBezTo>
                      <a:pt x="155" y="85"/>
                      <a:pt x="155" y="85"/>
                      <a:pt x="155" y="85"/>
                    </a:cubicBezTo>
                    <a:cubicBezTo>
                      <a:pt x="154" y="86"/>
                      <a:pt x="154" y="86"/>
                      <a:pt x="154" y="86"/>
                    </a:cubicBezTo>
                    <a:cubicBezTo>
                      <a:pt x="154" y="87"/>
                      <a:pt x="154" y="87"/>
                      <a:pt x="154" y="87"/>
                    </a:cubicBezTo>
                    <a:cubicBezTo>
                      <a:pt x="154" y="88"/>
                      <a:pt x="154" y="88"/>
                      <a:pt x="154" y="88"/>
                    </a:cubicBezTo>
                    <a:cubicBezTo>
                      <a:pt x="153" y="89"/>
                      <a:pt x="153" y="89"/>
                      <a:pt x="153" y="89"/>
                    </a:cubicBezTo>
                    <a:cubicBezTo>
                      <a:pt x="152" y="90"/>
                      <a:pt x="152" y="90"/>
                      <a:pt x="152" y="90"/>
                    </a:cubicBezTo>
                    <a:cubicBezTo>
                      <a:pt x="151" y="92"/>
                      <a:pt x="151" y="92"/>
                      <a:pt x="151" y="92"/>
                    </a:cubicBezTo>
                    <a:cubicBezTo>
                      <a:pt x="150" y="92"/>
                      <a:pt x="150" y="92"/>
                      <a:pt x="150" y="92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50" y="93"/>
                      <a:pt x="150" y="93"/>
                      <a:pt x="150" y="93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9" y="92"/>
                      <a:pt x="149" y="92"/>
                      <a:pt x="149" y="92"/>
                    </a:cubicBezTo>
                    <a:cubicBezTo>
                      <a:pt x="148" y="92"/>
                      <a:pt x="148" y="92"/>
                      <a:pt x="148" y="92"/>
                    </a:cubicBezTo>
                    <a:cubicBezTo>
                      <a:pt x="148" y="93"/>
                      <a:pt x="148" y="93"/>
                      <a:pt x="148" y="93"/>
                    </a:cubicBezTo>
                    <a:cubicBezTo>
                      <a:pt x="148" y="93"/>
                      <a:pt x="148" y="93"/>
                      <a:pt x="148" y="93"/>
                    </a:cubicBezTo>
                    <a:cubicBezTo>
                      <a:pt x="147" y="93"/>
                      <a:pt x="147" y="93"/>
                      <a:pt x="147" y="93"/>
                    </a:cubicBezTo>
                    <a:cubicBezTo>
                      <a:pt x="147" y="94"/>
                      <a:pt x="147" y="94"/>
                      <a:pt x="147" y="94"/>
                    </a:cubicBezTo>
                    <a:cubicBezTo>
                      <a:pt x="147" y="95"/>
                      <a:pt x="147" y="95"/>
                      <a:pt x="147" y="95"/>
                    </a:cubicBezTo>
                    <a:cubicBezTo>
                      <a:pt x="146" y="96"/>
                      <a:pt x="146" y="96"/>
                      <a:pt x="146" y="96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6"/>
                      <a:pt x="145" y="96"/>
                      <a:pt x="145" y="96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5" y="97"/>
                      <a:pt x="145" y="97"/>
                      <a:pt x="145" y="97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8"/>
                      <a:pt x="146" y="98"/>
                      <a:pt x="146" y="98"/>
                    </a:cubicBezTo>
                    <a:cubicBezTo>
                      <a:pt x="146" y="99"/>
                      <a:pt x="146" y="99"/>
                      <a:pt x="146" y="99"/>
                    </a:cubicBezTo>
                    <a:cubicBezTo>
                      <a:pt x="146" y="100"/>
                      <a:pt x="146" y="100"/>
                      <a:pt x="146" y="100"/>
                    </a:cubicBezTo>
                    <a:cubicBezTo>
                      <a:pt x="146" y="101"/>
                      <a:pt x="146" y="101"/>
                      <a:pt x="146" y="101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6" y="102"/>
                      <a:pt x="146" y="102"/>
                      <a:pt x="146" y="102"/>
                    </a:cubicBezTo>
                    <a:cubicBezTo>
                      <a:pt x="145" y="103"/>
                      <a:pt x="145" y="103"/>
                      <a:pt x="145" y="103"/>
                    </a:cubicBezTo>
                    <a:cubicBezTo>
                      <a:pt x="145" y="103"/>
                      <a:pt x="145" y="103"/>
                      <a:pt x="145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4" y="103"/>
                      <a:pt x="144" y="103"/>
                      <a:pt x="144" y="103"/>
                    </a:cubicBezTo>
                    <a:cubicBezTo>
                      <a:pt x="143" y="102"/>
                      <a:pt x="143" y="102"/>
                      <a:pt x="143" y="102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4" y="102"/>
                      <a:pt x="144" y="102"/>
                      <a:pt x="144" y="102"/>
                    </a:cubicBezTo>
                    <a:cubicBezTo>
                      <a:pt x="144" y="101"/>
                      <a:pt x="144" y="101"/>
                      <a:pt x="144" y="101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100"/>
                      <a:pt x="144" y="100"/>
                      <a:pt x="144" y="100"/>
                    </a:cubicBezTo>
                    <a:cubicBezTo>
                      <a:pt x="144" y="99"/>
                      <a:pt x="144" y="99"/>
                      <a:pt x="144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3" y="99"/>
                      <a:pt x="143" y="99"/>
                      <a:pt x="143" y="99"/>
                    </a:cubicBezTo>
                    <a:cubicBezTo>
                      <a:pt x="142" y="99"/>
                      <a:pt x="142" y="99"/>
                      <a:pt x="142" y="99"/>
                    </a:cubicBezTo>
                    <a:cubicBezTo>
                      <a:pt x="143" y="98"/>
                      <a:pt x="143" y="98"/>
                      <a:pt x="143" y="98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43" y="97"/>
                      <a:pt x="143" y="97"/>
                      <a:pt x="143" y="97"/>
                    </a:cubicBezTo>
                    <a:cubicBezTo>
                      <a:pt x="142" y="97"/>
                      <a:pt x="142" y="97"/>
                      <a:pt x="142" y="97"/>
                    </a:cubicBezTo>
                    <a:cubicBezTo>
                      <a:pt x="142" y="97"/>
                      <a:pt x="142" y="97"/>
                      <a:pt x="142" y="97"/>
                    </a:cubicBezTo>
                    <a:cubicBezTo>
                      <a:pt x="142" y="96"/>
                      <a:pt x="142" y="96"/>
                      <a:pt x="142" y="96"/>
                    </a:cubicBezTo>
                    <a:cubicBezTo>
                      <a:pt x="141" y="97"/>
                      <a:pt x="141" y="97"/>
                      <a:pt x="141" y="97"/>
                    </a:cubicBezTo>
                    <a:cubicBezTo>
                      <a:pt x="140" y="97"/>
                      <a:pt x="140" y="97"/>
                      <a:pt x="140" y="97"/>
                    </a:cubicBezTo>
                    <a:cubicBezTo>
                      <a:pt x="139" y="98"/>
                      <a:pt x="139" y="98"/>
                      <a:pt x="139" y="98"/>
                    </a:cubicBezTo>
                    <a:cubicBezTo>
                      <a:pt x="140" y="97"/>
                      <a:pt x="140" y="97"/>
                      <a:pt x="140" y="97"/>
                    </a:cubicBezTo>
                    <a:cubicBezTo>
                      <a:pt x="139" y="97"/>
                      <a:pt x="139" y="97"/>
                      <a:pt x="139" y="97"/>
                    </a:cubicBezTo>
                    <a:cubicBezTo>
                      <a:pt x="140" y="96"/>
                      <a:pt x="140" y="96"/>
                      <a:pt x="140" y="96"/>
                    </a:cubicBezTo>
                    <a:cubicBezTo>
                      <a:pt x="140" y="95"/>
                      <a:pt x="140" y="95"/>
                      <a:pt x="140" y="95"/>
                    </a:cubicBezTo>
                    <a:cubicBezTo>
                      <a:pt x="139" y="95"/>
                      <a:pt x="139" y="95"/>
                      <a:pt x="139" y="95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8" y="96"/>
                      <a:pt x="138" y="96"/>
                      <a:pt x="138" y="96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7" y="97"/>
                      <a:pt x="137" y="97"/>
                      <a:pt x="137" y="97"/>
                    </a:cubicBezTo>
                    <a:cubicBezTo>
                      <a:pt x="136" y="98"/>
                      <a:pt x="136" y="98"/>
                      <a:pt x="136" y="98"/>
                    </a:cubicBezTo>
                    <a:cubicBezTo>
                      <a:pt x="136" y="98"/>
                      <a:pt x="136" y="98"/>
                      <a:pt x="136" y="98"/>
                    </a:cubicBezTo>
                    <a:cubicBezTo>
                      <a:pt x="136" y="99"/>
                      <a:pt x="136" y="99"/>
                      <a:pt x="136" y="99"/>
                    </a:cubicBezTo>
                    <a:cubicBezTo>
                      <a:pt x="137" y="99"/>
                      <a:pt x="137" y="99"/>
                      <a:pt x="137" y="99"/>
                    </a:cubicBezTo>
                    <a:cubicBezTo>
                      <a:pt x="137" y="100"/>
                      <a:pt x="137" y="100"/>
                      <a:pt x="137" y="100"/>
                    </a:cubicBezTo>
                    <a:cubicBezTo>
                      <a:pt x="138" y="100"/>
                      <a:pt x="138" y="100"/>
                      <a:pt x="138" y="100"/>
                    </a:cubicBezTo>
                    <a:cubicBezTo>
                      <a:pt x="138" y="99"/>
                      <a:pt x="138" y="99"/>
                      <a:pt x="138" y="99"/>
                    </a:cubicBezTo>
                    <a:cubicBezTo>
                      <a:pt x="139" y="99"/>
                      <a:pt x="139" y="99"/>
                      <a:pt x="139" y="99"/>
                    </a:cubicBezTo>
                    <a:cubicBezTo>
                      <a:pt x="139" y="99"/>
                      <a:pt x="139" y="99"/>
                      <a:pt x="139" y="99"/>
                    </a:cubicBezTo>
                    <a:cubicBezTo>
                      <a:pt x="140" y="99"/>
                      <a:pt x="140" y="99"/>
                      <a:pt x="140" y="99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40" y="100"/>
                      <a:pt x="140" y="100"/>
                      <a:pt x="140" y="100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9" y="100"/>
                      <a:pt x="139" y="100"/>
                      <a:pt x="139" y="100"/>
                    </a:cubicBezTo>
                    <a:cubicBezTo>
                      <a:pt x="139" y="101"/>
                      <a:pt x="139" y="101"/>
                      <a:pt x="139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8" y="101"/>
                      <a:pt x="138" y="101"/>
                      <a:pt x="138" y="101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7" y="102"/>
                      <a:pt x="137" y="102"/>
                      <a:pt x="137" y="102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8" y="103"/>
                      <a:pt x="138" y="103"/>
                      <a:pt x="138" y="103"/>
                    </a:cubicBezTo>
                    <a:cubicBezTo>
                      <a:pt x="139" y="104"/>
                      <a:pt x="139" y="104"/>
                      <a:pt x="139" y="104"/>
                    </a:cubicBezTo>
                    <a:cubicBezTo>
                      <a:pt x="139" y="104"/>
                      <a:pt x="139" y="104"/>
                      <a:pt x="139" y="104"/>
                    </a:cubicBezTo>
                    <a:cubicBezTo>
                      <a:pt x="139" y="105"/>
                      <a:pt x="139" y="105"/>
                      <a:pt x="139" y="105"/>
                    </a:cubicBezTo>
                    <a:cubicBezTo>
                      <a:pt x="139" y="105"/>
                      <a:pt x="139" y="105"/>
                      <a:pt x="139" y="105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39" y="106"/>
                      <a:pt x="139" y="106"/>
                      <a:pt x="139" y="106"/>
                    </a:cubicBezTo>
                    <a:cubicBezTo>
                      <a:pt x="140" y="106"/>
                      <a:pt x="140" y="106"/>
                      <a:pt x="140" y="106"/>
                    </a:cubicBezTo>
                    <a:cubicBezTo>
                      <a:pt x="140" y="107"/>
                      <a:pt x="140" y="107"/>
                      <a:pt x="140" y="107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39" y="107"/>
                      <a:pt x="139" y="107"/>
                      <a:pt x="139" y="107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39" y="108"/>
                      <a:pt x="139" y="108"/>
                      <a:pt x="139" y="108"/>
                    </a:cubicBezTo>
                    <a:cubicBezTo>
                      <a:pt x="140" y="108"/>
                      <a:pt x="140" y="108"/>
                      <a:pt x="140" y="108"/>
                    </a:cubicBezTo>
                    <a:cubicBezTo>
                      <a:pt x="140" y="109"/>
                      <a:pt x="140" y="109"/>
                      <a:pt x="140" y="109"/>
                    </a:cubicBezTo>
                    <a:cubicBezTo>
                      <a:pt x="139" y="109"/>
                      <a:pt x="139" y="109"/>
                      <a:pt x="139" y="109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0"/>
                      <a:pt x="139" y="110"/>
                      <a:pt x="139" y="110"/>
                    </a:cubicBezTo>
                    <a:cubicBezTo>
                      <a:pt x="139" y="111"/>
                      <a:pt x="139" y="111"/>
                      <a:pt x="139" y="111"/>
                    </a:cubicBezTo>
                    <a:cubicBezTo>
                      <a:pt x="138" y="111"/>
                      <a:pt x="138" y="111"/>
                      <a:pt x="138" y="111"/>
                    </a:cubicBezTo>
                    <a:cubicBezTo>
                      <a:pt x="138" y="112"/>
                      <a:pt x="138" y="112"/>
                      <a:pt x="138" y="112"/>
                    </a:cubicBezTo>
                    <a:cubicBezTo>
                      <a:pt x="138" y="112"/>
                      <a:pt x="138" y="112"/>
                      <a:pt x="138" y="112"/>
                    </a:cubicBezTo>
                    <a:cubicBezTo>
                      <a:pt x="138" y="113"/>
                      <a:pt x="138" y="113"/>
                      <a:pt x="138" y="113"/>
                    </a:cubicBezTo>
                    <a:cubicBezTo>
                      <a:pt x="137" y="113"/>
                      <a:pt x="137" y="113"/>
                      <a:pt x="137" y="113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7" y="114"/>
                      <a:pt x="137" y="114"/>
                      <a:pt x="137" y="114"/>
                    </a:cubicBezTo>
                    <a:cubicBezTo>
                      <a:pt x="136" y="114"/>
                      <a:pt x="136" y="114"/>
                      <a:pt x="136" y="114"/>
                    </a:cubicBezTo>
                    <a:cubicBezTo>
                      <a:pt x="136" y="115"/>
                      <a:pt x="136" y="115"/>
                      <a:pt x="136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5"/>
                      <a:pt x="135" y="115"/>
                      <a:pt x="135" y="115"/>
                    </a:cubicBezTo>
                    <a:cubicBezTo>
                      <a:pt x="135" y="116"/>
                      <a:pt x="135" y="116"/>
                      <a:pt x="135" y="116"/>
                    </a:cubicBezTo>
                    <a:cubicBezTo>
                      <a:pt x="134" y="116"/>
                      <a:pt x="134" y="116"/>
                      <a:pt x="134" y="116"/>
                    </a:cubicBezTo>
                    <a:cubicBezTo>
                      <a:pt x="134" y="116"/>
                      <a:pt x="134" y="116"/>
                      <a:pt x="134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3" y="116"/>
                      <a:pt x="133" y="116"/>
                      <a:pt x="133" y="116"/>
                    </a:cubicBezTo>
                    <a:cubicBezTo>
                      <a:pt x="132" y="116"/>
                      <a:pt x="132" y="116"/>
                      <a:pt x="132" y="116"/>
                    </a:cubicBezTo>
                    <a:cubicBezTo>
                      <a:pt x="132" y="117"/>
                      <a:pt x="132" y="117"/>
                      <a:pt x="132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1" y="117"/>
                      <a:pt x="131" y="117"/>
                      <a:pt x="131" y="117"/>
                    </a:cubicBezTo>
                    <a:cubicBezTo>
                      <a:pt x="130" y="117"/>
                      <a:pt x="130" y="117"/>
                      <a:pt x="130" y="117"/>
                    </a:cubicBezTo>
                    <a:cubicBezTo>
                      <a:pt x="130" y="118"/>
                      <a:pt x="130" y="118"/>
                      <a:pt x="130" y="118"/>
                    </a:cubicBezTo>
                    <a:cubicBezTo>
                      <a:pt x="130" y="118"/>
                      <a:pt x="130" y="118"/>
                      <a:pt x="130" y="118"/>
                    </a:cubicBezTo>
                    <a:cubicBezTo>
                      <a:pt x="130" y="118"/>
                      <a:pt x="131" y="119"/>
                      <a:pt x="131" y="119"/>
                    </a:cubicBezTo>
                    <a:cubicBezTo>
                      <a:pt x="131" y="119"/>
                      <a:pt x="131" y="119"/>
                      <a:pt x="131" y="119"/>
                    </a:cubicBezTo>
                    <a:cubicBezTo>
                      <a:pt x="132" y="120"/>
                      <a:pt x="133" y="121"/>
                      <a:pt x="134" y="123"/>
                    </a:cubicBezTo>
                    <a:cubicBezTo>
                      <a:pt x="134" y="123"/>
                      <a:pt x="134" y="123"/>
                      <a:pt x="134" y="123"/>
                    </a:cubicBezTo>
                    <a:cubicBezTo>
                      <a:pt x="136" y="124"/>
                      <a:pt x="138" y="126"/>
                      <a:pt x="140" y="128"/>
                    </a:cubicBezTo>
                    <a:cubicBezTo>
                      <a:pt x="140" y="127"/>
                      <a:pt x="140" y="127"/>
                      <a:pt x="140" y="127"/>
                    </a:cubicBezTo>
                    <a:cubicBezTo>
                      <a:pt x="140" y="127"/>
                      <a:pt x="140" y="127"/>
                      <a:pt x="140" y="127"/>
                    </a:cubicBezTo>
                    <a:cubicBezTo>
                      <a:pt x="141" y="127"/>
                      <a:pt x="141" y="127"/>
                      <a:pt x="141" y="127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0" y="128"/>
                      <a:pt x="140" y="128"/>
                      <a:pt x="140" y="128"/>
                    </a:cubicBezTo>
                    <a:cubicBezTo>
                      <a:pt x="140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8"/>
                      <a:pt x="141" y="128"/>
                      <a:pt x="141" y="128"/>
                    </a:cubicBezTo>
                    <a:cubicBezTo>
                      <a:pt x="141" y="129"/>
                      <a:pt x="141" y="129"/>
                      <a:pt x="141" y="129"/>
                    </a:cubicBezTo>
                    <a:cubicBezTo>
                      <a:pt x="141" y="129"/>
                      <a:pt x="141" y="129"/>
                      <a:pt x="141" y="129"/>
                    </a:cubicBezTo>
                    <a:cubicBezTo>
                      <a:pt x="142" y="129"/>
                      <a:pt x="142" y="129"/>
                      <a:pt x="142" y="130"/>
                    </a:cubicBezTo>
                    <a:cubicBezTo>
                      <a:pt x="142" y="130"/>
                      <a:pt x="142" y="130"/>
                      <a:pt x="142" y="130"/>
                    </a:cubicBezTo>
                    <a:cubicBezTo>
                      <a:pt x="143" y="130"/>
                      <a:pt x="143" y="130"/>
                      <a:pt x="143" y="130"/>
                    </a:cubicBezTo>
                    <a:cubicBezTo>
                      <a:pt x="143" y="130"/>
                      <a:pt x="143" y="130"/>
                      <a:pt x="143" y="130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3" y="129"/>
                      <a:pt x="143" y="129"/>
                      <a:pt x="143" y="129"/>
                    </a:cubicBezTo>
                    <a:cubicBezTo>
                      <a:pt x="144" y="130"/>
                      <a:pt x="144" y="130"/>
                      <a:pt x="144" y="130"/>
                    </a:cubicBezTo>
                    <a:cubicBezTo>
                      <a:pt x="144" y="130"/>
                      <a:pt x="144" y="130"/>
                      <a:pt x="144" y="130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44" y="131"/>
                      <a:pt x="144" y="131"/>
                      <a:pt x="144" y="131"/>
                    </a:cubicBezTo>
                    <a:cubicBezTo>
                      <a:pt x="150" y="136"/>
                      <a:pt x="157" y="140"/>
                      <a:pt x="164" y="144"/>
                    </a:cubicBezTo>
                    <a:cubicBezTo>
                      <a:pt x="165" y="144"/>
                      <a:pt x="165" y="144"/>
                      <a:pt x="165" y="144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2"/>
                      <a:pt x="166" y="142"/>
                      <a:pt x="166" y="142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6" y="144"/>
                      <a:pt x="166" y="144"/>
                      <a:pt x="166" y="144"/>
                    </a:cubicBezTo>
                    <a:cubicBezTo>
                      <a:pt x="166" y="143"/>
                      <a:pt x="166" y="143"/>
                      <a:pt x="166" y="143"/>
                    </a:cubicBezTo>
                    <a:cubicBezTo>
                      <a:pt x="165" y="144"/>
                      <a:pt x="165" y="144"/>
                      <a:pt x="165" y="144"/>
                    </a:cubicBezTo>
                    <a:cubicBezTo>
                      <a:pt x="168" y="145"/>
                      <a:pt x="170" y="146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3" y="147"/>
                      <a:pt x="173" y="147"/>
                      <a:pt x="173" y="147"/>
                    </a:cubicBezTo>
                    <a:cubicBezTo>
                      <a:pt x="174" y="147"/>
                      <a:pt x="174" y="147"/>
                      <a:pt x="174" y="147"/>
                    </a:cubicBezTo>
                    <a:cubicBezTo>
                      <a:pt x="174" y="148"/>
                      <a:pt x="174" y="148"/>
                      <a:pt x="174" y="148"/>
                    </a:cubicBezTo>
                    <a:cubicBezTo>
                      <a:pt x="188" y="153"/>
                      <a:pt x="204" y="156"/>
                      <a:pt x="221" y="156"/>
                    </a:cubicBezTo>
                    <a:cubicBezTo>
                      <a:pt x="224" y="156"/>
                      <a:pt x="227" y="156"/>
                      <a:pt x="230" y="156"/>
                    </a:cubicBezTo>
                    <a:cubicBezTo>
                      <a:pt x="233" y="158"/>
                      <a:pt x="235" y="161"/>
                      <a:pt x="238" y="163"/>
                    </a:cubicBezTo>
                    <a:cubicBezTo>
                      <a:pt x="238" y="0"/>
                      <a:pt x="238" y="0"/>
                      <a:pt x="238" y="0"/>
                    </a:cubicBezTo>
                  </a:path>
                </a:pathLst>
              </a:custGeom>
              <a:solidFill>
                <a:srgbClr val="AA5D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49" name="Freeform 1423"/>
              <p:cNvSpPr/>
              <p:nvPr/>
            </p:nvSpPr>
            <p:spPr bwMode="auto">
              <a:xfrm>
                <a:off x="1660526" y="1125538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0 h 3"/>
                  <a:gd name="T22" fmla="*/ 2147483647 w 10"/>
                  <a:gd name="T23" fmla="*/ 0 h 3"/>
                  <a:gd name="T24" fmla="*/ 2147483647 w 10"/>
                  <a:gd name="T25" fmla="*/ 0 h 3"/>
                  <a:gd name="T26" fmla="*/ 2147483647 w 10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0" name="Freeform 1424"/>
              <p:cNvSpPr/>
              <p:nvPr/>
            </p:nvSpPr>
            <p:spPr bwMode="auto">
              <a:xfrm>
                <a:off x="1660526" y="1125538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2147483647 w 10"/>
                  <a:gd name="T7" fmla="*/ 2147483647 h 3"/>
                  <a:gd name="T8" fmla="*/ 2147483647 w 10"/>
                  <a:gd name="T9" fmla="*/ 2147483647 h 3"/>
                  <a:gd name="T10" fmla="*/ 2147483647 w 10"/>
                  <a:gd name="T11" fmla="*/ 2147483647 h 3"/>
                  <a:gd name="T12" fmla="*/ 2147483647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0 h 3"/>
                  <a:gd name="T22" fmla="*/ 2147483647 w 10"/>
                  <a:gd name="T23" fmla="*/ 0 h 3"/>
                  <a:gd name="T24" fmla="*/ 2147483647 w 10"/>
                  <a:gd name="T25" fmla="*/ 0 h 3"/>
                  <a:gd name="T26" fmla="*/ 2147483647 w 10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0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7" y="3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1" name="Freeform 1425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2" name="Freeform 1426"/>
              <p:cNvSpPr/>
              <p:nvPr/>
            </p:nvSpPr>
            <p:spPr bwMode="auto">
              <a:xfrm>
                <a:off x="1627188" y="1136651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3" name="Freeform 1427"/>
              <p:cNvSpPr/>
              <p:nvPr/>
            </p:nvSpPr>
            <p:spPr bwMode="auto">
              <a:xfrm>
                <a:off x="1555751" y="11223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4" name="Freeform 1428"/>
              <p:cNvSpPr/>
              <p:nvPr/>
            </p:nvSpPr>
            <p:spPr bwMode="auto">
              <a:xfrm>
                <a:off x="1555751" y="11223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2147483647 h 2"/>
                  <a:gd name="T12" fmla="*/ 0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5" name="Freeform 1429"/>
              <p:cNvSpPr/>
              <p:nvPr/>
            </p:nvSpPr>
            <p:spPr bwMode="auto">
              <a:xfrm>
                <a:off x="1536701" y="1111251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w 7"/>
                  <a:gd name="T7" fmla="*/ 0 h 2"/>
                  <a:gd name="T8" fmla="*/ 0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0 h 2"/>
                  <a:gd name="T26" fmla="*/ 2147483647 w 7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6" name="Freeform 1430"/>
              <p:cNvSpPr/>
              <p:nvPr/>
            </p:nvSpPr>
            <p:spPr bwMode="auto">
              <a:xfrm>
                <a:off x="1536701" y="1111251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0 w 7"/>
                  <a:gd name="T3" fmla="*/ 0 h 2"/>
                  <a:gd name="T4" fmla="*/ 0 w 7"/>
                  <a:gd name="T5" fmla="*/ 0 h 2"/>
                  <a:gd name="T6" fmla="*/ 0 w 7"/>
                  <a:gd name="T7" fmla="*/ 0 h 2"/>
                  <a:gd name="T8" fmla="*/ 0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2147483647 w 7"/>
                  <a:gd name="T23" fmla="*/ 0 h 2"/>
                  <a:gd name="T24" fmla="*/ 2147483647 w 7"/>
                  <a:gd name="T25" fmla="*/ 0 h 2"/>
                  <a:gd name="T26" fmla="*/ 2147483647 w 7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7" name="Freeform 1431"/>
              <p:cNvSpPr/>
              <p:nvPr/>
            </p:nvSpPr>
            <p:spPr bwMode="auto">
              <a:xfrm>
                <a:off x="153670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8" name="Freeform 1432"/>
              <p:cNvSpPr/>
              <p:nvPr/>
            </p:nvSpPr>
            <p:spPr bwMode="auto">
              <a:xfrm>
                <a:off x="153670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w 2"/>
                  <a:gd name="T13" fmla="*/ 0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59" name="Freeform 1433"/>
              <p:cNvSpPr/>
              <p:nvPr/>
            </p:nvSpPr>
            <p:spPr bwMode="auto">
              <a:xfrm>
                <a:off x="151765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0" name="Freeform 1434"/>
              <p:cNvSpPr/>
              <p:nvPr/>
            </p:nvSpPr>
            <p:spPr bwMode="auto">
              <a:xfrm>
                <a:off x="1517651" y="1106488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2147483647 w 2"/>
                  <a:gd name="T3" fmla="*/ 2147483647 h 3"/>
                  <a:gd name="T4" fmla="*/ 2147483647 w 2"/>
                  <a:gd name="T5" fmla="*/ 0 h 3"/>
                  <a:gd name="T6" fmla="*/ 2147483647 w 2"/>
                  <a:gd name="T7" fmla="*/ 0 h 3"/>
                  <a:gd name="T8" fmla="*/ 0 w 2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1" name="Freeform 1435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2147483647 w 16"/>
                  <a:gd name="T3" fmla="*/ 0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0 h 7"/>
                  <a:gd name="T22" fmla="*/ 2147483647 w 16"/>
                  <a:gd name="T23" fmla="*/ 0 h 7"/>
                  <a:gd name="T24" fmla="*/ 2147483647 w 16"/>
                  <a:gd name="T25" fmla="*/ 2147483647 h 7"/>
                  <a:gd name="T26" fmla="*/ 0 w 16"/>
                  <a:gd name="T27" fmla="*/ 2147483647 h 7"/>
                  <a:gd name="T28" fmla="*/ 0 w 16"/>
                  <a:gd name="T29" fmla="*/ 2147483647 h 7"/>
                  <a:gd name="T30" fmla="*/ 0 w 16"/>
                  <a:gd name="T31" fmla="*/ 2147483647 h 7"/>
                  <a:gd name="T32" fmla="*/ 0 w 16"/>
                  <a:gd name="T33" fmla="*/ 2147483647 h 7"/>
                  <a:gd name="T34" fmla="*/ 0 w 16"/>
                  <a:gd name="T35" fmla="*/ 2147483647 h 7"/>
                  <a:gd name="T36" fmla="*/ 0 w 16"/>
                  <a:gd name="T37" fmla="*/ 2147483647 h 7"/>
                  <a:gd name="T38" fmla="*/ 0 w 16"/>
                  <a:gd name="T39" fmla="*/ 2147483647 h 7"/>
                  <a:gd name="T40" fmla="*/ 0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2147483647 h 7"/>
                  <a:gd name="T74" fmla="*/ 2147483647 w 16"/>
                  <a:gd name="T75" fmla="*/ 2147483647 h 7"/>
                  <a:gd name="T76" fmla="*/ 2147483647 w 16"/>
                  <a:gd name="T77" fmla="*/ 2147483647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2147483647 h 7"/>
                  <a:gd name="T96" fmla="*/ 2147483647 w 16"/>
                  <a:gd name="T97" fmla="*/ 2147483647 h 7"/>
                  <a:gd name="T98" fmla="*/ 2147483647 w 16"/>
                  <a:gd name="T99" fmla="*/ 2147483647 h 7"/>
                  <a:gd name="T100" fmla="*/ 2147483647 w 16"/>
                  <a:gd name="T101" fmla="*/ 2147483647 h 7"/>
                  <a:gd name="T102" fmla="*/ 2147483647 w 16"/>
                  <a:gd name="T103" fmla="*/ 2147483647 h 7"/>
                  <a:gd name="T104" fmla="*/ 2147483647 w 16"/>
                  <a:gd name="T105" fmla="*/ 2147483647 h 7"/>
                  <a:gd name="T106" fmla="*/ 2147483647 w 16"/>
                  <a:gd name="T107" fmla="*/ 2147483647 h 7"/>
                  <a:gd name="T108" fmla="*/ 2147483647 w 16"/>
                  <a:gd name="T109" fmla="*/ 2147483647 h 7"/>
                  <a:gd name="T110" fmla="*/ 2147483647 w 16"/>
                  <a:gd name="T111" fmla="*/ 2147483647 h 7"/>
                  <a:gd name="T112" fmla="*/ 2147483647 w 16"/>
                  <a:gd name="T113" fmla="*/ 0 h 7"/>
                  <a:gd name="T114" fmla="*/ 2147483647 w 16"/>
                  <a:gd name="T115" fmla="*/ 0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9" y="0"/>
                    </a:move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2" name="Freeform 1436"/>
              <p:cNvSpPr/>
              <p:nvPr/>
            </p:nvSpPr>
            <p:spPr bwMode="auto">
              <a:xfrm>
                <a:off x="1525588" y="1092201"/>
                <a:ext cx="25400" cy="11113"/>
              </a:xfrm>
              <a:custGeom>
                <a:avLst/>
                <a:gdLst>
                  <a:gd name="T0" fmla="*/ 2147483647 w 16"/>
                  <a:gd name="T1" fmla="*/ 0 h 7"/>
                  <a:gd name="T2" fmla="*/ 2147483647 w 16"/>
                  <a:gd name="T3" fmla="*/ 0 h 7"/>
                  <a:gd name="T4" fmla="*/ 2147483647 w 16"/>
                  <a:gd name="T5" fmla="*/ 2147483647 h 7"/>
                  <a:gd name="T6" fmla="*/ 2147483647 w 16"/>
                  <a:gd name="T7" fmla="*/ 2147483647 h 7"/>
                  <a:gd name="T8" fmla="*/ 2147483647 w 16"/>
                  <a:gd name="T9" fmla="*/ 2147483647 h 7"/>
                  <a:gd name="T10" fmla="*/ 2147483647 w 16"/>
                  <a:gd name="T11" fmla="*/ 2147483647 h 7"/>
                  <a:gd name="T12" fmla="*/ 2147483647 w 16"/>
                  <a:gd name="T13" fmla="*/ 2147483647 h 7"/>
                  <a:gd name="T14" fmla="*/ 2147483647 w 16"/>
                  <a:gd name="T15" fmla="*/ 2147483647 h 7"/>
                  <a:gd name="T16" fmla="*/ 2147483647 w 16"/>
                  <a:gd name="T17" fmla="*/ 2147483647 h 7"/>
                  <a:gd name="T18" fmla="*/ 2147483647 w 16"/>
                  <a:gd name="T19" fmla="*/ 2147483647 h 7"/>
                  <a:gd name="T20" fmla="*/ 2147483647 w 16"/>
                  <a:gd name="T21" fmla="*/ 0 h 7"/>
                  <a:gd name="T22" fmla="*/ 2147483647 w 16"/>
                  <a:gd name="T23" fmla="*/ 0 h 7"/>
                  <a:gd name="T24" fmla="*/ 2147483647 w 16"/>
                  <a:gd name="T25" fmla="*/ 2147483647 h 7"/>
                  <a:gd name="T26" fmla="*/ 0 w 16"/>
                  <a:gd name="T27" fmla="*/ 2147483647 h 7"/>
                  <a:gd name="T28" fmla="*/ 0 w 16"/>
                  <a:gd name="T29" fmla="*/ 2147483647 h 7"/>
                  <a:gd name="T30" fmla="*/ 0 w 16"/>
                  <a:gd name="T31" fmla="*/ 2147483647 h 7"/>
                  <a:gd name="T32" fmla="*/ 0 w 16"/>
                  <a:gd name="T33" fmla="*/ 2147483647 h 7"/>
                  <a:gd name="T34" fmla="*/ 0 w 16"/>
                  <a:gd name="T35" fmla="*/ 2147483647 h 7"/>
                  <a:gd name="T36" fmla="*/ 0 w 16"/>
                  <a:gd name="T37" fmla="*/ 2147483647 h 7"/>
                  <a:gd name="T38" fmla="*/ 0 w 16"/>
                  <a:gd name="T39" fmla="*/ 2147483647 h 7"/>
                  <a:gd name="T40" fmla="*/ 0 w 16"/>
                  <a:gd name="T41" fmla="*/ 2147483647 h 7"/>
                  <a:gd name="T42" fmla="*/ 2147483647 w 16"/>
                  <a:gd name="T43" fmla="*/ 2147483647 h 7"/>
                  <a:gd name="T44" fmla="*/ 2147483647 w 16"/>
                  <a:gd name="T45" fmla="*/ 2147483647 h 7"/>
                  <a:gd name="T46" fmla="*/ 2147483647 w 16"/>
                  <a:gd name="T47" fmla="*/ 2147483647 h 7"/>
                  <a:gd name="T48" fmla="*/ 2147483647 w 16"/>
                  <a:gd name="T49" fmla="*/ 2147483647 h 7"/>
                  <a:gd name="T50" fmla="*/ 2147483647 w 16"/>
                  <a:gd name="T51" fmla="*/ 2147483647 h 7"/>
                  <a:gd name="T52" fmla="*/ 2147483647 w 16"/>
                  <a:gd name="T53" fmla="*/ 2147483647 h 7"/>
                  <a:gd name="T54" fmla="*/ 2147483647 w 16"/>
                  <a:gd name="T55" fmla="*/ 2147483647 h 7"/>
                  <a:gd name="T56" fmla="*/ 2147483647 w 16"/>
                  <a:gd name="T57" fmla="*/ 2147483647 h 7"/>
                  <a:gd name="T58" fmla="*/ 2147483647 w 16"/>
                  <a:gd name="T59" fmla="*/ 2147483647 h 7"/>
                  <a:gd name="T60" fmla="*/ 2147483647 w 16"/>
                  <a:gd name="T61" fmla="*/ 2147483647 h 7"/>
                  <a:gd name="T62" fmla="*/ 2147483647 w 16"/>
                  <a:gd name="T63" fmla="*/ 2147483647 h 7"/>
                  <a:gd name="T64" fmla="*/ 2147483647 w 16"/>
                  <a:gd name="T65" fmla="*/ 2147483647 h 7"/>
                  <a:gd name="T66" fmla="*/ 2147483647 w 16"/>
                  <a:gd name="T67" fmla="*/ 2147483647 h 7"/>
                  <a:gd name="T68" fmla="*/ 2147483647 w 16"/>
                  <a:gd name="T69" fmla="*/ 2147483647 h 7"/>
                  <a:gd name="T70" fmla="*/ 2147483647 w 16"/>
                  <a:gd name="T71" fmla="*/ 2147483647 h 7"/>
                  <a:gd name="T72" fmla="*/ 2147483647 w 16"/>
                  <a:gd name="T73" fmla="*/ 2147483647 h 7"/>
                  <a:gd name="T74" fmla="*/ 2147483647 w 16"/>
                  <a:gd name="T75" fmla="*/ 2147483647 h 7"/>
                  <a:gd name="T76" fmla="*/ 2147483647 w 16"/>
                  <a:gd name="T77" fmla="*/ 2147483647 h 7"/>
                  <a:gd name="T78" fmla="*/ 2147483647 w 16"/>
                  <a:gd name="T79" fmla="*/ 2147483647 h 7"/>
                  <a:gd name="T80" fmla="*/ 2147483647 w 16"/>
                  <a:gd name="T81" fmla="*/ 2147483647 h 7"/>
                  <a:gd name="T82" fmla="*/ 2147483647 w 16"/>
                  <a:gd name="T83" fmla="*/ 2147483647 h 7"/>
                  <a:gd name="T84" fmla="*/ 2147483647 w 16"/>
                  <a:gd name="T85" fmla="*/ 2147483647 h 7"/>
                  <a:gd name="T86" fmla="*/ 2147483647 w 16"/>
                  <a:gd name="T87" fmla="*/ 2147483647 h 7"/>
                  <a:gd name="T88" fmla="*/ 2147483647 w 16"/>
                  <a:gd name="T89" fmla="*/ 2147483647 h 7"/>
                  <a:gd name="T90" fmla="*/ 2147483647 w 16"/>
                  <a:gd name="T91" fmla="*/ 2147483647 h 7"/>
                  <a:gd name="T92" fmla="*/ 2147483647 w 16"/>
                  <a:gd name="T93" fmla="*/ 2147483647 h 7"/>
                  <a:gd name="T94" fmla="*/ 2147483647 w 16"/>
                  <a:gd name="T95" fmla="*/ 2147483647 h 7"/>
                  <a:gd name="T96" fmla="*/ 2147483647 w 16"/>
                  <a:gd name="T97" fmla="*/ 2147483647 h 7"/>
                  <a:gd name="T98" fmla="*/ 2147483647 w 16"/>
                  <a:gd name="T99" fmla="*/ 2147483647 h 7"/>
                  <a:gd name="T100" fmla="*/ 2147483647 w 16"/>
                  <a:gd name="T101" fmla="*/ 2147483647 h 7"/>
                  <a:gd name="T102" fmla="*/ 2147483647 w 16"/>
                  <a:gd name="T103" fmla="*/ 2147483647 h 7"/>
                  <a:gd name="T104" fmla="*/ 2147483647 w 16"/>
                  <a:gd name="T105" fmla="*/ 2147483647 h 7"/>
                  <a:gd name="T106" fmla="*/ 2147483647 w 16"/>
                  <a:gd name="T107" fmla="*/ 2147483647 h 7"/>
                  <a:gd name="T108" fmla="*/ 2147483647 w 16"/>
                  <a:gd name="T109" fmla="*/ 2147483647 h 7"/>
                  <a:gd name="T110" fmla="*/ 2147483647 w 16"/>
                  <a:gd name="T111" fmla="*/ 2147483647 h 7"/>
                  <a:gd name="T112" fmla="*/ 2147483647 w 16"/>
                  <a:gd name="T113" fmla="*/ 0 h 7"/>
                  <a:gd name="T114" fmla="*/ 2147483647 w 16"/>
                  <a:gd name="T115" fmla="*/ 0 h 7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16" h="7">
                    <a:moveTo>
                      <a:pt x="9" y="0"/>
                    </a:moveTo>
                    <a:lnTo>
                      <a:pt x="9" y="0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7" y="2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7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9" y="5"/>
                    </a:lnTo>
                    <a:lnTo>
                      <a:pt x="12" y="7"/>
                    </a:lnTo>
                    <a:lnTo>
                      <a:pt x="14" y="5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12" y="2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5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2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3" name="Freeform 1437"/>
              <p:cNvSpPr/>
              <p:nvPr/>
            </p:nvSpPr>
            <p:spPr bwMode="auto">
              <a:xfrm>
                <a:off x="1555751" y="1095376"/>
                <a:ext cx="14288" cy="7938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0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0 h 5"/>
                  <a:gd name="T30" fmla="*/ 0 w 9"/>
                  <a:gd name="T31" fmla="*/ 0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4" name="Freeform 1438"/>
              <p:cNvSpPr/>
              <p:nvPr/>
            </p:nvSpPr>
            <p:spPr bwMode="auto">
              <a:xfrm>
                <a:off x="1555751" y="1095376"/>
                <a:ext cx="14288" cy="7938"/>
              </a:xfrm>
              <a:custGeom>
                <a:avLst/>
                <a:gdLst>
                  <a:gd name="T0" fmla="*/ 0 w 9"/>
                  <a:gd name="T1" fmla="*/ 0 h 5"/>
                  <a:gd name="T2" fmla="*/ 0 w 9"/>
                  <a:gd name="T3" fmla="*/ 0 h 5"/>
                  <a:gd name="T4" fmla="*/ 2147483647 w 9"/>
                  <a:gd name="T5" fmla="*/ 2147483647 h 5"/>
                  <a:gd name="T6" fmla="*/ 2147483647 w 9"/>
                  <a:gd name="T7" fmla="*/ 2147483647 h 5"/>
                  <a:gd name="T8" fmla="*/ 2147483647 w 9"/>
                  <a:gd name="T9" fmla="*/ 2147483647 h 5"/>
                  <a:gd name="T10" fmla="*/ 2147483647 w 9"/>
                  <a:gd name="T11" fmla="*/ 2147483647 h 5"/>
                  <a:gd name="T12" fmla="*/ 2147483647 w 9"/>
                  <a:gd name="T13" fmla="*/ 2147483647 h 5"/>
                  <a:gd name="T14" fmla="*/ 2147483647 w 9"/>
                  <a:gd name="T15" fmla="*/ 2147483647 h 5"/>
                  <a:gd name="T16" fmla="*/ 2147483647 w 9"/>
                  <a:gd name="T17" fmla="*/ 2147483647 h 5"/>
                  <a:gd name="T18" fmla="*/ 2147483647 w 9"/>
                  <a:gd name="T19" fmla="*/ 2147483647 h 5"/>
                  <a:gd name="T20" fmla="*/ 2147483647 w 9"/>
                  <a:gd name="T21" fmla="*/ 2147483647 h 5"/>
                  <a:gd name="T22" fmla="*/ 2147483647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0 h 5"/>
                  <a:gd name="T30" fmla="*/ 0 w 9"/>
                  <a:gd name="T31" fmla="*/ 0 h 5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5"/>
                    </a:lnTo>
                    <a:lnTo>
                      <a:pt x="9" y="5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65" name="Rectangle 1439"/>
              <p:cNvSpPr>
                <a:spLocks noChangeArrowheads="1"/>
              </p:cNvSpPr>
              <p:nvPr/>
            </p:nvSpPr>
            <p:spPr bwMode="auto">
              <a:xfrm>
                <a:off x="1562101" y="1089026"/>
                <a:ext cx="4763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6" name="Rectangle 1440"/>
              <p:cNvSpPr>
                <a:spLocks noChangeArrowheads="1"/>
              </p:cNvSpPr>
              <p:nvPr/>
            </p:nvSpPr>
            <p:spPr bwMode="auto">
              <a:xfrm>
                <a:off x="1562101" y="1089026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7" name="Rectangle 1441"/>
              <p:cNvSpPr>
                <a:spLocks noChangeArrowheads="1"/>
              </p:cNvSpPr>
              <p:nvPr/>
            </p:nvSpPr>
            <p:spPr bwMode="auto">
              <a:xfrm>
                <a:off x="1577976" y="109220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8" name="Rectangle 1442"/>
              <p:cNvSpPr>
                <a:spLocks noChangeArrowheads="1"/>
              </p:cNvSpPr>
              <p:nvPr/>
            </p:nvSpPr>
            <p:spPr bwMode="auto">
              <a:xfrm>
                <a:off x="1577976" y="109220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69" name="Freeform 1443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0" name="Freeform 1444"/>
              <p:cNvSpPr/>
              <p:nvPr/>
            </p:nvSpPr>
            <p:spPr bwMode="auto">
              <a:xfrm>
                <a:off x="1525588" y="11255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1" name="Rectangle 1445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2" name="Rectangle 1446"/>
              <p:cNvSpPr>
                <a:spLocks noChangeArrowheads="1"/>
              </p:cNvSpPr>
              <p:nvPr/>
            </p:nvSpPr>
            <p:spPr bwMode="auto">
              <a:xfrm>
                <a:off x="1528763" y="11255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3" name="Freeform 1447"/>
              <p:cNvSpPr/>
              <p:nvPr/>
            </p:nvSpPr>
            <p:spPr bwMode="auto">
              <a:xfrm>
                <a:off x="1479551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4" name="Freeform 1448"/>
              <p:cNvSpPr/>
              <p:nvPr/>
            </p:nvSpPr>
            <p:spPr bwMode="auto">
              <a:xfrm>
                <a:off x="1479551" y="1111251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5" name="Freeform 1449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6" name="Freeform 1450"/>
              <p:cNvSpPr/>
              <p:nvPr/>
            </p:nvSpPr>
            <p:spPr bwMode="auto">
              <a:xfrm>
                <a:off x="1487488" y="111125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77" name="Rectangle 1451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8" name="Rectangle 1452"/>
              <p:cNvSpPr>
                <a:spLocks noChangeArrowheads="1"/>
              </p:cNvSpPr>
              <p:nvPr/>
            </p:nvSpPr>
            <p:spPr bwMode="auto">
              <a:xfrm>
                <a:off x="1490663" y="1111251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79" name="Freeform 1453"/>
              <p:cNvSpPr/>
              <p:nvPr/>
            </p:nvSpPr>
            <p:spPr bwMode="auto">
              <a:xfrm>
                <a:off x="1438276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0" name="Freeform 1454"/>
              <p:cNvSpPr/>
              <p:nvPr/>
            </p:nvSpPr>
            <p:spPr bwMode="auto">
              <a:xfrm>
                <a:off x="1438276" y="11033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0 h 2"/>
                  <a:gd name="T20" fmla="*/ 2147483647 w 5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2">
                    <a:moveTo>
                      <a:pt x="2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1" name="Freeform 1455"/>
              <p:cNvSpPr/>
              <p:nvPr/>
            </p:nvSpPr>
            <p:spPr bwMode="auto">
              <a:xfrm>
                <a:off x="1454151" y="11064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2" name="Freeform 1456"/>
              <p:cNvSpPr/>
              <p:nvPr/>
            </p:nvSpPr>
            <p:spPr bwMode="auto">
              <a:xfrm>
                <a:off x="1454151" y="11064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3" name="Freeform 1457"/>
              <p:cNvSpPr/>
              <p:nvPr/>
            </p:nvSpPr>
            <p:spPr bwMode="auto">
              <a:xfrm>
                <a:off x="14414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4" name="Freeform 1458"/>
              <p:cNvSpPr/>
              <p:nvPr/>
            </p:nvSpPr>
            <p:spPr bwMode="auto">
              <a:xfrm>
                <a:off x="1441451" y="1089026"/>
                <a:ext cx="4763" cy="3175"/>
              </a:xfrm>
              <a:custGeom>
                <a:avLst/>
                <a:gdLst>
                  <a:gd name="T0" fmla="*/ 0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0 w 3"/>
                  <a:gd name="T9" fmla="*/ 0 h 2"/>
                  <a:gd name="T10" fmla="*/ 0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5" name="Rectangle 1459"/>
              <p:cNvSpPr>
                <a:spLocks noChangeArrowheads="1"/>
              </p:cNvSpPr>
              <p:nvPr/>
            </p:nvSpPr>
            <p:spPr bwMode="auto">
              <a:xfrm>
                <a:off x="1446213" y="1092201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86" name="Freeform 1460"/>
              <p:cNvSpPr/>
              <p:nvPr/>
            </p:nvSpPr>
            <p:spPr bwMode="auto">
              <a:xfrm>
                <a:off x="1446213" y="1092201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7" name="Freeform 1461"/>
              <p:cNvSpPr/>
              <p:nvPr/>
            </p:nvSpPr>
            <p:spPr bwMode="auto">
              <a:xfrm>
                <a:off x="1400176" y="106997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0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0 w 12"/>
                  <a:gd name="T29" fmla="*/ 2147483647 h 7"/>
                  <a:gd name="T30" fmla="*/ 2147483647 w 12"/>
                  <a:gd name="T31" fmla="*/ 2147483647 h 7"/>
                  <a:gd name="T32" fmla="*/ 0 w 12"/>
                  <a:gd name="T33" fmla="*/ 2147483647 h 7"/>
                  <a:gd name="T34" fmla="*/ 0 w 12"/>
                  <a:gd name="T35" fmla="*/ 2147483647 h 7"/>
                  <a:gd name="T36" fmla="*/ 0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2147483647 w 12"/>
                  <a:gd name="T59" fmla="*/ 2147483647 h 7"/>
                  <a:gd name="T60" fmla="*/ 2147483647 w 12"/>
                  <a:gd name="T61" fmla="*/ 2147483647 h 7"/>
                  <a:gd name="T62" fmla="*/ 2147483647 w 12"/>
                  <a:gd name="T63" fmla="*/ 0 h 7"/>
                  <a:gd name="T64" fmla="*/ 2147483647 w 12"/>
                  <a:gd name="T65" fmla="*/ 0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0 h 7"/>
                  <a:gd name="T72" fmla="*/ 2147483647 w 12"/>
                  <a:gd name="T73" fmla="*/ 0 h 7"/>
                  <a:gd name="T74" fmla="*/ 2147483647 w 12"/>
                  <a:gd name="T75" fmla="*/ 0 h 7"/>
                  <a:gd name="T76" fmla="*/ 2147483647 w 12"/>
                  <a:gd name="T77" fmla="*/ 0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7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8" name="Freeform 1462"/>
              <p:cNvSpPr/>
              <p:nvPr/>
            </p:nvSpPr>
            <p:spPr bwMode="auto">
              <a:xfrm>
                <a:off x="1400176" y="106997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0 h 7"/>
                  <a:gd name="T6" fmla="*/ 2147483647 w 12"/>
                  <a:gd name="T7" fmla="*/ 0 h 7"/>
                  <a:gd name="T8" fmla="*/ 2147483647 w 12"/>
                  <a:gd name="T9" fmla="*/ 0 h 7"/>
                  <a:gd name="T10" fmla="*/ 2147483647 w 12"/>
                  <a:gd name="T11" fmla="*/ 0 h 7"/>
                  <a:gd name="T12" fmla="*/ 2147483647 w 12"/>
                  <a:gd name="T13" fmla="*/ 0 h 7"/>
                  <a:gd name="T14" fmla="*/ 2147483647 w 12"/>
                  <a:gd name="T15" fmla="*/ 0 h 7"/>
                  <a:gd name="T16" fmla="*/ 2147483647 w 12"/>
                  <a:gd name="T17" fmla="*/ 0 h 7"/>
                  <a:gd name="T18" fmla="*/ 2147483647 w 12"/>
                  <a:gd name="T19" fmla="*/ 2147483647 h 7"/>
                  <a:gd name="T20" fmla="*/ 2147483647 w 12"/>
                  <a:gd name="T21" fmla="*/ 2147483647 h 7"/>
                  <a:gd name="T22" fmla="*/ 2147483647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0 w 12"/>
                  <a:gd name="T29" fmla="*/ 2147483647 h 7"/>
                  <a:gd name="T30" fmla="*/ 2147483647 w 12"/>
                  <a:gd name="T31" fmla="*/ 2147483647 h 7"/>
                  <a:gd name="T32" fmla="*/ 0 w 12"/>
                  <a:gd name="T33" fmla="*/ 2147483647 h 7"/>
                  <a:gd name="T34" fmla="*/ 0 w 12"/>
                  <a:gd name="T35" fmla="*/ 2147483647 h 7"/>
                  <a:gd name="T36" fmla="*/ 0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2147483647 h 7"/>
                  <a:gd name="T46" fmla="*/ 2147483647 w 12"/>
                  <a:gd name="T47" fmla="*/ 2147483647 h 7"/>
                  <a:gd name="T48" fmla="*/ 2147483647 w 12"/>
                  <a:gd name="T49" fmla="*/ 2147483647 h 7"/>
                  <a:gd name="T50" fmla="*/ 2147483647 w 12"/>
                  <a:gd name="T51" fmla="*/ 2147483647 h 7"/>
                  <a:gd name="T52" fmla="*/ 2147483647 w 12"/>
                  <a:gd name="T53" fmla="*/ 2147483647 h 7"/>
                  <a:gd name="T54" fmla="*/ 2147483647 w 12"/>
                  <a:gd name="T55" fmla="*/ 2147483647 h 7"/>
                  <a:gd name="T56" fmla="*/ 2147483647 w 12"/>
                  <a:gd name="T57" fmla="*/ 2147483647 h 7"/>
                  <a:gd name="T58" fmla="*/ 2147483647 w 12"/>
                  <a:gd name="T59" fmla="*/ 2147483647 h 7"/>
                  <a:gd name="T60" fmla="*/ 2147483647 w 12"/>
                  <a:gd name="T61" fmla="*/ 2147483647 h 7"/>
                  <a:gd name="T62" fmla="*/ 2147483647 w 12"/>
                  <a:gd name="T63" fmla="*/ 0 h 7"/>
                  <a:gd name="T64" fmla="*/ 2147483647 w 12"/>
                  <a:gd name="T65" fmla="*/ 0 h 7"/>
                  <a:gd name="T66" fmla="*/ 2147483647 w 12"/>
                  <a:gd name="T67" fmla="*/ 2147483647 h 7"/>
                  <a:gd name="T68" fmla="*/ 2147483647 w 12"/>
                  <a:gd name="T69" fmla="*/ 2147483647 h 7"/>
                  <a:gd name="T70" fmla="*/ 2147483647 w 12"/>
                  <a:gd name="T71" fmla="*/ 0 h 7"/>
                  <a:gd name="T72" fmla="*/ 2147483647 w 12"/>
                  <a:gd name="T73" fmla="*/ 0 h 7"/>
                  <a:gd name="T74" fmla="*/ 2147483647 w 12"/>
                  <a:gd name="T75" fmla="*/ 0 h 7"/>
                  <a:gd name="T76" fmla="*/ 2147483647 w 12"/>
                  <a:gd name="T77" fmla="*/ 0 h 7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2" h="7">
                    <a:moveTo>
                      <a:pt x="7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7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10" y="5"/>
                    </a:lnTo>
                    <a:lnTo>
                      <a:pt x="12" y="5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7" y="2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89" name="Freeform 1463"/>
              <p:cNvSpPr/>
              <p:nvPr/>
            </p:nvSpPr>
            <p:spPr bwMode="auto">
              <a:xfrm>
                <a:off x="1377951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0" name="Freeform 1464"/>
              <p:cNvSpPr/>
              <p:nvPr/>
            </p:nvSpPr>
            <p:spPr bwMode="auto">
              <a:xfrm>
                <a:off x="1377951" y="1062038"/>
                <a:ext cx="22225" cy="11113"/>
              </a:xfrm>
              <a:custGeom>
                <a:avLst/>
                <a:gdLst>
                  <a:gd name="T0" fmla="*/ 2147483647 w 14"/>
                  <a:gd name="T1" fmla="*/ 0 h 7"/>
                  <a:gd name="T2" fmla="*/ 2147483647 w 14"/>
                  <a:gd name="T3" fmla="*/ 0 h 7"/>
                  <a:gd name="T4" fmla="*/ 2147483647 w 14"/>
                  <a:gd name="T5" fmla="*/ 0 h 7"/>
                  <a:gd name="T6" fmla="*/ 2147483647 w 14"/>
                  <a:gd name="T7" fmla="*/ 0 h 7"/>
                  <a:gd name="T8" fmla="*/ 2147483647 w 14"/>
                  <a:gd name="T9" fmla="*/ 0 h 7"/>
                  <a:gd name="T10" fmla="*/ 2147483647 w 14"/>
                  <a:gd name="T11" fmla="*/ 2147483647 h 7"/>
                  <a:gd name="T12" fmla="*/ 2147483647 w 14"/>
                  <a:gd name="T13" fmla="*/ 2147483647 h 7"/>
                  <a:gd name="T14" fmla="*/ 2147483647 w 14"/>
                  <a:gd name="T15" fmla="*/ 2147483647 h 7"/>
                  <a:gd name="T16" fmla="*/ 0 w 14"/>
                  <a:gd name="T17" fmla="*/ 2147483647 h 7"/>
                  <a:gd name="T18" fmla="*/ 2147483647 w 14"/>
                  <a:gd name="T19" fmla="*/ 2147483647 h 7"/>
                  <a:gd name="T20" fmla="*/ 2147483647 w 14"/>
                  <a:gd name="T21" fmla="*/ 2147483647 h 7"/>
                  <a:gd name="T22" fmla="*/ 2147483647 w 14"/>
                  <a:gd name="T23" fmla="*/ 2147483647 h 7"/>
                  <a:gd name="T24" fmla="*/ 2147483647 w 14"/>
                  <a:gd name="T25" fmla="*/ 2147483647 h 7"/>
                  <a:gd name="T26" fmla="*/ 2147483647 w 14"/>
                  <a:gd name="T27" fmla="*/ 2147483647 h 7"/>
                  <a:gd name="T28" fmla="*/ 2147483647 w 14"/>
                  <a:gd name="T29" fmla="*/ 2147483647 h 7"/>
                  <a:gd name="T30" fmla="*/ 2147483647 w 14"/>
                  <a:gd name="T31" fmla="*/ 2147483647 h 7"/>
                  <a:gd name="T32" fmla="*/ 2147483647 w 14"/>
                  <a:gd name="T33" fmla="*/ 2147483647 h 7"/>
                  <a:gd name="T34" fmla="*/ 2147483647 w 14"/>
                  <a:gd name="T35" fmla="*/ 2147483647 h 7"/>
                  <a:gd name="T36" fmla="*/ 2147483647 w 14"/>
                  <a:gd name="T37" fmla="*/ 2147483647 h 7"/>
                  <a:gd name="T38" fmla="*/ 2147483647 w 14"/>
                  <a:gd name="T39" fmla="*/ 2147483647 h 7"/>
                  <a:gd name="T40" fmla="*/ 2147483647 w 14"/>
                  <a:gd name="T41" fmla="*/ 2147483647 h 7"/>
                  <a:gd name="T42" fmla="*/ 2147483647 w 14"/>
                  <a:gd name="T43" fmla="*/ 2147483647 h 7"/>
                  <a:gd name="T44" fmla="*/ 2147483647 w 14"/>
                  <a:gd name="T45" fmla="*/ 2147483647 h 7"/>
                  <a:gd name="T46" fmla="*/ 2147483647 w 14"/>
                  <a:gd name="T47" fmla="*/ 2147483647 h 7"/>
                  <a:gd name="T48" fmla="*/ 2147483647 w 14"/>
                  <a:gd name="T49" fmla="*/ 2147483647 h 7"/>
                  <a:gd name="T50" fmla="*/ 2147483647 w 14"/>
                  <a:gd name="T51" fmla="*/ 0 h 7"/>
                  <a:gd name="T52" fmla="*/ 2147483647 w 14"/>
                  <a:gd name="T53" fmla="*/ 0 h 7"/>
                  <a:gd name="T54" fmla="*/ 2147483647 w 14"/>
                  <a:gd name="T55" fmla="*/ 2147483647 h 7"/>
                  <a:gd name="T56" fmla="*/ 2147483647 w 14"/>
                  <a:gd name="T57" fmla="*/ 2147483647 h 7"/>
                  <a:gd name="T58" fmla="*/ 2147483647 w 14"/>
                  <a:gd name="T59" fmla="*/ 2147483647 h 7"/>
                  <a:gd name="T60" fmla="*/ 2147483647 w 14"/>
                  <a:gd name="T61" fmla="*/ 0 h 7"/>
                  <a:gd name="T62" fmla="*/ 2147483647 w 14"/>
                  <a:gd name="T63" fmla="*/ 0 h 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14" h="7">
                    <a:moveTo>
                      <a:pt x="10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10" y="7"/>
                    </a:lnTo>
                    <a:lnTo>
                      <a:pt x="14" y="7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4" y="2"/>
                    </a:lnTo>
                    <a:lnTo>
                      <a:pt x="14" y="0"/>
                    </a:lnTo>
                    <a:lnTo>
                      <a:pt x="12" y="0"/>
                    </a:lnTo>
                    <a:lnTo>
                      <a:pt x="12" y="2"/>
                    </a:lnTo>
                    <a:lnTo>
                      <a:pt x="10" y="2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1" name="Freeform 1465"/>
              <p:cNvSpPr/>
              <p:nvPr/>
            </p:nvSpPr>
            <p:spPr bwMode="auto">
              <a:xfrm>
                <a:off x="1374776" y="105092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2147483647 h 7"/>
                  <a:gd name="T6" fmla="*/ 2147483647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0 w 12"/>
                  <a:gd name="T15" fmla="*/ 2147483647 h 7"/>
                  <a:gd name="T16" fmla="*/ 0 w 12"/>
                  <a:gd name="T17" fmla="*/ 2147483647 h 7"/>
                  <a:gd name="T18" fmla="*/ 0 w 12"/>
                  <a:gd name="T19" fmla="*/ 2147483647 h 7"/>
                  <a:gd name="T20" fmla="*/ 0 w 12"/>
                  <a:gd name="T21" fmla="*/ 2147483647 h 7"/>
                  <a:gd name="T22" fmla="*/ 0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9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2" name="Freeform 1466"/>
              <p:cNvSpPr/>
              <p:nvPr/>
            </p:nvSpPr>
            <p:spPr bwMode="auto">
              <a:xfrm>
                <a:off x="1374776" y="1050926"/>
                <a:ext cx="19050" cy="11113"/>
              </a:xfrm>
              <a:custGeom>
                <a:avLst/>
                <a:gdLst>
                  <a:gd name="T0" fmla="*/ 2147483647 w 12"/>
                  <a:gd name="T1" fmla="*/ 0 h 7"/>
                  <a:gd name="T2" fmla="*/ 2147483647 w 12"/>
                  <a:gd name="T3" fmla="*/ 0 h 7"/>
                  <a:gd name="T4" fmla="*/ 2147483647 w 12"/>
                  <a:gd name="T5" fmla="*/ 2147483647 h 7"/>
                  <a:gd name="T6" fmla="*/ 2147483647 w 12"/>
                  <a:gd name="T7" fmla="*/ 2147483647 h 7"/>
                  <a:gd name="T8" fmla="*/ 2147483647 w 12"/>
                  <a:gd name="T9" fmla="*/ 2147483647 h 7"/>
                  <a:gd name="T10" fmla="*/ 2147483647 w 12"/>
                  <a:gd name="T11" fmla="*/ 2147483647 h 7"/>
                  <a:gd name="T12" fmla="*/ 2147483647 w 12"/>
                  <a:gd name="T13" fmla="*/ 2147483647 h 7"/>
                  <a:gd name="T14" fmla="*/ 0 w 12"/>
                  <a:gd name="T15" fmla="*/ 2147483647 h 7"/>
                  <a:gd name="T16" fmla="*/ 0 w 12"/>
                  <a:gd name="T17" fmla="*/ 2147483647 h 7"/>
                  <a:gd name="T18" fmla="*/ 0 w 12"/>
                  <a:gd name="T19" fmla="*/ 2147483647 h 7"/>
                  <a:gd name="T20" fmla="*/ 0 w 12"/>
                  <a:gd name="T21" fmla="*/ 2147483647 h 7"/>
                  <a:gd name="T22" fmla="*/ 0 w 12"/>
                  <a:gd name="T23" fmla="*/ 2147483647 h 7"/>
                  <a:gd name="T24" fmla="*/ 2147483647 w 12"/>
                  <a:gd name="T25" fmla="*/ 2147483647 h 7"/>
                  <a:gd name="T26" fmla="*/ 2147483647 w 12"/>
                  <a:gd name="T27" fmla="*/ 2147483647 h 7"/>
                  <a:gd name="T28" fmla="*/ 2147483647 w 12"/>
                  <a:gd name="T29" fmla="*/ 2147483647 h 7"/>
                  <a:gd name="T30" fmla="*/ 2147483647 w 12"/>
                  <a:gd name="T31" fmla="*/ 2147483647 h 7"/>
                  <a:gd name="T32" fmla="*/ 2147483647 w 12"/>
                  <a:gd name="T33" fmla="*/ 2147483647 h 7"/>
                  <a:gd name="T34" fmla="*/ 2147483647 w 12"/>
                  <a:gd name="T35" fmla="*/ 2147483647 h 7"/>
                  <a:gd name="T36" fmla="*/ 2147483647 w 12"/>
                  <a:gd name="T37" fmla="*/ 2147483647 h 7"/>
                  <a:gd name="T38" fmla="*/ 2147483647 w 12"/>
                  <a:gd name="T39" fmla="*/ 2147483647 h 7"/>
                  <a:gd name="T40" fmla="*/ 2147483647 w 12"/>
                  <a:gd name="T41" fmla="*/ 2147483647 h 7"/>
                  <a:gd name="T42" fmla="*/ 2147483647 w 12"/>
                  <a:gd name="T43" fmla="*/ 2147483647 h 7"/>
                  <a:gd name="T44" fmla="*/ 2147483647 w 12"/>
                  <a:gd name="T45" fmla="*/ 0 h 7"/>
                  <a:gd name="T46" fmla="*/ 2147483647 w 12"/>
                  <a:gd name="T47" fmla="*/ 0 h 7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2" h="7">
                    <a:moveTo>
                      <a:pt x="9" y="0"/>
                    </a:moveTo>
                    <a:lnTo>
                      <a:pt x="7" y="0"/>
                    </a:lnTo>
                    <a:lnTo>
                      <a:pt x="7" y="2"/>
                    </a:lnTo>
                    <a:lnTo>
                      <a:pt x="2" y="2"/>
                    </a:lnTo>
                    <a:lnTo>
                      <a:pt x="2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12" y="7"/>
                    </a:lnTo>
                    <a:lnTo>
                      <a:pt x="12" y="5"/>
                    </a:lnTo>
                    <a:lnTo>
                      <a:pt x="9" y="2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3" name="Freeform 1467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2147483647 w 8"/>
                  <a:gd name="T7" fmla="*/ 0 h 2"/>
                  <a:gd name="T8" fmla="*/ 2147483647 w 8"/>
                  <a:gd name="T9" fmla="*/ 2147483647 h 2"/>
                  <a:gd name="T10" fmla="*/ 2147483647 w 8"/>
                  <a:gd name="T11" fmla="*/ 2147483647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0 h 2"/>
                  <a:gd name="T24" fmla="*/ 2147483647 w 8"/>
                  <a:gd name="T25" fmla="*/ 0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4" name="Freeform 1468"/>
              <p:cNvSpPr/>
              <p:nvPr/>
            </p:nvSpPr>
            <p:spPr bwMode="auto">
              <a:xfrm>
                <a:off x="1370013" y="1062038"/>
                <a:ext cx="12700" cy="3175"/>
              </a:xfrm>
              <a:custGeom>
                <a:avLst/>
                <a:gdLst>
                  <a:gd name="T0" fmla="*/ 2147483647 w 8"/>
                  <a:gd name="T1" fmla="*/ 0 h 2"/>
                  <a:gd name="T2" fmla="*/ 0 w 8"/>
                  <a:gd name="T3" fmla="*/ 0 h 2"/>
                  <a:gd name="T4" fmla="*/ 0 w 8"/>
                  <a:gd name="T5" fmla="*/ 0 h 2"/>
                  <a:gd name="T6" fmla="*/ 2147483647 w 8"/>
                  <a:gd name="T7" fmla="*/ 0 h 2"/>
                  <a:gd name="T8" fmla="*/ 2147483647 w 8"/>
                  <a:gd name="T9" fmla="*/ 2147483647 h 2"/>
                  <a:gd name="T10" fmla="*/ 2147483647 w 8"/>
                  <a:gd name="T11" fmla="*/ 2147483647 h 2"/>
                  <a:gd name="T12" fmla="*/ 2147483647 w 8"/>
                  <a:gd name="T13" fmla="*/ 2147483647 h 2"/>
                  <a:gd name="T14" fmla="*/ 2147483647 w 8"/>
                  <a:gd name="T15" fmla="*/ 2147483647 h 2"/>
                  <a:gd name="T16" fmla="*/ 2147483647 w 8"/>
                  <a:gd name="T17" fmla="*/ 2147483647 h 2"/>
                  <a:gd name="T18" fmla="*/ 2147483647 w 8"/>
                  <a:gd name="T19" fmla="*/ 2147483647 h 2"/>
                  <a:gd name="T20" fmla="*/ 2147483647 w 8"/>
                  <a:gd name="T21" fmla="*/ 2147483647 h 2"/>
                  <a:gd name="T22" fmla="*/ 2147483647 w 8"/>
                  <a:gd name="T23" fmla="*/ 0 h 2"/>
                  <a:gd name="T24" fmla="*/ 2147483647 w 8"/>
                  <a:gd name="T25" fmla="*/ 0 h 2"/>
                  <a:gd name="T26" fmla="*/ 2147483647 w 8"/>
                  <a:gd name="T27" fmla="*/ 0 h 2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" h="2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8" y="2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5" name="Freeform 1469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6" name="Freeform 1470"/>
              <p:cNvSpPr/>
              <p:nvPr/>
            </p:nvSpPr>
            <p:spPr bwMode="auto">
              <a:xfrm>
                <a:off x="1370013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0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997" name="Rectangle 1471"/>
              <p:cNvSpPr>
                <a:spLocks noChangeArrowheads="1"/>
              </p:cNvSpPr>
              <p:nvPr/>
            </p:nvSpPr>
            <p:spPr bwMode="auto">
              <a:xfrm>
                <a:off x="1374776" y="10652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98" name="Rectangle 1472"/>
              <p:cNvSpPr>
                <a:spLocks noChangeArrowheads="1"/>
              </p:cNvSpPr>
              <p:nvPr/>
            </p:nvSpPr>
            <p:spPr bwMode="auto">
              <a:xfrm>
                <a:off x="1374776" y="10652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5999" name="Rectangle 1473"/>
              <p:cNvSpPr>
                <a:spLocks noChangeArrowheads="1"/>
              </p:cNvSpPr>
              <p:nvPr/>
            </p:nvSpPr>
            <p:spPr bwMode="auto">
              <a:xfrm>
                <a:off x="1377951" y="1065213"/>
                <a:ext cx="1588" cy="4763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0" name="Rectangle 1474"/>
              <p:cNvSpPr>
                <a:spLocks noChangeArrowheads="1"/>
              </p:cNvSpPr>
              <p:nvPr/>
            </p:nvSpPr>
            <p:spPr bwMode="auto">
              <a:xfrm>
                <a:off x="1377951" y="1065213"/>
                <a:ext cx="1588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1" name="Freeform 1475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2" name="Freeform 1476"/>
              <p:cNvSpPr/>
              <p:nvPr/>
            </p:nvSpPr>
            <p:spPr bwMode="auto">
              <a:xfrm>
                <a:off x="1370013" y="106521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2147483647 w 3"/>
                  <a:gd name="T5" fmla="*/ 2147483647 h 3"/>
                  <a:gd name="T6" fmla="*/ 0 w 3"/>
                  <a:gd name="T7" fmla="*/ 0 h 3"/>
                  <a:gd name="T8" fmla="*/ 0 w 3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03" name="Rectangle 1477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4" name="Rectangle 1478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5" name="Rectangle 1479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6" name="Rectangle 1480"/>
              <p:cNvSpPr>
                <a:spLocks noChangeArrowheads="1"/>
              </p:cNvSpPr>
              <p:nvPr/>
            </p:nvSpPr>
            <p:spPr bwMode="auto">
              <a:xfrm>
                <a:off x="1374776" y="106997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7" name="Rectangle 1481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8" name="Rectangle 1482"/>
              <p:cNvSpPr>
                <a:spLocks noChangeArrowheads="1"/>
              </p:cNvSpPr>
              <p:nvPr/>
            </p:nvSpPr>
            <p:spPr bwMode="auto">
              <a:xfrm>
                <a:off x="1423988" y="10779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09" name="Freeform 1483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0" name="Freeform 1484"/>
              <p:cNvSpPr/>
              <p:nvPr/>
            </p:nvSpPr>
            <p:spPr bwMode="auto">
              <a:xfrm>
                <a:off x="1423988" y="10779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1" name="Freeform 1485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2" name="Freeform 1486"/>
              <p:cNvSpPr/>
              <p:nvPr/>
            </p:nvSpPr>
            <p:spPr bwMode="auto">
              <a:xfrm>
                <a:off x="1423988" y="10842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3" name="Freeform 1487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4" name="Freeform 1488"/>
              <p:cNvSpPr/>
              <p:nvPr/>
            </p:nvSpPr>
            <p:spPr bwMode="auto">
              <a:xfrm>
                <a:off x="1427163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5" name="Freeform 1489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6" name="Freeform 1490"/>
              <p:cNvSpPr/>
              <p:nvPr/>
            </p:nvSpPr>
            <p:spPr bwMode="auto">
              <a:xfrm>
                <a:off x="1385888" y="10842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7" name="Freeform 1491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8" name="Freeform 1492"/>
              <p:cNvSpPr/>
              <p:nvPr/>
            </p:nvSpPr>
            <p:spPr bwMode="auto">
              <a:xfrm>
                <a:off x="1382713" y="1089026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0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19" name="Rectangle 1493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0" name="Rectangle 1494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1" name="Rectangle 1495"/>
              <p:cNvSpPr>
                <a:spLocks noChangeArrowheads="1"/>
              </p:cNvSpPr>
              <p:nvPr/>
            </p:nvSpPr>
            <p:spPr bwMode="auto">
              <a:xfrm>
                <a:off x="1385888" y="108902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22" name="Freeform 1496"/>
              <p:cNvSpPr/>
              <p:nvPr/>
            </p:nvSpPr>
            <p:spPr bwMode="auto">
              <a:xfrm>
                <a:off x="1385888" y="10890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3" name="Freeform 1497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4" name="Freeform 1498"/>
              <p:cNvSpPr/>
              <p:nvPr/>
            </p:nvSpPr>
            <p:spPr bwMode="auto">
              <a:xfrm>
                <a:off x="1389063" y="1089026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5" name="Freeform 1499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6" name="Freeform 1500"/>
              <p:cNvSpPr/>
              <p:nvPr/>
            </p:nvSpPr>
            <p:spPr bwMode="auto">
              <a:xfrm>
                <a:off x="1385888" y="1092201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7" name="Freeform 1501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8" name="Freeform 1502"/>
              <p:cNvSpPr/>
              <p:nvPr/>
            </p:nvSpPr>
            <p:spPr bwMode="auto">
              <a:xfrm>
                <a:off x="1389063" y="10922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29" name="Freeform 1503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0" name="Freeform 1504"/>
              <p:cNvSpPr/>
              <p:nvPr/>
            </p:nvSpPr>
            <p:spPr bwMode="auto">
              <a:xfrm>
                <a:off x="1366838" y="10842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1" name="Freeform 1505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2" name="Freeform 1506"/>
              <p:cNvSpPr/>
              <p:nvPr/>
            </p:nvSpPr>
            <p:spPr bwMode="auto">
              <a:xfrm>
                <a:off x="1363663" y="108426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3" name="Freeform 1507"/>
              <p:cNvSpPr/>
              <p:nvPr/>
            </p:nvSpPr>
            <p:spPr bwMode="auto">
              <a:xfrm>
                <a:off x="1355726" y="11001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4" name="Freeform 1508"/>
              <p:cNvSpPr/>
              <p:nvPr/>
            </p:nvSpPr>
            <p:spPr bwMode="auto">
              <a:xfrm>
                <a:off x="1355726" y="11001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5" name="Freeform 1509"/>
              <p:cNvSpPr/>
              <p:nvPr/>
            </p:nvSpPr>
            <p:spPr bwMode="auto">
              <a:xfrm>
                <a:off x="1339851" y="10953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6" name="Freeform 1510"/>
              <p:cNvSpPr/>
              <p:nvPr/>
            </p:nvSpPr>
            <p:spPr bwMode="auto">
              <a:xfrm>
                <a:off x="1339851" y="1095376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0 w 3"/>
                  <a:gd name="T9" fmla="*/ 0 h 3"/>
                  <a:gd name="T10" fmla="*/ 0 w 3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7" name="Freeform 1511"/>
              <p:cNvSpPr/>
              <p:nvPr/>
            </p:nvSpPr>
            <p:spPr bwMode="auto">
              <a:xfrm>
                <a:off x="13398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8" name="Freeform 1512"/>
              <p:cNvSpPr/>
              <p:nvPr/>
            </p:nvSpPr>
            <p:spPr bwMode="auto">
              <a:xfrm>
                <a:off x="1339851" y="1095376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39" name="Freeform 1513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0" name="Freeform 1514"/>
              <p:cNvSpPr/>
              <p:nvPr/>
            </p:nvSpPr>
            <p:spPr bwMode="auto">
              <a:xfrm>
                <a:off x="1344613" y="109537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1" name="Freeform 1515"/>
              <p:cNvSpPr/>
              <p:nvPr/>
            </p:nvSpPr>
            <p:spPr bwMode="auto">
              <a:xfrm>
                <a:off x="1339851" y="1084263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2" name="Freeform 1516"/>
              <p:cNvSpPr/>
              <p:nvPr/>
            </p:nvSpPr>
            <p:spPr bwMode="auto">
              <a:xfrm>
                <a:off x="1339851" y="1084263"/>
                <a:ext cx="4763" cy="0"/>
              </a:xfrm>
              <a:custGeom>
                <a:avLst/>
                <a:gdLst>
                  <a:gd name="T0" fmla="*/ 0 w 3"/>
                  <a:gd name="T1" fmla="*/ 2147483647 w 3"/>
                  <a:gd name="T2" fmla="*/ 2147483647 w 3"/>
                  <a:gd name="T3" fmla="*/ 2147483647 w 3"/>
                  <a:gd name="T4" fmla="*/ 0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3" name="Freeform 1517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0 h 3"/>
                  <a:gd name="T2" fmla="*/ 0 w 4"/>
                  <a:gd name="T3" fmla="*/ 0 h 3"/>
                  <a:gd name="T4" fmla="*/ 2147483647 w 4"/>
                  <a:gd name="T5" fmla="*/ 0 h 3"/>
                  <a:gd name="T6" fmla="*/ 2147483647 w 4"/>
                  <a:gd name="T7" fmla="*/ 2147483647 h 3"/>
                  <a:gd name="T8" fmla="*/ 2147483647 w 4"/>
                  <a:gd name="T9" fmla="*/ 0 h 3"/>
                  <a:gd name="T10" fmla="*/ 2147483647 w 4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4" name="Freeform 1518"/>
              <p:cNvSpPr/>
              <p:nvPr/>
            </p:nvSpPr>
            <p:spPr bwMode="auto">
              <a:xfrm>
                <a:off x="1322388" y="1065213"/>
                <a:ext cx="6350" cy="4763"/>
              </a:xfrm>
              <a:custGeom>
                <a:avLst/>
                <a:gdLst>
                  <a:gd name="T0" fmla="*/ 2147483647 w 4"/>
                  <a:gd name="T1" fmla="*/ 0 h 3"/>
                  <a:gd name="T2" fmla="*/ 0 w 4"/>
                  <a:gd name="T3" fmla="*/ 0 h 3"/>
                  <a:gd name="T4" fmla="*/ 2147483647 w 4"/>
                  <a:gd name="T5" fmla="*/ 0 h 3"/>
                  <a:gd name="T6" fmla="*/ 2147483647 w 4"/>
                  <a:gd name="T7" fmla="*/ 2147483647 h 3"/>
                  <a:gd name="T8" fmla="*/ 2147483647 w 4"/>
                  <a:gd name="T9" fmla="*/ 0 h 3"/>
                  <a:gd name="T10" fmla="*/ 2147483647 w 4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" h="3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2" y="3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5" name="Rectangle 1519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6" name="Rectangle 1520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7" name="Rectangle 1521"/>
              <p:cNvSpPr>
                <a:spLocks noChangeArrowheads="1"/>
              </p:cNvSpPr>
              <p:nvPr/>
            </p:nvSpPr>
            <p:spPr bwMode="auto">
              <a:xfrm>
                <a:off x="1344613" y="110648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48" name="Freeform 1522"/>
              <p:cNvSpPr/>
              <p:nvPr/>
            </p:nvSpPr>
            <p:spPr bwMode="auto">
              <a:xfrm>
                <a:off x="1344613" y="1106488"/>
                <a:ext cx="3175" cy="0"/>
              </a:xfrm>
              <a:custGeom>
                <a:avLst/>
                <a:gdLst>
                  <a:gd name="T0" fmla="*/ 0 w 2"/>
                  <a:gd name="T1" fmla="*/ 2147483647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49" name="Rectangle 1523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0" name="Rectangle 1524"/>
              <p:cNvSpPr>
                <a:spLocks noChangeArrowheads="1"/>
              </p:cNvSpPr>
              <p:nvPr/>
            </p:nvSpPr>
            <p:spPr bwMode="auto">
              <a:xfrm>
                <a:off x="1347788" y="1106488"/>
                <a:ext cx="4763" cy="47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1" name="Freeform 1525"/>
              <p:cNvSpPr/>
              <p:nvPr/>
            </p:nvSpPr>
            <p:spPr bwMode="auto">
              <a:xfrm>
                <a:off x="1352551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2" name="Freeform 1526"/>
              <p:cNvSpPr/>
              <p:nvPr/>
            </p:nvSpPr>
            <p:spPr bwMode="auto">
              <a:xfrm>
                <a:off x="1352551" y="11064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3" name="Freeform 1527"/>
              <p:cNvSpPr/>
              <p:nvPr/>
            </p:nvSpPr>
            <p:spPr bwMode="auto">
              <a:xfrm>
                <a:off x="1333501" y="11144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4" name="Freeform 1528"/>
              <p:cNvSpPr/>
              <p:nvPr/>
            </p:nvSpPr>
            <p:spPr bwMode="auto">
              <a:xfrm>
                <a:off x="1333501" y="1114426"/>
                <a:ext cx="0" cy="4763"/>
              </a:xfrm>
              <a:custGeom>
                <a:avLst/>
                <a:gdLst>
                  <a:gd name="T0" fmla="*/ 0 h 3"/>
                  <a:gd name="T1" fmla="*/ 2147483647 h 3"/>
                  <a:gd name="T2" fmla="*/ 2147483647 h 3"/>
                  <a:gd name="T3" fmla="*/ 2147483647 h 3"/>
                  <a:gd name="T4" fmla="*/ 2147483647 h 3"/>
                  <a:gd name="T5" fmla="*/ 2147483647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5" name="Freeform 1529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6" name="Freeform 1530"/>
              <p:cNvSpPr/>
              <p:nvPr/>
            </p:nvSpPr>
            <p:spPr bwMode="auto">
              <a:xfrm>
                <a:off x="1325563" y="11191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57" name="Rectangle 1531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8" name="Rectangle 1532"/>
              <p:cNvSpPr>
                <a:spLocks noChangeArrowheads="1"/>
              </p:cNvSpPr>
              <p:nvPr/>
            </p:nvSpPr>
            <p:spPr bwMode="auto">
              <a:xfrm>
                <a:off x="1322388" y="1111251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59" name="Rectangle 1533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60" name="Rectangle 1534"/>
              <p:cNvSpPr>
                <a:spLocks noChangeArrowheads="1"/>
              </p:cNvSpPr>
              <p:nvPr/>
            </p:nvSpPr>
            <p:spPr bwMode="auto">
              <a:xfrm>
                <a:off x="1322388" y="1114426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61" name="Freeform 1535"/>
              <p:cNvSpPr/>
              <p:nvPr/>
            </p:nvSpPr>
            <p:spPr bwMode="auto">
              <a:xfrm>
                <a:off x="1317626" y="111442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2" name="Freeform 1536"/>
              <p:cNvSpPr/>
              <p:nvPr/>
            </p:nvSpPr>
            <p:spPr bwMode="auto">
              <a:xfrm>
                <a:off x="1317626" y="1114426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0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3" name="Freeform 1537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4" name="Freeform 1538"/>
              <p:cNvSpPr/>
              <p:nvPr/>
            </p:nvSpPr>
            <p:spPr bwMode="auto">
              <a:xfrm>
                <a:off x="1303338" y="1114426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5" name="Freeform 1539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0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0 h 3"/>
                  <a:gd name="T8" fmla="*/ 2147483647 w 5"/>
                  <a:gd name="T9" fmla="*/ 0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6" name="Freeform 1540"/>
              <p:cNvSpPr/>
              <p:nvPr/>
            </p:nvSpPr>
            <p:spPr bwMode="auto">
              <a:xfrm>
                <a:off x="1328738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0 w 5"/>
                  <a:gd name="T3" fmla="*/ 0 h 3"/>
                  <a:gd name="T4" fmla="*/ 2147483647 w 5"/>
                  <a:gd name="T5" fmla="*/ 2147483647 h 3"/>
                  <a:gd name="T6" fmla="*/ 2147483647 w 5"/>
                  <a:gd name="T7" fmla="*/ 0 h 3"/>
                  <a:gd name="T8" fmla="*/ 2147483647 w 5"/>
                  <a:gd name="T9" fmla="*/ 0 h 3"/>
                  <a:gd name="T10" fmla="*/ 2147483647 w 5"/>
                  <a:gd name="T11" fmla="*/ 0 h 3"/>
                  <a:gd name="T12" fmla="*/ 2147483647 w 5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" h="3">
                    <a:moveTo>
                      <a:pt x="3" y="0"/>
                    </a:moveTo>
                    <a:lnTo>
                      <a:pt x="0" y="0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7" name="Freeform 1541"/>
              <p:cNvSpPr/>
              <p:nvPr/>
            </p:nvSpPr>
            <p:spPr bwMode="auto">
              <a:xfrm>
                <a:off x="1276351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2147483647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2147483647 h 2"/>
                  <a:gd name="T22" fmla="*/ 2147483647 w 5"/>
                  <a:gd name="T23" fmla="*/ 2147483647 h 2"/>
                  <a:gd name="T24" fmla="*/ 2147483647 w 5"/>
                  <a:gd name="T25" fmla="*/ 2147483647 h 2"/>
                  <a:gd name="T26" fmla="*/ 2147483647 w 5"/>
                  <a:gd name="T27" fmla="*/ 2147483647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8" name="Freeform 1542"/>
              <p:cNvSpPr/>
              <p:nvPr/>
            </p:nvSpPr>
            <p:spPr bwMode="auto">
              <a:xfrm>
                <a:off x="1276351" y="1050926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2147483647 w 5"/>
                  <a:gd name="T5" fmla="*/ 0 h 2"/>
                  <a:gd name="T6" fmla="*/ 2147483647 w 5"/>
                  <a:gd name="T7" fmla="*/ 0 h 2"/>
                  <a:gd name="T8" fmla="*/ 2147483647 w 5"/>
                  <a:gd name="T9" fmla="*/ 0 h 2"/>
                  <a:gd name="T10" fmla="*/ 2147483647 w 5"/>
                  <a:gd name="T11" fmla="*/ 2147483647 h 2"/>
                  <a:gd name="T12" fmla="*/ 0 w 5"/>
                  <a:gd name="T13" fmla="*/ 2147483647 h 2"/>
                  <a:gd name="T14" fmla="*/ 2147483647 w 5"/>
                  <a:gd name="T15" fmla="*/ 2147483647 h 2"/>
                  <a:gd name="T16" fmla="*/ 2147483647 w 5"/>
                  <a:gd name="T17" fmla="*/ 2147483647 h 2"/>
                  <a:gd name="T18" fmla="*/ 2147483647 w 5"/>
                  <a:gd name="T19" fmla="*/ 2147483647 h 2"/>
                  <a:gd name="T20" fmla="*/ 2147483647 w 5"/>
                  <a:gd name="T21" fmla="*/ 2147483647 h 2"/>
                  <a:gd name="T22" fmla="*/ 2147483647 w 5"/>
                  <a:gd name="T23" fmla="*/ 2147483647 h 2"/>
                  <a:gd name="T24" fmla="*/ 2147483647 w 5"/>
                  <a:gd name="T25" fmla="*/ 2147483647 h 2"/>
                  <a:gd name="T26" fmla="*/ 2147483647 w 5"/>
                  <a:gd name="T27" fmla="*/ 2147483647 h 2"/>
                  <a:gd name="T28" fmla="*/ 2147483647 w 5"/>
                  <a:gd name="T29" fmla="*/ 0 h 2"/>
                  <a:gd name="T30" fmla="*/ 2147483647 w 5"/>
                  <a:gd name="T31" fmla="*/ 0 h 2"/>
                  <a:gd name="T32" fmla="*/ 2147483647 w 5"/>
                  <a:gd name="T33" fmla="*/ 0 h 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" h="2">
                    <a:moveTo>
                      <a:pt x="5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69" name="Freeform 1543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2147483647 w 5"/>
                  <a:gd name="T21" fmla="*/ 2147483647 h 3"/>
                  <a:gd name="T22" fmla="*/ 2147483647 w 5"/>
                  <a:gd name="T23" fmla="*/ 2147483647 h 3"/>
                  <a:gd name="T24" fmla="*/ 2147483647 w 5"/>
                  <a:gd name="T25" fmla="*/ 2147483647 h 3"/>
                  <a:gd name="T26" fmla="*/ 2147483647 w 5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0" name="Freeform 1544"/>
              <p:cNvSpPr/>
              <p:nvPr/>
            </p:nvSpPr>
            <p:spPr bwMode="auto">
              <a:xfrm>
                <a:off x="1268413" y="1054101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0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2147483647 h 3"/>
                  <a:gd name="T18" fmla="*/ 2147483647 w 5"/>
                  <a:gd name="T19" fmla="*/ 2147483647 h 3"/>
                  <a:gd name="T20" fmla="*/ 2147483647 w 5"/>
                  <a:gd name="T21" fmla="*/ 2147483647 h 3"/>
                  <a:gd name="T22" fmla="*/ 2147483647 w 5"/>
                  <a:gd name="T23" fmla="*/ 2147483647 h 3"/>
                  <a:gd name="T24" fmla="*/ 2147483647 w 5"/>
                  <a:gd name="T25" fmla="*/ 2147483647 h 3"/>
                  <a:gd name="T26" fmla="*/ 2147483647 w 5"/>
                  <a:gd name="T27" fmla="*/ 0 h 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1" name="Freeform 1545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2" name="Freeform 1546"/>
              <p:cNvSpPr/>
              <p:nvPr/>
            </p:nvSpPr>
            <p:spPr bwMode="auto">
              <a:xfrm>
                <a:off x="1268413" y="1054101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3" name="Freeform 1547"/>
              <p:cNvSpPr/>
              <p:nvPr/>
            </p:nvSpPr>
            <p:spPr bwMode="auto">
              <a:xfrm>
                <a:off x="1276351" y="10477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4" name="Freeform 1548"/>
              <p:cNvSpPr/>
              <p:nvPr/>
            </p:nvSpPr>
            <p:spPr bwMode="auto">
              <a:xfrm>
                <a:off x="1276351" y="104775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5" name="Freeform 1549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6" name="Freeform 1550"/>
              <p:cNvSpPr/>
              <p:nvPr/>
            </p:nvSpPr>
            <p:spPr bwMode="auto">
              <a:xfrm>
                <a:off x="1262063" y="10429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7" name="Freeform 1551"/>
              <p:cNvSpPr/>
              <p:nvPr/>
            </p:nvSpPr>
            <p:spPr bwMode="auto">
              <a:xfrm>
                <a:off x="1257301" y="10477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8" name="Freeform 1552"/>
              <p:cNvSpPr/>
              <p:nvPr/>
            </p:nvSpPr>
            <p:spPr bwMode="auto">
              <a:xfrm>
                <a:off x="1257301" y="1047751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79" name="Freeform 1553"/>
              <p:cNvSpPr/>
              <p:nvPr/>
            </p:nvSpPr>
            <p:spPr bwMode="auto">
              <a:xfrm>
                <a:off x="1254126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0" name="Freeform 1554"/>
              <p:cNvSpPr/>
              <p:nvPr/>
            </p:nvSpPr>
            <p:spPr bwMode="auto">
              <a:xfrm>
                <a:off x="1254126" y="1050926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2147483647 w 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</a:gdLst>
                <a:ahLst/>
                <a:cxnLst>
                  <a:cxn ang="T10">
                    <a:pos x="T0" y="0"/>
                  </a:cxn>
                  <a:cxn ang="T11">
                    <a:pos x="T1" y="0"/>
                  </a:cxn>
                  <a:cxn ang="T12">
                    <a:pos x="T2" y="0"/>
                  </a:cxn>
                  <a:cxn ang="T13">
                    <a:pos x="T3" y="0"/>
                  </a:cxn>
                  <a:cxn ang="T14">
                    <a:pos x="T4" y="0"/>
                  </a:cxn>
                  <a:cxn ang="T15">
                    <a:pos x="T5" y="0"/>
                  </a:cxn>
                  <a:cxn ang="T16">
                    <a:pos x="T6" y="0"/>
                  </a:cxn>
                  <a:cxn ang="T17">
                    <a:pos x="T7" y="0"/>
                  </a:cxn>
                  <a:cxn ang="T18">
                    <a:pos x="T8" y="0"/>
                  </a:cxn>
                  <a:cxn ang="T19">
                    <a:pos x="T9" y="0"/>
                  </a:cxn>
                </a:cxnLst>
                <a:rect l="0" t="0" r="r" b="b"/>
                <a:pathLst>
                  <a:path w="5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1" name="Freeform 1555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2" name="Freeform 1556"/>
              <p:cNvSpPr/>
              <p:nvPr/>
            </p:nvSpPr>
            <p:spPr bwMode="auto">
              <a:xfrm>
                <a:off x="1265238" y="1050926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3" name="Freeform 1557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4" name="Freeform 1558"/>
              <p:cNvSpPr/>
              <p:nvPr/>
            </p:nvSpPr>
            <p:spPr bwMode="auto">
              <a:xfrm>
                <a:off x="1268413" y="1050926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5" name="Freeform 1559"/>
              <p:cNvSpPr/>
              <p:nvPr/>
            </p:nvSpPr>
            <p:spPr bwMode="auto">
              <a:xfrm>
                <a:off x="1257301" y="10541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6" name="Freeform 1560"/>
              <p:cNvSpPr/>
              <p:nvPr/>
            </p:nvSpPr>
            <p:spPr bwMode="auto">
              <a:xfrm>
                <a:off x="1257301" y="1054101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7" name="Freeform 1561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2147483647 w 8"/>
                  <a:gd name="T7" fmla="*/ 0 h 3"/>
                  <a:gd name="T8" fmla="*/ 2147483647 w 8"/>
                  <a:gd name="T9" fmla="*/ 0 h 3"/>
                  <a:gd name="T10" fmla="*/ 2147483647 w 8"/>
                  <a:gd name="T11" fmla="*/ 0 h 3"/>
                  <a:gd name="T12" fmla="*/ 2147483647 w 8"/>
                  <a:gd name="T13" fmla="*/ 0 h 3"/>
                  <a:gd name="T14" fmla="*/ 2147483647 w 8"/>
                  <a:gd name="T15" fmla="*/ 2147483647 h 3"/>
                  <a:gd name="T16" fmla="*/ 2147483647 w 8"/>
                  <a:gd name="T17" fmla="*/ 2147483647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0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8" name="Freeform 1562"/>
              <p:cNvSpPr/>
              <p:nvPr/>
            </p:nvSpPr>
            <p:spPr bwMode="auto">
              <a:xfrm>
                <a:off x="1249363" y="1054101"/>
                <a:ext cx="12700" cy="4763"/>
              </a:xfrm>
              <a:custGeom>
                <a:avLst/>
                <a:gdLst>
                  <a:gd name="T0" fmla="*/ 0 w 8"/>
                  <a:gd name="T1" fmla="*/ 0 h 3"/>
                  <a:gd name="T2" fmla="*/ 0 w 8"/>
                  <a:gd name="T3" fmla="*/ 0 h 3"/>
                  <a:gd name="T4" fmla="*/ 0 w 8"/>
                  <a:gd name="T5" fmla="*/ 0 h 3"/>
                  <a:gd name="T6" fmla="*/ 2147483647 w 8"/>
                  <a:gd name="T7" fmla="*/ 0 h 3"/>
                  <a:gd name="T8" fmla="*/ 2147483647 w 8"/>
                  <a:gd name="T9" fmla="*/ 0 h 3"/>
                  <a:gd name="T10" fmla="*/ 2147483647 w 8"/>
                  <a:gd name="T11" fmla="*/ 0 h 3"/>
                  <a:gd name="T12" fmla="*/ 2147483647 w 8"/>
                  <a:gd name="T13" fmla="*/ 0 h 3"/>
                  <a:gd name="T14" fmla="*/ 2147483647 w 8"/>
                  <a:gd name="T15" fmla="*/ 2147483647 h 3"/>
                  <a:gd name="T16" fmla="*/ 2147483647 w 8"/>
                  <a:gd name="T17" fmla="*/ 2147483647 h 3"/>
                  <a:gd name="T18" fmla="*/ 2147483647 w 8"/>
                  <a:gd name="T19" fmla="*/ 0 h 3"/>
                  <a:gd name="T20" fmla="*/ 2147483647 w 8"/>
                  <a:gd name="T21" fmla="*/ 0 h 3"/>
                  <a:gd name="T22" fmla="*/ 2147483647 w 8"/>
                  <a:gd name="T23" fmla="*/ 0 h 3"/>
                  <a:gd name="T24" fmla="*/ 2147483647 w 8"/>
                  <a:gd name="T25" fmla="*/ 0 h 3"/>
                  <a:gd name="T26" fmla="*/ 2147483647 w 8"/>
                  <a:gd name="T27" fmla="*/ 0 h 3"/>
                  <a:gd name="T28" fmla="*/ 0 w 8"/>
                  <a:gd name="T29" fmla="*/ 0 h 3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8" y="3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89" name="Rectangle 1563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0" name="Rectangle 1564"/>
              <p:cNvSpPr>
                <a:spLocks noChangeArrowheads="1"/>
              </p:cNvSpPr>
              <p:nvPr/>
            </p:nvSpPr>
            <p:spPr bwMode="auto">
              <a:xfrm>
                <a:off x="1249363" y="1050926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1" name="Freeform 1565"/>
              <p:cNvSpPr/>
              <p:nvPr/>
            </p:nvSpPr>
            <p:spPr bwMode="auto">
              <a:xfrm>
                <a:off x="1257301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2" name="Freeform 1566"/>
              <p:cNvSpPr/>
              <p:nvPr/>
            </p:nvSpPr>
            <p:spPr bwMode="auto">
              <a:xfrm>
                <a:off x="1257301" y="1050926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3" name="Freeform 1567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4" name="Freeform 1568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5" name="Freeform 1569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6" name="Freeform 1570"/>
              <p:cNvSpPr/>
              <p:nvPr/>
            </p:nvSpPr>
            <p:spPr bwMode="auto">
              <a:xfrm>
                <a:off x="1262063" y="1054101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097" name="Rectangle 1571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8" name="Rectangle 1572"/>
              <p:cNvSpPr>
                <a:spLocks noChangeArrowheads="1"/>
              </p:cNvSpPr>
              <p:nvPr/>
            </p:nvSpPr>
            <p:spPr bwMode="auto">
              <a:xfrm>
                <a:off x="126206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099" name="Freeform 1573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0" name="Freeform 1574"/>
              <p:cNvSpPr/>
              <p:nvPr/>
            </p:nvSpPr>
            <p:spPr bwMode="auto">
              <a:xfrm>
                <a:off x="1249363" y="1054101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2147483647 w 3"/>
                  <a:gd name="T7" fmla="*/ 0 h 3"/>
                  <a:gd name="T8" fmla="*/ 2147483647 w 3"/>
                  <a:gd name="T9" fmla="*/ 0 h 3"/>
                  <a:gd name="T10" fmla="*/ 2147483647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1" name="Freeform 1575"/>
              <p:cNvSpPr/>
              <p:nvPr/>
            </p:nvSpPr>
            <p:spPr bwMode="auto">
              <a:xfrm>
                <a:off x="1254126" y="1058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2" name="Freeform 1576"/>
              <p:cNvSpPr/>
              <p:nvPr/>
            </p:nvSpPr>
            <p:spPr bwMode="auto">
              <a:xfrm>
                <a:off x="1254126" y="10588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3" name="Freeform 1577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4" name="Freeform 1578"/>
              <p:cNvSpPr/>
              <p:nvPr/>
            </p:nvSpPr>
            <p:spPr bwMode="auto">
              <a:xfrm>
                <a:off x="1262063" y="105886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0 w 2"/>
                  <a:gd name="T13" fmla="*/ 2147483647 h 2"/>
                  <a:gd name="T14" fmla="*/ 2147483647 w 2"/>
                  <a:gd name="T15" fmla="*/ 0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5" name="Freeform 1579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6" name="Freeform 1580"/>
              <p:cNvSpPr/>
              <p:nvPr/>
            </p:nvSpPr>
            <p:spPr bwMode="auto">
              <a:xfrm>
                <a:off x="1265238" y="1062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7" name="Freeform 1581"/>
              <p:cNvSpPr/>
              <p:nvPr/>
            </p:nvSpPr>
            <p:spPr bwMode="auto">
              <a:xfrm>
                <a:off x="1254126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8" name="Freeform 1582"/>
              <p:cNvSpPr/>
              <p:nvPr/>
            </p:nvSpPr>
            <p:spPr bwMode="auto">
              <a:xfrm>
                <a:off x="1254126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09" name="Freeform 1583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0" name="Freeform 1584"/>
              <p:cNvSpPr/>
              <p:nvPr/>
            </p:nvSpPr>
            <p:spPr bwMode="auto">
              <a:xfrm>
                <a:off x="1262063" y="10652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1" name="Freeform 1585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2" name="Freeform 1586"/>
              <p:cNvSpPr/>
              <p:nvPr/>
            </p:nvSpPr>
            <p:spPr bwMode="auto">
              <a:xfrm>
                <a:off x="1243013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3" name="Freeform 1587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4" name="Freeform 1588"/>
              <p:cNvSpPr/>
              <p:nvPr/>
            </p:nvSpPr>
            <p:spPr bwMode="auto">
              <a:xfrm>
                <a:off x="124936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5" name="Freeform 1589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2147483647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6" name="Freeform 1590"/>
              <p:cNvSpPr/>
              <p:nvPr/>
            </p:nvSpPr>
            <p:spPr bwMode="auto">
              <a:xfrm>
                <a:off x="1249363" y="1058863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0 w 3"/>
                  <a:gd name="T4" fmla="*/ 0 w 3"/>
                  <a:gd name="T5" fmla="*/ 2147483647 w 3"/>
                  <a:gd name="T6" fmla="*/ 2147483647 w 3"/>
                  <a:gd name="T7" fmla="*/ 0 w 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7" name="Freeform 1591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8" name="Freeform 1592"/>
              <p:cNvSpPr/>
              <p:nvPr/>
            </p:nvSpPr>
            <p:spPr bwMode="auto">
              <a:xfrm>
                <a:off x="1249363" y="105886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19" name="Freeform 1593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0" name="Freeform 1594"/>
              <p:cNvSpPr/>
              <p:nvPr/>
            </p:nvSpPr>
            <p:spPr bwMode="auto">
              <a:xfrm>
                <a:off x="1249363" y="106203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1" name="Freeform 1595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2147483647 w 9"/>
                  <a:gd name="T1" fmla="*/ 0 h 5"/>
                  <a:gd name="T2" fmla="*/ 2147483647 w 9"/>
                  <a:gd name="T3" fmla="*/ 0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2147483647 w 9"/>
                  <a:gd name="T11" fmla="*/ 0 h 5"/>
                  <a:gd name="T12" fmla="*/ 2147483647 w 9"/>
                  <a:gd name="T13" fmla="*/ 2147483647 h 5"/>
                  <a:gd name="T14" fmla="*/ 0 w 9"/>
                  <a:gd name="T15" fmla="*/ 2147483647 h 5"/>
                  <a:gd name="T16" fmla="*/ 0 w 9"/>
                  <a:gd name="T17" fmla="*/ 2147483647 h 5"/>
                  <a:gd name="T18" fmla="*/ 2147483647 w 9"/>
                  <a:gd name="T19" fmla="*/ 2147483647 h 5"/>
                  <a:gd name="T20" fmla="*/ 0 w 9"/>
                  <a:gd name="T21" fmla="*/ 2147483647 h 5"/>
                  <a:gd name="T22" fmla="*/ 0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2147483647 h 5"/>
                  <a:gd name="T44" fmla="*/ 2147483647 w 9"/>
                  <a:gd name="T45" fmla="*/ 2147483647 h 5"/>
                  <a:gd name="T46" fmla="*/ 2147483647 w 9"/>
                  <a:gd name="T47" fmla="*/ 2147483647 h 5"/>
                  <a:gd name="T48" fmla="*/ 2147483647 w 9"/>
                  <a:gd name="T49" fmla="*/ 2147483647 h 5"/>
                  <a:gd name="T50" fmla="*/ 2147483647 w 9"/>
                  <a:gd name="T51" fmla="*/ 2147483647 h 5"/>
                  <a:gd name="T52" fmla="*/ 2147483647 w 9"/>
                  <a:gd name="T53" fmla="*/ 2147483647 h 5"/>
                  <a:gd name="T54" fmla="*/ 2147483647 w 9"/>
                  <a:gd name="T55" fmla="*/ 2147483647 h 5"/>
                  <a:gd name="T56" fmla="*/ 2147483647 w 9"/>
                  <a:gd name="T57" fmla="*/ 2147483647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0 h 5"/>
                  <a:gd name="T64" fmla="*/ 2147483647 w 9"/>
                  <a:gd name="T65" fmla="*/ 0 h 5"/>
                  <a:gd name="T66" fmla="*/ 2147483647 w 9"/>
                  <a:gd name="T67" fmla="*/ 0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2" name="Freeform 1596"/>
              <p:cNvSpPr/>
              <p:nvPr/>
            </p:nvSpPr>
            <p:spPr bwMode="auto">
              <a:xfrm>
                <a:off x="1223963" y="1054101"/>
                <a:ext cx="14288" cy="7938"/>
              </a:xfrm>
              <a:custGeom>
                <a:avLst/>
                <a:gdLst>
                  <a:gd name="T0" fmla="*/ 2147483647 w 9"/>
                  <a:gd name="T1" fmla="*/ 0 h 5"/>
                  <a:gd name="T2" fmla="*/ 2147483647 w 9"/>
                  <a:gd name="T3" fmla="*/ 0 h 5"/>
                  <a:gd name="T4" fmla="*/ 2147483647 w 9"/>
                  <a:gd name="T5" fmla="*/ 0 h 5"/>
                  <a:gd name="T6" fmla="*/ 2147483647 w 9"/>
                  <a:gd name="T7" fmla="*/ 0 h 5"/>
                  <a:gd name="T8" fmla="*/ 2147483647 w 9"/>
                  <a:gd name="T9" fmla="*/ 0 h 5"/>
                  <a:gd name="T10" fmla="*/ 2147483647 w 9"/>
                  <a:gd name="T11" fmla="*/ 0 h 5"/>
                  <a:gd name="T12" fmla="*/ 2147483647 w 9"/>
                  <a:gd name="T13" fmla="*/ 2147483647 h 5"/>
                  <a:gd name="T14" fmla="*/ 0 w 9"/>
                  <a:gd name="T15" fmla="*/ 2147483647 h 5"/>
                  <a:gd name="T16" fmla="*/ 0 w 9"/>
                  <a:gd name="T17" fmla="*/ 2147483647 h 5"/>
                  <a:gd name="T18" fmla="*/ 2147483647 w 9"/>
                  <a:gd name="T19" fmla="*/ 2147483647 h 5"/>
                  <a:gd name="T20" fmla="*/ 0 w 9"/>
                  <a:gd name="T21" fmla="*/ 2147483647 h 5"/>
                  <a:gd name="T22" fmla="*/ 0 w 9"/>
                  <a:gd name="T23" fmla="*/ 2147483647 h 5"/>
                  <a:gd name="T24" fmla="*/ 2147483647 w 9"/>
                  <a:gd name="T25" fmla="*/ 2147483647 h 5"/>
                  <a:gd name="T26" fmla="*/ 2147483647 w 9"/>
                  <a:gd name="T27" fmla="*/ 2147483647 h 5"/>
                  <a:gd name="T28" fmla="*/ 2147483647 w 9"/>
                  <a:gd name="T29" fmla="*/ 2147483647 h 5"/>
                  <a:gd name="T30" fmla="*/ 2147483647 w 9"/>
                  <a:gd name="T31" fmla="*/ 2147483647 h 5"/>
                  <a:gd name="T32" fmla="*/ 2147483647 w 9"/>
                  <a:gd name="T33" fmla="*/ 2147483647 h 5"/>
                  <a:gd name="T34" fmla="*/ 2147483647 w 9"/>
                  <a:gd name="T35" fmla="*/ 2147483647 h 5"/>
                  <a:gd name="T36" fmla="*/ 2147483647 w 9"/>
                  <a:gd name="T37" fmla="*/ 2147483647 h 5"/>
                  <a:gd name="T38" fmla="*/ 2147483647 w 9"/>
                  <a:gd name="T39" fmla="*/ 2147483647 h 5"/>
                  <a:gd name="T40" fmla="*/ 2147483647 w 9"/>
                  <a:gd name="T41" fmla="*/ 2147483647 h 5"/>
                  <a:gd name="T42" fmla="*/ 2147483647 w 9"/>
                  <a:gd name="T43" fmla="*/ 2147483647 h 5"/>
                  <a:gd name="T44" fmla="*/ 2147483647 w 9"/>
                  <a:gd name="T45" fmla="*/ 2147483647 h 5"/>
                  <a:gd name="T46" fmla="*/ 2147483647 w 9"/>
                  <a:gd name="T47" fmla="*/ 2147483647 h 5"/>
                  <a:gd name="T48" fmla="*/ 2147483647 w 9"/>
                  <a:gd name="T49" fmla="*/ 2147483647 h 5"/>
                  <a:gd name="T50" fmla="*/ 2147483647 w 9"/>
                  <a:gd name="T51" fmla="*/ 2147483647 h 5"/>
                  <a:gd name="T52" fmla="*/ 2147483647 w 9"/>
                  <a:gd name="T53" fmla="*/ 2147483647 h 5"/>
                  <a:gd name="T54" fmla="*/ 2147483647 w 9"/>
                  <a:gd name="T55" fmla="*/ 2147483647 h 5"/>
                  <a:gd name="T56" fmla="*/ 2147483647 w 9"/>
                  <a:gd name="T57" fmla="*/ 2147483647 h 5"/>
                  <a:gd name="T58" fmla="*/ 2147483647 w 9"/>
                  <a:gd name="T59" fmla="*/ 0 h 5"/>
                  <a:gd name="T60" fmla="*/ 2147483647 w 9"/>
                  <a:gd name="T61" fmla="*/ 0 h 5"/>
                  <a:gd name="T62" fmla="*/ 2147483647 w 9"/>
                  <a:gd name="T63" fmla="*/ 0 h 5"/>
                  <a:gd name="T64" fmla="*/ 2147483647 w 9"/>
                  <a:gd name="T65" fmla="*/ 0 h 5"/>
                  <a:gd name="T66" fmla="*/ 2147483647 w 9"/>
                  <a:gd name="T67" fmla="*/ 0 h 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9" h="5">
                    <a:moveTo>
                      <a:pt x="9" y="0"/>
                    </a:moveTo>
                    <a:lnTo>
                      <a:pt x="7" y="0"/>
                    </a:lnTo>
                    <a:lnTo>
                      <a:pt x="5" y="0"/>
                    </a:lnTo>
                    <a:lnTo>
                      <a:pt x="5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7" y="3"/>
                    </a:lnTo>
                    <a:lnTo>
                      <a:pt x="9" y="3"/>
                    </a:lnTo>
                    <a:lnTo>
                      <a:pt x="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3" name="Freeform 1597"/>
              <p:cNvSpPr/>
              <p:nvPr/>
            </p:nvSpPr>
            <p:spPr bwMode="auto">
              <a:xfrm>
                <a:off x="1216026" y="1054101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0 w 10"/>
                  <a:gd name="T7" fmla="*/ 2147483647 h 3"/>
                  <a:gd name="T8" fmla="*/ 0 w 10"/>
                  <a:gd name="T9" fmla="*/ 2147483647 h 3"/>
                  <a:gd name="T10" fmla="*/ 0 w 10"/>
                  <a:gd name="T11" fmla="*/ 2147483647 h 3"/>
                  <a:gd name="T12" fmla="*/ 0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2147483647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2147483647 w 10"/>
                  <a:gd name="T29" fmla="*/ 2147483647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2147483647 h 3"/>
                  <a:gd name="T36" fmla="*/ 2147483647 w 10"/>
                  <a:gd name="T37" fmla="*/ 2147483647 h 3"/>
                  <a:gd name="T38" fmla="*/ 2147483647 w 10"/>
                  <a:gd name="T39" fmla="*/ 0 h 3"/>
                  <a:gd name="T40" fmla="*/ 2147483647 w 10"/>
                  <a:gd name="T41" fmla="*/ 0 h 3"/>
                  <a:gd name="T42" fmla="*/ 2147483647 w 10"/>
                  <a:gd name="T43" fmla="*/ 0 h 3"/>
                  <a:gd name="T44" fmla="*/ 2147483647 w 10"/>
                  <a:gd name="T45" fmla="*/ 0 h 3"/>
                  <a:gd name="T46" fmla="*/ 2147483647 w 10"/>
                  <a:gd name="T47" fmla="*/ 0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4" name="Freeform 1598"/>
              <p:cNvSpPr/>
              <p:nvPr/>
            </p:nvSpPr>
            <p:spPr bwMode="auto">
              <a:xfrm>
                <a:off x="1216026" y="1054101"/>
                <a:ext cx="15875" cy="4763"/>
              </a:xfrm>
              <a:custGeom>
                <a:avLst/>
                <a:gdLst>
                  <a:gd name="T0" fmla="*/ 2147483647 w 10"/>
                  <a:gd name="T1" fmla="*/ 0 h 3"/>
                  <a:gd name="T2" fmla="*/ 2147483647 w 10"/>
                  <a:gd name="T3" fmla="*/ 0 h 3"/>
                  <a:gd name="T4" fmla="*/ 0 w 10"/>
                  <a:gd name="T5" fmla="*/ 0 h 3"/>
                  <a:gd name="T6" fmla="*/ 0 w 10"/>
                  <a:gd name="T7" fmla="*/ 2147483647 h 3"/>
                  <a:gd name="T8" fmla="*/ 0 w 10"/>
                  <a:gd name="T9" fmla="*/ 2147483647 h 3"/>
                  <a:gd name="T10" fmla="*/ 0 w 10"/>
                  <a:gd name="T11" fmla="*/ 2147483647 h 3"/>
                  <a:gd name="T12" fmla="*/ 0 w 10"/>
                  <a:gd name="T13" fmla="*/ 2147483647 h 3"/>
                  <a:gd name="T14" fmla="*/ 2147483647 w 10"/>
                  <a:gd name="T15" fmla="*/ 2147483647 h 3"/>
                  <a:gd name="T16" fmla="*/ 2147483647 w 10"/>
                  <a:gd name="T17" fmla="*/ 2147483647 h 3"/>
                  <a:gd name="T18" fmla="*/ 2147483647 w 10"/>
                  <a:gd name="T19" fmla="*/ 2147483647 h 3"/>
                  <a:gd name="T20" fmla="*/ 2147483647 w 10"/>
                  <a:gd name="T21" fmla="*/ 2147483647 h 3"/>
                  <a:gd name="T22" fmla="*/ 2147483647 w 10"/>
                  <a:gd name="T23" fmla="*/ 2147483647 h 3"/>
                  <a:gd name="T24" fmla="*/ 2147483647 w 10"/>
                  <a:gd name="T25" fmla="*/ 2147483647 h 3"/>
                  <a:gd name="T26" fmla="*/ 2147483647 w 10"/>
                  <a:gd name="T27" fmla="*/ 2147483647 h 3"/>
                  <a:gd name="T28" fmla="*/ 2147483647 w 10"/>
                  <a:gd name="T29" fmla="*/ 2147483647 h 3"/>
                  <a:gd name="T30" fmla="*/ 2147483647 w 10"/>
                  <a:gd name="T31" fmla="*/ 0 h 3"/>
                  <a:gd name="T32" fmla="*/ 2147483647 w 10"/>
                  <a:gd name="T33" fmla="*/ 0 h 3"/>
                  <a:gd name="T34" fmla="*/ 2147483647 w 10"/>
                  <a:gd name="T35" fmla="*/ 2147483647 h 3"/>
                  <a:gd name="T36" fmla="*/ 2147483647 w 10"/>
                  <a:gd name="T37" fmla="*/ 2147483647 h 3"/>
                  <a:gd name="T38" fmla="*/ 2147483647 w 10"/>
                  <a:gd name="T39" fmla="*/ 0 h 3"/>
                  <a:gd name="T40" fmla="*/ 2147483647 w 10"/>
                  <a:gd name="T41" fmla="*/ 0 h 3"/>
                  <a:gd name="T42" fmla="*/ 2147483647 w 10"/>
                  <a:gd name="T43" fmla="*/ 0 h 3"/>
                  <a:gd name="T44" fmla="*/ 2147483647 w 10"/>
                  <a:gd name="T45" fmla="*/ 0 h 3"/>
                  <a:gd name="T46" fmla="*/ 2147483647 w 10"/>
                  <a:gd name="T47" fmla="*/ 0 h 3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" h="3">
                    <a:moveTo>
                      <a:pt x="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7" y="0"/>
                    </a:lnTo>
                    <a:lnTo>
                      <a:pt x="7" y="3"/>
                    </a:lnTo>
                    <a:lnTo>
                      <a:pt x="10" y="3"/>
                    </a:lnTo>
                    <a:lnTo>
                      <a:pt x="10" y="0"/>
                    </a:lnTo>
                    <a:lnTo>
                      <a:pt x="7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5" name="Freeform 1599"/>
              <p:cNvSpPr/>
              <p:nvPr/>
            </p:nvSpPr>
            <p:spPr bwMode="auto">
              <a:xfrm>
                <a:off x="1235076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6" name="Freeform 1600"/>
              <p:cNvSpPr/>
              <p:nvPr/>
            </p:nvSpPr>
            <p:spPr bwMode="auto">
              <a:xfrm>
                <a:off x="1235076" y="106203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7" name="Freeform 1602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8" name="Freeform 1603"/>
              <p:cNvSpPr/>
              <p:nvPr/>
            </p:nvSpPr>
            <p:spPr bwMode="auto">
              <a:xfrm>
                <a:off x="1235075" y="10620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0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29" name="Rectangle 1604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30" name="Rectangle 1605"/>
              <p:cNvSpPr>
                <a:spLocks noChangeArrowheads="1"/>
              </p:cNvSpPr>
              <p:nvPr/>
            </p:nvSpPr>
            <p:spPr bwMode="auto">
              <a:xfrm>
                <a:off x="1231900" y="106203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31" name="Freeform 1606"/>
              <p:cNvSpPr/>
              <p:nvPr/>
            </p:nvSpPr>
            <p:spPr bwMode="auto">
              <a:xfrm>
                <a:off x="1238250" y="1054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2" name="Freeform 1607"/>
              <p:cNvSpPr/>
              <p:nvPr/>
            </p:nvSpPr>
            <p:spPr bwMode="auto">
              <a:xfrm>
                <a:off x="1238250" y="1054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3" name="Freeform 1608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4" name="Freeform 1609"/>
              <p:cNvSpPr/>
              <p:nvPr/>
            </p:nvSpPr>
            <p:spPr bwMode="auto">
              <a:xfrm>
                <a:off x="1190625" y="10620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5" name="Freeform 1610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6" name="Freeform 1611"/>
              <p:cNvSpPr/>
              <p:nvPr/>
            </p:nvSpPr>
            <p:spPr bwMode="auto">
              <a:xfrm>
                <a:off x="1174750" y="1062038"/>
                <a:ext cx="7938" cy="0"/>
              </a:xfrm>
              <a:custGeom>
                <a:avLst/>
                <a:gdLst>
                  <a:gd name="T0" fmla="*/ 2147483647 w 5"/>
                  <a:gd name="T1" fmla="*/ 2147483647 w 5"/>
                  <a:gd name="T2" fmla="*/ 2147483647 w 5"/>
                  <a:gd name="T3" fmla="*/ 0 w 5"/>
                  <a:gd name="T4" fmla="*/ 0 w 5"/>
                  <a:gd name="T5" fmla="*/ 0 w 5"/>
                  <a:gd name="T6" fmla="*/ 2147483647 w 5"/>
                  <a:gd name="T7" fmla="*/ 2147483647 w 5"/>
                  <a:gd name="T8" fmla="*/ 2147483647 w 5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5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7" name="Freeform 1612"/>
              <p:cNvSpPr/>
              <p:nvPr/>
            </p:nvSpPr>
            <p:spPr bwMode="auto">
              <a:xfrm>
                <a:off x="1163638" y="10731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8" name="Freeform 1613"/>
              <p:cNvSpPr/>
              <p:nvPr/>
            </p:nvSpPr>
            <p:spPr bwMode="auto">
              <a:xfrm>
                <a:off x="1163638" y="10731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2147483647 w 2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9">
                    <a:pos x="T0" y="0"/>
                  </a:cxn>
                  <a:cxn ang="T10">
                    <a:pos x="T1" y="0"/>
                  </a:cxn>
                  <a:cxn ang="T11">
                    <a:pos x="T2" y="0"/>
                  </a:cxn>
                  <a:cxn ang="T12">
                    <a:pos x="T3" y="0"/>
                  </a:cxn>
                  <a:cxn ang="T13">
                    <a:pos x="T4" y="0"/>
                  </a:cxn>
                  <a:cxn ang="T14">
                    <a:pos x="T5" y="0"/>
                  </a:cxn>
                  <a:cxn ang="T15">
                    <a:pos x="T6" y="0"/>
                  </a:cxn>
                  <a:cxn ang="T16">
                    <a:pos x="T7" y="0"/>
                  </a:cxn>
                  <a:cxn ang="T17">
                    <a:pos x="T8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39" name="Freeform 1614"/>
              <p:cNvSpPr/>
              <p:nvPr/>
            </p:nvSpPr>
            <p:spPr bwMode="auto">
              <a:xfrm>
                <a:off x="1160463" y="10731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0" name="Freeform 1615"/>
              <p:cNvSpPr/>
              <p:nvPr/>
            </p:nvSpPr>
            <p:spPr bwMode="auto">
              <a:xfrm>
                <a:off x="1160463" y="10731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1" name="Freeform 1616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0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0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0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0 w 21"/>
                  <a:gd name="T23" fmla="*/ 2147483647 h 7"/>
                  <a:gd name="T24" fmla="*/ 2147483647 w 21"/>
                  <a:gd name="T25" fmla="*/ 2147483647 h 7"/>
                  <a:gd name="T26" fmla="*/ 0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2147483647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2147483647 h 7"/>
                  <a:gd name="T52" fmla="*/ 2147483647 w 21"/>
                  <a:gd name="T53" fmla="*/ 2147483647 h 7"/>
                  <a:gd name="T54" fmla="*/ 2147483647 w 21"/>
                  <a:gd name="T55" fmla="*/ 2147483647 h 7"/>
                  <a:gd name="T56" fmla="*/ 2147483647 w 21"/>
                  <a:gd name="T57" fmla="*/ 2147483647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2147483647 w 21"/>
                  <a:gd name="T65" fmla="*/ 0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2" name="Freeform 1617"/>
              <p:cNvSpPr/>
              <p:nvPr/>
            </p:nvSpPr>
            <p:spPr bwMode="auto">
              <a:xfrm>
                <a:off x="1130300" y="1058863"/>
                <a:ext cx="33338" cy="11113"/>
              </a:xfrm>
              <a:custGeom>
                <a:avLst/>
                <a:gdLst>
                  <a:gd name="T0" fmla="*/ 2147483647 w 21"/>
                  <a:gd name="T1" fmla="*/ 0 h 7"/>
                  <a:gd name="T2" fmla="*/ 2147483647 w 21"/>
                  <a:gd name="T3" fmla="*/ 2147483647 h 7"/>
                  <a:gd name="T4" fmla="*/ 2147483647 w 21"/>
                  <a:gd name="T5" fmla="*/ 2147483647 h 7"/>
                  <a:gd name="T6" fmla="*/ 2147483647 w 21"/>
                  <a:gd name="T7" fmla="*/ 2147483647 h 7"/>
                  <a:gd name="T8" fmla="*/ 2147483647 w 21"/>
                  <a:gd name="T9" fmla="*/ 2147483647 h 7"/>
                  <a:gd name="T10" fmla="*/ 2147483647 w 21"/>
                  <a:gd name="T11" fmla="*/ 0 h 7"/>
                  <a:gd name="T12" fmla="*/ 2147483647 w 21"/>
                  <a:gd name="T13" fmla="*/ 2147483647 h 7"/>
                  <a:gd name="T14" fmla="*/ 2147483647 w 21"/>
                  <a:gd name="T15" fmla="*/ 2147483647 h 7"/>
                  <a:gd name="T16" fmla="*/ 2147483647 w 21"/>
                  <a:gd name="T17" fmla="*/ 0 h 7"/>
                  <a:gd name="T18" fmla="*/ 2147483647 w 21"/>
                  <a:gd name="T19" fmla="*/ 2147483647 h 7"/>
                  <a:gd name="T20" fmla="*/ 2147483647 w 21"/>
                  <a:gd name="T21" fmla="*/ 2147483647 h 7"/>
                  <a:gd name="T22" fmla="*/ 0 w 21"/>
                  <a:gd name="T23" fmla="*/ 2147483647 h 7"/>
                  <a:gd name="T24" fmla="*/ 2147483647 w 21"/>
                  <a:gd name="T25" fmla="*/ 2147483647 h 7"/>
                  <a:gd name="T26" fmla="*/ 0 w 21"/>
                  <a:gd name="T27" fmla="*/ 2147483647 h 7"/>
                  <a:gd name="T28" fmla="*/ 2147483647 w 21"/>
                  <a:gd name="T29" fmla="*/ 2147483647 h 7"/>
                  <a:gd name="T30" fmla="*/ 2147483647 w 21"/>
                  <a:gd name="T31" fmla="*/ 2147483647 h 7"/>
                  <a:gd name="T32" fmla="*/ 2147483647 w 21"/>
                  <a:gd name="T33" fmla="*/ 2147483647 h 7"/>
                  <a:gd name="T34" fmla="*/ 2147483647 w 21"/>
                  <a:gd name="T35" fmla="*/ 2147483647 h 7"/>
                  <a:gd name="T36" fmla="*/ 2147483647 w 21"/>
                  <a:gd name="T37" fmla="*/ 2147483647 h 7"/>
                  <a:gd name="T38" fmla="*/ 2147483647 w 21"/>
                  <a:gd name="T39" fmla="*/ 2147483647 h 7"/>
                  <a:gd name="T40" fmla="*/ 2147483647 w 21"/>
                  <a:gd name="T41" fmla="*/ 2147483647 h 7"/>
                  <a:gd name="T42" fmla="*/ 2147483647 w 21"/>
                  <a:gd name="T43" fmla="*/ 2147483647 h 7"/>
                  <a:gd name="T44" fmla="*/ 2147483647 w 21"/>
                  <a:gd name="T45" fmla="*/ 2147483647 h 7"/>
                  <a:gd name="T46" fmla="*/ 2147483647 w 21"/>
                  <a:gd name="T47" fmla="*/ 2147483647 h 7"/>
                  <a:gd name="T48" fmla="*/ 2147483647 w 21"/>
                  <a:gd name="T49" fmla="*/ 2147483647 h 7"/>
                  <a:gd name="T50" fmla="*/ 2147483647 w 21"/>
                  <a:gd name="T51" fmla="*/ 2147483647 h 7"/>
                  <a:gd name="T52" fmla="*/ 2147483647 w 21"/>
                  <a:gd name="T53" fmla="*/ 2147483647 h 7"/>
                  <a:gd name="T54" fmla="*/ 2147483647 w 21"/>
                  <a:gd name="T55" fmla="*/ 2147483647 h 7"/>
                  <a:gd name="T56" fmla="*/ 2147483647 w 21"/>
                  <a:gd name="T57" fmla="*/ 2147483647 h 7"/>
                  <a:gd name="T58" fmla="*/ 2147483647 w 21"/>
                  <a:gd name="T59" fmla="*/ 2147483647 h 7"/>
                  <a:gd name="T60" fmla="*/ 2147483647 w 21"/>
                  <a:gd name="T61" fmla="*/ 2147483647 h 7"/>
                  <a:gd name="T62" fmla="*/ 2147483647 w 21"/>
                  <a:gd name="T63" fmla="*/ 2147483647 h 7"/>
                  <a:gd name="T64" fmla="*/ 2147483647 w 21"/>
                  <a:gd name="T65" fmla="*/ 0 h 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" h="7">
                    <a:moveTo>
                      <a:pt x="11" y="0"/>
                    </a:moveTo>
                    <a:lnTo>
                      <a:pt x="9" y="0"/>
                    </a:lnTo>
                    <a:lnTo>
                      <a:pt x="9" y="2"/>
                    </a:lnTo>
                    <a:lnTo>
                      <a:pt x="7" y="2"/>
                    </a:lnTo>
                    <a:lnTo>
                      <a:pt x="7" y="0"/>
                    </a:lnTo>
                    <a:lnTo>
                      <a:pt x="4" y="0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2" y="2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4"/>
                    </a:lnTo>
                    <a:lnTo>
                      <a:pt x="9" y="4"/>
                    </a:lnTo>
                    <a:lnTo>
                      <a:pt x="7" y="4"/>
                    </a:lnTo>
                    <a:lnTo>
                      <a:pt x="4" y="4"/>
                    </a:lnTo>
                    <a:lnTo>
                      <a:pt x="4" y="7"/>
                    </a:lnTo>
                    <a:lnTo>
                      <a:pt x="7" y="7"/>
                    </a:lnTo>
                    <a:lnTo>
                      <a:pt x="9" y="7"/>
                    </a:lnTo>
                    <a:lnTo>
                      <a:pt x="11" y="7"/>
                    </a:lnTo>
                    <a:lnTo>
                      <a:pt x="14" y="7"/>
                    </a:lnTo>
                    <a:lnTo>
                      <a:pt x="16" y="7"/>
                    </a:lnTo>
                    <a:lnTo>
                      <a:pt x="16" y="4"/>
                    </a:lnTo>
                    <a:lnTo>
                      <a:pt x="19" y="4"/>
                    </a:lnTo>
                    <a:lnTo>
                      <a:pt x="19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6" y="2"/>
                    </a:lnTo>
                    <a:lnTo>
                      <a:pt x="14" y="2"/>
                    </a:lnTo>
                    <a:lnTo>
                      <a:pt x="11" y="2"/>
                    </a:lnTo>
                    <a:lnTo>
                      <a:pt x="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43" name="Rectangle 1618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4" name="Rectangle 1619"/>
              <p:cNvSpPr>
                <a:spLocks noChangeArrowheads="1"/>
              </p:cNvSpPr>
              <p:nvPr/>
            </p:nvSpPr>
            <p:spPr bwMode="auto">
              <a:xfrm>
                <a:off x="1163638" y="10620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5" name="Rectangle 1620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6" name="Rectangle 1621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7" name="Rectangle 1622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8" name="Rectangle 1623"/>
              <p:cNvSpPr>
                <a:spLocks noChangeArrowheads="1"/>
              </p:cNvSpPr>
              <p:nvPr/>
            </p:nvSpPr>
            <p:spPr bwMode="auto">
              <a:xfrm>
                <a:off x="1152525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49" name="Freeform 1624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0" name="Freeform 1625"/>
              <p:cNvSpPr/>
              <p:nvPr/>
            </p:nvSpPr>
            <p:spPr bwMode="auto">
              <a:xfrm>
                <a:off x="1136650" y="1058863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1" name="Rectangle 1626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2" name="Rectangle 1627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3" name="Rectangle 1628"/>
              <p:cNvSpPr>
                <a:spLocks noChangeArrowheads="1"/>
              </p:cNvSpPr>
              <p:nvPr/>
            </p:nvSpPr>
            <p:spPr bwMode="auto">
              <a:xfrm>
                <a:off x="1141413" y="105886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54" name="Freeform 1629"/>
              <p:cNvSpPr/>
              <p:nvPr/>
            </p:nvSpPr>
            <p:spPr bwMode="auto">
              <a:xfrm>
                <a:off x="1141413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5" name="Freeform 1630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6" name="Freeform 1631"/>
              <p:cNvSpPr/>
              <p:nvPr/>
            </p:nvSpPr>
            <p:spPr bwMode="auto">
              <a:xfrm>
                <a:off x="1136650" y="10588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7" name="Freeform 1632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Freeform 1633"/>
              <p:cNvSpPr/>
              <p:nvPr/>
            </p:nvSpPr>
            <p:spPr bwMode="auto">
              <a:xfrm>
                <a:off x="1130300" y="10588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Rectangle 1634"/>
              <p:cNvSpPr>
                <a:spLocks noChangeArrowheads="1"/>
              </p:cNvSpPr>
              <p:nvPr/>
            </p:nvSpPr>
            <p:spPr bwMode="auto">
              <a:xfrm>
                <a:off x="1136650" y="106997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60" name="Rectangle 1635"/>
              <p:cNvSpPr>
                <a:spLocks noChangeArrowheads="1"/>
              </p:cNvSpPr>
              <p:nvPr/>
            </p:nvSpPr>
            <p:spPr bwMode="auto">
              <a:xfrm>
                <a:off x="1136650" y="106997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61" name="Freeform 1636"/>
              <p:cNvSpPr/>
              <p:nvPr/>
            </p:nvSpPr>
            <p:spPr bwMode="auto">
              <a:xfrm>
                <a:off x="1136650" y="10699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Freeform 1637"/>
              <p:cNvSpPr/>
              <p:nvPr/>
            </p:nvSpPr>
            <p:spPr bwMode="auto">
              <a:xfrm>
                <a:off x="1136650" y="10699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Freeform 1638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0 w 22"/>
                  <a:gd name="T27" fmla="*/ 2147483647 h 19"/>
                  <a:gd name="T28" fmla="*/ 0 w 22"/>
                  <a:gd name="T29" fmla="*/ 2147483647 h 19"/>
                  <a:gd name="T30" fmla="*/ 0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2147483647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2147483647 w 22"/>
                  <a:gd name="T105" fmla="*/ 2147483647 h 19"/>
                  <a:gd name="T106" fmla="*/ 2147483647 w 22"/>
                  <a:gd name="T107" fmla="*/ 0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4" name="Freeform 1639"/>
              <p:cNvSpPr/>
              <p:nvPr/>
            </p:nvSpPr>
            <p:spPr bwMode="auto">
              <a:xfrm>
                <a:off x="1106488" y="1062038"/>
                <a:ext cx="34925" cy="30163"/>
              </a:xfrm>
              <a:custGeom>
                <a:avLst/>
                <a:gdLst>
                  <a:gd name="T0" fmla="*/ 2147483647 w 22"/>
                  <a:gd name="T1" fmla="*/ 2147483647 h 19"/>
                  <a:gd name="T2" fmla="*/ 2147483647 w 22"/>
                  <a:gd name="T3" fmla="*/ 2147483647 h 19"/>
                  <a:gd name="T4" fmla="*/ 2147483647 w 22"/>
                  <a:gd name="T5" fmla="*/ 2147483647 h 19"/>
                  <a:gd name="T6" fmla="*/ 2147483647 w 22"/>
                  <a:gd name="T7" fmla="*/ 2147483647 h 19"/>
                  <a:gd name="T8" fmla="*/ 2147483647 w 22"/>
                  <a:gd name="T9" fmla="*/ 2147483647 h 19"/>
                  <a:gd name="T10" fmla="*/ 2147483647 w 22"/>
                  <a:gd name="T11" fmla="*/ 2147483647 h 19"/>
                  <a:gd name="T12" fmla="*/ 2147483647 w 22"/>
                  <a:gd name="T13" fmla="*/ 2147483647 h 19"/>
                  <a:gd name="T14" fmla="*/ 2147483647 w 22"/>
                  <a:gd name="T15" fmla="*/ 2147483647 h 19"/>
                  <a:gd name="T16" fmla="*/ 2147483647 w 22"/>
                  <a:gd name="T17" fmla="*/ 2147483647 h 19"/>
                  <a:gd name="T18" fmla="*/ 2147483647 w 22"/>
                  <a:gd name="T19" fmla="*/ 2147483647 h 19"/>
                  <a:gd name="T20" fmla="*/ 2147483647 w 22"/>
                  <a:gd name="T21" fmla="*/ 2147483647 h 19"/>
                  <a:gd name="T22" fmla="*/ 2147483647 w 22"/>
                  <a:gd name="T23" fmla="*/ 2147483647 h 19"/>
                  <a:gd name="T24" fmla="*/ 2147483647 w 22"/>
                  <a:gd name="T25" fmla="*/ 2147483647 h 19"/>
                  <a:gd name="T26" fmla="*/ 0 w 22"/>
                  <a:gd name="T27" fmla="*/ 2147483647 h 19"/>
                  <a:gd name="T28" fmla="*/ 0 w 22"/>
                  <a:gd name="T29" fmla="*/ 2147483647 h 19"/>
                  <a:gd name="T30" fmla="*/ 0 w 22"/>
                  <a:gd name="T31" fmla="*/ 2147483647 h 19"/>
                  <a:gd name="T32" fmla="*/ 2147483647 w 22"/>
                  <a:gd name="T33" fmla="*/ 2147483647 h 19"/>
                  <a:gd name="T34" fmla="*/ 2147483647 w 22"/>
                  <a:gd name="T35" fmla="*/ 2147483647 h 19"/>
                  <a:gd name="T36" fmla="*/ 2147483647 w 22"/>
                  <a:gd name="T37" fmla="*/ 2147483647 h 19"/>
                  <a:gd name="T38" fmla="*/ 2147483647 w 22"/>
                  <a:gd name="T39" fmla="*/ 2147483647 h 19"/>
                  <a:gd name="T40" fmla="*/ 2147483647 w 22"/>
                  <a:gd name="T41" fmla="*/ 2147483647 h 19"/>
                  <a:gd name="T42" fmla="*/ 2147483647 w 22"/>
                  <a:gd name="T43" fmla="*/ 2147483647 h 19"/>
                  <a:gd name="T44" fmla="*/ 2147483647 w 22"/>
                  <a:gd name="T45" fmla="*/ 2147483647 h 19"/>
                  <a:gd name="T46" fmla="*/ 2147483647 w 22"/>
                  <a:gd name="T47" fmla="*/ 2147483647 h 19"/>
                  <a:gd name="T48" fmla="*/ 2147483647 w 22"/>
                  <a:gd name="T49" fmla="*/ 2147483647 h 19"/>
                  <a:gd name="T50" fmla="*/ 2147483647 w 22"/>
                  <a:gd name="T51" fmla="*/ 2147483647 h 19"/>
                  <a:gd name="T52" fmla="*/ 2147483647 w 22"/>
                  <a:gd name="T53" fmla="*/ 2147483647 h 19"/>
                  <a:gd name="T54" fmla="*/ 2147483647 w 22"/>
                  <a:gd name="T55" fmla="*/ 2147483647 h 19"/>
                  <a:gd name="T56" fmla="*/ 2147483647 w 22"/>
                  <a:gd name="T57" fmla="*/ 2147483647 h 19"/>
                  <a:gd name="T58" fmla="*/ 2147483647 w 22"/>
                  <a:gd name="T59" fmla="*/ 2147483647 h 19"/>
                  <a:gd name="T60" fmla="*/ 2147483647 w 22"/>
                  <a:gd name="T61" fmla="*/ 2147483647 h 19"/>
                  <a:gd name="T62" fmla="*/ 2147483647 w 22"/>
                  <a:gd name="T63" fmla="*/ 2147483647 h 19"/>
                  <a:gd name="T64" fmla="*/ 2147483647 w 22"/>
                  <a:gd name="T65" fmla="*/ 2147483647 h 19"/>
                  <a:gd name="T66" fmla="*/ 2147483647 w 22"/>
                  <a:gd name="T67" fmla="*/ 2147483647 h 19"/>
                  <a:gd name="T68" fmla="*/ 2147483647 w 22"/>
                  <a:gd name="T69" fmla="*/ 2147483647 h 19"/>
                  <a:gd name="T70" fmla="*/ 2147483647 w 22"/>
                  <a:gd name="T71" fmla="*/ 2147483647 h 19"/>
                  <a:gd name="T72" fmla="*/ 2147483647 w 22"/>
                  <a:gd name="T73" fmla="*/ 2147483647 h 19"/>
                  <a:gd name="T74" fmla="*/ 2147483647 w 22"/>
                  <a:gd name="T75" fmla="*/ 2147483647 h 19"/>
                  <a:gd name="T76" fmla="*/ 2147483647 w 22"/>
                  <a:gd name="T77" fmla="*/ 2147483647 h 19"/>
                  <a:gd name="T78" fmla="*/ 2147483647 w 22"/>
                  <a:gd name="T79" fmla="*/ 2147483647 h 19"/>
                  <a:gd name="T80" fmla="*/ 2147483647 w 22"/>
                  <a:gd name="T81" fmla="*/ 2147483647 h 19"/>
                  <a:gd name="T82" fmla="*/ 2147483647 w 22"/>
                  <a:gd name="T83" fmla="*/ 2147483647 h 19"/>
                  <a:gd name="T84" fmla="*/ 2147483647 w 22"/>
                  <a:gd name="T85" fmla="*/ 2147483647 h 19"/>
                  <a:gd name="T86" fmla="*/ 2147483647 w 22"/>
                  <a:gd name="T87" fmla="*/ 2147483647 h 19"/>
                  <a:gd name="T88" fmla="*/ 2147483647 w 22"/>
                  <a:gd name="T89" fmla="*/ 2147483647 h 19"/>
                  <a:gd name="T90" fmla="*/ 2147483647 w 22"/>
                  <a:gd name="T91" fmla="*/ 2147483647 h 19"/>
                  <a:gd name="T92" fmla="*/ 2147483647 w 22"/>
                  <a:gd name="T93" fmla="*/ 2147483647 h 19"/>
                  <a:gd name="T94" fmla="*/ 2147483647 w 22"/>
                  <a:gd name="T95" fmla="*/ 2147483647 h 19"/>
                  <a:gd name="T96" fmla="*/ 2147483647 w 22"/>
                  <a:gd name="T97" fmla="*/ 2147483647 h 19"/>
                  <a:gd name="T98" fmla="*/ 2147483647 w 22"/>
                  <a:gd name="T99" fmla="*/ 2147483647 h 19"/>
                  <a:gd name="T100" fmla="*/ 2147483647 w 22"/>
                  <a:gd name="T101" fmla="*/ 2147483647 h 19"/>
                  <a:gd name="T102" fmla="*/ 2147483647 w 22"/>
                  <a:gd name="T103" fmla="*/ 2147483647 h 19"/>
                  <a:gd name="T104" fmla="*/ 2147483647 w 22"/>
                  <a:gd name="T105" fmla="*/ 2147483647 h 19"/>
                  <a:gd name="T106" fmla="*/ 2147483647 w 22"/>
                  <a:gd name="T107" fmla="*/ 0 h 19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22" h="19">
                    <a:moveTo>
                      <a:pt x="12" y="0"/>
                    </a:moveTo>
                    <a:lnTo>
                      <a:pt x="10" y="0"/>
                    </a:lnTo>
                    <a:lnTo>
                      <a:pt x="10" y="2"/>
                    </a:lnTo>
                    <a:lnTo>
                      <a:pt x="10" y="5"/>
                    </a:lnTo>
                    <a:lnTo>
                      <a:pt x="12" y="7"/>
                    </a:lnTo>
                    <a:lnTo>
                      <a:pt x="10" y="7"/>
                    </a:lnTo>
                    <a:lnTo>
                      <a:pt x="10" y="5"/>
                    </a:lnTo>
                    <a:lnTo>
                      <a:pt x="10" y="2"/>
                    </a:lnTo>
                    <a:lnTo>
                      <a:pt x="7" y="2"/>
                    </a:lnTo>
                    <a:lnTo>
                      <a:pt x="7" y="5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7" y="7"/>
                    </a:lnTo>
                    <a:lnTo>
                      <a:pt x="10" y="7"/>
                    </a:lnTo>
                    <a:lnTo>
                      <a:pt x="10" y="10"/>
                    </a:lnTo>
                    <a:lnTo>
                      <a:pt x="12" y="7"/>
                    </a:lnTo>
                    <a:lnTo>
                      <a:pt x="12" y="10"/>
                    </a:lnTo>
                    <a:lnTo>
                      <a:pt x="10" y="10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0" y="12"/>
                    </a:lnTo>
                    <a:lnTo>
                      <a:pt x="7" y="14"/>
                    </a:lnTo>
                    <a:lnTo>
                      <a:pt x="10" y="14"/>
                    </a:lnTo>
                    <a:lnTo>
                      <a:pt x="7" y="14"/>
                    </a:lnTo>
                    <a:lnTo>
                      <a:pt x="10" y="17"/>
                    </a:lnTo>
                    <a:lnTo>
                      <a:pt x="12" y="17"/>
                    </a:lnTo>
                    <a:lnTo>
                      <a:pt x="10" y="17"/>
                    </a:lnTo>
                    <a:lnTo>
                      <a:pt x="12" y="19"/>
                    </a:lnTo>
                    <a:lnTo>
                      <a:pt x="12" y="17"/>
                    </a:lnTo>
                    <a:lnTo>
                      <a:pt x="15" y="17"/>
                    </a:lnTo>
                    <a:lnTo>
                      <a:pt x="15" y="14"/>
                    </a:lnTo>
                    <a:lnTo>
                      <a:pt x="17" y="12"/>
                    </a:lnTo>
                    <a:lnTo>
                      <a:pt x="17" y="10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22" y="7"/>
                    </a:lnTo>
                    <a:lnTo>
                      <a:pt x="19" y="7"/>
                    </a:lnTo>
                    <a:lnTo>
                      <a:pt x="19" y="5"/>
                    </a:lnTo>
                    <a:lnTo>
                      <a:pt x="17" y="5"/>
                    </a:lnTo>
                    <a:lnTo>
                      <a:pt x="17" y="2"/>
                    </a:lnTo>
                    <a:lnTo>
                      <a:pt x="15" y="2"/>
                    </a:lnTo>
                    <a:lnTo>
                      <a:pt x="15" y="5"/>
                    </a:lnTo>
                    <a:lnTo>
                      <a:pt x="15" y="2"/>
                    </a:lnTo>
                    <a:lnTo>
                      <a:pt x="12" y="2"/>
                    </a:lnTo>
                    <a:lnTo>
                      <a:pt x="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5" name="Freeform 1640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6" name="Freeform 1641"/>
              <p:cNvSpPr/>
              <p:nvPr/>
            </p:nvSpPr>
            <p:spPr bwMode="auto">
              <a:xfrm>
                <a:off x="1141413" y="10779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7" name="Freeform 1642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0 h 4"/>
                  <a:gd name="T2" fmla="*/ 2147483647 w 7"/>
                  <a:gd name="T3" fmla="*/ 0 h 4"/>
                  <a:gd name="T4" fmla="*/ 2147483647 w 7"/>
                  <a:gd name="T5" fmla="*/ 0 h 4"/>
                  <a:gd name="T6" fmla="*/ 0 w 7"/>
                  <a:gd name="T7" fmla="*/ 2147483647 h 4"/>
                  <a:gd name="T8" fmla="*/ 0 w 7"/>
                  <a:gd name="T9" fmla="*/ 2147483647 h 4"/>
                  <a:gd name="T10" fmla="*/ 0 w 7"/>
                  <a:gd name="T11" fmla="*/ 2147483647 h 4"/>
                  <a:gd name="T12" fmla="*/ 0 w 7"/>
                  <a:gd name="T13" fmla="*/ 2147483647 h 4"/>
                  <a:gd name="T14" fmla="*/ 0 w 7"/>
                  <a:gd name="T15" fmla="*/ 2147483647 h 4"/>
                  <a:gd name="T16" fmla="*/ 0 w 7"/>
                  <a:gd name="T17" fmla="*/ 2147483647 h 4"/>
                  <a:gd name="T18" fmla="*/ 0 w 7"/>
                  <a:gd name="T19" fmla="*/ 2147483647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2147483647 w 7"/>
                  <a:gd name="T25" fmla="*/ 2147483647 h 4"/>
                  <a:gd name="T26" fmla="*/ 2147483647 w 7"/>
                  <a:gd name="T27" fmla="*/ 2147483647 h 4"/>
                  <a:gd name="T28" fmla="*/ 2147483647 w 7"/>
                  <a:gd name="T29" fmla="*/ 2147483647 h 4"/>
                  <a:gd name="T30" fmla="*/ 2147483647 w 7"/>
                  <a:gd name="T31" fmla="*/ 2147483647 h 4"/>
                  <a:gd name="T32" fmla="*/ 2147483647 w 7"/>
                  <a:gd name="T33" fmla="*/ 2147483647 h 4"/>
                  <a:gd name="T34" fmla="*/ 2147483647 w 7"/>
                  <a:gd name="T35" fmla="*/ 2147483647 h 4"/>
                  <a:gd name="T36" fmla="*/ 2147483647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0 h 4"/>
                  <a:gd name="T58" fmla="*/ 2147483647 w 7"/>
                  <a:gd name="T59" fmla="*/ 0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8" name="Freeform 1643"/>
              <p:cNvSpPr/>
              <p:nvPr/>
            </p:nvSpPr>
            <p:spPr bwMode="auto">
              <a:xfrm>
                <a:off x="1141413" y="1077913"/>
                <a:ext cx="11113" cy="6350"/>
              </a:xfrm>
              <a:custGeom>
                <a:avLst/>
                <a:gdLst>
                  <a:gd name="T0" fmla="*/ 2147483647 w 7"/>
                  <a:gd name="T1" fmla="*/ 0 h 4"/>
                  <a:gd name="T2" fmla="*/ 2147483647 w 7"/>
                  <a:gd name="T3" fmla="*/ 0 h 4"/>
                  <a:gd name="T4" fmla="*/ 2147483647 w 7"/>
                  <a:gd name="T5" fmla="*/ 0 h 4"/>
                  <a:gd name="T6" fmla="*/ 0 w 7"/>
                  <a:gd name="T7" fmla="*/ 2147483647 h 4"/>
                  <a:gd name="T8" fmla="*/ 0 w 7"/>
                  <a:gd name="T9" fmla="*/ 2147483647 h 4"/>
                  <a:gd name="T10" fmla="*/ 0 w 7"/>
                  <a:gd name="T11" fmla="*/ 2147483647 h 4"/>
                  <a:gd name="T12" fmla="*/ 0 w 7"/>
                  <a:gd name="T13" fmla="*/ 2147483647 h 4"/>
                  <a:gd name="T14" fmla="*/ 0 w 7"/>
                  <a:gd name="T15" fmla="*/ 2147483647 h 4"/>
                  <a:gd name="T16" fmla="*/ 0 w 7"/>
                  <a:gd name="T17" fmla="*/ 2147483647 h 4"/>
                  <a:gd name="T18" fmla="*/ 0 w 7"/>
                  <a:gd name="T19" fmla="*/ 2147483647 h 4"/>
                  <a:gd name="T20" fmla="*/ 0 w 7"/>
                  <a:gd name="T21" fmla="*/ 2147483647 h 4"/>
                  <a:gd name="T22" fmla="*/ 0 w 7"/>
                  <a:gd name="T23" fmla="*/ 2147483647 h 4"/>
                  <a:gd name="T24" fmla="*/ 2147483647 w 7"/>
                  <a:gd name="T25" fmla="*/ 2147483647 h 4"/>
                  <a:gd name="T26" fmla="*/ 2147483647 w 7"/>
                  <a:gd name="T27" fmla="*/ 2147483647 h 4"/>
                  <a:gd name="T28" fmla="*/ 2147483647 w 7"/>
                  <a:gd name="T29" fmla="*/ 2147483647 h 4"/>
                  <a:gd name="T30" fmla="*/ 2147483647 w 7"/>
                  <a:gd name="T31" fmla="*/ 2147483647 h 4"/>
                  <a:gd name="T32" fmla="*/ 2147483647 w 7"/>
                  <a:gd name="T33" fmla="*/ 2147483647 h 4"/>
                  <a:gd name="T34" fmla="*/ 2147483647 w 7"/>
                  <a:gd name="T35" fmla="*/ 2147483647 h 4"/>
                  <a:gd name="T36" fmla="*/ 2147483647 w 7"/>
                  <a:gd name="T37" fmla="*/ 2147483647 h 4"/>
                  <a:gd name="T38" fmla="*/ 2147483647 w 7"/>
                  <a:gd name="T39" fmla="*/ 2147483647 h 4"/>
                  <a:gd name="T40" fmla="*/ 2147483647 w 7"/>
                  <a:gd name="T41" fmla="*/ 2147483647 h 4"/>
                  <a:gd name="T42" fmla="*/ 2147483647 w 7"/>
                  <a:gd name="T43" fmla="*/ 2147483647 h 4"/>
                  <a:gd name="T44" fmla="*/ 2147483647 w 7"/>
                  <a:gd name="T45" fmla="*/ 2147483647 h 4"/>
                  <a:gd name="T46" fmla="*/ 2147483647 w 7"/>
                  <a:gd name="T47" fmla="*/ 2147483647 h 4"/>
                  <a:gd name="T48" fmla="*/ 2147483647 w 7"/>
                  <a:gd name="T49" fmla="*/ 2147483647 h 4"/>
                  <a:gd name="T50" fmla="*/ 2147483647 w 7"/>
                  <a:gd name="T51" fmla="*/ 2147483647 h 4"/>
                  <a:gd name="T52" fmla="*/ 2147483647 w 7"/>
                  <a:gd name="T53" fmla="*/ 2147483647 h 4"/>
                  <a:gd name="T54" fmla="*/ 2147483647 w 7"/>
                  <a:gd name="T55" fmla="*/ 2147483647 h 4"/>
                  <a:gd name="T56" fmla="*/ 2147483647 w 7"/>
                  <a:gd name="T57" fmla="*/ 0 h 4"/>
                  <a:gd name="T58" fmla="*/ 2147483647 w 7"/>
                  <a:gd name="T59" fmla="*/ 0 h 4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7" h="4">
                    <a:moveTo>
                      <a:pt x="4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2" y="4"/>
                    </a:lnTo>
                    <a:lnTo>
                      <a:pt x="4" y="4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9" name="Freeform 1644"/>
              <p:cNvSpPr/>
              <p:nvPr/>
            </p:nvSpPr>
            <p:spPr bwMode="auto">
              <a:xfrm>
                <a:off x="1136650" y="1069975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0" name="Freeform 1645"/>
              <p:cNvSpPr/>
              <p:nvPr/>
            </p:nvSpPr>
            <p:spPr bwMode="auto">
              <a:xfrm>
                <a:off x="1136650" y="1069975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2147483647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1" name="Freeform 1646"/>
              <p:cNvSpPr/>
              <p:nvPr/>
            </p:nvSpPr>
            <p:spPr bwMode="auto">
              <a:xfrm>
                <a:off x="1106488" y="1073150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0 w 3"/>
                  <a:gd name="T21" fmla="*/ 2147483647 h 3"/>
                  <a:gd name="T22" fmla="*/ 0 w 3"/>
                  <a:gd name="T23" fmla="*/ 0 h 3"/>
                  <a:gd name="T24" fmla="*/ 0 w 3"/>
                  <a:gd name="T25" fmla="*/ 0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2" name="Freeform 1647"/>
              <p:cNvSpPr/>
              <p:nvPr/>
            </p:nvSpPr>
            <p:spPr bwMode="auto">
              <a:xfrm>
                <a:off x="1106488" y="1073150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0 h 3"/>
                  <a:gd name="T4" fmla="*/ 0 w 3"/>
                  <a:gd name="T5" fmla="*/ 0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0 w 3"/>
                  <a:gd name="T21" fmla="*/ 2147483647 h 3"/>
                  <a:gd name="T22" fmla="*/ 0 w 3"/>
                  <a:gd name="T23" fmla="*/ 0 h 3"/>
                  <a:gd name="T24" fmla="*/ 0 w 3"/>
                  <a:gd name="T25" fmla="*/ 0 h 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3" name="Freeform 1648"/>
              <p:cNvSpPr/>
              <p:nvPr/>
            </p:nvSpPr>
            <p:spPr bwMode="auto">
              <a:xfrm>
                <a:off x="1265238" y="1136650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4" name="Freeform 1649"/>
              <p:cNvSpPr/>
              <p:nvPr/>
            </p:nvSpPr>
            <p:spPr bwMode="auto">
              <a:xfrm>
                <a:off x="1265238" y="1136650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5" name="Freeform 1650"/>
              <p:cNvSpPr/>
              <p:nvPr/>
            </p:nvSpPr>
            <p:spPr bwMode="auto">
              <a:xfrm>
                <a:off x="1246188" y="1089025"/>
                <a:ext cx="52388" cy="25400"/>
              </a:xfrm>
              <a:custGeom>
                <a:avLst/>
                <a:gdLst>
                  <a:gd name="T0" fmla="*/ 2147483647 w 33"/>
                  <a:gd name="T1" fmla="*/ 0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2147483647 h 16"/>
                  <a:gd name="T32" fmla="*/ 2147483647 w 33"/>
                  <a:gd name="T33" fmla="*/ 2147483647 h 16"/>
                  <a:gd name="T34" fmla="*/ 2147483647 w 33"/>
                  <a:gd name="T35" fmla="*/ 2147483647 h 16"/>
                  <a:gd name="T36" fmla="*/ 0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2147483647 w 33"/>
                  <a:gd name="T69" fmla="*/ 0 h 16"/>
                  <a:gd name="T70" fmla="*/ 2147483647 w 33"/>
                  <a:gd name="T71" fmla="*/ 0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31" y="0"/>
                    </a:move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6" name="Freeform 1651"/>
              <p:cNvSpPr/>
              <p:nvPr/>
            </p:nvSpPr>
            <p:spPr bwMode="auto">
              <a:xfrm>
                <a:off x="1246188" y="1089025"/>
                <a:ext cx="52388" cy="25400"/>
              </a:xfrm>
              <a:custGeom>
                <a:avLst/>
                <a:gdLst>
                  <a:gd name="T0" fmla="*/ 2147483647 w 33"/>
                  <a:gd name="T1" fmla="*/ 0 h 16"/>
                  <a:gd name="T2" fmla="*/ 2147483647 w 33"/>
                  <a:gd name="T3" fmla="*/ 2147483647 h 16"/>
                  <a:gd name="T4" fmla="*/ 2147483647 w 33"/>
                  <a:gd name="T5" fmla="*/ 2147483647 h 16"/>
                  <a:gd name="T6" fmla="*/ 2147483647 w 33"/>
                  <a:gd name="T7" fmla="*/ 2147483647 h 16"/>
                  <a:gd name="T8" fmla="*/ 2147483647 w 33"/>
                  <a:gd name="T9" fmla="*/ 2147483647 h 16"/>
                  <a:gd name="T10" fmla="*/ 2147483647 w 33"/>
                  <a:gd name="T11" fmla="*/ 2147483647 h 16"/>
                  <a:gd name="T12" fmla="*/ 2147483647 w 33"/>
                  <a:gd name="T13" fmla="*/ 2147483647 h 16"/>
                  <a:gd name="T14" fmla="*/ 2147483647 w 33"/>
                  <a:gd name="T15" fmla="*/ 2147483647 h 16"/>
                  <a:gd name="T16" fmla="*/ 2147483647 w 33"/>
                  <a:gd name="T17" fmla="*/ 2147483647 h 16"/>
                  <a:gd name="T18" fmla="*/ 2147483647 w 33"/>
                  <a:gd name="T19" fmla="*/ 2147483647 h 16"/>
                  <a:gd name="T20" fmla="*/ 2147483647 w 33"/>
                  <a:gd name="T21" fmla="*/ 2147483647 h 16"/>
                  <a:gd name="T22" fmla="*/ 2147483647 w 33"/>
                  <a:gd name="T23" fmla="*/ 2147483647 h 16"/>
                  <a:gd name="T24" fmla="*/ 2147483647 w 33"/>
                  <a:gd name="T25" fmla="*/ 2147483647 h 16"/>
                  <a:gd name="T26" fmla="*/ 2147483647 w 33"/>
                  <a:gd name="T27" fmla="*/ 2147483647 h 16"/>
                  <a:gd name="T28" fmla="*/ 2147483647 w 33"/>
                  <a:gd name="T29" fmla="*/ 2147483647 h 16"/>
                  <a:gd name="T30" fmla="*/ 2147483647 w 33"/>
                  <a:gd name="T31" fmla="*/ 2147483647 h 16"/>
                  <a:gd name="T32" fmla="*/ 2147483647 w 33"/>
                  <a:gd name="T33" fmla="*/ 2147483647 h 16"/>
                  <a:gd name="T34" fmla="*/ 2147483647 w 33"/>
                  <a:gd name="T35" fmla="*/ 2147483647 h 16"/>
                  <a:gd name="T36" fmla="*/ 0 w 33"/>
                  <a:gd name="T37" fmla="*/ 2147483647 h 16"/>
                  <a:gd name="T38" fmla="*/ 2147483647 w 33"/>
                  <a:gd name="T39" fmla="*/ 2147483647 h 16"/>
                  <a:gd name="T40" fmla="*/ 2147483647 w 33"/>
                  <a:gd name="T41" fmla="*/ 2147483647 h 16"/>
                  <a:gd name="T42" fmla="*/ 2147483647 w 33"/>
                  <a:gd name="T43" fmla="*/ 2147483647 h 16"/>
                  <a:gd name="T44" fmla="*/ 2147483647 w 33"/>
                  <a:gd name="T45" fmla="*/ 2147483647 h 16"/>
                  <a:gd name="T46" fmla="*/ 2147483647 w 33"/>
                  <a:gd name="T47" fmla="*/ 2147483647 h 16"/>
                  <a:gd name="T48" fmla="*/ 2147483647 w 33"/>
                  <a:gd name="T49" fmla="*/ 2147483647 h 16"/>
                  <a:gd name="T50" fmla="*/ 2147483647 w 33"/>
                  <a:gd name="T51" fmla="*/ 2147483647 h 16"/>
                  <a:gd name="T52" fmla="*/ 2147483647 w 33"/>
                  <a:gd name="T53" fmla="*/ 2147483647 h 16"/>
                  <a:gd name="T54" fmla="*/ 2147483647 w 33"/>
                  <a:gd name="T55" fmla="*/ 2147483647 h 16"/>
                  <a:gd name="T56" fmla="*/ 2147483647 w 33"/>
                  <a:gd name="T57" fmla="*/ 2147483647 h 16"/>
                  <a:gd name="T58" fmla="*/ 2147483647 w 33"/>
                  <a:gd name="T59" fmla="*/ 2147483647 h 16"/>
                  <a:gd name="T60" fmla="*/ 2147483647 w 33"/>
                  <a:gd name="T61" fmla="*/ 2147483647 h 16"/>
                  <a:gd name="T62" fmla="*/ 2147483647 w 33"/>
                  <a:gd name="T63" fmla="*/ 2147483647 h 16"/>
                  <a:gd name="T64" fmla="*/ 2147483647 w 33"/>
                  <a:gd name="T65" fmla="*/ 2147483647 h 16"/>
                  <a:gd name="T66" fmla="*/ 2147483647 w 33"/>
                  <a:gd name="T67" fmla="*/ 2147483647 h 16"/>
                  <a:gd name="T68" fmla="*/ 2147483647 w 33"/>
                  <a:gd name="T69" fmla="*/ 0 h 16"/>
                  <a:gd name="T70" fmla="*/ 2147483647 w 33"/>
                  <a:gd name="T71" fmla="*/ 0 h 1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3" h="16">
                    <a:moveTo>
                      <a:pt x="31" y="0"/>
                    </a:moveTo>
                    <a:lnTo>
                      <a:pt x="29" y="0"/>
                    </a:lnTo>
                    <a:lnTo>
                      <a:pt x="26" y="0"/>
                    </a:lnTo>
                    <a:lnTo>
                      <a:pt x="26" y="2"/>
                    </a:lnTo>
                    <a:lnTo>
                      <a:pt x="21" y="2"/>
                    </a:lnTo>
                    <a:lnTo>
                      <a:pt x="19" y="2"/>
                    </a:lnTo>
                    <a:lnTo>
                      <a:pt x="17" y="2"/>
                    </a:lnTo>
                    <a:lnTo>
                      <a:pt x="17" y="4"/>
                    </a:lnTo>
                    <a:lnTo>
                      <a:pt x="17" y="2"/>
                    </a:lnTo>
                    <a:lnTo>
                      <a:pt x="14" y="2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7"/>
                    </a:lnTo>
                    <a:lnTo>
                      <a:pt x="5" y="7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7" y="9"/>
                    </a:lnTo>
                    <a:lnTo>
                      <a:pt x="5" y="9"/>
                    </a:lnTo>
                    <a:lnTo>
                      <a:pt x="5" y="11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0" y="14"/>
                    </a:lnTo>
                    <a:lnTo>
                      <a:pt x="2" y="14"/>
                    </a:lnTo>
                    <a:lnTo>
                      <a:pt x="5" y="14"/>
                    </a:lnTo>
                    <a:lnTo>
                      <a:pt x="2" y="14"/>
                    </a:lnTo>
                    <a:lnTo>
                      <a:pt x="2" y="16"/>
                    </a:lnTo>
                    <a:lnTo>
                      <a:pt x="5" y="16"/>
                    </a:lnTo>
                    <a:lnTo>
                      <a:pt x="7" y="16"/>
                    </a:lnTo>
                    <a:lnTo>
                      <a:pt x="10" y="14"/>
                    </a:lnTo>
                    <a:lnTo>
                      <a:pt x="10" y="11"/>
                    </a:lnTo>
                    <a:lnTo>
                      <a:pt x="12" y="11"/>
                    </a:lnTo>
                    <a:lnTo>
                      <a:pt x="12" y="9"/>
                    </a:lnTo>
                    <a:lnTo>
                      <a:pt x="14" y="9"/>
                    </a:lnTo>
                    <a:lnTo>
                      <a:pt x="14" y="7"/>
                    </a:lnTo>
                    <a:lnTo>
                      <a:pt x="17" y="7"/>
                    </a:lnTo>
                    <a:lnTo>
                      <a:pt x="19" y="7"/>
                    </a:lnTo>
                    <a:lnTo>
                      <a:pt x="19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9" y="4"/>
                    </a:lnTo>
                    <a:lnTo>
                      <a:pt x="31" y="2"/>
                    </a:lnTo>
                    <a:lnTo>
                      <a:pt x="33" y="2"/>
                    </a:lnTo>
                    <a:lnTo>
                      <a:pt x="33" y="0"/>
                    </a:lnTo>
                    <a:lnTo>
                      <a:pt x="3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7" name="Freeform 1652"/>
              <p:cNvSpPr/>
              <p:nvPr/>
            </p:nvSpPr>
            <p:spPr bwMode="auto">
              <a:xfrm>
                <a:off x="1238250" y="111442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0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0 h 12"/>
                  <a:gd name="T56" fmla="*/ 2147483647 w 15"/>
                  <a:gd name="T57" fmla="*/ 0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10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8" name="Freeform 1653"/>
              <p:cNvSpPr/>
              <p:nvPr/>
            </p:nvSpPr>
            <p:spPr bwMode="auto">
              <a:xfrm>
                <a:off x="1238250" y="111442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2147483647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0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2147483647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0 h 12"/>
                  <a:gd name="T56" fmla="*/ 2147483647 w 15"/>
                  <a:gd name="T57" fmla="*/ 0 h 1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5" h="12">
                    <a:moveTo>
                      <a:pt x="10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3" y="5"/>
                    </a:lnTo>
                    <a:lnTo>
                      <a:pt x="0" y="7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3" y="7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7" y="10"/>
                    </a:lnTo>
                    <a:lnTo>
                      <a:pt x="5" y="10"/>
                    </a:lnTo>
                    <a:lnTo>
                      <a:pt x="5" y="12"/>
                    </a:lnTo>
                    <a:lnTo>
                      <a:pt x="7" y="12"/>
                    </a:lnTo>
                    <a:lnTo>
                      <a:pt x="10" y="12"/>
                    </a:lnTo>
                    <a:lnTo>
                      <a:pt x="12" y="12"/>
                    </a:lnTo>
                    <a:lnTo>
                      <a:pt x="15" y="12"/>
                    </a:lnTo>
                    <a:lnTo>
                      <a:pt x="10" y="10"/>
                    </a:lnTo>
                    <a:lnTo>
                      <a:pt x="10" y="7"/>
                    </a:lnTo>
                    <a:lnTo>
                      <a:pt x="10" y="3"/>
                    </a:lnTo>
                    <a:lnTo>
                      <a:pt x="12" y="0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79" name="Rectangle 1654"/>
              <p:cNvSpPr>
                <a:spLocks noChangeArrowheads="1"/>
              </p:cNvSpPr>
              <p:nvPr/>
            </p:nvSpPr>
            <p:spPr bwMode="auto">
              <a:xfrm>
                <a:off x="1243013" y="1130300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0" name="Rectangle 1655"/>
              <p:cNvSpPr>
                <a:spLocks noChangeArrowheads="1"/>
              </p:cNvSpPr>
              <p:nvPr/>
            </p:nvSpPr>
            <p:spPr bwMode="auto">
              <a:xfrm>
                <a:off x="1243013" y="1130300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1" name="Freeform 1656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0 h 2"/>
                  <a:gd name="T16" fmla="*/ 2147483647 w 5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2" name="Freeform 1657"/>
              <p:cNvSpPr/>
              <p:nvPr/>
            </p:nvSpPr>
            <p:spPr bwMode="auto">
              <a:xfrm>
                <a:off x="1227138" y="1141413"/>
                <a:ext cx="7938" cy="3175"/>
              </a:xfrm>
              <a:custGeom>
                <a:avLst/>
                <a:gdLst>
                  <a:gd name="T0" fmla="*/ 2147483647 w 5"/>
                  <a:gd name="T1" fmla="*/ 0 h 2"/>
                  <a:gd name="T2" fmla="*/ 2147483647 w 5"/>
                  <a:gd name="T3" fmla="*/ 0 h 2"/>
                  <a:gd name="T4" fmla="*/ 0 w 5"/>
                  <a:gd name="T5" fmla="*/ 2147483647 h 2"/>
                  <a:gd name="T6" fmla="*/ 0 w 5"/>
                  <a:gd name="T7" fmla="*/ 2147483647 h 2"/>
                  <a:gd name="T8" fmla="*/ 2147483647 w 5"/>
                  <a:gd name="T9" fmla="*/ 2147483647 h 2"/>
                  <a:gd name="T10" fmla="*/ 2147483647 w 5"/>
                  <a:gd name="T11" fmla="*/ 2147483647 h 2"/>
                  <a:gd name="T12" fmla="*/ 2147483647 w 5"/>
                  <a:gd name="T13" fmla="*/ 2147483647 h 2"/>
                  <a:gd name="T14" fmla="*/ 2147483647 w 5"/>
                  <a:gd name="T15" fmla="*/ 0 h 2"/>
                  <a:gd name="T16" fmla="*/ 2147483647 w 5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5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3" name="Rectangle 1658"/>
              <p:cNvSpPr>
                <a:spLocks noChangeArrowheads="1"/>
              </p:cNvSpPr>
              <p:nvPr/>
            </p:nvSpPr>
            <p:spPr bwMode="auto">
              <a:xfrm>
                <a:off x="1155700" y="113030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4" name="Rectangle 1659"/>
              <p:cNvSpPr>
                <a:spLocks noChangeArrowheads="1"/>
              </p:cNvSpPr>
              <p:nvPr/>
            </p:nvSpPr>
            <p:spPr bwMode="auto">
              <a:xfrm>
                <a:off x="1155700" y="113030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185" name="Freeform 1660"/>
              <p:cNvSpPr/>
              <p:nvPr/>
            </p:nvSpPr>
            <p:spPr bwMode="auto">
              <a:xfrm>
                <a:off x="1152525" y="113030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6" name="Freeform 1661"/>
              <p:cNvSpPr/>
              <p:nvPr/>
            </p:nvSpPr>
            <p:spPr bwMode="auto">
              <a:xfrm>
                <a:off x="1152525" y="113030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7" name="Freeform 1662"/>
              <p:cNvSpPr/>
              <p:nvPr/>
            </p:nvSpPr>
            <p:spPr bwMode="auto">
              <a:xfrm>
                <a:off x="1147763" y="1130300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8" name="Freeform 1663"/>
              <p:cNvSpPr/>
              <p:nvPr/>
            </p:nvSpPr>
            <p:spPr bwMode="auto">
              <a:xfrm>
                <a:off x="1147763" y="1130300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2147483647 w 3"/>
                  <a:gd name="T3" fmla="*/ 0 h 2"/>
                  <a:gd name="T4" fmla="*/ 0 w 3"/>
                  <a:gd name="T5" fmla="*/ 0 h 2"/>
                  <a:gd name="T6" fmla="*/ 2147483647 w 3"/>
                  <a:gd name="T7" fmla="*/ 2147483647 h 2"/>
                  <a:gd name="T8" fmla="*/ 2147483647 w 3"/>
                  <a:gd name="T9" fmla="*/ 0 h 2"/>
                  <a:gd name="T10" fmla="*/ 2147483647 w 3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89" name="Freeform 1664"/>
              <p:cNvSpPr/>
              <p:nvPr/>
            </p:nvSpPr>
            <p:spPr bwMode="auto">
              <a:xfrm>
                <a:off x="1152525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0" name="Freeform 1665"/>
              <p:cNvSpPr/>
              <p:nvPr/>
            </p:nvSpPr>
            <p:spPr bwMode="auto">
              <a:xfrm>
                <a:off x="1152525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1" name="Freeform 1666"/>
              <p:cNvSpPr/>
              <p:nvPr/>
            </p:nvSpPr>
            <p:spPr bwMode="auto">
              <a:xfrm>
                <a:off x="1147763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2" name="Freeform 1667"/>
              <p:cNvSpPr/>
              <p:nvPr/>
            </p:nvSpPr>
            <p:spPr bwMode="auto">
              <a:xfrm>
                <a:off x="1147763" y="113347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3" name="Freeform 1668"/>
              <p:cNvSpPr/>
              <p:nvPr/>
            </p:nvSpPr>
            <p:spPr bwMode="auto">
              <a:xfrm>
                <a:off x="1147763" y="113347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4" name="Freeform 1669"/>
              <p:cNvSpPr/>
              <p:nvPr/>
            </p:nvSpPr>
            <p:spPr bwMode="auto">
              <a:xfrm>
                <a:off x="1147763" y="113347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5" name="Freeform 1670"/>
              <p:cNvSpPr/>
              <p:nvPr/>
            </p:nvSpPr>
            <p:spPr bwMode="auto">
              <a:xfrm>
                <a:off x="1144588" y="1133475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6" name="Freeform 1671"/>
              <p:cNvSpPr/>
              <p:nvPr/>
            </p:nvSpPr>
            <p:spPr bwMode="auto">
              <a:xfrm>
                <a:off x="1144588" y="1133475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0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7" name="Freeform 1672"/>
              <p:cNvSpPr/>
              <p:nvPr/>
            </p:nvSpPr>
            <p:spPr bwMode="auto">
              <a:xfrm>
                <a:off x="1136650" y="11366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8" name="Freeform 1673"/>
              <p:cNvSpPr/>
              <p:nvPr/>
            </p:nvSpPr>
            <p:spPr bwMode="auto">
              <a:xfrm>
                <a:off x="1136650" y="11366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99" name="Freeform 1674"/>
              <p:cNvSpPr/>
              <p:nvPr/>
            </p:nvSpPr>
            <p:spPr bwMode="auto">
              <a:xfrm>
                <a:off x="1136650" y="11366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0" name="Freeform 1675"/>
              <p:cNvSpPr/>
              <p:nvPr/>
            </p:nvSpPr>
            <p:spPr bwMode="auto">
              <a:xfrm>
                <a:off x="1136650" y="113665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1" name="Rectangle 1676"/>
              <p:cNvSpPr>
                <a:spLocks noChangeArrowheads="1"/>
              </p:cNvSpPr>
              <p:nvPr/>
            </p:nvSpPr>
            <p:spPr bwMode="auto">
              <a:xfrm>
                <a:off x="1133475" y="1136650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02" name="Rectangle 1677"/>
              <p:cNvSpPr>
                <a:spLocks noChangeArrowheads="1"/>
              </p:cNvSpPr>
              <p:nvPr/>
            </p:nvSpPr>
            <p:spPr bwMode="auto">
              <a:xfrm>
                <a:off x="1133475" y="1136650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03" name="Freeform 1678"/>
              <p:cNvSpPr/>
              <p:nvPr/>
            </p:nvSpPr>
            <p:spPr bwMode="auto">
              <a:xfrm>
                <a:off x="1133475" y="11366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4" name="Freeform 1679"/>
              <p:cNvSpPr/>
              <p:nvPr/>
            </p:nvSpPr>
            <p:spPr bwMode="auto">
              <a:xfrm>
                <a:off x="1133475" y="11366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5" name="Freeform 1680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6" name="Freeform 1681"/>
              <p:cNvSpPr/>
              <p:nvPr/>
            </p:nvSpPr>
            <p:spPr bwMode="auto">
              <a:xfrm>
                <a:off x="1130300" y="1141413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7" name="Freeform 1682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2147483647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8" name="Freeform 1683"/>
              <p:cNvSpPr/>
              <p:nvPr/>
            </p:nvSpPr>
            <p:spPr bwMode="auto">
              <a:xfrm>
                <a:off x="1125538" y="11414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0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0 h 2"/>
                  <a:gd name="T12" fmla="*/ 2147483647 w 3"/>
                  <a:gd name="T13" fmla="*/ 0 h 2"/>
                  <a:gd name="T14" fmla="*/ 2147483647 w 3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09" name="Freeform 1684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0" name="Freeform 1685"/>
              <p:cNvSpPr/>
              <p:nvPr/>
            </p:nvSpPr>
            <p:spPr bwMode="auto">
              <a:xfrm>
                <a:off x="1122363" y="11414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1" name="Freeform 1686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2" name="Freeform 1687"/>
              <p:cNvSpPr/>
              <p:nvPr/>
            </p:nvSpPr>
            <p:spPr bwMode="auto">
              <a:xfrm>
                <a:off x="1122363" y="114458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0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3" name="Freeform 1688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4" name="Freeform 1689"/>
              <p:cNvSpPr/>
              <p:nvPr/>
            </p:nvSpPr>
            <p:spPr bwMode="auto">
              <a:xfrm>
                <a:off x="1117600" y="11445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5" name="Freeform 1690"/>
              <p:cNvSpPr/>
              <p:nvPr/>
            </p:nvSpPr>
            <p:spPr bwMode="auto">
              <a:xfrm>
                <a:off x="1117600" y="1149350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6" name="Freeform 1691"/>
              <p:cNvSpPr/>
              <p:nvPr/>
            </p:nvSpPr>
            <p:spPr bwMode="auto">
              <a:xfrm>
                <a:off x="1117600" y="1149350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0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7" name="Freeform 1692"/>
              <p:cNvSpPr/>
              <p:nvPr/>
            </p:nvSpPr>
            <p:spPr bwMode="auto">
              <a:xfrm>
                <a:off x="1114425" y="11493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0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8" name="Freeform 1693"/>
              <p:cNvSpPr/>
              <p:nvPr/>
            </p:nvSpPr>
            <p:spPr bwMode="auto">
              <a:xfrm>
                <a:off x="1114425" y="11493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2147483647 h 2"/>
                  <a:gd name="T8" fmla="*/ 0 w 2"/>
                  <a:gd name="T9" fmla="*/ 2147483647 h 2"/>
                  <a:gd name="T10" fmla="*/ 0 w 2"/>
                  <a:gd name="T11" fmla="*/ 0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19" name="Rectangle 1694"/>
              <p:cNvSpPr>
                <a:spLocks noChangeArrowheads="1"/>
              </p:cNvSpPr>
              <p:nvPr/>
            </p:nvSpPr>
            <p:spPr bwMode="auto">
              <a:xfrm>
                <a:off x="1136650" y="120967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20" name="Rectangle 1695"/>
              <p:cNvSpPr>
                <a:spLocks noChangeArrowheads="1"/>
              </p:cNvSpPr>
              <p:nvPr/>
            </p:nvSpPr>
            <p:spPr bwMode="auto">
              <a:xfrm>
                <a:off x="1136650" y="120967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21" name="Freeform 1696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2" name="Freeform 1697"/>
              <p:cNvSpPr/>
              <p:nvPr/>
            </p:nvSpPr>
            <p:spPr bwMode="auto">
              <a:xfrm>
                <a:off x="1133475" y="122713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3" name="Freeform 1698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4" name="Freeform 1699"/>
              <p:cNvSpPr/>
              <p:nvPr/>
            </p:nvSpPr>
            <p:spPr bwMode="auto">
              <a:xfrm>
                <a:off x="1144588" y="122078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0 w 2"/>
                  <a:gd name="T15" fmla="*/ 0 h 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5" name="Freeform 1700"/>
              <p:cNvSpPr/>
              <p:nvPr/>
            </p:nvSpPr>
            <p:spPr bwMode="auto">
              <a:xfrm>
                <a:off x="1144588" y="121602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6" name="Freeform 1701"/>
              <p:cNvSpPr/>
              <p:nvPr/>
            </p:nvSpPr>
            <p:spPr bwMode="auto">
              <a:xfrm>
                <a:off x="1144588" y="121602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0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7" name="Freeform 1702"/>
              <p:cNvSpPr/>
              <p:nvPr/>
            </p:nvSpPr>
            <p:spPr bwMode="auto">
              <a:xfrm>
                <a:off x="1125538" y="12319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8" name="Freeform 1703"/>
              <p:cNvSpPr/>
              <p:nvPr/>
            </p:nvSpPr>
            <p:spPr bwMode="auto">
              <a:xfrm>
                <a:off x="1125538" y="12319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29" name="Freeform 1704"/>
              <p:cNvSpPr/>
              <p:nvPr/>
            </p:nvSpPr>
            <p:spPr bwMode="auto">
              <a:xfrm>
                <a:off x="1125538" y="1231900"/>
                <a:ext cx="4763" cy="3175"/>
              </a:xfrm>
              <a:custGeom>
                <a:avLst/>
                <a:gdLst>
                  <a:gd name="T0" fmla="*/ 2147483647 w 1"/>
                  <a:gd name="T1" fmla="*/ 0 h 1"/>
                  <a:gd name="T2" fmla="*/ 0 w 1"/>
                  <a:gd name="T3" fmla="*/ 0 h 1"/>
                  <a:gd name="T4" fmla="*/ 0 w 1"/>
                  <a:gd name="T5" fmla="*/ 2147483647 h 1"/>
                  <a:gd name="T6" fmla="*/ 0 w 1"/>
                  <a:gd name="T7" fmla="*/ 2147483647 h 1"/>
                  <a:gd name="T8" fmla="*/ 0 w 1"/>
                  <a:gd name="T9" fmla="*/ 2147483647 h 1"/>
                  <a:gd name="T10" fmla="*/ 2147483647 w 1"/>
                  <a:gd name="T11" fmla="*/ 0 h 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" h="1">
                    <a:moveTo>
                      <a:pt x="1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0" name="Freeform 1705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2147483647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1" name="Freeform 1706"/>
              <p:cNvSpPr/>
              <p:nvPr/>
            </p:nvSpPr>
            <p:spPr bwMode="auto">
              <a:xfrm>
                <a:off x="11001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2147483647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2" name="Freeform 1707"/>
              <p:cNvSpPr/>
              <p:nvPr/>
            </p:nvSpPr>
            <p:spPr bwMode="auto">
              <a:xfrm>
                <a:off x="1106488" y="1238250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3" name="Freeform 1708"/>
              <p:cNvSpPr/>
              <p:nvPr/>
            </p:nvSpPr>
            <p:spPr bwMode="auto">
              <a:xfrm>
                <a:off x="1106488" y="1238250"/>
                <a:ext cx="7938" cy="7938"/>
              </a:xfrm>
              <a:custGeom>
                <a:avLst/>
                <a:gdLst>
                  <a:gd name="T0" fmla="*/ 2147483647 w 5"/>
                  <a:gd name="T1" fmla="*/ 0 h 5"/>
                  <a:gd name="T2" fmla="*/ 2147483647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2147483647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0 h 5"/>
                  <a:gd name="T24" fmla="*/ 2147483647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3" y="0"/>
                    </a:moveTo>
                    <a:lnTo>
                      <a:pt x="3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4" name="Freeform 1709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5" name="Freeform 1710"/>
              <p:cNvSpPr/>
              <p:nvPr/>
            </p:nvSpPr>
            <p:spPr bwMode="auto">
              <a:xfrm>
                <a:off x="1111250" y="124618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6" name="Freeform 1711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7" name="Freeform 1712"/>
              <p:cNvSpPr/>
              <p:nvPr/>
            </p:nvSpPr>
            <p:spPr bwMode="auto">
              <a:xfrm>
                <a:off x="1106488" y="124618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2147483647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8" name="Freeform 1713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39" name="Freeform 1714"/>
              <p:cNvSpPr/>
              <p:nvPr/>
            </p:nvSpPr>
            <p:spPr bwMode="auto">
              <a:xfrm>
                <a:off x="1103313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0" name="Freeform 1715"/>
              <p:cNvSpPr/>
              <p:nvPr/>
            </p:nvSpPr>
            <p:spPr bwMode="auto">
              <a:xfrm>
                <a:off x="1117600" y="12509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1" name="Freeform 1716"/>
              <p:cNvSpPr/>
              <p:nvPr/>
            </p:nvSpPr>
            <p:spPr bwMode="auto">
              <a:xfrm>
                <a:off x="1117600" y="12509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2147483647 w 3"/>
                  <a:gd name="T3" fmla="*/ 0 w 3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2" name="Freeform 1717"/>
              <p:cNvSpPr/>
              <p:nvPr/>
            </p:nvSpPr>
            <p:spPr bwMode="auto">
              <a:xfrm>
                <a:off x="1050925" y="1223963"/>
                <a:ext cx="22225" cy="30163"/>
              </a:xfrm>
              <a:custGeom>
                <a:avLst/>
                <a:gdLst>
                  <a:gd name="T0" fmla="*/ 2147483647 w 6"/>
                  <a:gd name="T1" fmla="*/ 0 h 8"/>
                  <a:gd name="T2" fmla="*/ 2147483647 w 6"/>
                  <a:gd name="T3" fmla="*/ 0 h 8"/>
                  <a:gd name="T4" fmla="*/ 2147483647 w 6"/>
                  <a:gd name="T5" fmla="*/ 0 h 8"/>
                  <a:gd name="T6" fmla="*/ 2147483647 w 6"/>
                  <a:gd name="T7" fmla="*/ 0 h 8"/>
                  <a:gd name="T8" fmla="*/ 2147483647 w 6"/>
                  <a:gd name="T9" fmla="*/ 2147483647 h 8"/>
                  <a:gd name="T10" fmla="*/ 2147483647 w 6"/>
                  <a:gd name="T11" fmla="*/ 2147483647 h 8"/>
                  <a:gd name="T12" fmla="*/ 2147483647 w 6"/>
                  <a:gd name="T13" fmla="*/ 2147483647 h 8"/>
                  <a:gd name="T14" fmla="*/ 2147483647 w 6"/>
                  <a:gd name="T15" fmla="*/ 2147483647 h 8"/>
                  <a:gd name="T16" fmla="*/ 2147483647 w 6"/>
                  <a:gd name="T17" fmla="*/ 2147483647 h 8"/>
                  <a:gd name="T18" fmla="*/ 2147483647 w 6"/>
                  <a:gd name="T19" fmla="*/ 2147483647 h 8"/>
                  <a:gd name="T20" fmla="*/ 0 w 6"/>
                  <a:gd name="T21" fmla="*/ 2147483647 h 8"/>
                  <a:gd name="T22" fmla="*/ 2147483647 w 6"/>
                  <a:gd name="T23" fmla="*/ 2147483647 h 8"/>
                  <a:gd name="T24" fmla="*/ 2147483647 w 6"/>
                  <a:gd name="T25" fmla="*/ 2147483647 h 8"/>
                  <a:gd name="T26" fmla="*/ 2147483647 w 6"/>
                  <a:gd name="T27" fmla="*/ 2147483647 h 8"/>
                  <a:gd name="T28" fmla="*/ 2147483647 w 6"/>
                  <a:gd name="T29" fmla="*/ 2147483647 h 8"/>
                  <a:gd name="T30" fmla="*/ 2147483647 w 6"/>
                  <a:gd name="T31" fmla="*/ 2147483647 h 8"/>
                  <a:gd name="T32" fmla="*/ 2147483647 w 6"/>
                  <a:gd name="T33" fmla="*/ 2147483647 h 8"/>
                  <a:gd name="T34" fmla="*/ 2147483647 w 6"/>
                  <a:gd name="T35" fmla="*/ 2147483647 h 8"/>
                  <a:gd name="T36" fmla="*/ 2147483647 w 6"/>
                  <a:gd name="T37" fmla="*/ 2147483647 h 8"/>
                  <a:gd name="T38" fmla="*/ 2147483647 w 6"/>
                  <a:gd name="T39" fmla="*/ 2147483647 h 8"/>
                  <a:gd name="T40" fmla="*/ 2147483647 w 6"/>
                  <a:gd name="T41" fmla="*/ 2147483647 h 8"/>
                  <a:gd name="T42" fmla="*/ 2147483647 w 6"/>
                  <a:gd name="T43" fmla="*/ 2147483647 h 8"/>
                  <a:gd name="T44" fmla="*/ 2147483647 w 6"/>
                  <a:gd name="T45" fmla="*/ 2147483647 h 8"/>
                  <a:gd name="T46" fmla="*/ 2147483647 w 6"/>
                  <a:gd name="T47" fmla="*/ 2147483647 h 8"/>
                  <a:gd name="T48" fmla="*/ 2147483647 w 6"/>
                  <a:gd name="T49" fmla="*/ 2147483647 h 8"/>
                  <a:gd name="T50" fmla="*/ 2147483647 w 6"/>
                  <a:gd name="T51" fmla="*/ 2147483647 h 8"/>
                  <a:gd name="T52" fmla="*/ 2147483647 w 6"/>
                  <a:gd name="T53" fmla="*/ 2147483647 h 8"/>
                  <a:gd name="T54" fmla="*/ 2147483647 w 6"/>
                  <a:gd name="T55" fmla="*/ 2147483647 h 8"/>
                  <a:gd name="T56" fmla="*/ 2147483647 w 6"/>
                  <a:gd name="T57" fmla="*/ 2147483647 h 8"/>
                  <a:gd name="T58" fmla="*/ 2147483647 w 6"/>
                  <a:gd name="T59" fmla="*/ 2147483647 h 8"/>
                  <a:gd name="T60" fmla="*/ 2147483647 w 6"/>
                  <a:gd name="T61" fmla="*/ 2147483647 h 8"/>
                  <a:gd name="T62" fmla="*/ 2147483647 w 6"/>
                  <a:gd name="T63" fmla="*/ 2147483647 h 8"/>
                  <a:gd name="T64" fmla="*/ 2147483647 w 6"/>
                  <a:gd name="T65" fmla="*/ 2147483647 h 8"/>
                  <a:gd name="T66" fmla="*/ 2147483647 w 6"/>
                  <a:gd name="T67" fmla="*/ 2147483647 h 8"/>
                  <a:gd name="T68" fmla="*/ 2147483647 w 6"/>
                  <a:gd name="T69" fmla="*/ 0 h 8"/>
                  <a:gd name="T70" fmla="*/ 2147483647 w 6"/>
                  <a:gd name="T71" fmla="*/ 0 h 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6" h="8">
                    <a:moveTo>
                      <a:pt x="3" y="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3" y="5"/>
                      <a:pt x="4" y="7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6" y="8"/>
                      <a:pt x="6" y="8"/>
                      <a:pt x="6" y="8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4" y="5"/>
                      <a:pt x="4" y="5"/>
                      <a:pt x="4" y="5"/>
                    </a:cubicBezTo>
                    <a:cubicBezTo>
                      <a:pt x="4" y="4"/>
                      <a:pt x="4" y="4"/>
                      <a:pt x="4" y="4"/>
                    </a:cubicBezTo>
                    <a:cubicBezTo>
                      <a:pt x="3" y="5"/>
                      <a:pt x="3" y="5"/>
                      <a:pt x="3" y="5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4"/>
                      <a:pt x="3" y="4"/>
                      <a:pt x="3" y="4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3" name="Freeform 1718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4" name="Freeform 1719"/>
              <p:cNvSpPr/>
              <p:nvPr/>
            </p:nvSpPr>
            <p:spPr bwMode="auto">
              <a:xfrm>
                <a:off x="1050925" y="1227138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5" name="Freeform 1720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6" name="Freeform 1721"/>
              <p:cNvSpPr/>
              <p:nvPr/>
            </p:nvSpPr>
            <p:spPr bwMode="auto">
              <a:xfrm>
                <a:off x="1050925" y="122396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h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7" name="Freeform 1722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8" name="Freeform 1723"/>
              <p:cNvSpPr/>
              <p:nvPr/>
            </p:nvSpPr>
            <p:spPr bwMode="auto">
              <a:xfrm>
                <a:off x="1100138" y="147161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49" name="Freeform 1724"/>
              <p:cNvSpPr/>
              <p:nvPr/>
            </p:nvSpPr>
            <p:spPr bwMode="auto">
              <a:xfrm>
                <a:off x="1095375" y="14795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0" name="Freeform 1725"/>
              <p:cNvSpPr/>
              <p:nvPr/>
            </p:nvSpPr>
            <p:spPr bwMode="auto">
              <a:xfrm>
                <a:off x="1095375" y="1479550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1" name="Freeform 1726"/>
              <p:cNvSpPr/>
              <p:nvPr/>
            </p:nvSpPr>
            <p:spPr bwMode="auto">
              <a:xfrm>
                <a:off x="1095375" y="1484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2" name="Freeform 1727"/>
              <p:cNvSpPr/>
              <p:nvPr/>
            </p:nvSpPr>
            <p:spPr bwMode="auto">
              <a:xfrm>
                <a:off x="1246188" y="143827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3" name="Freeform 1728"/>
              <p:cNvSpPr/>
              <p:nvPr/>
            </p:nvSpPr>
            <p:spPr bwMode="auto">
              <a:xfrm>
                <a:off x="1246188" y="143827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4" name="Freeform 1729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5" name="Freeform 1730"/>
              <p:cNvSpPr/>
              <p:nvPr/>
            </p:nvSpPr>
            <p:spPr bwMode="auto">
              <a:xfrm>
                <a:off x="1525588" y="124301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0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6" name="Freeform 1731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7" name="Freeform 1732"/>
              <p:cNvSpPr/>
              <p:nvPr/>
            </p:nvSpPr>
            <p:spPr bwMode="auto">
              <a:xfrm>
                <a:off x="15255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8" name="Freeform 1733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2147483647 w 7"/>
                  <a:gd name="T1" fmla="*/ 0 h 31"/>
                  <a:gd name="T2" fmla="*/ 2147483647 w 7"/>
                  <a:gd name="T3" fmla="*/ 0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2147483647 w 7"/>
                  <a:gd name="T11" fmla="*/ 2147483647 h 31"/>
                  <a:gd name="T12" fmla="*/ 0 w 7"/>
                  <a:gd name="T13" fmla="*/ 2147483647 h 31"/>
                  <a:gd name="T14" fmla="*/ 0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0 w 7"/>
                  <a:gd name="T21" fmla="*/ 2147483647 h 31"/>
                  <a:gd name="T22" fmla="*/ 0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0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0 w 7"/>
                  <a:gd name="T39" fmla="*/ 2147483647 h 31"/>
                  <a:gd name="T40" fmla="*/ 0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2147483647 h 31"/>
                  <a:gd name="T80" fmla="*/ 2147483647 w 7"/>
                  <a:gd name="T81" fmla="*/ 2147483647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2147483647 w 7"/>
                  <a:gd name="T91" fmla="*/ 2147483647 h 31"/>
                  <a:gd name="T92" fmla="*/ 2147483647 w 7"/>
                  <a:gd name="T93" fmla="*/ 2147483647 h 31"/>
                  <a:gd name="T94" fmla="*/ 2147483647 w 7"/>
                  <a:gd name="T95" fmla="*/ 2147483647 h 31"/>
                  <a:gd name="T96" fmla="*/ 2147483647 w 7"/>
                  <a:gd name="T97" fmla="*/ 2147483647 h 31"/>
                  <a:gd name="T98" fmla="*/ 2147483647 w 7"/>
                  <a:gd name="T99" fmla="*/ 2147483647 h 31"/>
                  <a:gd name="T100" fmla="*/ 2147483647 w 7"/>
                  <a:gd name="T101" fmla="*/ 0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59" name="Freeform 1734"/>
              <p:cNvSpPr/>
              <p:nvPr/>
            </p:nvSpPr>
            <p:spPr bwMode="auto">
              <a:xfrm>
                <a:off x="1539875" y="1246188"/>
                <a:ext cx="11113" cy="49213"/>
              </a:xfrm>
              <a:custGeom>
                <a:avLst/>
                <a:gdLst>
                  <a:gd name="T0" fmla="*/ 2147483647 w 7"/>
                  <a:gd name="T1" fmla="*/ 0 h 31"/>
                  <a:gd name="T2" fmla="*/ 2147483647 w 7"/>
                  <a:gd name="T3" fmla="*/ 0 h 31"/>
                  <a:gd name="T4" fmla="*/ 2147483647 w 7"/>
                  <a:gd name="T5" fmla="*/ 2147483647 h 31"/>
                  <a:gd name="T6" fmla="*/ 2147483647 w 7"/>
                  <a:gd name="T7" fmla="*/ 2147483647 h 31"/>
                  <a:gd name="T8" fmla="*/ 2147483647 w 7"/>
                  <a:gd name="T9" fmla="*/ 2147483647 h 31"/>
                  <a:gd name="T10" fmla="*/ 2147483647 w 7"/>
                  <a:gd name="T11" fmla="*/ 2147483647 h 31"/>
                  <a:gd name="T12" fmla="*/ 0 w 7"/>
                  <a:gd name="T13" fmla="*/ 2147483647 h 31"/>
                  <a:gd name="T14" fmla="*/ 0 w 7"/>
                  <a:gd name="T15" fmla="*/ 2147483647 h 31"/>
                  <a:gd name="T16" fmla="*/ 0 w 7"/>
                  <a:gd name="T17" fmla="*/ 2147483647 h 31"/>
                  <a:gd name="T18" fmla="*/ 0 w 7"/>
                  <a:gd name="T19" fmla="*/ 2147483647 h 31"/>
                  <a:gd name="T20" fmla="*/ 0 w 7"/>
                  <a:gd name="T21" fmla="*/ 2147483647 h 31"/>
                  <a:gd name="T22" fmla="*/ 0 w 7"/>
                  <a:gd name="T23" fmla="*/ 2147483647 h 31"/>
                  <a:gd name="T24" fmla="*/ 2147483647 w 7"/>
                  <a:gd name="T25" fmla="*/ 2147483647 h 31"/>
                  <a:gd name="T26" fmla="*/ 2147483647 w 7"/>
                  <a:gd name="T27" fmla="*/ 2147483647 h 31"/>
                  <a:gd name="T28" fmla="*/ 2147483647 w 7"/>
                  <a:gd name="T29" fmla="*/ 2147483647 h 31"/>
                  <a:gd name="T30" fmla="*/ 2147483647 w 7"/>
                  <a:gd name="T31" fmla="*/ 2147483647 h 31"/>
                  <a:gd name="T32" fmla="*/ 0 w 7"/>
                  <a:gd name="T33" fmla="*/ 2147483647 h 31"/>
                  <a:gd name="T34" fmla="*/ 2147483647 w 7"/>
                  <a:gd name="T35" fmla="*/ 2147483647 h 31"/>
                  <a:gd name="T36" fmla="*/ 2147483647 w 7"/>
                  <a:gd name="T37" fmla="*/ 2147483647 h 31"/>
                  <a:gd name="T38" fmla="*/ 0 w 7"/>
                  <a:gd name="T39" fmla="*/ 2147483647 h 31"/>
                  <a:gd name="T40" fmla="*/ 0 w 7"/>
                  <a:gd name="T41" fmla="*/ 2147483647 h 31"/>
                  <a:gd name="T42" fmla="*/ 2147483647 w 7"/>
                  <a:gd name="T43" fmla="*/ 2147483647 h 31"/>
                  <a:gd name="T44" fmla="*/ 2147483647 w 7"/>
                  <a:gd name="T45" fmla="*/ 2147483647 h 31"/>
                  <a:gd name="T46" fmla="*/ 2147483647 w 7"/>
                  <a:gd name="T47" fmla="*/ 2147483647 h 31"/>
                  <a:gd name="T48" fmla="*/ 2147483647 w 7"/>
                  <a:gd name="T49" fmla="*/ 2147483647 h 31"/>
                  <a:gd name="T50" fmla="*/ 2147483647 w 7"/>
                  <a:gd name="T51" fmla="*/ 2147483647 h 31"/>
                  <a:gd name="T52" fmla="*/ 2147483647 w 7"/>
                  <a:gd name="T53" fmla="*/ 2147483647 h 31"/>
                  <a:gd name="T54" fmla="*/ 2147483647 w 7"/>
                  <a:gd name="T55" fmla="*/ 2147483647 h 31"/>
                  <a:gd name="T56" fmla="*/ 2147483647 w 7"/>
                  <a:gd name="T57" fmla="*/ 2147483647 h 31"/>
                  <a:gd name="T58" fmla="*/ 2147483647 w 7"/>
                  <a:gd name="T59" fmla="*/ 2147483647 h 31"/>
                  <a:gd name="T60" fmla="*/ 2147483647 w 7"/>
                  <a:gd name="T61" fmla="*/ 2147483647 h 31"/>
                  <a:gd name="T62" fmla="*/ 2147483647 w 7"/>
                  <a:gd name="T63" fmla="*/ 2147483647 h 31"/>
                  <a:gd name="T64" fmla="*/ 2147483647 w 7"/>
                  <a:gd name="T65" fmla="*/ 2147483647 h 31"/>
                  <a:gd name="T66" fmla="*/ 2147483647 w 7"/>
                  <a:gd name="T67" fmla="*/ 2147483647 h 31"/>
                  <a:gd name="T68" fmla="*/ 2147483647 w 7"/>
                  <a:gd name="T69" fmla="*/ 2147483647 h 31"/>
                  <a:gd name="T70" fmla="*/ 2147483647 w 7"/>
                  <a:gd name="T71" fmla="*/ 2147483647 h 31"/>
                  <a:gd name="T72" fmla="*/ 2147483647 w 7"/>
                  <a:gd name="T73" fmla="*/ 2147483647 h 31"/>
                  <a:gd name="T74" fmla="*/ 2147483647 w 7"/>
                  <a:gd name="T75" fmla="*/ 2147483647 h 31"/>
                  <a:gd name="T76" fmla="*/ 2147483647 w 7"/>
                  <a:gd name="T77" fmla="*/ 2147483647 h 31"/>
                  <a:gd name="T78" fmla="*/ 2147483647 w 7"/>
                  <a:gd name="T79" fmla="*/ 2147483647 h 31"/>
                  <a:gd name="T80" fmla="*/ 2147483647 w 7"/>
                  <a:gd name="T81" fmla="*/ 2147483647 h 31"/>
                  <a:gd name="T82" fmla="*/ 2147483647 w 7"/>
                  <a:gd name="T83" fmla="*/ 2147483647 h 31"/>
                  <a:gd name="T84" fmla="*/ 2147483647 w 7"/>
                  <a:gd name="T85" fmla="*/ 2147483647 h 31"/>
                  <a:gd name="T86" fmla="*/ 2147483647 w 7"/>
                  <a:gd name="T87" fmla="*/ 2147483647 h 31"/>
                  <a:gd name="T88" fmla="*/ 2147483647 w 7"/>
                  <a:gd name="T89" fmla="*/ 2147483647 h 31"/>
                  <a:gd name="T90" fmla="*/ 2147483647 w 7"/>
                  <a:gd name="T91" fmla="*/ 2147483647 h 31"/>
                  <a:gd name="T92" fmla="*/ 2147483647 w 7"/>
                  <a:gd name="T93" fmla="*/ 2147483647 h 31"/>
                  <a:gd name="T94" fmla="*/ 2147483647 w 7"/>
                  <a:gd name="T95" fmla="*/ 2147483647 h 31"/>
                  <a:gd name="T96" fmla="*/ 2147483647 w 7"/>
                  <a:gd name="T97" fmla="*/ 2147483647 h 31"/>
                  <a:gd name="T98" fmla="*/ 2147483647 w 7"/>
                  <a:gd name="T99" fmla="*/ 2147483647 h 31"/>
                  <a:gd name="T100" fmla="*/ 2147483647 w 7"/>
                  <a:gd name="T101" fmla="*/ 0 h 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7" h="31">
                    <a:moveTo>
                      <a:pt x="3" y="0"/>
                    </a:moveTo>
                    <a:lnTo>
                      <a:pt x="3" y="0"/>
                    </a:lnTo>
                    <a:lnTo>
                      <a:pt x="3" y="3"/>
                    </a:lnTo>
                    <a:lnTo>
                      <a:pt x="3" y="5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3" y="17"/>
                    </a:lnTo>
                    <a:lnTo>
                      <a:pt x="3" y="19"/>
                    </a:lnTo>
                    <a:lnTo>
                      <a:pt x="0" y="22"/>
                    </a:lnTo>
                    <a:lnTo>
                      <a:pt x="3" y="24"/>
                    </a:lnTo>
                    <a:lnTo>
                      <a:pt x="3" y="26"/>
                    </a:lnTo>
                    <a:lnTo>
                      <a:pt x="0" y="29"/>
                    </a:lnTo>
                    <a:lnTo>
                      <a:pt x="0" y="31"/>
                    </a:lnTo>
                    <a:lnTo>
                      <a:pt x="3" y="31"/>
                    </a:lnTo>
                    <a:lnTo>
                      <a:pt x="3" y="29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4"/>
                    </a:lnTo>
                    <a:lnTo>
                      <a:pt x="3" y="22"/>
                    </a:lnTo>
                    <a:lnTo>
                      <a:pt x="3" y="19"/>
                    </a:lnTo>
                    <a:lnTo>
                      <a:pt x="5" y="19"/>
                    </a:lnTo>
                    <a:lnTo>
                      <a:pt x="5" y="22"/>
                    </a:lnTo>
                    <a:lnTo>
                      <a:pt x="7" y="22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5" y="17"/>
                    </a:lnTo>
                    <a:lnTo>
                      <a:pt x="5" y="14"/>
                    </a:lnTo>
                    <a:lnTo>
                      <a:pt x="5" y="10"/>
                    </a:lnTo>
                    <a:lnTo>
                      <a:pt x="5" y="7"/>
                    </a:lnTo>
                    <a:lnTo>
                      <a:pt x="5" y="5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0" name="Freeform 1735"/>
              <p:cNvSpPr/>
              <p:nvPr/>
            </p:nvSpPr>
            <p:spPr bwMode="auto">
              <a:xfrm>
                <a:off x="1531938" y="129857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0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0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2147483647 h 12"/>
                  <a:gd name="T74" fmla="*/ 2147483647 w 15"/>
                  <a:gd name="T75" fmla="*/ 2147483647 h 12"/>
                  <a:gd name="T76" fmla="*/ 2147483647 w 15"/>
                  <a:gd name="T77" fmla="*/ 2147483647 h 12"/>
                  <a:gd name="T78" fmla="*/ 2147483647 w 15"/>
                  <a:gd name="T79" fmla="*/ 2147483647 h 12"/>
                  <a:gd name="T80" fmla="*/ 2147483647 w 15"/>
                  <a:gd name="T81" fmla="*/ 2147483647 h 12"/>
                  <a:gd name="T82" fmla="*/ 2147483647 w 15"/>
                  <a:gd name="T83" fmla="*/ 0 h 12"/>
                  <a:gd name="T84" fmla="*/ 2147483647 w 15"/>
                  <a:gd name="T85" fmla="*/ 0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8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1" name="Freeform 1736"/>
              <p:cNvSpPr/>
              <p:nvPr/>
            </p:nvSpPr>
            <p:spPr bwMode="auto">
              <a:xfrm>
                <a:off x="1531938" y="1298575"/>
                <a:ext cx="23813" cy="19050"/>
              </a:xfrm>
              <a:custGeom>
                <a:avLst/>
                <a:gdLst>
                  <a:gd name="T0" fmla="*/ 2147483647 w 15"/>
                  <a:gd name="T1" fmla="*/ 0 h 12"/>
                  <a:gd name="T2" fmla="*/ 2147483647 w 15"/>
                  <a:gd name="T3" fmla="*/ 0 h 12"/>
                  <a:gd name="T4" fmla="*/ 2147483647 w 15"/>
                  <a:gd name="T5" fmla="*/ 0 h 12"/>
                  <a:gd name="T6" fmla="*/ 2147483647 w 15"/>
                  <a:gd name="T7" fmla="*/ 2147483647 h 12"/>
                  <a:gd name="T8" fmla="*/ 2147483647 w 15"/>
                  <a:gd name="T9" fmla="*/ 2147483647 h 12"/>
                  <a:gd name="T10" fmla="*/ 2147483647 w 15"/>
                  <a:gd name="T11" fmla="*/ 2147483647 h 12"/>
                  <a:gd name="T12" fmla="*/ 2147483647 w 15"/>
                  <a:gd name="T13" fmla="*/ 2147483647 h 12"/>
                  <a:gd name="T14" fmla="*/ 2147483647 w 15"/>
                  <a:gd name="T15" fmla="*/ 2147483647 h 12"/>
                  <a:gd name="T16" fmla="*/ 2147483647 w 15"/>
                  <a:gd name="T17" fmla="*/ 2147483647 h 12"/>
                  <a:gd name="T18" fmla="*/ 2147483647 w 15"/>
                  <a:gd name="T19" fmla="*/ 2147483647 h 12"/>
                  <a:gd name="T20" fmla="*/ 2147483647 w 15"/>
                  <a:gd name="T21" fmla="*/ 2147483647 h 12"/>
                  <a:gd name="T22" fmla="*/ 2147483647 w 15"/>
                  <a:gd name="T23" fmla="*/ 2147483647 h 12"/>
                  <a:gd name="T24" fmla="*/ 0 w 15"/>
                  <a:gd name="T25" fmla="*/ 2147483647 h 12"/>
                  <a:gd name="T26" fmla="*/ 2147483647 w 15"/>
                  <a:gd name="T27" fmla="*/ 2147483647 h 12"/>
                  <a:gd name="T28" fmla="*/ 2147483647 w 15"/>
                  <a:gd name="T29" fmla="*/ 2147483647 h 12"/>
                  <a:gd name="T30" fmla="*/ 2147483647 w 15"/>
                  <a:gd name="T31" fmla="*/ 2147483647 h 12"/>
                  <a:gd name="T32" fmla="*/ 2147483647 w 15"/>
                  <a:gd name="T33" fmla="*/ 2147483647 h 12"/>
                  <a:gd name="T34" fmla="*/ 2147483647 w 15"/>
                  <a:gd name="T35" fmla="*/ 2147483647 h 12"/>
                  <a:gd name="T36" fmla="*/ 2147483647 w 15"/>
                  <a:gd name="T37" fmla="*/ 2147483647 h 12"/>
                  <a:gd name="T38" fmla="*/ 2147483647 w 15"/>
                  <a:gd name="T39" fmla="*/ 2147483647 h 12"/>
                  <a:gd name="T40" fmla="*/ 2147483647 w 15"/>
                  <a:gd name="T41" fmla="*/ 2147483647 h 12"/>
                  <a:gd name="T42" fmla="*/ 2147483647 w 15"/>
                  <a:gd name="T43" fmla="*/ 2147483647 h 12"/>
                  <a:gd name="T44" fmla="*/ 2147483647 w 15"/>
                  <a:gd name="T45" fmla="*/ 2147483647 h 12"/>
                  <a:gd name="T46" fmla="*/ 2147483647 w 15"/>
                  <a:gd name="T47" fmla="*/ 2147483647 h 12"/>
                  <a:gd name="T48" fmla="*/ 2147483647 w 15"/>
                  <a:gd name="T49" fmla="*/ 2147483647 h 12"/>
                  <a:gd name="T50" fmla="*/ 2147483647 w 15"/>
                  <a:gd name="T51" fmla="*/ 2147483647 h 12"/>
                  <a:gd name="T52" fmla="*/ 2147483647 w 15"/>
                  <a:gd name="T53" fmla="*/ 2147483647 h 12"/>
                  <a:gd name="T54" fmla="*/ 2147483647 w 15"/>
                  <a:gd name="T55" fmla="*/ 2147483647 h 12"/>
                  <a:gd name="T56" fmla="*/ 2147483647 w 15"/>
                  <a:gd name="T57" fmla="*/ 2147483647 h 12"/>
                  <a:gd name="T58" fmla="*/ 2147483647 w 15"/>
                  <a:gd name="T59" fmla="*/ 2147483647 h 12"/>
                  <a:gd name="T60" fmla="*/ 2147483647 w 15"/>
                  <a:gd name="T61" fmla="*/ 2147483647 h 12"/>
                  <a:gd name="T62" fmla="*/ 2147483647 w 15"/>
                  <a:gd name="T63" fmla="*/ 2147483647 h 12"/>
                  <a:gd name="T64" fmla="*/ 2147483647 w 15"/>
                  <a:gd name="T65" fmla="*/ 2147483647 h 12"/>
                  <a:gd name="T66" fmla="*/ 2147483647 w 15"/>
                  <a:gd name="T67" fmla="*/ 2147483647 h 12"/>
                  <a:gd name="T68" fmla="*/ 2147483647 w 15"/>
                  <a:gd name="T69" fmla="*/ 2147483647 h 12"/>
                  <a:gd name="T70" fmla="*/ 2147483647 w 15"/>
                  <a:gd name="T71" fmla="*/ 2147483647 h 12"/>
                  <a:gd name="T72" fmla="*/ 2147483647 w 15"/>
                  <a:gd name="T73" fmla="*/ 2147483647 h 12"/>
                  <a:gd name="T74" fmla="*/ 2147483647 w 15"/>
                  <a:gd name="T75" fmla="*/ 2147483647 h 12"/>
                  <a:gd name="T76" fmla="*/ 2147483647 w 15"/>
                  <a:gd name="T77" fmla="*/ 2147483647 h 12"/>
                  <a:gd name="T78" fmla="*/ 2147483647 w 15"/>
                  <a:gd name="T79" fmla="*/ 2147483647 h 12"/>
                  <a:gd name="T80" fmla="*/ 2147483647 w 15"/>
                  <a:gd name="T81" fmla="*/ 2147483647 h 12"/>
                  <a:gd name="T82" fmla="*/ 2147483647 w 15"/>
                  <a:gd name="T83" fmla="*/ 0 h 12"/>
                  <a:gd name="T84" fmla="*/ 2147483647 w 15"/>
                  <a:gd name="T85" fmla="*/ 0 h 1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0" t="0" r="r" b="b"/>
                <a:pathLst>
                  <a:path w="15" h="12">
                    <a:moveTo>
                      <a:pt x="8" y="0"/>
                    </a:moveTo>
                    <a:lnTo>
                      <a:pt x="5" y="0"/>
                    </a:lnTo>
                    <a:lnTo>
                      <a:pt x="5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3" y="8"/>
                    </a:lnTo>
                    <a:lnTo>
                      <a:pt x="3" y="10"/>
                    </a:lnTo>
                    <a:lnTo>
                      <a:pt x="0" y="10"/>
                    </a:lnTo>
                    <a:lnTo>
                      <a:pt x="3" y="10"/>
                    </a:lnTo>
                    <a:lnTo>
                      <a:pt x="3" y="12"/>
                    </a:lnTo>
                    <a:lnTo>
                      <a:pt x="3" y="10"/>
                    </a:lnTo>
                    <a:lnTo>
                      <a:pt x="5" y="10"/>
                    </a:lnTo>
                    <a:lnTo>
                      <a:pt x="8" y="10"/>
                    </a:lnTo>
                    <a:lnTo>
                      <a:pt x="10" y="10"/>
                    </a:lnTo>
                    <a:lnTo>
                      <a:pt x="10" y="8"/>
                    </a:lnTo>
                    <a:lnTo>
                      <a:pt x="12" y="8"/>
                    </a:lnTo>
                    <a:lnTo>
                      <a:pt x="15" y="8"/>
                    </a:lnTo>
                    <a:lnTo>
                      <a:pt x="15" y="5"/>
                    </a:lnTo>
                    <a:lnTo>
                      <a:pt x="12" y="5"/>
                    </a:lnTo>
                    <a:lnTo>
                      <a:pt x="12" y="3"/>
                    </a:lnTo>
                    <a:lnTo>
                      <a:pt x="12" y="5"/>
                    </a:lnTo>
                    <a:lnTo>
                      <a:pt x="10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8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2" name="Freeform 1737"/>
              <p:cNvSpPr/>
              <p:nvPr/>
            </p:nvSpPr>
            <p:spPr bwMode="auto">
              <a:xfrm>
                <a:off x="1506538" y="1317625"/>
                <a:ext cx="33338" cy="38100"/>
              </a:xfrm>
              <a:custGeom>
                <a:avLst/>
                <a:gdLst>
                  <a:gd name="T0" fmla="*/ 2147483647 w 21"/>
                  <a:gd name="T1" fmla="*/ 0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2147483647 w 21"/>
                  <a:gd name="T11" fmla="*/ 2147483647 h 24"/>
                  <a:gd name="T12" fmla="*/ 2147483647 w 21"/>
                  <a:gd name="T13" fmla="*/ 2147483647 h 24"/>
                  <a:gd name="T14" fmla="*/ 2147483647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0 w 21"/>
                  <a:gd name="T27" fmla="*/ 2147483647 h 24"/>
                  <a:gd name="T28" fmla="*/ 0 w 21"/>
                  <a:gd name="T29" fmla="*/ 2147483647 h 24"/>
                  <a:gd name="T30" fmla="*/ 0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2147483647 h 24"/>
                  <a:gd name="T60" fmla="*/ 2147483647 w 21"/>
                  <a:gd name="T61" fmla="*/ 2147483647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0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3" name="Freeform 1738"/>
              <p:cNvSpPr/>
              <p:nvPr/>
            </p:nvSpPr>
            <p:spPr bwMode="auto">
              <a:xfrm>
                <a:off x="1506538" y="1317625"/>
                <a:ext cx="33338" cy="38100"/>
              </a:xfrm>
              <a:custGeom>
                <a:avLst/>
                <a:gdLst>
                  <a:gd name="T0" fmla="*/ 2147483647 w 21"/>
                  <a:gd name="T1" fmla="*/ 0 h 24"/>
                  <a:gd name="T2" fmla="*/ 2147483647 w 21"/>
                  <a:gd name="T3" fmla="*/ 2147483647 h 24"/>
                  <a:gd name="T4" fmla="*/ 2147483647 w 21"/>
                  <a:gd name="T5" fmla="*/ 2147483647 h 24"/>
                  <a:gd name="T6" fmla="*/ 2147483647 w 21"/>
                  <a:gd name="T7" fmla="*/ 2147483647 h 24"/>
                  <a:gd name="T8" fmla="*/ 2147483647 w 21"/>
                  <a:gd name="T9" fmla="*/ 2147483647 h 24"/>
                  <a:gd name="T10" fmla="*/ 2147483647 w 21"/>
                  <a:gd name="T11" fmla="*/ 2147483647 h 24"/>
                  <a:gd name="T12" fmla="*/ 2147483647 w 21"/>
                  <a:gd name="T13" fmla="*/ 2147483647 h 24"/>
                  <a:gd name="T14" fmla="*/ 2147483647 w 21"/>
                  <a:gd name="T15" fmla="*/ 2147483647 h 24"/>
                  <a:gd name="T16" fmla="*/ 2147483647 w 21"/>
                  <a:gd name="T17" fmla="*/ 2147483647 h 24"/>
                  <a:gd name="T18" fmla="*/ 2147483647 w 21"/>
                  <a:gd name="T19" fmla="*/ 2147483647 h 24"/>
                  <a:gd name="T20" fmla="*/ 2147483647 w 21"/>
                  <a:gd name="T21" fmla="*/ 2147483647 h 24"/>
                  <a:gd name="T22" fmla="*/ 2147483647 w 21"/>
                  <a:gd name="T23" fmla="*/ 2147483647 h 24"/>
                  <a:gd name="T24" fmla="*/ 2147483647 w 21"/>
                  <a:gd name="T25" fmla="*/ 2147483647 h 24"/>
                  <a:gd name="T26" fmla="*/ 0 w 21"/>
                  <a:gd name="T27" fmla="*/ 2147483647 h 24"/>
                  <a:gd name="T28" fmla="*/ 0 w 21"/>
                  <a:gd name="T29" fmla="*/ 2147483647 h 24"/>
                  <a:gd name="T30" fmla="*/ 0 w 21"/>
                  <a:gd name="T31" fmla="*/ 2147483647 h 24"/>
                  <a:gd name="T32" fmla="*/ 2147483647 w 21"/>
                  <a:gd name="T33" fmla="*/ 2147483647 h 24"/>
                  <a:gd name="T34" fmla="*/ 2147483647 w 21"/>
                  <a:gd name="T35" fmla="*/ 2147483647 h 24"/>
                  <a:gd name="T36" fmla="*/ 2147483647 w 21"/>
                  <a:gd name="T37" fmla="*/ 2147483647 h 24"/>
                  <a:gd name="T38" fmla="*/ 2147483647 w 21"/>
                  <a:gd name="T39" fmla="*/ 2147483647 h 24"/>
                  <a:gd name="T40" fmla="*/ 2147483647 w 21"/>
                  <a:gd name="T41" fmla="*/ 2147483647 h 24"/>
                  <a:gd name="T42" fmla="*/ 2147483647 w 21"/>
                  <a:gd name="T43" fmla="*/ 2147483647 h 24"/>
                  <a:gd name="T44" fmla="*/ 2147483647 w 21"/>
                  <a:gd name="T45" fmla="*/ 2147483647 h 24"/>
                  <a:gd name="T46" fmla="*/ 2147483647 w 21"/>
                  <a:gd name="T47" fmla="*/ 2147483647 h 24"/>
                  <a:gd name="T48" fmla="*/ 2147483647 w 21"/>
                  <a:gd name="T49" fmla="*/ 2147483647 h 24"/>
                  <a:gd name="T50" fmla="*/ 2147483647 w 21"/>
                  <a:gd name="T51" fmla="*/ 2147483647 h 24"/>
                  <a:gd name="T52" fmla="*/ 2147483647 w 21"/>
                  <a:gd name="T53" fmla="*/ 2147483647 h 24"/>
                  <a:gd name="T54" fmla="*/ 2147483647 w 21"/>
                  <a:gd name="T55" fmla="*/ 2147483647 h 24"/>
                  <a:gd name="T56" fmla="*/ 2147483647 w 21"/>
                  <a:gd name="T57" fmla="*/ 2147483647 h 24"/>
                  <a:gd name="T58" fmla="*/ 2147483647 w 21"/>
                  <a:gd name="T59" fmla="*/ 2147483647 h 24"/>
                  <a:gd name="T60" fmla="*/ 2147483647 w 21"/>
                  <a:gd name="T61" fmla="*/ 2147483647 h 24"/>
                  <a:gd name="T62" fmla="*/ 2147483647 w 21"/>
                  <a:gd name="T63" fmla="*/ 2147483647 h 24"/>
                  <a:gd name="T64" fmla="*/ 2147483647 w 21"/>
                  <a:gd name="T65" fmla="*/ 2147483647 h 24"/>
                  <a:gd name="T66" fmla="*/ 2147483647 w 21"/>
                  <a:gd name="T67" fmla="*/ 2147483647 h 24"/>
                  <a:gd name="T68" fmla="*/ 2147483647 w 21"/>
                  <a:gd name="T69" fmla="*/ 2147483647 h 24"/>
                  <a:gd name="T70" fmla="*/ 2147483647 w 21"/>
                  <a:gd name="T71" fmla="*/ 2147483647 h 24"/>
                  <a:gd name="T72" fmla="*/ 2147483647 w 21"/>
                  <a:gd name="T73" fmla="*/ 2147483647 h 24"/>
                  <a:gd name="T74" fmla="*/ 2147483647 w 21"/>
                  <a:gd name="T75" fmla="*/ 0 h 24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21" h="24">
                    <a:moveTo>
                      <a:pt x="21" y="0"/>
                    </a:moveTo>
                    <a:lnTo>
                      <a:pt x="19" y="0"/>
                    </a:lnTo>
                    <a:lnTo>
                      <a:pt x="19" y="3"/>
                    </a:lnTo>
                    <a:lnTo>
                      <a:pt x="21" y="3"/>
                    </a:lnTo>
                    <a:lnTo>
                      <a:pt x="19" y="3"/>
                    </a:lnTo>
                    <a:lnTo>
                      <a:pt x="19" y="7"/>
                    </a:lnTo>
                    <a:lnTo>
                      <a:pt x="16" y="10"/>
                    </a:lnTo>
                    <a:lnTo>
                      <a:pt x="16" y="12"/>
                    </a:lnTo>
                    <a:lnTo>
                      <a:pt x="14" y="12"/>
                    </a:lnTo>
                    <a:lnTo>
                      <a:pt x="14" y="14"/>
                    </a:lnTo>
                    <a:lnTo>
                      <a:pt x="12" y="14"/>
                    </a:lnTo>
                    <a:lnTo>
                      <a:pt x="12" y="12"/>
                    </a:lnTo>
                    <a:lnTo>
                      <a:pt x="12" y="14"/>
                    </a:lnTo>
                    <a:lnTo>
                      <a:pt x="9" y="17"/>
                    </a:lnTo>
                    <a:lnTo>
                      <a:pt x="7" y="17"/>
                    </a:lnTo>
                    <a:lnTo>
                      <a:pt x="7" y="19"/>
                    </a:lnTo>
                    <a:lnTo>
                      <a:pt x="5" y="19"/>
                    </a:lnTo>
                    <a:lnTo>
                      <a:pt x="2" y="19"/>
                    </a:lnTo>
                    <a:lnTo>
                      <a:pt x="0" y="22"/>
                    </a:lnTo>
                    <a:lnTo>
                      <a:pt x="0" y="24"/>
                    </a:lnTo>
                    <a:lnTo>
                      <a:pt x="2" y="22"/>
                    </a:lnTo>
                    <a:lnTo>
                      <a:pt x="5" y="22"/>
                    </a:lnTo>
                    <a:lnTo>
                      <a:pt x="7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2"/>
                    </a:lnTo>
                    <a:lnTo>
                      <a:pt x="12" y="22"/>
                    </a:lnTo>
                    <a:lnTo>
                      <a:pt x="12" y="19"/>
                    </a:lnTo>
                    <a:lnTo>
                      <a:pt x="12" y="22"/>
                    </a:lnTo>
                    <a:lnTo>
                      <a:pt x="14" y="22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6" y="19"/>
                    </a:lnTo>
                    <a:lnTo>
                      <a:pt x="16" y="17"/>
                    </a:lnTo>
                    <a:lnTo>
                      <a:pt x="19" y="19"/>
                    </a:lnTo>
                    <a:lnTo>
                      <a:pt x="16" y="19"/>
                    </a:lnTo>
                    <a:lnTo>
                      <a:pt x="19" y="19"/>
                    </a:lnTo>
                    <a:lnTo>
                      <a:pt x="19" y="17"/>
                    </a:lnTo>
                    <a:lnTo>
                      <a:pt x="21" y="12"/>
                    </a:lnTo>
                    <a:lnTo>
                      <a:pt x="19" y="12"/>
                    </a:lnTo>
                    <a:lnTo>
                      <a:pt x="21" y="10"/>
                    </a:lnTo>
                    <a:lnTo>
                      <a:pt x="21" y="7"/>
                    </a:lnTo>
                    <a:lnTo>
                      <a:pt x="21" y="5"/>
                    </a:lnTo>
                    <a:lnTo>
                      <a:pt x="21" y="3"/>
                    </a:lnTo>
                    <a:lnTo>
                      <a:pt x="2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4" name="Freeform 1739"/>
              <p:cNvSpPr/>
              <p:nvPr/>
            </p:nvSpPr>
            <p:spPr bwMode="auto">
              <a:xfrm>
                <a:off x="1528763" y="13335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5" name="Freeform 1740"/>
              <p:cNvSpPr/>
              <p:nvPr/>
            </p:nvSpPr>
            <p:spPr bwMode="auto">
              <a:xfrm>
                <a:off x="1528763" y="13335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6" name="Freeform 1741"/>
              <p:cNvSpPr/>
              <p:nvPr/>
            </p:nvSpPr>
            <p:spPr bwMode="auto">
              <a:xfrm>
                <a:off x="1509713" y="1352550"/>
                <a:ext cx="7938" cy="6350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0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w 5"/>
                  <a:gd name="T9" fmla="*/ 2147483647 h 4"/>
                  <a:gd name="T10" fmla="*/ 0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2147483647 w 5"/>
                  <a:gd name="T19" fmla="*/ 2147483647 h 4"/>
                  <a:gd name="T20" fmla="*/ 2147483647 w 5"/>
                  <a:gd name="T21" fmla="*/ 2147483647 h 4"/>
                  <a:gd name="T22" fmla="*/ 2147483647 w 5"/>
                  <a:gd name="T23" fmla="*/ 0 h 4"/>
                  <a:gd name="T24" fmla="*/ 2147483647 w 5"/>
                  <a:gd name="T25" fmla="*/ 0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7" name="Freeform 1742"/>
              <p:cNvSpPr/>
              <p:nvPr/>
            </p:nvSpPr>
            <p:spPr bwMode="auto">
              <a:xfrm>
                <a:off x="1509713" y="1352550"/>
                <a:ext cx="7938" cy="6350"/>
              </a:xfrm>
              <a:custGeom>
                <a:avLst/>
                <a:gdLst>
                  <a:gd name="T0" fmla="*/ 2147483647 w 5"/>
                  <a:gd name="T1" fmla="*/ 0 h 4"/>
                  <a:gd name="T2" fmla="*/ 2147483647 w 5"/>
                  <a:gd name="T3" fmla="*/ 0 h 4"/>
                  <a:gd name="T4" fmla="*/ 2147483647 w 5"/>
                  <a:gd name="T5" fmla="*/ 2147483647 h 4"/>
                  <a:gd name="T6" fmla="*/ 0 w 5"/>
                  <a:gd name="T7" fmla="*/ 2147483647 h 4"/>
                  <a:gd name="T8" fmla="*/ 0 w 5"/>
                  <a:gd name="T9" fmla="*/ 2147483647 h 4"/>
                  <a:gd name="T10" fmla="*/ 0 w 5"/>
                  <a:gd name="T11" fmla="*/ 2147483647 h 4"/>
                  <a:gd name="T12" fmla="*/ 2147483647 w 5"/>
                  <a:gd name="T13" fmla="*/ 2147483647 h 4"/>
                  <a:gd name="T14" fmla="*/ 2147483647 w 5"/>
                  <a:gd name="T15" fmla="*/ 2147483647 h 4"/>
                  <a:gd name="T16" fmla="*/ 2147483647 w 5"/>
                  <a:gd name="T17" fmla="*/ 2147483647 h 4"/>
                  <a:gd name="T18" fmla="*/ 2147483647 w 5"/>
                  <a:gd name="T19" fmla="*/ 2147483647 h 4"/>
                  <a:gd name="T20" fmla="*/ 2147483647 w 5"/>
                  <a:gd name="T21" fmla="*/ 2147483647 h 4"/>
                  <a:gd name="T22" fmla="*/ 2147483647 w 5"/>
                  <a:gd name="T23" fmla="*/ 0 h 4"/>
                  <a:gd name="T24" fmla="*/ 2147483647 w 5"/>
                  <a:gd name="T25" fmla="*/ 0 h 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4">
                    <a:moveTo>
                      <a:pt x="5" y="0"/>
                    </a:moveTo>
                    <a:lnTo>
                      <a:pt x="3" y="0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8" name="Freeform 1743"/>
              <p:cNvSpPr/>
              <p:nvPr/>
            </p:nvSpPr>
            <p:spPr bwMode="auto">
              <a:xfrm>
                <a:off x="1498600" y="1355725"/>
                <a:ext cx="11113" cy="11113"/>
              </a:xfrm>
              <a:custGeom>
                <a:avLst/>
                <a:gdLst>
                  <a:gd name="T0" fmla="*/ 2147483647 w 3"/>
                  <a:gd name="T1" fmla="*/ 0 h 3"/>
                  <a:gd name="T2" fmla="*/ 2147483647 w 3"/>
                  <a:gd name="T3" fmla="*/ 0 h 3"/>
                  <a:gd name="T4" fmla="*/ 0 w 3"/>
                  <a:gd name="T5" fmla="*/ 0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2147483647 h 3"/>
                  <a:gd name="T16" fmla="*/ 2147483647 w 3"/>
                  <a:gd name="T17" fmla="*/ 2147483647 h 3"/>
                  <a:gd name="T18" fmla="*/ 2147483647 w 3"/>
                  <a:gd name="T19" fmla="*/ 2147483647 h 3"/>
                  <a:gd name="T20" fmla="*/ 2147483647 w 3"/>
                  <a:gd name="T21" fmla="*/ 2147483647 h 3"/>
                  <a:gd name="T22" fmla="*/ 2147483647 w 3"/>
                  <a:gd name="T23" fmla="*/ 2147483647 h 3"/>
                  <a:gd name="T24" fmla="*/ 2147483647 w 3"/>
                  <a:gd name="T25" fmla="*/ 2147483647 h 3"/>
                  <a:gd name="T26" fmla="*/ 2147483647 w 3"/>
                  <a:gd name="T27" fmla="*/ 2147483647 h 3"/>
                  <a:gd name="T28" fmla="*/ 2147483647 w 3"/>
                  <a:gd name="T29" fmla="*/ 2147483647 h 3"/>
                  <a:gd name="T30" fmla="*/ 2147483647 w 3"/>
                  <a:gd name="T31" fmla="*/ 2147483647 h 3"/>
                  <a:gd name="T32" fmla="*/ 2147483647 w 3"/>
                  <a:gd name="T33" fmla="*/ 0 h 3"/>
                  <a:gd name="T34" fmla="*/ 2147483647 w 3"/>
                  <a:gd name="T35" fmla="*/ 0 h 3"/>
                  <a:gd name="T36" fmla="*/ 2147483647 w 3"/>
                  <a:gd name="T37" fmla="*/ 0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3" h="3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69" name="Rectangle 1744"/>
              <p:cNvSpPr>
                <a:spLocks noChangeArrowheads="1"/>
              </p:cNvSpPr>
              <p:nvPr/>
            </p:nvSpPr>
            <p:spPr bwMode="auto">
              <a:xfrm>
                <a:off x="1498600" y="135255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0" name="Rectangle 1745"/>
              <p:cNvSpPr>
                <a:spLocks noChangeArrowheads="1"/>
              </p:cNvSpPr>
              <p:nvPr/>
            </p:nvSpPr>
            <p:spPr bwMode="auto">
              <a:xfrm>
                <a:off x="1498600" y="135255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1" name="Freeform 1746"/>
              <p:cNvSpPr/>
              <p:nvPr/>
            </p:nvSpPr>
            <p:spPr bwMode="auto">
              <a:xfrm>
                <a:off x="1490663" y="13557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2" name="Freeform 1747"/>
              <p:cNvSpPr/>
              <p:nvPr/>
            </p:nvSpPr>
            <p:spPr bwMode="auto">
              <a:xfrm>
                <a:off x="1490663" y="13557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3" name="Rectangle 1748"/>
              <p:cNvSpPr>
                <a:spLocks noChangeArrowheads="1"/>
              </p:cNvSpPr>
              <p:nvPr/>
            </p:nvSpPr>
            <p:spPr bwMode="auto">
              <a:xfrm>
                <a:off x="1498600" y="1358900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4" name="Rectangle 1749"/>
              <p:cNvSpPr>
                <a:spLocks noChangeArrowheads="1"/>
              </p:cNvSpPr>
              <p:nvPr/>
            </p:nvSpPr>
            <p:spPr bwMode="auto">
              <a:xfrm>
                <a:off x="1498600" y="1358900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5" name="Freeform 1750"/>
              <p:cNvSpPr/>
              <p:nvPr/>
            </p:nvSpPr>
            <p:spPr bwMode="auto">
              <a:xfrm>
                <a:off x="1498600" y="135572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6" name="Freeform 1751"/>
              <p:cNvSpPr/>
              <p:nvPr/>
            </p:nvSpPr>
            <p:spPr bwMode="auto">
              <a:xfrm>
                <a:off x="1498600" y="1355725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77" name="Rectangle 1752"/>
              <p:cNvSpPr>
                <a:spLocks noChangeArrowheads="1"/>
              </p:cNvSpPr>
              <p:nvPr/>
            </p:nvSpPr>
            <p:spPr bwMode="auto">
              <a:xfrm>
                <a:off x="1501775" y="1355725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8" name="Rectangle 1753"/>
              <p:cNvSpPr>
                <a:spLocks noChangeArrowheads="1"/>
              </p:cNvSpPr>
              <p:nvPr/>
            </p:nvSpPr>
            <p:spPr bwMode="auto">
              <a:xfrm>
                <a:off x="1501775" y="1355725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79" name="Freeform 1754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0" name="Freeform 1755"/>
              <p:cNvSpPr/>
              <p:nvPr/>
            </p:nvSpPr>
            <p:spPr bwMode="auto">
              <a:xfrm>
                <a:off x="1506538" y="13668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1" name="Freeform 1756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2" name="Freeform 1757"/>
              <p:cNvSpPr/>
              <p:nvPr/>
            </p:nvSpPr>
            <p:spPr bwMode="auto">
              <a:xfrm>
                <a:off x="1501775" y="13700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3" name="Freeform 1758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2147483647 h 2"/>
                  <a:gd name="T6" fmla="*/ 0 h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4" name="Freeform 1759"/>
              <p:cNvSpPr/>
              <p:nvPr/>
            </p:nvSpPr>
            <p:spPr bwMode="auto">
              <a:xfrm>
                <a:off x="1555750" y="1303338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0 h 2"/>
                  <a:gd name="T5" fmla="*/ 2147483647 h 2"/>
                  <a:gd name="T6" fmla="*/ 0 h 2"/>
                  <a:gd name="T7" fmla="*/ 0 h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5" name="Freeform 1760"/>
              <p:cNvSpPr/>
              <p:nvPr/>
            </p:nvSpPr>
            <p:spPr bwMode="auto">
              <a:xfrm>
                <a:off x="1558925" y="1298575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6" name="Freeform 1761"/>
              <p:cNvSpPr/>
              <p:nvPr/>
            </p:nvSpPr>
            <p:spPr bwMode="auto">
              <a:xfrm>
                <a:off x="1558925" y="1298575"/>
                <a:ext cx="7938" cy="4763"/>
              </a:xfrm>
              <a:custGeom>
                <a:avLst/>
                <a:gdLst>
                  <a:gd name="T0" fmla="*/ 2147483647 w 5"/>
                  <a:gd name="T1" fmla="*/ 0 h 3"/>
                  <a:gd name="T2" fmla="*/ 2147483647 w 5"/>
                  <a:gd name="T3" fmla="*/ 0 h 3"/>
                  <a:gd name="T4" fmla="*/ 2147483647 w 5"/>
                  <a:gd name="T5" fmla="*/ 0 h 3"/>
                  <a:gd name="T6" fmla="*/ 2147483647 w 5"/>
                  <a:gd name="T7" fmla="*/ 0 h 3"/>
                  <a:gd name="T8" fmla="*/ 0 w 5"/>
                  <a:gd name="T9" fmla="*/ 2147483647 h 3"/>
                  <a:gd name="T10" fmla="*/ 0 w 5"/>
                  <a:gd name="T11" fmla="*/ 2147483647 h 3"/>
                  <a:gd name="T12" fmla="*/ 0 w 5"/>
                  <a:gd name="T13" fmla="*/ 2147483647 h 3"/>
                  <a:gd name="T14" fmla="*/ 0 w 5"/>
                  <a:gd name="T15" fmla="*/ 2147483647 h 3"/>
                  <a:gd name="T16" fmla="*/ 2147483647 w 5"/>
                  <a:gd name="T17" fmla="*/ 0 h 3"/>
                  <a:gd name="T18" fmla="*/ 2147483647 w 5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" h="3">
                    <a:moveTo>
                      <a:pt x="5" y="0"/>
                    </a:moveTo>
                    <a:lnTo>
                      <a:pt x="2" y="0"/>
                    </a:lnTo>
                    <a:lnTo>
                      <a:pt x="0" y="3"/>
                    </a:lnTo>
                    <a:lnTo>
                      <a:pt x="2" y="0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87" name="Rectangle 1762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88" name="Rectangle 1763"/>
              <p:cNvSpPr>
                <a:spLocks noChangeArrowheads="1"/>
              </p:cNvSpPr>
              <p:nvPr/>
            </p:nvSpPr>
            <p:spPr bwMode="auto">
              <a:xfrm>
                <a:off x="1555750" y="1306513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289" name="Freeform 1764"/>
              <p:cNvSpPr/>
              <p:nvPr/>
            </p:nvSpPr>
            <p:spPr bwMode="auto">
              <a:xfrm>
                <a:off x="1566863" y="129540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0" name="Freeform 1765"/>
              <p:cNvSpPr/>
              <p:nvPr/>
            </p:nvSpPr>
            <p:spPr bwMode="auto">
              <a:xfrm>
                <a:off x="1566863" y="129540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2" y="0"/>
                    </a:lnTo>
                    <a:lnTo>
                      <a:pt x="0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1" name="Freeform 1766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2" name="Freeform 1767"/>
              <p:cNvSpPr/>
              <p:nvPr/>
            </p:nvSpPr>
            <p:spPr bwMode="auto">
              <a:xfrm>
                <a:off x="1573213" y="1287463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0 w 3"/>
                  <a:gd name="T7" fmla="*/ 2147483647 h 3"/>
                  <a:gd name="T8" fmla="*/ 2147483647 w 3"/>
                  <a:gd name="T9" fmla="*/ 2147483647 h 3"/>
                  <a:gd name="T10" fmla="*/ 2147483647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3" name="Freeform 1768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4" name="Freeform 1769"/>
              <p:cNvSpPr/>
              <p:nvPr/>
            </p:nvSpPr>
            <p:spPr bwMode="auto">
              <a:xfrm>
                <a:off x="1585913" y="126841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0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5" name="Freeform 1770"/>
              <p:cNvSpPr/>
              <p:nvPr/>
            </p:nvSpPr>
            <p:spPr bwMode="auto">
              <a:xfrm>
                <a:off x="1581150" y="12763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6" name="Freeform 1771"/>
              <p:cNvSpPr/>
              <p:nvPr/>
            </p:nvSpPr>
            <p:spPr bwMode="auto">
              <a:xfrm>
                <a:off x="1581150" y="1276350"/>
                <a:ext cx="4763" cy="0"/>
              </a:xfrm>
              <a:custGeom>
                <a:avLst/>
                <a:gdLst>
                  <a:gd name="T0" fmla="*/ 2147483647 w 3"/>
                  <a:gd name="T1" fmla="*/ 2147483647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7" name="Freeform 1772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8" name="Freeform 1773"/>
              <p:cNvSpPr/>
              <p:nvPr/>
            </p:nvSpPr>
            <p:spPr bwMode="auto">
              <a:xfrm>
                <a:off x="1581150" y="12811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299" name="Freeform 1774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0" name="Freeform 1775"/>
              <p:cNvSpPr/>
              <p:nvPr/>
            </p:nvSpPr>
            <p:spPr bwMode="auto">
              <a:xfrm>
                <a:off x="1577975" y="12842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1" name="Freeform 1776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0 h 7"/>
                  <a:gd name="T2" fmla="*/ 2147483647 w 5"/>
                  <a:gd name="T3" fmla="*/ 0 h 7"/>
                  <a:gd name="T4" fmla="*/ 2147483647 w 5"/>
                  <a:gd name="T5" fmla="*/ 2147483647 h 7"/>
                  <a:gd name="T6" fmla="*/ 0 w 5"/>
                  <a:gd name="T7" fmla="*/ 2147483647 h 7"/>
                  <a:gd name="T8" fmla="*/ 0 w 5"/>
                  <a:gd name="T9" fmla="*/ 2147483647 h 7"/>
                  <a:gd name="T10" fmla="*/ 2147483647 w 5"/>
                  <a:gd name="T11" fmla="*/ 2147483647 h 7"/>
                  <a:gd name="T12" fmla="*/ 2147483647 w 5"/>
                  <a:gd name="T13" fmla="*/ 2147483647 h 7"/>
                  <a:gd name="T14" fmla="*/ 2147483647 w 5"/>
                  <a:gd name="T15" fmla="*/ 2147483647 h 7"/>
                  <a:gd name="T16" fmla="*/ 2147483647 w 5"/>
                  <a:gd name="T17" fmla="*/ 2147483647 h 7"/>
                  <a:gd name="T18" fmla="*/ 2147483647 w 5"/>
                  <a:gd name="T19" fmla="*/ 0 h 7"/>
                  <a:gd name="T20" fmla="*/ 2147483647 w 5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2" name="Freeform 1777"/>
              <p:cNvSpPr/>
              <p:nvPr/>
            </p:nvSpPr>
            <p:spPr bwMode="auto">
              <a:xfrm>
                <a:off x="1468438" y="1389063"/>
                <a:ext cx="7938" cy="11113"/>
              </a:xfrm>
              <a:custGeom>
                <a:avLst/>
                <a:gdLst>
                  <a:gd name="T0" fmla="*/ 2147483647 w 5"/>
                  <a:gd name="T1" fmla="*/ 0 h 7"/>
                  <a:gd name="T2" fmla="*/ 2147483647 w 5"/>
                  <a:gd name="T3" fmla="*/ 0 h 7"/>
                  <a:gd name="T4" fmla="*/ 2147483647 w 5"/>
                  <a:gd name="T5" fmla="*/ 2147483647 h 7"/>
                  <a:gd name="T6" fmla="*/ 0 w 5"/>
                  <a:gd name="T7" fmla="*/ 2147483647 h 7"/>
                  <a:gd name="T8" fmla="*/ 0 w 5"/>
                  <a:gd name="T9" fmla="*/ 2147483647 h 7"/>
                  <a:gd name="T10" fmla="*/ 2147483647 w 5"/>
                  <a:gd name="T11" fmla="*/ 2147483647 h 7"/>
                  <a:gd name="T12" fmla="*/ 2147483647 w 5"/>
                  <a:gd name="T13" fmla="*/ 2147483647 h 7"/>
                  <a:gd name="T14" fmla="*/ 2147483647 w 5"/>
                  <a:gd name="T15" fmla="*/ 2147483647 h 7"/>
                  <a:gd name="T16" fmla="*/ 2147483647 w 5"/>
                  <a:gd name="T17" fmla="*/ 2147483647 h 7"/>
                  <a:gd name="T18" fmla="*/ 2147483647 w 5"/>
                  <a:gd name="T19" fmla="*/ 0 h 7"/>
                  <a:gd name="T20" fmla="*/ 2147483647 w 5"/>
                  <a:gd name="T21" fmla="*/ 0 h 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" h="7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5" y="5"/>
                    </a:lnTo>
                    <a:lnTo>
                      <a:pt x="5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3" name="Freeform 1778"/>
              <p:cNvSpPr/>
              <p:nvPr/>
            </p:nvSpPr>
            <p:spPr bwMode="auto">
              <a:xfrm>
                <a:off x="1498600" y="13779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4" name="Freeform 1779"/>
              <p:cNvSpPr/>
              <p:nvPr/>
            </p:nvSpPr>
            <p:spPr bwMode="auto">
              <a:xfrm>
                <a:off x="1498600" y="1377950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5" name="Freeform 1780"/>
              <p:cNvSpPr/>
              <p:nvPr/>
            </p:nvSpPr>
            <p:spPr bwMode="auto">
              <a:xfrm>
                <a:off x="1498600" y="137795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6" name="Freeform 1781"/>
              <p:cNvSpPr/>
              <p:nvPr/>
            </p:nvSpPr>
            <p:spPr bwMode="auto">
              <a:xfrm>
                <a:off x="1498600" y="137795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2147483647 h 3"/>
                  <a:gd name="T4" fmla="*/ 2147483647 h 3"/>
                  <a:gd name="T5" fmla="*/ 0 h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7" name="Freeform 1782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8" name="Freeform 1783"/>
              <p:cNvSpPr/>
              <p:nvPr/>
            </p:nvSpPr>
            <p:spPr bwMode="auto">
              <a:xfrm>
                <a:off x="1495425" y="1385888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09" name="Freeform 1784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0" name="Freeform 1785"/>
              <p:cNvSpPr/>
              <p:nvPr/>
            </p:nvSpPr>
            <p:spPr bwMode="auto">
              <a:xfrm>
                <a:off x="1484313" y="1389063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2147483647 h 3"/>
                  <a:gd name="T4" fmla="*/ 2147483647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0 h 3"/>
                  <a:gd name="T10" fmla="*/ 2147483647 w 2"/>
                  <a:gd name="T11" fmla="*/ 0 h 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1" name="Freeform 1786"/>
              <p:cNvSpPr/>
              <p:nvPr/>
            </p:nvSpPr>
            <p:spPr bwMode="auto">
              <a:xfrm>
                <a:off x="1484313" y="13938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2" name="Freeform 1787"/>
              <p:cNvSpPr/>
              <p:nvPr/>
            </p:nvSpPr>
            <p:spPr bwMode="auto">
              <a:xfrm>
                <a:off x="1484313" y="1393825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3" name="Freeform 1788"/>
              <p:cNvSpPr/>
              <p:nvPr/>
            </p:nvSpPr>
            <p:spPr bwMode="auto">
              <a:xfrm>
                <a:off x="1479550" y="1393825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4" name="Freeform 1789"/>
              <p:cNvSpPr/>
              <p:nvPr/>
            </p:nvSpPr>
            <p:spPr bwMode="auto">
              <a:xfrm>
                <a:off x="1479550" y="1393825"/>
                <a:ext cx="4763" cy="0"/>
              </a:xfrm>
              <a:custGeom>
                <a:avLst/>
                <a:gdLst>
                  <a:gd name="T0" fmla="*/ 0 w 3"/>
                  <a:gd name="T1" fmla="*/ 0 w 3"/>
                  <a:gd name="T2" fmla="*/ 0 w 3"/>
                  <a:gd name="T3" fmla="*/ 2147483647 w 3"/>
                  <a:gd name="T4" fmla="*/ 2147483647 w 3"/>
                  <a:gd name="T5" fmla="*/ 0 w 3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3">
                    <a:moveTo>
                      <a:pt x="0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5" name="Freeform 1790"/>
              <p:cNvSpPr/>
              <p:nvPr/>
            </p:nvSpPr>
            <p:spPr bwMode="auto">
              <a:xfrm>
                <a:off x="1468438" y="1416050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0 h 12"/>
                  <a:gd name="T4" fmla="*/ 2147483647 w 5"/>
                  <a:gd name="T5" fmla="*/ 0 h 12"/>
                  <a:gd name="T6" fmla="*/ 2147483647 w 5"/>
                  <a:gd name="T7" fmla="*/ 0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0 w 5"/>
                  <a:gd name="T13" fmla="*/ 2147483647 h 12"/>
                  <a:gd name="T14" fmla="*/ 0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2147483647 w 5"/>
                  <a:gd name="T33" fmla="*/ 2147483647 h 12"/>
                  <a:gd name="T34" fmla="*/ 2147483647 w 5"/>
                  <a:gd name="T35" fmla="*/ 2147483647 h 12"/>
                  <a:gd name="T36" fmla="*/ 2147483647 w 5"/>
                  <a:gd name="T37" fmla="*/ 2147483647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2147483647 w 5"/>
                  <a:gd name="T43" fmla="*/ 0 h 12"/>
                  <a:gd name="T44" fmla="*/ 2147483647 w 5"/>
                  <a:gd name="T45" fmla="*/ 0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6" name="Freeform 1791"/>
              <p:cNvSpPr/>
              <p:nvPr/>
            </p:nvSpPr>
            <p:spPr bwMode="auto">
              <a:xfrm>
                <a:off x="1468438" y="1416050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0 h 12"/>
                  <a:gd name="T4" fmla="*/ 2147483647 w 5"/>
                  <a:gd name="T5" fmla="*/ 0 h 12"/>
                  <a:gd name="T6" fmla="*/ 2147483647 w 5"/>
                  <a:gd name="T7" fmla="*/ 0 h 12"/>
                  <a:gd name="T8" fmla="*/ 2147483647 w 5"/>
                  <a:gd name="T9" fmla="*/ 2147483647 h 12"/>
                  <a:gd name="T10" fmla="*/ 2147483647 w 5"/>
                  <a:gd name="T11" fmla="*/ 2147483647 h 12"/>
                  <a:gd name="T12" fmla="*/ 0 w 5"/>
                  <a:gd name="T13" fmla="*/ 2147483647 h 12"/>
                  <a:gd name="T14" fmla="*/ 0 w 5"/>
                  <a:gd name="T15" fmla="*/ 2147483647 h 12"/>
                  <a:gd name="T16" fmla="*/ 0 w 5"/>
                  <a:gd name="T17" fmla="*/ 2147483647 h 12"/>
                  <a:gd name="T18" fmla="*/ 0 w 5"/>
                  <a:gd name="T19" fmla="*/ 2147483647 h 12"/>
                  <a:gd name="T20" fmla="*/ 2147483647 w 5"/>
                  <a:gd name="T21" fmla="*/ 2147483647 h 12"/>
                  <a:gd name="T22" fmla="*/ 2147483647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2147483647 h 12"/>
                  <a:gd name="T32" fmla="*/ 2147483647 w 5"/>
                  <a:gd name="T33" fmla="*/ 2147483647 h 12"/>
                  <a:gd name="T34" fmla="*/ 2147483647 w 5"/>
                  <a:gd name="T35" fmla="*/ 2147483647 h 12"/>
                  <a:gd name="T36" fmla="*/ 2147483647 w 5"/>
                  <a:gd name="T37" fmla="*/ 2147483647 h 12"/>
                  <a:gd name="T38" fmla="*/ 2147483647 w 5"/>
                  <a:gd name="T39" fmla="*/ 2147483647 h 12"/>
                  <a:gd name="T40" fmla="*/ 2147483647 w 5"/>
                  <a:gd name="T41" fmla="*/ 2147483647 h 12"/>
                  <a:gd name="T42" fmla="*/ 2147483647 w 5"/>
                  <a:gd name="T43" fmla="*/ 0 h 12"/>
                  <a:gd name="T44" fmla="*/ 2147483647 w 5"/>
                  <a:gd name="T45" fmla="*/ 0 h 12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2" y="0"/>
                    </a:lnTo>
                    <a:lnTo>
                      <a:pt x="2" y="2"/>
                    </a:lnTo>
                    <a:lnTo>
                      <a:pt x="0" y="5"/>
                    </a:lnTo>
                    <a:lnTo>
                      <a:pt x="0" y="7"/>
                    </a:lnTo>
                    <a:lnTo>
                      <a:pt x="0" y="9"/>
                    </a:lnTo>
                    <a:lnTo>
                      <a:pt x="2" y="9"/>
                    </a:lnTo>
                    <a:lnTo>
                      <a:pt x="2" y="12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2" y="7"/>
                    </a:lnTo>
                    <a:lnTo>
                      <a:pt x="5" y="5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7" name="Freeform 1792"/>
              <p:cNvSpPr/>
              <p:nvPr/>
            </p:nvSpPr>
            <p:spPr bwMode="auto">
              <a:xfrm>
                <a:off x="1468438" y="14351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8" name="Freeform 1793"/>
              <p:cNvSpPr/>
              <p:nvPr/>
            </p:nvSpPr>
            <p:spPr bwMode="auto">
              <a:xfrm>
                <a:off x="1468438" y="1435100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2147483647 w 2"/>
                  <a:gd name="T15" fmla="*/ 0 h 2"/>
                  <a:gd name="T16" fmla="*/ 0 w 2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19" name="Freeform 1794"/>
              <p:cNvSpPr/>
              <p:nvPr/>
            </p:nvSpPr>
            <p:spPr bwMode="auto">
              <a:xfrm>
                <a:off x="1476375" y="1430338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0" name="Freeform 1795"/>
              <p:cNvSpPr/>
              <p:nvPr/>
            </p:nvSpPr>
            <p:spPr bwMode="auto">
              <a:xfrm>
                <a:off x="1476375" y="1430338"/>
                <a:ext cx="7938" cy="7938"/>
              </a:xfrm>
              <a:custGeom>
                <a:avLst/>
                <a:gdLst>
                  <a:gd name="T0" fmla="*/ 0 w 5"/>
                  <a:gd name="T1" fmla="*/ 0 h 5"/>
                  <a:gd name="T2" fmla="*/ 0 w 5"/>
                  <a:gd name="T3" fmla="*/ 0 h 5"/>
                  <a:gd name="T4" fmla="*/ 0 w 5"/>
                  <a:gd name="T5" fmla="*/ 2147483647 h 5"/>
                  <a:gd name="T6" fmla="*/ 0 w 5"/>
                  <a:gd name="T7" fmla="*/ 2147483647 h 5"/>
                  <a:gd name="T8" fmla="*/ 0 w 5"/>
                  <a:gd name="T9" fmla="*/ 2147483647 h 5"/>
                  <a:gd name="T10" fmla="*/ 2147483647 w 5"/>
                  <a:gd name="T11" fmla="*/ 2147483647 h 5"/>
                  <a:gd name="T12" fmla="*/ 2147483647 w 5"/>
                  <a:gd name="T13" fmla="*/ 2147483647 h 5"/>
                  <a:gd name="T14" fmla="*/ 2147483647 w 5"/>
                  <a:gd name="T15" fmla="*/ 2147483647 h 5"/>
                  <a:gd name="T16" fmla="*/ 2147483647 w 5"/>
                  <a:gd name="T17" fmla="*/ 2147483647 h 5"/>
                  <a:gd name="T18" fmla="*/ 2147483647 w 5"/>
                  <a:gd name="T19" fmla="*/ 2147483647 h 5"/>
                  <a:gd name="T20" fmla="*/ 2147483647 w 5"/>
                  <a:gd name="T21" fmla="*/ 2147483647 h 5"/>
                  <a:gd name="T22" fmla="*/ 2147483647 w 5"/>
                  <a:gd name="T23" fmla="*/ 2147483647 h 5"/>
                  <a:gd name="T24" fmla="*/ 0 w 5"/>
                  <a:gd name="T25" fmla="*/ 0 h 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" h="5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5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1" name="Freeform 1796"/>
              <p:cNvSpPr/>
              <p:nvPr/>
            </p:nvSpPr>
            <p:spPr bwMode="auto">
              <a:xfrm>
                <a:off x="1484313" y="143827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2" name="Freeform 1797"/>
              <p:cNvSpPr/>
              <p:nvPr/>
            </p:nvSpPr>
            <p:spPr bwMode="auto">
              <a:xfrm>
                <a:off x="1484313" y="1438275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2147483647 h 3"/>
                  <a:gd name="T14" fmla="*/ 2147483647 w 2"/>
                  <a:gd name="T15" fmla="*/ 0 h 3"/>
                  <a:gd name="T16" fmla="*/ 0 w 2"/>
                  <a:gd name="T17" fmla="*/ 0 h 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3" name="Freeform 1798"/>
              <p:cNvSpPr/>
              <p:nvPr/>
            </p:nvSpPr>
            <p:spPr bwMode="auto">
              <a:xfrm>
                <a:off x="1484313" y="1435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4" name="Freeform 1799"/>
              <p:cNvSpPr/>
              <p:nvPr/>
            </p:nvSpPr>
            <p:spPr bwMode="auto">
              <a:xfrm>
                <a:off x="1484313" y="1435100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5" name="Freeform 1800"/>
              <p:cNvSpPr/>
              <p:nvPr/>
            </p:nvSpPr>
            <p:spPr bwMode="auto">
              <a:xfrm>
                <a:off x="1479550" y="1438275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6" name="Freeform 1801"/>
              <p:cNvSpPr/>
              <p:nvPr/>
            </p:nvSpPr>
            <p:spPr bwMode="auto">
              <a:xfrm>
                <a:off x="1479550" y="1438275"/>
                <a:ext cx="4763" cy="4763"/>
              </a:xfrm>
              <a:custGeom>
                <a:avLst/>
                <a:gdLst>
                  <a:gd name="T0" fmla="*/ 0 w 3"/>
                  <a:gd name="T1" fmla="*/ 0 h 3"/>
                  <a:gd name="T2" fmla="*/ 0 w 3"/>
                  <a:gd name="T3" fmla="*/ 2147483647 h 3"/>
                  <a:gd name="T4" fmla="*/ 0 w 3"/>
                  <a:gd name="T5" fmla="*/ 2147483647 h 3"/>
                  <a:gd name="T6" fmla="*/ 2147483647 w 3"/>
                  <a:gd name="T7" fmla="*/ 2147483647 h 3"/>
                  <a:gd name="T8" fmla="*/ 2147483647 w 3"/>
                  <a:gd name="T9" fmla="*/ 2147483647 h 3"/>
                  <a:gd name="T10" fmla="*/ 0 w 3"/>
                  <a:gd name="T11" fmla="*/ 0 h 3"/>
                  <a:gd name="T12" fmla="*/ 0 w 3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7" name="Freeform 1803"/>
              <p:cNvSpPr/>
              <p:nvPr/>
            </p:nvSpPr>
            <p:spPr bwMode="auto">
              <a:xfrm>
                <a:off x="1476375" y="1443038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2147483647 h 1"/>
                  <a:gd name="T6" fmla="*/ 0 w 1"/>
                  <a:gd name="T7" fmla="*/ 2147483647 h 1"/>
                  <a:gd name="T8" fmla="*/ 2147483647 w 1"/>
                  <a:gd name="T9" fmla="*/ 2147483647 h 1"/>
                  <a:gd name="T10" fmla="*/ 2147483647 w 1"/>
                  <a:gd name="T11" fmla="*/ 0 h 1"/>
                  <a:gd name="T12" fmla="*/ 0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8" name="Freeform 1804"/>
              <p:cNvSpPr/>
              <p:nvPr/>
            </p:nvSpPr>
            <p:spPr bwMode="auto">
              <a:xfrm>
                <a:off x="1479550" y="1446213"/>
                <a:ext cx="0" cy="3175"/>
              </a:xfrm>
              <a:custGeom>
                <a:avLst/>
                <a:gdLst>
                  <a:gd name="T0" fmla="*/ 0 h 1"/>
                  <a:gd name="T1" fmla="*/ 0 h 1"/>
                  <a:gd name="T2" fmla="*/ 0 h 1"/>
                  <a:gd name="T3" fmla="*/ 0 h 1"/>
                  <a:gd name="T4" fmla="*/ 2147483647 h 1"/>
                  <a:gd name="T5" fmla="*/ 2147483647 h 1"/>
                  <a:gd name="T6" fmla="*/ 0 h 1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0" y="T0"/>
                  </a:cxn>
                  <a:cxn ang="T9">
                    <a:pos x="0" y="T1"/>
                  </a:cxn>
                  <a:cxn ang="T10">
                    <a:pos x="0" y="T2"/>
                  </a:cxn>
                  <a:cxn ang="T11">
                    <a:pos x="0" y="T3"/>
                  </a:cxn>
                  <a:cxn ang="T12">
                    <a:pos x="0" y="T4"/>
                  </a:cxn>
                  <a:cxn ang="T13">
                    <a:pos x="0" y="T5"/>
                  </a:cxn>
                  <a:cxn ang="T14">
                    <a:pos x="0" y="T6"/>
                  </a:cxn>
                  <a:cxn ang="T15">
                    <a:pos x="0" y="T7"/>
                  </a:cxn>
                </a:cxnLst>
                <a:rect l="0" t="0" r="r" b="b"/>
                <a:pathLst>
                  <a:path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29" name="Freeform 1805"/>
              <p:cNvSpPr/>
              <p:nvPr/>
            </p:nvSpPr>
            <p:spPr bwMode="auto">
              <a:xfrm>
                <a:off x="1479550" y="14462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0" name="Freeform 1806"/>
              <p:cNvSpPr/>
              <p:nvPr/>
            </p:nvSpPr>
            <p:spPr bwMode="auto">
              <a:xfrm>
                <a:off x="1479550" y="1446213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2147483647 w 3"/>
                  <a:gd name="T5" fmla="*/ 2147483647 h 2"/>
                  <a:gd name="T6" fmla="*/ 2147483647 w 3"/>
                  <a:gd name="T7" fmla="*/ 0 h 2"/>
                  <a:gd name="T8" fmla="*/ 2147483647 w 3"/>
                  <a:gd name="T9" fmla="*/ 0 h 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1" name="Freeform 1807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2" name="Freeform 1808"/>
              <p:cNvSpPr/>
              <p:nvPr/>
            </p:nvSpPr>
            <p:spPr bwMode="auto">
              <a:xfrm>
                <a:off x="1484313" y="14430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3" name="Freeform 1809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4" name="Freeform 1810"/>
              <p:cNvSpPr/>
              <p:nvPr/>
            </p:nvSpPr>
            <p:spPr bwMode="auto">
              <a:xfrm>
                <a:off x="1484313" y="1446213"/>
                <a:ext cx="0" cy="3175"/>
              </a:xfrm>
              <a:custGeom>
                <a:avLst/>
                <a:gdLst>
                  <a:gd name="T0" fmla="*/ 0 h 2"/>
                  <a:gd name="T1" fmla="*/ 2147483647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5" name="Freeform 1811"/>
              <p:cNvSpPr/>
              <p:nvPr/>
            </p:nvSpPr>
            <p:spPr bwMode="auto">
              <a:xfrm>
                <a:off x="1484313" y="1449388"/>
                <a:ext cx="6350" cy="7938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2147483647 h 2"/>
                  <a:gd name="T10" fmla="*/ 0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2147483647 w 2"/>
                  <a:gd name="T19" fmla="*/ 2147483647 h 2"/>
                  <a:gd name="T20" fmla="*/ 2147483647 w 2"/>
                  <a:gd name="T21" fmla="*/ 0 h 2"/>
                  <a:gd name="T22" fmla="*/ 2147483647 w 2"/>
                  <a:gd name="T23" fmla="*/ 0 h 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2" h="2">
                    <a:moveTo>
                      <a:pt x="1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6" name="Freeform 1812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7" name="Freeform 1813"/>
              <p:cNvSpPr/>
              <p:nvPr/>
            </p:nvSpPr>
            <p:spPr bwMode="auto">
              <a:xfrm>
                <a:off x="1487488" y="14462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0 h 2"/>
                  <a:gd name="T3" fmla="*/ 2147483647 h 2"/>
                  <a:gd name="T4" fmla="*/ 0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8" name="Freeform 1814"/>
              <p:cNvSpPr/>
              <p:nvPr/>
            </p:nvSpPr>
            <p:spPr bwMode="auto">
              <a:xfrm>
                <a:off x="1566863" y="1498600"/>
                <a:ext cx="6350" cy="7938"/>
              </a:xfrm>
              <a:custGeom>
                <a:avLst/>
                <a:gdLst>
                  <a:gd name="T0" fmla="*/ 2147483647 w 2"/>
                  <a:gd name="T1" fmla="*/ 0 h 2"/>
                  <a:gd name="T2" fmla="*/ 2147483647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0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2147483647 h 2"/>
                  <a:gd name="T18" fmla="*/ 2147483647 w 2"/>
                  <a:gd name="T19" fmla="*/ 0 h 2"/>
                  <a:gd name="T20" fmla="*/ 2147483647 w 2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39" name="Freeform 1815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0 h 7"/>
                  <a:gd name="T2" fmla="*/ 0 w 7"/>
                  <a:gd name="T3" fmla="*/ 0 h 7"/>
                  <a:gd name="T4" fmla="*/ 0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0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0" name="Freeform 1816"/>
              <p:cNvSpPr/>
              <p:nvPr/>
            </p:nvSpPr>
            <p:spPr bwMode="auto">
              <a:xfrm>
                <a:off x="1566863" y="1490663"/>
                <a:ext cx="11113" cy="11113"/>
              </a:xfrm>
              <a:custGeom>
                <a:avLst/>
                <a:gdLst>
                  <a:gd name="T0" fmla="*/ 2147483647 w 7"/>
                  <a:gd name="T1" fmla="*/ 0 h 7"/>
                  <a:gd name="T2" fmla="*/ 0 w 7"/>
                  <a:gd name="T3" fmla="*/ 0 h 7"/>
                  <a:gd name="T4" fmla="*/ 0 w 7"/>
                  <a:gd name="T5" fmla="*/ 2147483647 h 7"/>
                  <a:gd name="T6" fmla="*/ 2147483647 w 7"/>
                  <a:gd name="T7" fmla="*/ 2147483647 h 7"/>
                  <a:gd name="T8" fmla="*/ 2147483647 w 7"/>
                  <a:gd name="T9" fmla="*/ 2147483647 h 7"/>
                  <a:gd name="T10" fmla="*/ 2147483647 w 7"/>
                  <a:gd name="T11" fmla="*/ 2147483647 h 7"/>
                  <a:gd name="T12" fmla="*/ 2147483647 w 7"/>
                  <a:gd name="T13" fmla="*/ 2147483647 h 7"/>
                  <a:gd name="T14" fmla="*/ 2147483647 w 7"/>
                  <a:gd name="T15" fmla="*/ 2147483647 h 7"/>
                  <a:gd name="T16" fmla="*/ 2147483647 w 7"/>
                  <a:gd name="T17" fmla="*/ 2147483647 h 7"/>
                  <a:gd name="T18" fmla="*/ 2147483647 w 7"/>
                  <a:gd name="T19" fmla="*/ 2147483647 h 7"/>
                  <a:gd name="T20" fmla="*/ 2147483647 w 7"/>
                  <a:gd name="T21" fmla="*/ 2147483647 h 7"/>
                  <a:gd name="T22" fmla="*/ 2147483647 w 7"/>
                  <a:gd name="T23" fmla="*/ 2147483647 h 7"/>
                  <a:gd name="T24" fmla="*/ 2147483647 w 7"/>
                  <a:gd name="T25" fmla="*/ 2147483647 h 7"/>
                  <a:gd name="T26" fmla="*/ 2147483647 w 7"/>
                  <a:gd name="T27" fmla="*/ 2147483647 h 7"/>
                  <a:gd name="T28" fmla="*/ 2147483647 w 7"/>
                  <a:gd name="T29" fmla="*/ 0 h 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7" h="7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5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4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1" name="Freeform 1817"/>
              <p:cNvSpPr/>
              <p:nvPr/>
            </p:nvSpPr>
            <p:spPr bwMode="auto">
              <a:xfrm>
                <a:off x="1585913" y="1501775"/>
                <a:ext cx="0" cy="7938"/>
              </a:xfrm>
              <a:custGeom>
                <a:avLst/>
                <a:gdLst>
                  <a:gd name="T0" fmla="*/ 0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2147483647 h 5"/>
                  <a:gd name="T6" fmla="*/ 0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2" name="Freeform 1818"/>
              <p:cNvSpPr/>
              <p:nvPr/>
            </p:nvSpPr>
            <p:spPr bwMode="auto">
              <a:xfrm>
                <a:off x="1585913" y="1501775"/>
                <a:ext cx="0" cy="7938"/>
              </a:xfrm>
              <a:custGeom>
                <a:avLst/>
                <a:gdLst>
                  <a:gd name="T0" fmla="*/ 0 h 5"/>
                  <a:gd name="T1" fmla="*/ 2147483647 h 5"/>
                  <a:gd name="T2" fmla="*/ 2147483647 h 5"/>
                  <a:gd name="T3" fmla="*/ 2147483647 h 5"/>
                  <a:gd name="T4" fmla="*/ 2147483647 h 5"/>
                  <a:gd name="T5" fmla="*/ 2147483647 h 5"/>
                  <a:gd name="T6" fmla="*/ 0 h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5">
                    <a:moveTo>
                      <a:pt x="0" y="0"/>
                    </a:moveTo>
                    <a:lnTo>
                      <a:pt x="0" y="3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3" name="Freeform 1819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4" name="Freeform 1820"/>
              <p:cNvSpPr/>
              <p:nvPr/>
            </p:nvSpPr>
            <p:spPr bwMode="auto">
              <a:xfrm>
                <a:off x="1589088" y="1506538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2147483647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0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5" name="Freeform 1821"/>
              <p:cNvSpPr/>
              <p:nvPr/>
            </p:nvSpPr>
            <p:spPr bwMode="auto">
              <a:xfrm>
                <a:off x="1597025" y="150971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6" name="Freeform 1822"/>
              <p:cNvSpPr/>
              <p:nvPr/>
            </p:nvSpPr>
            <p:spPr bwMode="auto">
              <a:xfrm>
                <a:off x="1597025" y="1509713"/>
                <a:ext cx="3175" cy="4763"/>
              </a:xfrm>
              <a:custGeom>
                <a:avLst/>
                <a:gdLst>
                  <a:gd name="T0" fmla="*/ 0 w 2"/>
                  <a:gd name="T1" fmla="*/ 0 h 3"/>
                  <a:gd name="T2" fmla="*/ 0 w 2"/>
                  <a:gd name="T3" fmla="*/ 0 h 3"/>
                  <a:gd name="T4" fmla="*/ 0 w 2"/>
                  <a:gd name="T5" fmla="*/ 2147483647 h 3"/>
                  <a:gd name="T6" fmla="*/ 2147483647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2147483647 h 3"/>
                  <a:gd name="T12" fmla="*/ 0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7" name="Freeform 1823"/>
              <p:cNvSpPr/>
              <p:nvPr/>
            </p:nvSpPr>
            <p:spPr bwMode="auto">
              <a:xfrm>
                <a:off x="1603375" y="15144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w 3"/>
                  <a:gd name="T13" fmla="*/ 0 h 4"/>
                  <a:gd name="T14" fmla="*/ 0 w 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8" name="Freeform 1824"/>
              <p:cNvSpPr/>
              <p:nvPr/>
            </p:nvSpPr>
            <p:spPr bwMode="auto">
              <a:xfrm>
                <a:off x="1603375" y="15144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2147483647 h 4"/>
                  <a:gd name="T4" fmla="*/ 0 w 3"/>
                  <a:gd name="T5" fmla="*/ 2147483647 h 4"/>
                  <a:gd name="T6" fmla="*/ 0 w 3"/>
                  <a:gd name="T7" fmla="*/ 2147483647 h 4"/>
                  <a:gd name="T8" fmla="*/ 2147483647 w 3"/>
                  <a:gd name="T9" fmla="*/ 2147483647 h 4"/>
                  <a:gd name="T10" fmla="*/ 2147483647 w 3"/>
                  <a:gd name="T11" fmla="*/ 2147483647 h 4"/>
                  <a:gd name="T12" fmla="*/ 0 w 3"/>
                  <a:gd name="T13" fmla="*/ 0 h 4"/>
                  <a:gd name="T14" fmla="*/ 0 w 3"/>
                  <a:gd name="T15" fmla="*/ 0 h 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3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49" name="Freeform 1825"/>
              <p:cNvSpPr/>
              <p:nvPr/>
            </p:nvSpPr>
            <p:spPr bwMode="auto">
              <a:xfrm>
                <a:off x="1600200" y="1517650"/>
                <a:ext cx="3175" cy="3175"/>
              </a:xfrm>
              <a:custGeom>
                <a:avLst/>
                <a:gdLst>
                  <a:gd name="T0" fmla="*/ 0 w 1"/>
                  <a:gd name="T1" fmla="*/ 0 h 1"/>
                  <a:gd name="T2" fmla="*/ 0 w 1"/>
                  <a:gd name="T3" fmla="*/ 0 h 1"/>
                  <a:gd name="T4" fmla="*/ 0 w 1"/>
                  <a:gd name="T5" fmla="*/ 0 h 1"/>
                  <a:gd name="T6" fmla="*/ 0 w 1"/>
                  <a:gd name="T7" fmla="*/ 0 h 1"/>
                  <a:gd name="T8" fmla="*/ 2147483647 w 1"/>
                  <a:gd name="T9" fmla="*/ 2147483647 h 1"/>
                  <a:gd name="T10" fmla="*/ 2147483647 w 1"/>
                  <a:gd name="T11" fmla="*/ 0 h 1"/>
                  <a:gd name="T12" fmla="*/ 0 w 1"/>
                  <a:gd name="T13" fmla="*/ 0 h 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" h="1">
                    <a:moveTo>
                      <a:pt x="0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0" y="0"/>
                      <a:pt x="1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0" name="Freeform 1826"/>
              <p:cNvSpPr/>
              <p:nvPr/>
            </p:nvSpPr>
            <p:spPr bwMode="auto">
              <a:xfrm>
                <a:off x="1611313" y="1216025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1" name="Freeform 1827"/>
              <p:cNvSpPr/>
              <p:nvPr/>
            </p:nvSpPr>
            <p:spPr bwMode="auto">
              <a:xfrm>
                <a:off x="1611313" y="1216025"/>
                <a:ext cx="4763" cy="4763"/>
              </a:xfrm>
              <a:custGeom>
                <a:avLst/>
                <a:gdLst>
                  <a:gd name="T0" fmla="*/ 2147483647 w 3"/>
                  <a:gd name="T1" fmla="*/ 0 h 3"/>
                  <a:gd name="T2" fmla="*/ 0 w 3"/>
                  <a:gd name="T3" fmla="*/ 0 h 3"/>
                  <a:gd name="T4" fmla="*/ 0 w 3"/>
                  <a:gd name="T5" fmla="*/ 2147483647 h 3"/>
                  <a:gd name="T6" fmla="*/ 0 w 3"/>
                  <a:gd name="T7" fmla="*/ 2147483647 h 3"/>
                  <a:gd name="T8" fmla="*/ 0 w 3"/>
                  <a:gd name="T9" fmla="*/ 2147483647 h 3"/>
                  <a:gd name="T10" fmla="*/ 0 w 3"/>
                  <a:gd name="T11" fmla="*/ 2147483647 h 3"/>
                  <a:gd name="T12" fmla="*/ 2147483647 w 3"/>
                  <a:gd name="T13" fmla="*/ 2147483647 h 3"/>
                  <a:gd name="T14" fmla="*/ 2147483647 w 3"/>
                  <a:gd name="T15" fmla="*/ 0 h 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" h="3">
                    <a:moveTo>
                      <a:pt x="3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2" name="Freeform 1828"/>
              <p:cNvSpPr/>
              <p:nvPr/>
            </p:nvSpPr>
            <p:spPr bwMode="auto">
              <a:xfrm>
                <a:off x="1619250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3" name="Freeform 1829"/>
              <p:cNvSpPr/>
              <p:nvPr/>
            </p:nvSpPr>
            <p:spPr bwMode="auto">
              <a:xfrm>
                <a:off x="1619250" y="1243013"/>
                <a:ext cx="3175" cy="3175"/>
              </a:xfrm>
              <a:custGeom>
                <a:avLst/>
                <a:gdLst>
                  <a:gd name="T0" fmla="*/ 0 w 2"/>
                  <a:gd name="T1" fmla="*/ 0 h 2"/>
                  <a:gd name="T2" fmla="*/ 0 w 2"/>
                  <a:gd name="T3" fmla="*/ 0 h 2"/>
                  <a:gd name="T4" fmla="*/ 2147483647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0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4" name="Freeform 1830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5" name="Freeform 1831"/>
              <p:cNvSpPr/>
              <p:nvPr/>
            </p:nvSpPr>
            <p:spPr bwMode="auto">
              <a:xfrm>
                <a:off x="1627188" y="1243013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2147483647 h 2"/>
                  <a:gd name="T4" fmla="*/ 2147483647 h 2"/>
                  <a:gd name="T5" fmla="*/ 0 h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0" y="T0"/>
                  </a:cxn>
                  <a:cxn ang="T7">
                    <a:pos x="0" y="T1"/>
                  </a:cxn>
                  <a:cxn ang="T8">
                    <a:pos x="0" y="T2"/>
                  </a:cxn>
                  <a:cxn ang="T9">
                    <a:pos x="0" y="T3"/>
                  </a:cxn>
                  <a:cxn ang="T10">
                    <a:pos x="0" y="T4"/>
                  </a:cxn>
                  <a:cxn ang="T11">
                    <a:pos x="0" y="T5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56" name="Rectangle 1832"/>
              <p:cNvSpPr>
                <a:spLocks noChangeArrowheads="1"/>
              </p:cNvSpPr>
              <p:nvPr/>
            </p:nvSpPr>
            <p:spPr bwMode="auto">
              <a:xfrm>
                <a:off x="1254125" y="138588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7" name="Rectangle 1833"/>
              <p:cNvSpPr>
                <a:spLocks noChangeArrowheads="1"/>
              </p:cNvSpPr>
              <p:nvPr/>
            </p:nvSpPr>
            <p:spPr bwMode="auto">
              <a:xfrm>
                <a:off x="1254125" y="1385888"/>
                <a:ext cx="3175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8" name="Rectangle 1834"/>
              <p:cNvSpPr>
                <a:spLocks noChangeArrowheads="1"/>
              </p:cNvSpPr>
              <p:nvPr/>
            </p:nvSpPr>
            <p:spPr bwMode="auto">
              <a:xfrm>
                <a:off x="1238250" y="13858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59" name="Rectangle 1835"/>
              <p:cNvSpPr>
                <a:spLocks noChangeArrowheads="1"/>
              </p:cNvSpPr>
              <p:nvPr/>
            </p:nvSpPr>
            <p:spPr bwMode="auto">
              <a:xfrm>
                <a:off x="1238250" y="13858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0" name="Freeform 1836"/>
              <p:cNvSpPr/>
              <p:nvPr/>
            </p:nvSpPr>
            <p:spPr bwMode="auto">
              <a:xfrm>
                <a:off x="1743075" y="14128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2147483647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w 3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1" name="Freeform 1837"/>
              <p:cNvSpPr/>
              <p:nvPr/>
            </p:nvSpPr>
            <p:spPr bwMode="auto">
              <a:xfrm>
                <a:off x="1743075" y="1412875"/>
                <a:ext cx="4763" cy="6350"/>
              </a:xfrm>
              <a:custGeom>
                <a:avLst/>
                <a:gdLst>
                  <a:gd name="T0" fmla="*/ 0 w 3"/>
                  <a:gd name="T1" fmla="*/ 0 h 4"/>
                  <a:gd name="T2" fmla="*/ 0 w 3"/>
                  <a:gd name="T3" fmla="*/ 0 h 4"/>
                  <a:gd name="T4" fmla="*/ 0 w 3"/>
                  <a:gd name="T5" fmla="*/ 2147483647 h 4"/>
                  <a:gd name="T6" fmla="*/ 0 w 3"/>
                  <a:gd name="T7" fmla="*/ 2147483647 h 4"/>
                  <a:gd name="T8" fmla="*/ 0 w 3"/>
                  <a:gd name="T9" fmla="*/ 2147483647 h 4"/>
                  <a:gd name="T10" fmla="*/ 2147483647 w 3"/>
                  <a:gd name="T11" fmla="*/ 2147483647 h 4"/>
                  <a:gd name="T12" fmla="*/ 2147483647 w 3"/>
                  <a:gd name="T13" fmla="*/ 2147483647 h 4"/>
                  <a:gd name="T14" fmla="*/ 2147483647 w 3"/>
                  <a:gd name="T15" fmla="*/ 2147483647 h 4"/>
                  <a:gd name="T16" fmla="*/ 0 w 3"/>
                  <a:gd name="T17" fmla="*/ 0 h 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" h="4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4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2" name="Freeform 1838"/>
              <p:cNvSpPr/>
              <p:nvPr/>
            </p:nvSpPr>
            <p:spPr bwMode="auto">
              <a:xfrm>
                <a:off x="1739900" y="1412875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3" name="Freeform 1839"/>
              <p:cNvSpPr/>
              <p:nvPr/>
            </p:nvSpPr>
            <p:spPr bwMode="auto">
              <a:xfrm>
                <a:off x="1739900" y="1412875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64" name="Rectangle 1840"/>
              <p:cNvSpPr>
                <a:spLocks noChangeArrowheads="1"/>
              </p:cNvSpPr>
              <p:nvPr/>
            </p:nvSpPr>
            <p:spPr bwMode="auto">
              <a:xfrm>
                <a:off x="1739900" y="14081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5" name="Rectangle 1841"/>
              <p:cNvSpPr>
                <a:spLocks noChangeArrowheads="1"/>
              </p:cNvSpPr>
              <p:nvPr/>
            </p:nvSpPr>
            <p:spPr bwMode="auto">
              <a:xfrm>
                <a:off x="1739900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6" name="Rectangle 1842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7" name="Rectangle 1843"/>
              <p:cNvSpPr>
                <a:spLocks noChangeArrowheads="1"/>
              </p:cNvSpPr>
              <p:nvPr/>
            </p:nvSpPr>
            <p:spPr bwMode="auto">
              <a:xfrm>
                <a:off x="1735138" y="1408113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8" name="Rectangle 1844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69" name="Rectangle 1845"/>
              <p:cNvSpPr>
                <a:spLocks noChangeArrowheads="1"/>
              </p:cNvSpPr>
              <p:nvPr/>
            </p:nvSpPr>
            <p:spPr bwMode="auto">
              <a:xfrm>
                <a:off x="1731963" y="140493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70" name="Freeform 1846"/>
              <p:cNvSpPr/>
              <p:nvPr/>
            </p:nvSpPr>
            <p:spPr bwMode="auto">
              <a:xfrm>
                <a:off x="1701800" y="1393825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1" name="Freeform 1847"/>
              <p:cNvSpPr/>
              <p:nvPr/>
            </p:nvSpPr>
            <p:spPr bwMode="auto">
              <a:xfrm>
                <a:off x="1701800" y="1393825"/>
                <a:ext cx="0" cy="3175"/>
              </a:xfrm>
              <a:custGeom>
                <a:avLst/>
                <a:gdLst>
                  <a:gd name="T0" fmla="*/ 0 h 2"/>
                  <a:gd name="T1" fmla="*/ 0 h 2"/>
                  <a:gd name="T2" fmla="*/ 2147483647 h 2"/>
                  <a:gd name="T3" fmla="*/ 0 h 2"/>
                  <a:gd name="T4" fmla="*/ 0 h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2" name="Freeform 1848"/>
              <p:cNvSpPr/>
              <p:nvPr/>
            </p:nvSpPr>
            <p:spPr bwMode="auto">
              <a:xfrm>
                <a:off x="1720850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3" name="Freeform 1849"/>
              <p:cNvSpPr/>
              <p:nvPr/>
            </p:nvSpPr>
            <p:spPr bwMode="auto">
              <a:xfrm>
                <a:off x="1720850" y="116046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4" name="Freeform 1850"/>
              <p:cNvSpPr/>
              <p:nvPr/>
            </p:nvSpPr>
            <p:spPr bwMode="auto">
              <a:xfrm>
                <a:off x="1706563" y="1254125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5" name="Freeform 1851"/>
              <p:cNvSpPr/>
              <p:nvPr/>
            </p:nvSpPr>
            <p:spPr bwMode="auto">
              <a:xfrm>
                <a:off x="1706563" y="1254125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6" name="Freeform 1852"/>
              <p:cNvSpPr/>
              <p:nvPr/>
            </p:nvSpPr>
            <p:spPr bwMode="auto">
              <a:xfrm>
                <a:off x="1701800" y="125730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7" name="Freeform 1853"/>
              <p:cNvSpPr/>
              <p:nvPr/>
            </p:nvSpPr>
            <p:spPr bwMode="auto">
              <a:xfrm>
                <a:off x="1701800" y="1257300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0 h 3"/>
                  <a:gd name="T3" fmla="*/ 2147483647 h 3"/>
                  <a:gd name="T4" fmla="*/ 2147483647 h 3"/>
                  <a:gd name="T5" fmla="*/ 0 h 3"/>
                  <a:gd name="T6" fmla="*/ 0 h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8" name="Freeform 1854"/>
              <p:cNvSpPr/>
              <p:nvPr/>
            </p:nvSpPr>
            <p:spPr bwMode="auto">
              <a:xfrm>
                <a:off x="1679575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79" name="Freeform 1855"/>
              <p:cNvSpPr/>
              <p:nvPr/>
            </p:nvSpPr>
            <p:spPr bwMode="auto">
              <a:xfrm>
                <a:off x="1679575" y="1265238"/>
                <a:ext cx="3175" cy="0"/>
              </a:xfrm>
              <a:custGeom>
                <a:avLst/>
                <a:gdLst>
                  <a:gd name="T0" fmla="*/ 2147483647 w 2"/>
                  <a:gd name="T1" fmla="*/ 2147483647 w 2"/>
                  <a:gd name="T2" fmla="*/ 0 w 2"/>
                  <a:gd name="T3" fmla="*/ 0 w 2"/>
                  <a:gd name="T4" fmla="*/ 0 w 2"/>
                  <a:gd name="T5" fmla="*/ 2147483647 w 2"/>
                  <a:gd name="T6" fmla="*/ 2147483647 w 2"/>
                  <a:gd name="T7" fmla="*/ 2147483647 w 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60000 65536"/>
                </a:gdLst>
                <a:ahLst/>
                <a:cxnLst>
                  <a:cxn ang="T8">
                    <a:pos x="T0" y="0"/>
                  </a:cxn>
                  <a:cxn ang="T9">
                    <a:pos x="T1" y="0"/>
                  </a:cxn>
                  <a:cxn ang="T10">
                    <a:pos x="T2" y="0"/>
                  </a:cxn>
                  <a:cxn ang="T11">
                    <a:pos x="T3" y="0"/>
                  </a:cxn>
                  <a:cxn ang="T12">
                    <a:pos x="T4" y="0"/>
                  </a:cxn>
                  <a:cxn ang="T13">
                    <a:pos x="T5" y="0"/>
                  </a:cxn>
                  <a:cxn ang="T14">
                    <a:pos x="T6" y="0"/>
                  </a:cxn>
                  <a:cxn ang="T15">
                    <a:pos x="T7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0" name="Rectangle 1856"/>
              <p:cNvSpPr>
                <a:spLocks noChangeArrowheads="1"/>
              </p:cNvSpPr>
              <p:nvPr/>
            </p:nvSpPr>
            <p:spPr bwMode="auto">
              <a:xfrm>
                <a:off x="1682750" y="1265238"/>
                <a:ext cx="4763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81" name="Rectangle 1857"/>
              <p:cNvSpPr>
                <a:spLocks noChangeArrowheads="1"/>
              </p:cNvSpPr>
              <p:nvPr/>
            </p:nvSpPr>
            <p:spPr bwMode="auto">
              <a:xfrm>
                <a:off x="1682750" y="1265238"/>
                <a:ext cx="4763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82" name="Freeform 1858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3" name="Freeform 1859"/>
              <p:cNvSpPr/>
              <p:nvPr/>
            </p:nvSpPr>
            <p:spPr bwMode="auto">
              <a:xfrm>
                <a:off x="1668463" y="1265238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2147483647 h 2"/>
                  <a:gd name="T4" fmla="*/ 0 w 2"/>
                  <a:gd name="T5" fmla="*/ 2147483647 h 2"/>
                  <a:gd name="T6" fmla="*/ 2147483647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0 h 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4" name="Freeform 1860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5" name="Freeform 1861"/>
              <p:cNvSpPr/>
              <p:nvPr/>
            </p:nvSpPr>
            <p:spPr bwMode="auto">
              <a:xfrm>
                <a:off x="1671638" y="1265238"/>
                <a:ext cx="4763" cy="3175"/>
              </a:xfrm>
              <a:custGeom>
                <a:avLst/>
                <a:gdLst>
                  <a:gd name="T0" fmla="*/ 2147483647 w 3"/>
                  <a:gd name="T1" fmla="*/ 0 h 2"/>
                  <a:gd name="T2" fmla="*/ 0 w 3"/>
                  <a:gd name="T3" fmla="*/ 2147483647 h 2"/>
                  <a:gd name="T4" fmla="*/ 0 w 3"/>
                  <a:gd name="T5" fmla="*/ 2147483647 h 2"/>
                  <a:gd name="T6" fmla="*/ 0 w 3"/>
                  <a:gd name="T7" fmla="*/ 2147483647 h 2"/>
                  <a:gd name="T8" fmla="*/ 2147483647 w 3"/>
                  <a:gd name="T9" fmla="*/ 2147483647 h 2"/>
                  <a:gd name="T10" fmla="*/ 2147483647 w 3"/>
                  <a:gd name="T11" fmla="*/ 2147483647 h 2"/>
                  <a:gd name="T12" fmla="*/ 2147483647 w 3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" h="2">
                    <a:moveTo>
                      <a:pt x="3" y="0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6" name="Freeform 1862"/>
              <p:cNvSpPr/>
              <p:nvPr/>
            </p:nvSpPr>
            <p:spPr bwMode="auto">
              <a:xfrm>
                <a:off x="1660525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7" name="Freeform 1863"/>
              <p:cNvSpPr/>
              <p:nvPr/>
            </p:nvSpPr>
            <p:spPr bwMode="auto">
              <a:xfrm>
                <a:off x="1660525" y="12684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8" name="Freeform 1864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89" name="Freeform 1865"/>
              <p:cNvSpPr/>
              <p:nvPr/>
            </p:nvSpPr>
            <p:spPr bwMode="auto">
              <a:xfrm>
                <a:off x="1652588" y="1265238"/>
                <a:ext cx="4763" cy="0"/>
              </a:xfrm>
              <a:custGeom>
                <a:avLst/>
                <a:gdLst>
                  <a:gd name="T0" fmla="*/ 2147483647 w 3"/>
                  <a:gd name="T1" fmla="*/ 0 w 3"/>
                  <a:gd name="T2" fmla="*/ 0 w 3"/>
                  <a:gd name="T3" fmla="*/ 2147483647 w 3"/>
                  <a:gd name="T4" fmla="*/ 2147483647 w 3"/>
                  <a:gd name="T5" fmla="*/ 2147483647 w 3"/>
                  <a:gd name="T6" fmla="*/ 2147483647 w 3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3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0" name="Freeform 1866"/>
              <p:cNvSpPr/>
              <p:nvPr/>
            </p:nvSpPr>
            <p:spPr bwMode="auto">
              <a:xfrm>
                <a:off x="1638300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1" name="Freeform 1867"/>
              <p:cNvSpPr/>
              <p:nvPr/>
            </p:nvSpPr>
            <p:spPr bwMode="auto">
              <a:xfrm>
                <a:off x="1638300" y="1262063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0 w 2"/>
                  <a:gd name="T6" fmla="*/ 0 60000 65536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6">
                    <a:pos x="T0" y="0"/>
                  </a:cxn>
                  <a:cxn ang="T7">
                    <a:pos x="T1" y="0"/>
                  </a:cxn>
                  <a:cxn ang="T8">
                    <a:pos x="T2" y="0"/>
                  </a:cxn>
                  <a:cxn ang="T9">
                    <a:pos x="T3" y="0"/>
                  </a:cxn>
                  <a:cxn ang="T10">
                    <a:pos x="T4" y="0"/>
                  </a:cxn>
                  <a:cxn ang="T11">
                    <a:pos x="T5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2" name="Rectangle 1868"/>
              <p:cNvSpPr>
                <a:spLocks noChangeArrowheads="1"/>
              </p:cNvSpPr>
              <p:nvPr/>
            </p:nvSpPr>
            <p:spPr bwMode="auto">
              <a:xfrm>
                <a:off x="1641475" y="1262063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93" name="Rectangle 1869"/>
              <p:cNvSpPr>
                <a:spLocks noChangeArrowheads="1"/>
              </p:cNvSpPr>
              <p:nvPr/>
            </p:nvSpPr>
            <p:spPr bwMode="auto">
              <a:xfrm>
                <a:off x="1641475" y="1262063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394" name="Freeform 1870"/>
              <p:cNvSpPr/>
              <p:nvPr/>
            </p:nvSpPr>
            <p:spPr bwMode="auto">
              <a:xfrm>
                <a:off x="1706563" y="12128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5" name="Freeform 1871"/>
              <p:cNvSpPr/>
              <p:nvPr/>
            </p:nvSpPr>
            <p:spPr bwMode="auto">
              <a:xfrm>
                <a:off x="1706563" y="1212850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0 h 2"/>
                  <a:gd name="T6" fmla="*/ 0 w 2"/>
                  <a:gd name="T7" fmla="*/ 0 h 2"/>
                  <a:gd name="T8" fmla="*/ 0 w 2"/>
                  <a:gd name="T9" fmla="*/ 0 h 2"/>
                  <a:gd name="T10" fmla="*/ 2147483647 w 2"/>
                  <a:gd name="T11" fmla="*/ 2147483647 h 2"/>
                  <a:gd name="T12" fmla="*/ 2147483647 w 2"/>
                  <a:gd name="T13" fmla="*/ 2147483647 h 2"/>
                  <a:gd name="T14" fmla="*/ 2147483647 w 2"/>
                  <a:gd name="T15" fmla="*/ 2147483647 h 2"/>
                  <a:gd name="T16" fmla="*/ 2147483647 w 2"/>
                  <a:gd name="T17" fmla="*/ 0 h 2"/>
                  <a:gd name="T18" fmla="*/ 2147483647 w 2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6" name="Freeform 1872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0 h 3"/>
                  <a:gd name="T20" fmla="*/ 0 w 7"/>
                  <a:gd name="T21" fmla="*/ 0 h 3"/>
                  <a:gd name="T22" fmla="*/ 0 w 7"/>
                  <a:gd name="T23" fmla="*/ 0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7" name="Freeform 1873"/>
              <p:cNvSpPr/>
              <p:nvPr/>
            </p:nvSpPr>
            <p:spPr bwMode="auto">
              <a:xfrm>
                <a:off x="1690688" y="1185863"/>
                <a:ext cx="11113" cy="4763"/>
              </a:xfrm>
              <a:custGeom>
                <a:avLst/>
                <a:gdLst>
                  <a:gd name="T0" fmla="*/ 0 w 7"/>
                  <a:gd name="T1" fmla="*/ 0 h 3"/>
                  <a:gd name="T2" fmla="*/ 0 w 7"/>
                  <a:gd name="T3" fmla="*/ 0 h 3"/>
                  <a:gd name="T4" fmla="*/ 0 w 7"/>
                  <a:gd name="T5" fmla="*/ 2147483647 h 3"/>
                  <a:gd name="T6" fmla="*/ 2147483647 w 7"/>
                  <a:gd name="T7" fmla="*/ 2147483647 h 3"/>
                  <a:gd name="T8" fmla="*/ 2147483647 w 7"/>
                  <a:gd name="T9" fmla="*/ 2147483647 h 3"/>
                  <a:gd name="T10" fmla="*/ 2147483647 w 7"/>
                  <a:gd name="T11" fmla="*/ 2147483647 h 3"/>
                  <a:gd name="T12" fmla="*/ 2147483647 w 7"/>
                  <a:gd name="T13" fmla="*/ 2147483647 h 3"/>
                  <a:gd name="T14" fmla="*/ 2147483647 w 7"/>
                  <a:gd name="T15" fmla="*/ 2147483647 h 3"/>
                  <a:gd name="T16" fmla="*/ 2147483647 w 7"/>
                  <a:gd name="T17" fmla="*/ 2147483647 h 3"/>
                  <a:gd name="T18" fmla="*/ 2147483647 w 7"/>
                  <a:gd name="T19" fmla="*/ 0 h 3"/>
                  <a:gd name="T20" fmla="*/ 0 w 7"/>
                  <a:gd name="T21" fmla="*/ 0 h 3"/>
                  <a:gd name="T22" fmla="*/ 0 w 7"/>
                  <a:gd name="T23" fmla="*/ 0 h 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5" y="3"/>
                    </a:lnTo>
                    <a:lnTo>
                      <a:pt x="7" y="3"/>
                    </a:lnTo>
                    <a:lnTo>
                      <a:pt x="5" y="3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8" name="Freeform 1874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399" name="Freeform 1875"/>
              <p:cNvSpPr/>
              <p:nvPr/>
            </p:nvSpPr>
            <p:spPr bwMode="auto">
              <a:xfrm>
                <a:off x="1751013" y="1223963"/>
                <a:ext cx="3175" cy="3175"/>
              </a:xfrm>
              <a:custGeom>
                <a:avLst/>
                <a:gdLst>
                  <a:gd name="T0" fmla="*/ 2147483647 w 2"/>
                  <a:gd name="T1" fmla="*/ 0 h 2"/>
                  <a:gd name="T2" fmla="*/ 0 w 2"/>
                  <a:gd name="T3" fmla="*/ 0 h 2"/>
                  <a:gd name="T4" fmla="*/ 0 w 2"/>
                  <a:gd name="T5" fmla="*/ 2147483647 h 2"/>
                  <a:gd name="T6" fmla="*/ 0 w 2"/>
                  <a:gd name="T7" fmla="*/ 2147483647 h 2"/>
                  <a:gd name="T8" fmla="*/ 2147483647 w 2"/>
                  <a:gd name="T9" fmla="*/ 2147483647 h 2"/>
                  <a:gd name="T10" fmla="*/ 2147483647 w 2"/>
                  <a:gd name="T11" fmla="*/ 2147483647 h 2"/>
                  <a:gd name="T12" fmla="*/ 2147483647 w 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0" name="Freeform 1876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1" name="Freeform 1877"/>
              <p:cNvSpPr/>
              <p:nvPr/>
            </p:nvSpPr>
            <p:spPr bwMode="auto">
              <a:xfrm>
                <a:off x="1747838" y="1227138"/>
                <a:ext cx="6350" cy="7938"/>
              </a:xfrm>
              <a:custGeom>
                <a:avLst/>
                <a:gdLst>
                  <a:gd name="T0" fmla="*/ 2147483647 w 4"/>
                  <a:gd name="T1" fmla="*/ 0 h 5"/>
                  <a:gd name="T2" fmla="*/ 2147483647 w 4"/>
                  <a:gd name="T3" fmla="*/ 0 h 5"/>
                  <a:gd name="T4" fmla="*/ 2147483647 w 4"/>
                  <a:gd name="T5" fmla="*/ 2147483647 h 5"/>
                  <a:gd name="T6" fmla="*/ 0 w 4"/>
                  <a:gd name="T7" fmla="*/ 2147483647 h 5"/>
                  <a:gd name="T8" fmla="*/ 0 w 4"/>
                  <a:gd name="T9" fmla="*/ 2147483647 h 5"/>
                  <a:gd name="T10" fmla="*/ 0 w 4"/>
                  <a:gd name="T11" fmla="*/ 2147483647 h 5"/>
                  <a:gd name="T12" fmla="*/ 0 w 4"/>
                  <a:gd name="T13" fmla="*/ 2147483647 h 5"/>
                  <a:gd name="T14" fmla="*/ 0 w 4"/>
                  <a:gd name="T15" fmla="*/ 2147483647 h 5"/>
                  <a:gd name="T16" fmla="*/ 2147483647 w 4"/>
                  <a:gd name="T17" fmla="*/ 2147483647 h 5"/>
                  <a:gd name="T18" fmla="*/ 2147483647 w 4"/>
                  <a:gd name="T19" fmla="*/ 2147483647 h 5"/>
                  <a:gd name="T20" fmla="*/ 2147483647 w 4"/>
                  <a:gd name="T21" fmla="*/ 2147483647 h 5"/>
                  <a:gd name="T22" fmla="*/ 2147483647 w 4"/>
                  <a:gd name="T23" fmla="*/ 2147483647 h 5"/>
                  <a:gd name="T24" fmla="*/ 2147483647 w 4"/>
                  <a:gd name="T25" fmla="*/ 2147483647 h 5"/>
                  <a:gd name="T26" fmla="*/ 2147483647 w 4"/>
                  <a:gd name="T27" fmla="*/ 2147483647 h 5"/>
                  <a:gd name="T28" fmla="*/ 2147483647 w 4"/>
                  <a:gd name="T29" fmla="*/ 0 h 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" h="5">
                    <a:moveTo>
                      <a:pt x="4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5"/>
                    </a:lnTo>
                    <a:lnTo>
                      <a:pt x="2" y="5"/>
                    </a:lnTo>
                    <a:lnTo>
                      <a:pt x="2" y="3"/>
                    </a:lnTo>
                    <a:lnTo>
                      <a:pt x="4" y="3"/>
                    </a:lnTo>
                    <a:lnTo>
                      <a:pt x="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2" name="Rectangle 1878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03" name="Rectangle 1879"/>
              <p:cNvSpPr>
                <a:spLocks noChangeArrowheads="1"/>
              </p:cNvSpPr>
              <p:nvPr/>
            </p:nvSpPr>
            <p:spPr bwMode="auto">
              <a:xfrm>
                <a:off x="1728788" y="1246188"/>
                <a:ext cx="1588" cy="1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04" name="Freeform 1880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5" name="Freeform 1881"/>
              <p:cNvSpPr/>
              <p:nvPr/>
            </p:nvSpPr>
            <p:spPr bwMode="auto">
              <a:xfrm>
                <a:off x="1728788" y="1246188"/>
                <a:ext cx="0" cy="4763"/>
              </a:xfrm>
              <a:custGeom>
                <a:avLst/>
                <a:gdLst>
                  <a:gd name="T0" fmla="*/ 0 h 3"/>
                  <a:gd name="T1" fmla="*/ 0 h 3"/>
                  <a:gd name="T2" fmla="*/ 2147483647 h 3"/>
                  <a:gd name="T3" fmla="*/ 0 h 3"/>
                  <a:gd name="T4" fmla="*/ 0 h 3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0" y="T0"/>
                  </a:cxn>
                  <a:cxn ang="T6">
                    <a:pos x="0" y="T1"/>
                  </a:cxn>
                  <a:cxn ang="T7">
                    <a:pos x="0" y="T2"/>
                  </a:cxn>
                  <a:cxn ang="T8">
                    <a:pos x="0" y="T3"/>
                  </a:cxn>
                  <a:cxn ang="T9">
                    <a:pos x="0" y="T4"/>
                  </a:cxn>
                </a:cxnLst>
                <a:rect l="0" t="0" r="r" b="b"/>
                <a:pathLst>
                  <a:path h="3">
                    <a:moveTo>
                      <a:pt x="0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6" name="Freeform 1882"/>
              <p:cNvSpPr/>
              <p:nvPr/>
            </p:nvSpPr>
            <p:spPr bwMode="auto">
              <a:xfrm>
                <a:off x="993775" y="1160463"/>
                <a:ext cx="34925" cy="25400"/>
              </a:xfrm>
              <a:custGeom>
                <a:avLst/>
                <a:gdLst>
                  <a:gd name="T0" fmla="*/ 2147483647 w 9"/>
                  <a:gd name="T1" fmla="*/ 0 h 7"/>
                  <a:gd name="T2" fmla="*/ 2147483647 w 9"/>
                  <a:gd name="T3" fmla="*/ 0 h 7"/>
                  <a:gd name="T4" fmla="*/ 2147483647 w 9"/>
                  <a:gd name="T5" fmla="*/ 2147483647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2147483647 w 9"/>
                  <a:gd name="T11" fmla="*/ 2147483647 h 7"/>
                  <a:gd name="T12" fmla="*/ 2147483647 w 9"/>
                  <a:gd name="T13" fmla="*/ 2147483647 h 7"/>
                  <a:gd name="T14" fmla="*/ 2147483647 w 9"/>
                  <a:gd name="T15" fmla="*/ 2147483647 h 7"/>
                  <a:gd name="T16" fmla="*/ 2147483647 w 9"/>
                  <a:gd name="T17" fmla="*/ 2147483647 h 7"/>
                  <a:gd name="T18" fmla="*/ 2147483647 w 9"/>
                  <a:gd name="T19" fmla="*/ 2147483647 h 7"/>
                  <a:gd name="T20" fmla="*/ 2147483647 w 9"/>
                  <a:gd name="T21" fmla="*/ 2147483647 h 7"/>
                  <a:gd name="T22" fmla="*/ 2147483647 w 9"/>
                  <a:gd name="T23" fmla="*/ 2147483647 h 7"/>
                  <a:gd name="T24" fmla="*/ 2147483647 w 9"/>
                  <a:gd name="T25" fmla="*/ 2147483647 h 7"/>
                  <a:gd name="T26" fmla="*/ 2147483647 w 9"/>
                  <a:gd name="T27" fmla="*/ 2147483647 h 7"/>
                  <a:gd name="T28" fmla="*/ 2147483647 w 9"/>
                  <a:gd name="T29" fmla="*/ 2147483647 h 7"/>
                  <a:gd name="T30" fmla="*/ 2147483647 w 9"/>
                  <a:gd name="T31" fmla="*/ 2147483647 h 7"/>
                  <a:gd name="T32" fmla="*/ 2147483647 w 9"/>
                  <a:gd name="T33" fmla="*/ 2147483647 h 7"/>
                  <a:gd name="T34" fmla="*/ 2147483647 w 9"/>
                  <a:gd name="T35" fmla="*/ 2147483647 h 7"/>
                  <a:gd name="T36" fmla="*/ 2147483647 w 9"/>
                  <a:gd name="T37" fmla="*/ 2147483647 h 7"/>
                  <a:gd name="T38" fmla="*/ 2147483647 w 9"/>
                  <a:gd name="T39" fmla="*/ 2147483647 h 7"/>
                  <a:gd name="T40" fmla="*/ 2147483647 w 9"/>
                  <a:gd name="T41" fmla="*/ 2147483647 h 7"/>
                  <a:gd name="T42" fmla="*/ 2147483647 w 9"/>
                  <a:gd name="T43" fmla="*/ 2147483647 h 7"/>
                  <a:gd name="T44" fmla="*/ 2147483647 w 9"/>
                  <a:gd name="T45" fmla="*/ 0 h 7"/>
                  <a:gd name="T46" fmla="*/ 2147483647 w 9"/>
                  <a:gd name="T47" fmla="*/ 0 h 7"/>
                  <a:gd name="T48" fmla="*/ 2147483647 w 9"/>
                  <a:gd name="T49" fmla="*/ 2147483647 h 7"/>
                  <a:gd name="T50" fmla="*/ 2147483647 w 9"/>
                  <a:gd name="T51" fmla="*/ 2147483647 h 7"/>
                  <a:gd name="T52" fmla="*/ 2147483647 w 9"/>
                  <a:gd name="T53" fmla="*/ 2147483647 h 7"/>
                  <a:gd name="T54" fmla="*/ 2147483647 w 9"/>
                  <a:gd name="T55" fmla="*/ 2147483647 h 7"/>
                  <a:gd name="T56" fmla="*/ 0 w 9"/>
                  <a:gd name="T57" fmla="*/ 2147483647 h 7"/>
                  <a:gd name="T58" fmla="*/ 0 w 9"/>
                  <a:gd name="T59" fmla="*/ 2147483647 h 7"/>
                  <a:gd name="T60" fmla="*/ 2147483647 w 9"/>
                  <a:gd name="T61" fmla="*/ 2147483647 h 7"/>
                  <a:gd name="T62" fmla="*/ 2147483647 w 9"/>
                  <a:gd name="T63" fmla="*/ 2147483647 h 7"/>
                  <a:gd name="T64" fmla="*/ 2147483647 w 9"/>
                  <a:gd name="T65" fmla="*/ 2147483647 h 7"/>
                  <a:gd name="T66" fmla="*/ 2147483647 w 9"/>
                  <a:gd name="T67" fmla="*/ 2147483647 h 7"/>
                  <a:gd name="T68" fmla="*/ 2147483647 w 9"/>
                  <a:gd name="T69" fmla="*/ 2147483647 h 7"/>
                  <a:gd name="T70" fmla="*/ 2147483647 w 9"/>
                  <a:gd name="T71" fmla="*/ 2147483647 h 7"/>
                  <a:gd name="T72" fmla="*/ 2147483647 w 9"/>
                  <a:gd name="T73" fmla="*/ 2147483647 h 7"/>
                  <a:gd name="T74" fmla="*/ 2147483647 w 9"/>
                  <a:gd name="T75" fmla="*/ 2147483647 h 7"/>
                  <a:gd name="T76" fmla="*/ 2147483647 w 9"/>
                  <a:gd name="T77" fmla="*/ 2147483647 h 7"/>
                  <a:gd name="T78" fmla="*/ 2147483647 w 9"/>
                  <a:gd name="T79" fmla="*/ 2147483647 h 7"/>
                  <a:gd name="T80" fmla="*/ 2147483647 w 9"/>
                  <a:gd name="T81" fmla="*/ 2147483647 h 7"/>
                  <a:gd name="T82" fmla="*/ 2147483647 w 9"/>
                  <a:gd name="T83" fmla="*/ 2147483647 h 7"/>
                  <a:gd name="T84" fmla="*/ 2147483647 w 9"/>
                  <a:gd name="T85" fmla="*/ 2147483647 h 7"/>
                  <a:gd name="T86" fmla="*/ 2147483647 w 9"/>
                  <a:gd name="T87" fmla="*/ 2147483647 h 7"/>
                  <a:gd name="T88" fmla="*/ 2147483647 w 9"/>
                  <a:gd name="T89" fmla="*/ 2147483647 h 7"/>
                  <a:gd name="T90" fmla="*/ 2147483647 w 9"/>
                  <a:gd name="T91" fmla="*/ 2147483647 h 7"/>
                  <a:gd name="T92" fmla="*/ 2147483647 w 9"/>
                  <a:gd name="T93" fmla="*/ 2147483647 h 7"/>
                  <a:gd name="T94" fmla="*/ 2147483647 w 9"/>
                  <a:gd name="T95" fmla="*/ 2147483647 h 7"/>
                  <a:gd name="T96" fmla="*/ 2147483647 w 9"/>
                  <a:gd name="T97" fmla="*/ 2147483647 h 7"/>
                  <a:gd name="T98" fmla="*/ 2147483647 w 9"/>
                  <a:gd name="T99" fmla="*/ 2147483647 h 7"/>
                  <a:gd name="T100" fmla="*/ 2147483647 w 9"/>
                  <a:gd name="T101" fmla="*/ 2147483647 h 7"/>
                  <a:gd name="T102" fmla="*/ 2147483647 w 9"/>
                  <a:gd name="T103" fmla="*/ 2147483647 h 7"/>
                  <a:gd name="T104" fmla="*/ 2147483647 w 9"/>
                  <a:gd name="T105" fmla="*/ 0 h 7"/>
                  <a:gd name="T106" fmla="*/ 2147483647 w 9"/>
                  <a:gd name="T107" fmla="*/ 0 h 7"/>
                  <a:gd name="T108" fmla="*/ 2147483647 w 9"/>
                  <a:gd name="T109" fmla="*/ 0 h 7"/>
                  <a:gd name="T110" fmla="*/ 2147483647 w 9"/>
                  <a:gd name="T111" fmla="*/ 0 h 7"/>
                  <a:gd name="T112" fmla="*/ 2147483647 w 9"/>
                  <a:gd name="T113" fmla="*/ 0 h 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9" h="7">
                    <a:moveTo>
                      <a:pt x="7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2"/>
                      <a:pt x="4" y="2"/>
                      <a:pt x="4" y="2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"/>
                      <a:pt x="1" y="2"/>
                      <a:pt x="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5"/>
                      <a:pt x="3" y="6"/>
                      <a:pt x="4" y="7"/>
                    </a:cubicBezTo>
                    <a:cubicBezTo>
                      <a:pt x="5" y="7"/>
                      <a:pt x="5" y="7"/>
                      <a:pt x="5" y="7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7" y="5"/>
                      <a:pt x="7" y="5"/>
                      <a:pt x="7" y="5"/>
                    </a:cubicBezTo>
                    <a:cubicBezTo>
                      <a:pt x="8" y="5"/>
                      <a:pt x="8" y="5"/>
                      <a:pt x="8" y="5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2"/>
                      <a:pt x="8" y="2"/>
                      <a:pt x="8" y="2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7" y="0"/>
                      <a:pt x="7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7" name="Freeform 1883"/>
              <p:cNvSpPr/>
              <p:nvPr/>
            </p:nvSpPr>
            <p:spPr bwMode="auto">
              <a:xfrm>
                <a:off x="1701800" y="1130300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24" y="0"/>
                    </a:move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8" name="Freeform 1884"/>
              <p:cNvSpPr/>
              <p:nvPr/>
            </p:nvSpPr>
            <p:spPr bwMode="auto">
              <a:xfrm>
                <a:off x="1701800" y="1130300"/>
                <a:ext cx="63500" cy="120650"/>
              </a:xfrm>
              <a:custGeom>
                <a:avLst/>
                <a:gdLst>
                  <a:gd name="T0" fmla="*/ 2147483647 w 40"/>
                  <a:gd name="T1" fmla="*/ 2147483647 h 76"/>
                  <a:gd name="T2" fmla="*/ 2147483647 w 40"/>
                  <a:gd name="T3" fmla="*/ 2147483647 h 76"/>
                  <a:gd name="T4" fmla="*/ 2147483647 w 40"/>
                  <a:gd name="T5" fmla="*/ 2147483647 h 76"/>
                  <a:gd name="T6" fmla="*/ 2147483647 w 40"/>
                  <a:gd name="T7" fmla="*/ 2147483647 h 76"/>
                  <a:gd name="T8" fmla="*/ 2147483647 w 40"/>
                  <a:gd name="T9" fmla="*/ 2147483647 h 76"/>
                  <a:gd name="T10" fmla="*/ 2147483647 w 40"/>
                  <a:gd name="T11" fmla="*/ 2147483647 h 76"/>
                  <a:gd name="T12" fmla="*/ 2147483647 w 40"/>
                  <a:gd name="T13" fmla="*/ 2147483647 h 76"/>
                  <a:gd name="T14" fmla="*/ 2147483647 w 40"/>
                  <a:gd name="T15" fmla="*/ 2147483647 h 76"/>
                  <a:gd name="T16" fmla="*/ 2147483647 w 40"/>
                  <a:gd name="T17" fmla="*/ 2147483647 h 76"/>
                  <a:gd name="T18" fmla="*/ 2147483647 w 40"/>
                  <a:gd name="T19" fmla="*/ 2147483647 h 76"/>
                  <a:gd name="T20" fmla="*/ 2147483647 w 40"/>
                  <a:gd name="T21" fmla="*/ 2147483647 h 76"/>
                  <a:gd name="T22" fmla="*/ 2147483647 w 40"/>
                  <a:gd name="T23" fmla="*/ 2147483647 h 76"/>
                  <a:gd name="T24" fmla="*/ 2147483647 w 40"/>
                  <a:gd name="T25" fmla="*/ 2147483647 h 76"/>
                  <a:gd name="T26" fmla="*/ 2147483647 w 40"/>
                  <a:gd name="T27" fmla="*/ 2147483647 h 76"/>
                  <a:gd name="T28" fmla="*/ 2147483647 w 40"/>
                  <a:gd name="T29" fmla="*/ 2147483647 h 76"/>
                  <a:gd name="T30" fmla="*/ 2147483647 w 40"/>
                  <a:gd name="T31" fmla="*/ 2147483647 h 76"/>
                  <a:gd name="T32" fmla="*/ 2147483647 w 40"/>
                  <a:gd name="T33" fmla="*/ 2147483647 h 76"/>
                  <a:gd name="T34" fmla="*/ 2147483647 w 40"/>
                  <a:gd name="T35" fmla="*/ 2147483647 h 76"/>
                  <a:gd name="T36" fmla="*/ 2147483647 w 40"/>
                  <a:gd name="T37" fmla="*/ 2147483647 h 76"/>
                  <a:gd name="T38" fmla="*/ 2147483647 w 40"/>
                  <a:gd name="T39" fmla="*/ 2147483647 h 76"/>
                  <a:gd name="T40" fmla="*/ 2147483647 w 40"/>
                  <a:gd name="T41" fmla="*/ 2147483647 h 76"/>
                  <a:gd name="T42" fmla="*/ 2147483647 w 40"/>
                  <a:gd name="T43" fmla="*/ 2147483647 h 76"/>
                  <a:gd name="T44" fmla="*/ 2147483647 w 40"/>
                  <a:gd name="T45" fmla="*/ 2147483647 h 76"/>
                  <a:gd name="T46" fmla="*/ 2147483647 w 40"/>
                  <a:gd name="T47" fmla="*/ 2147483647 h 76"/>
                  <a:gd name="T48" fmla="*/ 2147483647 w 40"/>
                  <a:gd name="T49" fmla="*/ 2147483647 h 76"/>
                  <a:gd name="T50" fmla="*/ 2147483647 w 40"/>
                  <a:gd name="T51" fmla="*/ 2147483647 h 76"/>
                  <a:gd name="T52" fmla="*/ 2147483647 w 40"/>
                  <a:gd name="T53" fmla="*/ 2147483647 h 76"/>
                  <a:gd name="T54" fmla="*/ 2147483647 w 40"/>
                  <a:gd name="T55" fmla="*/ 2147483647 h 76"/>
                  <a:gd name="T56" fmla="*/ 2147483647 w 40"/>
                  <a:gd name="T57" fmla="*/ 2147483647 h 76"/>
                  <a:gd name="T58" fmla="*/ 2147483647 w 40"/>
                  <a:gd name="T59" fmla="*/ 2147483647 h 76"/>
                  <a:gd name="T60" fmla="*/ 2147483647 w 40"/>
                  <a:gd name="T61" fmla="*/ 2147483647 h 76"/>
                  <a:gd name="T62" fmla="*/ 2147483647 w 40"/>
                  <a:gd name="T63" fmla="*/ 2147483647 h 76"/>
                  <a:gd name="T64" fmla="*/ 2147483647 w 40"/>
                  <a:gd name="T65" fmla="*/ 2147483647 h 76"/>
                  <a:gd name="T66" fmla="*/ 2147483647 w 40"/>
                  <a:gd name="T67" fmla="*/ 2147483647 h 76"/>
                  <a:gd name="T68" fmla="*/ 2147483647 w 40"/>
                  <a:gd name="T69" fmla="*/ 2147483647 h 76"/>
                  <a:gd name="T70" fmla="*/ 2147483647 w 40"/>
                  <a:gd name="T71" fmla="*/ 2147483647 h 76"/>
                  <a:gd name="T72" fmla="*/ 2147483647 w 40"/>
                  <a:gd name="T73" fmla="*/ 2147483647 h 76"/>
                  <a:gd name="T74" fmla="*/ 2147483647 w 40"/>
                  <a:gd name="T75" fmla="*/ 2147483647 h 76"/>
                  <a:gd name="T76" fmla="*/ 2147483647 w 40"/>
                  <a:gd name="T77" fmla="*/ 2147483647 h 76"/>
                  <a:gd name="T78" fmla="*/ 2147483647 w 40"/>
                  <a:gd name="T79" fmla="*/ 2147483647 h 76"/>
                  <a:gd name="T80" fmla="*/ 2147483647 w 40"/>
                  <a:gd name="T81" fmla="*/ 2147483647 h 76"/>
                  <a:gd name="T82" fmla="*/ 2147483647 w 40"/>
                  <a:gd name="T83" fmla="*/ 2147483647 h 76"/>
                  <a:gd name="T84" fmla="*/ 2147483647 w 40"/>
                  <a:gd name="T85" fmla="*/ 2147483647 h 76"/>
                  <a:gd name="T86" fmla="*/ 2147483647 w 40"/>
                  <a:gd name="T87" fmla="*/ 2147483647 h 76"/>
                  <a:gd name="T88" fmla="*/ 2147483647 w 40"/>
                  <a:gd name="T89" fmla="*/ 2147483647 h 76"/>
                  <a:gd name="T90" fmla="*/ 2147483647 w 40"/>
                  <a:gd name="T91" fmla="*/ 2147483647 h 76"/>
                  <a:gd name="T92" fmla="*/ 2147483647 w 40"/>
                  <a:gd name="T93" fmla="*/ 2147483647 h 76"/>
                  <a:gd name="T94" fmla="*/ 2147483647 w 40"/>
                  <a:gd name="T95" fmla="*/ 2147483647 h 76"/>
                  <a:gd name="T96" fmla="*/ 2147483647 w 40"/>
                  <a:gd name="T97" fmla="*/ 2147483647 h 76"/>
                  <a:gd name="T98" fmla="*/ 2147483647 w 40"/>
                  <a:gd name="T99" fmla="*/ 2147483647 h 76"/>
                  <a:gd name="T100" fmla="*/ 2147483647 w 40"/>
                  <a:gd name="T101" fmla="*/ 2147483647 h 76"/>
                  <a:gd name="T102" fmla="*/ 2147483647 w 40"/>
                  <a:gd name="T103" fmla="*/ 2147483647 h 76"/>
                  <a:gd name="T104" fmla="*/ 2147483647 w 40"/>
                  <a:gd name="T105" fmla="*/ 2147483647 h 76"/>
                  <a:gd name="T106" fmla="*/ 2147483647 w 40"/>
                  <a:gd name="T107" fmla="*/ 2147483647 h 76"/>
                  <a:gd name="T108" fmla="*/ 2147483647 w 40"/>
                  <a:gd name="T109" fmla="*/ 2147483647 h 76"/>
                  <a:gd name="T110" fmla="*/ 2147483647 w 40"/>
                  <a:gd name="T111" fmla="*/ 2147483647 h 7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0" t="0" r="r" b="b"/>
                <a:pathLst>
                  <a:path w="40" h="76">
                    <a:moveTo>
                      <a:pt x="24" y="0"/>
                    </a:moveTo>
                    <a:lnTo>
                      <a:pt x="21" y="2"/>
                    </a:lnTo>
                    <a:lnTo>
                      <a:pt x="19" y="2"/>
                    </a:lnTo>
                    <a:lnTo>
                      <a:pt x="17" y="4"/>
                    </a:lnTo>
                    <a:lnTo>
                      <a:pt x="14" y="4"/>
                    </a:lnTo>
                    <a:lnTo>
                      <a:pt x="12" y="4"/>
                    </a:lnTo>
                    <a:lnTo>
                      <a:pt x="12" y="7"/>
                    </a:lnTo>
                    <a:lnTo>
                      <a:pt x="10" y="9"/>
                    </a:lnTo>
                    <a:lnTo>
                      <a:pt x="7" y="9"/>
                    </a:lnTo>
                    <a:lnTo>
                      <a:pt x="5" y="12"/>
                    </a:lnTo>
                    <a:lnTo>
                      <a:pt x="3" y="12"/>
                    </a:lnTo>
                    <a:lnTo>
                      <a:pt x="5" y="12"/>
                    </a:lnTo>
                    <a:lnTo>
                      <a:pt x="5" y="14"/>
                    </a:lnTo>
                    <a:lnTo>
                      <a:pt x="7" y="14"/>
                    </a:lnTo>
                    <a:lnTo>
                      <a:pt x="10" y="16"/>
                    </a:lnTo>
                    <a:lnTo>
                      <a:pt x="12" y="16"/>
                    </a:lnTo>
                    <a:lnTo>
                      <a:pt x="14" y="16"/>
                    </a:lnTo>
                    <a:lnTo>
                      <a:pt x="14" y="19"/>
                    </a:lnTo>
                    <a:lnTo>
                      <a:pt x="17" y="19"/>
                    </a:lnTo>
                    <a:lnTo>
                      <a:pt x="19" y="19"/>
                    </a:lnTo>
                    <a:lnTo>
                      <a:pt x="17" y="21"/>
                    </a:lnTo>
                    <a:lnTo>
                      <a:pt x="14" y="21"/>
                    </a:lnTo>
                    <a:lnTo>
                      <a:pt x="14" y="23"/>
                    </a:lnTo>
                    <a:lnTo>
                      <a:pt x="12" y="21"/>
                    </a:lnTo>
                    <a:lnTo>
                      <a:pt x="10" y="21"/>
                    </a:lnTo>
                    <a:lnTo>
                      <a:pt x="7" y="21"/>
                    </a:lnTo>
                    <a:lnTo>
                      <a:pt x="5" y="21"/>
                    </a:lnTo>
                    <a:lnTo>
                      <a:pt x="3" y="21"/>
                    </a:lnTo>
                    <a:lnTo>
                      <a:pt x="3" y="23"/>
                    </a:lnTo>
                    <a:lnTo>
                      <a:pt x="0" y="26"/>
                    </a:lnTo>
                    <a:lnTo>
                      <a:pt x="3" y="26"/>
                    </a:lnTo>
                    <a:lnTo>
                      <a:pt x="5" y="26"/>
                    </a:lnTo>
                    <a:lnTo>
                      <a:pt x="5" y="28"/>
                    </a:lnTo>
                    <a:lnTo>
                      <a:pt x="3" y="28"/>
                    </a:lnTo>
                    <a:lnTo>
                      <a:pt x="5" y="31"/>
                    </a:lnTo>
                    <a:lnTo>
                      <a:pt x="7" y="31"/>
                    </a:lnTo>
                    <a:lnTo>
                      <a:pt x="10" y="31"/>
                    </a:lnTo>
                    <a:lnTo>
                      <a:pt x="12" y="31"/>
                    </a:lnTo>
                    <a:lnTo>
                      <a:pt x="14" y="28"/>
                    </a:lnTo>
                    <a:lnTo>
                      <a:pt x="17" y="28"/>
                    </a:lnTo>
                    <a:lnTo>
                      <a:pt x="17" y="31"/>
                    </a:lnTo>
                    <a:lnTo>
                      <a:pt x="14" y="31"/>
                    </a:lnTo>
                    <a:lnTo>
                      <a:pt x="17" y="33"/>
                    </a:lnTo>
                    <a:lnTo>
                      <a:pt x="17" y="35"/>
                    </a:lnTo>
                    <a:lnTo>
                      <a:pt x="14" y="38"/>
                    </a:lnTo>
                    <a:lnTo>
                      <a:pt x="12" y="35"/>
                    </a:lnTo>
                    <a:lnTo>
                      <a:pt x="12" y="38"/>
                    </a:lnTo>
                    <a:lnTo>
                      <a:pt x="10" y="38"/>
                    </a:lnTo>
                    <a:lnTo>
                      <a:pt x="7" y="40"/>
                    </a:lnTo>
                    <a:lnTo>
                      <a:pt x="7" y="42"/>
                    </a:lnTo>
                    <a:lnTo>
                      <a:pt x="5" y="45"/>
                    </a:lnTo>
                    <a:lnTo>
                      <a:pt x="5" y="47"/>
                    </a:lnTo>
                    <a:lnTo>
                      <a:pt x="7" y="47"/>
                    </a:lnTo>
                    <a:lnTo>
                      <a:pt x="7" y="50"/>
                    </a:lnTo>
                    <a:lnTo>
                      <a:pt x="5" y="50"/>
                    </a:lnTo>
                    <a:lnTo>
                      <a:pt x="10" y="54"/>
                    </a:lnTo>
                    <a:lnTo>
                      <a:pt x="12" y="52"/>
                    </a:lnTo>
                    <a:lnTo>
                      <a:pt x="12" y="54"/>
                    </a:lnTo>
                    <a:lnTo>
                      <a:pt x="14" y="57"/>
                    </a:lnTo>
                    <a:lnTo>
                      <a:pt x="12" y="59"/>
                    </a:lnTo>
                    <a:lnTo>
                      <a:pt x="14" y="59"/>
                    </a:lnTo>
                    <a:lnTo>
                      <a:pt x="17" y="57"/>
                    </a:lnTo>
                    <a:lnTo>
                      <a:pt x="19" y="59"/>
                    </a:lnTo>
                    <a:lnTo>
                      <a:pt x="19" y="57"/>
                    </a:lnTo>
                    <a:lnTo>
                      <a:pt x="21" y="59"/>
                    </a:lnTo>
                    <a:lnTo>
                      <a:pt x="24" y="57"/>
                    </a:lnTo>
                    <a:lnTo>
                      <a:pt x="24" y="59"/>
                    </a:lnTo>
                    <a:lnTo>
                      <a:pt x="21" y="61"/>
                    </a:lnTo>
                    <a:lnTo>
                      <a:pt x="21" y="64"/>
                    </a:lnTo>
                    <a:lnTo>
                      <a:pt x="19" y="66"/>
                    </a:lnTo>
                    <a:lnTo>
                      <a:pt x="17" y="68"/>
                    </a:lnTo>
                    <a:lnTo>
                      <a:pt x="17" y="71"/>
                    </a:lnTo>
                    <a:lnTo>
                      <a:pt x="14" y="71"/>
                    </a:lnTo>
                    <a:lnTo>
                      <a:pt x="12" y="71"/>
                    </a:lnTo>
                    <a:lnTo>
                      <a:pt x="12" y="73"/>
                    </a:lnTo>
                    <a:lnTo>
                      <a:pt x="10" y="73"/>
                    </a:lnTo>
                    <a:lnTo>
                      <a:pt x="7" y="76"/>
                    </a:lnTo>
                    <a:lnTo>
                      <a:pt x="10" y="76"/>
                    </a:lnTo>
                    <a:lnTo>
                      <a:pt x="10" y="73"/>
                    </a:lnTo>
                    <a:lnTo>
                      <a:pt x="12" y="73"/>
                    </a:lnTo>
                    <a:lnTo>
                      <a:pt x="14" y="71"/>
                    </a:lnTo>
                    <a:lnTo>
                      <a:pt x="14" y="73"/>
                    </a:lnTo>
                    <a:lnTo>
                      <a:pt x="17" y="73"/>
                    </a:lnTo>
                    <a:lnTo>
                      <a:pt x="17" y="71"/>
                    </a:lnTo>
                    <a:lnTo>
                      <a:pt x="19" y="71"/>
                    </a:lnTo>
                    <a:lnTo>
                      <a:pt x="21" y="68"/>
                    </a:lnTo>
                    <a:lnTo>
                      <a:pt x="24" y="66"/>
                    </a:lnTo>
                    <a:lnTo>
                      <a:pt x="24" y="64"/>
                    </a:lnTo>
                    <a:lnTo>
                      <a:pt x="26" y="64"/>
                    </a:lnTo>
                    <a:lnTo>
                      <a:pt x="29" y="61"/>
                    </a:lnTo>
                    <a:lnTo>
                      <a:pt x="29" y="59"/>
                    </a:lnTo>
                    <a:lnTo>
                      <a:pt x="31" y="59"/>
                    </a:lnTo>
                    <a:lnTo>
                      <a:pt x="31" y="57"/>
                    </a:lnTo>
                    <a:lnTo>
                      <a:pt x="29" y="57"/>
                    </a:lnTo>
                    <a:lnTo>
                      <a:pt x="31" y="54"/>
                    </a:lnTo>
                    <a:lnTo>
                      <a:pt x="33" y="52"/>
                    </a:lnTo>
                    <a:lnTo>
                      <a:pt x="36" y="45"/>
                    </a:lnTo>
                    <a:lnTo>
                      <a:pt x="38" y="47"/>
                    </a:lnTo>
                    <a:lnTo>
                      <a:pt x="38" y="45"/>
                    </a:lnTo>
                    <a:lnTo>
                      <a:pt x="40" y="4"/>
                    </a:lnTo>
                    <a:lnTo>
                      <a:pt x="38" y="4"/>
                    </a:lnTo>
                    <a:lnTo>
                      <a:pt x="36" y="4"/>
                    </a:lnTo>
                    <a:lnTo>
                      <a:pt x="33" y="4"/>
                    </a:lnTo>
                    <a:lnTo>
                      <a:pt x="36" y="4"/>
                    </a:lnTo>
                    <a:lnTo>
                      <a:pt x="33" y="2"/>
                    </a:lnTo>
                    <a:lnTo>
                      <a:pt x="31" y="2"/>
                    </a:lnTo>
                    <a:lnTo>
                      <a:pt x="29" y="2"/>
                    </a:lnTo>
                    <a:lnTo>
                      <a:pt x="26" y="2"/>
                    </a:lnTo>
                    <a:lnTo>
                      <a:pt x="24" y="2"/>
                    </a:lnTo>
                    <a:lnTo>
                      <a:pt x="26" y="2"/>
                    </a:lnTo>
                    <a:lnTo>
                      <a:pt x="26" y="0"/>
                    </a:lnTo>
                    <a:lnTo>
                      <a:pt x="2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09" name="Rectangle 1885"/>
              <p:cNvSpPr>
                <a:spLocks noChangeArrowheads="1"/>
              </p:cNvSpPr>
              <p:nvPr/>
            </p:nvSpPr>
            <p:spPr bwMode="auto">
              <a:xfrm>
                <a:off x="1762125" y="1201738"/>
                <a:ext cx="3175" cy="1588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0" name="Freeform 1886"/>
              <p:cNvSpPr/>
              <p:nvPr/>
            </p:nvSpPr>
            <p:spPr bwMode="auto">
              <a:xfrm>
                <a:off x="1762125" y="120173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0 w 2"/>
                  <a:gd name="T3" fmla="*/ 2147483647 w 2"/>
                  <a:gd name="T4" fmla="*/ 0 60000 65536"/>
                  <a:gd name="T5" fmla="*/ 0 60000 65536"/>
                  <a:gd name="T6" fmla="*/ 0 60000 65536"/>
                  <a:gd name="T7" fmla="*/ 0 60000 65536"/>
                </a:gdLst>
                <a:ahLst/>
                <a:cxnLst>
                  <a:cxn ang="T4">
                    <a:pos x="T0" y="0"/>
                  </a:cxn>
                  <a:cxn ang="T5">
                    <a:pos x="T1" y="0"/>
                  </a:cxn>
                  <a:cxn ang="T6">
                    <a:pos x="T2" y="0"/>
                  </a:cxn>
                  <a:cxn ang="T7">
                    <a:pos x="T3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1" name="Freeform 1887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0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0 w 5"/>
                  <a:gd name="T21" fmla="*/ 2147483647 h 12"/>
                  <a:gd name="T22" fmla="*/ 0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0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5" y="2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2" name="Freeform 1888"/>
              <p:cNvSpPr/>
              <p:nvPr/>
            </p:nvSpPr>
            <p:spPr bwMode="auto">
              <a:xfrm>
                <a:off x="1754188" y="1201738"/>
                <a:ext cx="7938" cy="19050"/>
              </a:xfrm>
              <a:custGeom>
                <a:avLst/>
                <a:gdLst>
                  <a:gd name="T0" fmla="*/ 2147483647 w 5"/>
                  <a:gd name="T1" fmla="*/ 0 h 12"/>
                  <a:gd name="T2" fmla="*/ 2147483647 w 5"/>
                  <a:gd name="T3" fmla="*/ 2147483647 h 12"/>
                  <a:gd name="T4" fmla="*/ 2147483647 w 5"/>
                  <a:gd name="T5" fmla="*/ 2147483647 h 12"/>
                  <a:gd name="T6" fmla="*/ 2147483647 w 5"/>
                  <a:gd name="T7" fmla="*/ 2147483647 h 12"/>
                  <a:gd name="T8" fmla="*/ 2147483647 w 5"/>
                  <a:gd name="T9" fmla="*/ 2147483647 h 12"/>
                  <a:gd name="T10" fmla="*/ 0 w 5"/>
                  <a:gd name="T11" fmla="*/ 2147483647 h 12"/>
                  <a:gd name="T12" fmla="*/ 2147483647 w 5"/>
                  <a:gd name="T13" fmla="*/ 2147483647 h 12"/>
                  <a:gd name="T14" fmla="*/ 2147483647 w 5"/>
                  <a:gd name="T15" fmla="*/ 2147483647 h 12"/>
                  <a:gd name="T16" fmla="*/ 2147483647 w 5"/>
                  <a:gd name="T17" fmla="*/ 2147483647 h 12"/>
                  <a:gd name="T18" fmla="*/ 2147483647 w 5"/>
                  <a:gd name="T19" fmla="*/ 2147483647 h 12"/>
                  <a:gd name="T20" fmla="*/ 0 w 5"/>
                  <a:gd name="T21" fmla="*/ 2147483647 h 12"/>
                  <a:gd name="T22" fmla="*/ 0 w 5"/>
                  <a:gd name="T23" fmla="*/ 2147483647 h 12"/>
                  <a:gd name="T24" fmla="*/ 2147483647 w 5"/>
                  <a:gd name="T25" fmla="*/ 2147483647 h 12"/>
                  <a:gd name="T26" fmla="*/ 2147483647 w 5"/>
                  <a:gd name="T27" fmla="*/ 2147483647 h 12"/>
                  <a:gd name="T28" fmla="*/ 2147483647 w 5"/>
                  <a:gd name="T29" fmla="*/ 2147483647 h 12"/>
                  <a:gd name="T30" fmla="*/ 2147483647 w 5"/>
                  <a:gd name="T31" fmla="*/ 0 h 12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" h="12">
                    <a:moveTo>
                      <a:pt x="5" y="0"/>
                    </a:moveTo>
                    <a:lnTo>
                      <a:pt x="5" y="2"/>
                    </a:lnTo>
                    <a:lnTo>
                      <a:pt x="3" y="5"/>
                    </a:lnTo>
                    <a:lnTo>
                      <a:pt x="0" y="9"/>
                    </a:lnTo>
                    <a:lnTo>
                      <a:pt x="3" y="9"/>
                    </a:lnTo>
                    <a:lnTo>
                      <a:pt x="0" y="9"/>
                    </a:lnTo>
                    <a:lnTo>
                      <a:pt x="0" y="12"/>
                    </a:lnTo>
                    <a:lnTo>
                      <a:pt x="3" y="12"/>
                    </a:lnTo>
                    <a:lnTo>
                      <a:pt x="5" y="9"/>
                    </a:lnTo>
                    <a:lnTo>
                      <a:pt x="5" y="7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3" name="Freeform 1889"/>
              <p:cNvSpPr>
                <a:spLocks noEditPoints="1"/>
              </p:cNvSpPr>
              <p:nvPr/>
            </p:nvSpPr>
            <p:spPr bwMode="auto">
              <a:xfrm>
                <a:off x="1084263" y="1081088"/>
                <a:ext cx="614363" cy="403225"/>
              </a:xfrm>
              <a:custGeom>
                <a:avLst/>
                <a:gdLst>
                  <a:gd name="T0" fmla="*/ 2147483647 w 163"/>
                  <a:gd name="T1" fmla="*/ 2147483647 h 107"/>
                  <a:gd name="T2" fmla="*/ 2147483647 w 163"/>
                  <a:gd name="T3" fmla="*/ 2147483647 h 107"/>
                  <a:gd name="T4" fmla="*/ 2147483647 w 163"/>
                  <a:gd name="T5" fmla="*/ 2147483647 h 107"/>
                  <a:gd name="T6" fmla="*/ 2147483647 w 163"/>
                  <a:gd name="T7" fmla="*/ 2147483647 h 107"/>
                  <a:gd name="T8" fmla="*/ 2147483647 w 163"/>
                  <a:gd name="T9" fmla="*/ 2147483647 h 107"/>
                  <a:gd name="T10" fmla="*/ 2147483647 w 163"/>
                  <a:gd name="T11" fmla="*/ 2147483647 h 107"/>
                  <a:gd name="T12" fmla="*/ 2147483647 w 163"/>
                  <a:gd name="T13" fmla="*/ 2147483647 h 107"/>
                  <a:gd name="T14" fmla="*/ 2147483647 w 163"/>
                  <a:gd name="T15" fmla="*/ 2147483647 h 107"/>
                  <a:gd name="T16" fmla="*/ 2147483647 w 163"/>
                  <a:gd name="T17" fmla="*/ 2147483647 h 107"/>
                  <a:gd name="T18" fmla="*/ 2147483647 w 163"/>
                  <a:gd name="T19" fmla="*/ 2147483647 h 107"/>
                  <a:gd name="T20" fmla="*/ 2147483647 w 163"/>
                  <a:gd name="T21" fmla="*/ 2147483647 h 107"/>
                  <a:gd name="T22" fmla="*/ 2147483647 w 163"/>
                  <a:gd name="T23" fmla="*/ 2147483647 h 107"/>
                  <a:gd name="T24" fmla="*/ 2147483647 w 163"/>
                  <a:gd name="T25" fmla="*/ 2147483647 h 107"/>
                  <a:gd name="T26" fmla="*/ 2147483647 w 163"/>
                  <a:gd name="T27" fmla="*/ 2147483647 h 107"/>
                  <a:gd name="T28" fmla="*/ 2147483647 w 163"/>
                  <a:gd name="T29" fmla="*/ 2147483647 h 107"/>
                  <a:gd name="T30" fmla="*/ 2147483647 w 163"/>
                  <a:gd name="T31" fmla="*/ 2147483647 h 107"/>
                  <a:gd name="T32" fmla="*/ 2147483647 w 163"/>
                  <a:gd name="T33" fmla="*/ 2147483647 h 107"/>
                  <a:gd name="T34" fmla="*/ 2147483647 w 163"/>
                  <a:gd name="T35" fmla="*/ 2147483647 h 107"/>
                  <a:gd name="T36" fmla="*/ 2147483647 w 163"/>
                  <a:gd name="T37" fmla="*/ 2147483647 h 107"/>
                  <a:gd name="T38" fmla="*/ 2147483647 w 163"/>
                  <a:gd name="T39" fmla="*/ 2147483647 h 107"/>
                  <a:gd name="T40" fmla="*/ 2147483647 w 163"/>
                  <a:gd name="T41" fmla="*/ 2147483647 h 107"/>
                  <a:gd name="T42" fmla="*/ 2147483647 w 163"/>
                  <a:gd name="T43" fmla="*/ 2147483647 h 107"/>
                  <a:gd name="T44" fmla="*/ 2147483647 w 163"/>
                  <a:gd name="T45" fmla="*/ 2147483647 h 107"/>
                  <a:gd name="T46" fmla="*/ 2147483647 w 163"/>
                  <a:gd name="T47" fmla="*/ 2147483647 h 107"/>
                  <a:gd name="T48" fmla="*/ 2147483647 w 163"/>
                  <a:gd name="T49" fmla="*/ 2147483647 h 107"/>
                  <a:gd name="T50" fmla="*/ 2147483647 w 163"/>
                  <a:gd name="T51" fmla="*/ 2147483647 h 107"/>
                  <a:gd name="T52" fmla="*/ 2147483647 w 163"/>
                  <a:gd name="T53" fmla="*/ 2147483647 h 107"/>
                  <a:gd name="T54" fmla="*/ 2147483647 w 163"/>
                  <a:gd name="T55" fmla="*/ 2147483647 h 107"/>
                  <a:gd name="T56" fmla="*/ 2147483647 w 163"/>
                  <a:gd name="T57" fmla="*/ 2147483647 h 107"/>
                  <a:gd name="T58" fmla="*/ 2147483647 w 163"/>
                  <a:gd name="T59" fmla="*/ 2147483647 h 107"/>
                  <a:gd name="T60" fmla="*/ 2147483647 w 163"/>
                  <a:gd name="T61" fmla="*/ 2147483647 h 107"/>
                  <a:gd name="T62" fmla="*/ 2147483647 w 163"/>
                  <a:gd name="T63" fmla="*/ 2147483647 h 107"/>
                  <a:gd name="T64" fmla="*/ 2147483647 w 163"/>
                  <a:gd name="T65" fmla="*/ 2147483647 h 107"/>
                  <a:gd name="T66" fmla="*/ 2147483647 w 163"/>
                  <a:gd name="T67" fmla="*/ 2147483647 h 107"/>
                  <a:gd name="T68" fmla="*/ 2147483647 w 163"/>
                  <a:gd name="T69" fmla="*/ 2147483647 h 107"/>
                  <a:gd name="T70" fmla="*/ 2147483647 w 163"/>
                  <a:gd name="T71" fmla="*/ 2147483647 h 107"/>
                  <a:gd name="T72" fmla="*/ 2147483647 w 163"/>
                  <a:gd name="T73" fmla="*/ 2147483647 h 107"/>
                  <a:gd name="T74" fmla="*/ 2147483647 w 163"/>
                  <a:gd name="T75" fmla="*/ 2147483647 h 107"/>
                  <a:gd name="T76" fmla="*/ 2147483647 w 163"/>
                  <a:gd name="T77" fmla="*/ 2147483647 h 107"/>
                  <a:gd name="T78" fmla="*/ 2147483647 w 163"/>
                  <a:gd name="T79" fmla="*/ 2147483647 h 107"/>
                  <a:gd name="T80" fmla="*/ 2147483647 w 163"/>
                  <a:gd name="T81" fmla="*/ 2147483647 h 107"/>
                  <a:gd name="T82" fmla="*/ 2147483647 w 163"/>
                  <a:gd name="T83" fmla="*/ 2147483647 h 107"/>
                  <a:gd name="T84" fmla="*/ 2147483647 w 163"/>
                  <a:gd name="T85" fmla="*/ 2147483647 h 107"/>
                  <a:gd name="T86" fmla="*/ 2147483647 w 163"/>
                  <a:gd name="T87" fmla="*/ 2147483647 h 107"/>
                  <a:gd name="T88" fmla="*/ 2147483647 w 163"/>
                  <a:gd name="T89" fmla="*/ 2147483647 h 107"/>
                  <a:gd name="T90" fmla="*/ 2147483647 w 163"/>
                  <a:gd name="T91" fmla="*/ 2147483647 h 107"/>
                  <a:gd name="T92" fmla="*/ 2147483647 w 163"/>
                  <a:gd name="T93" fmla="*/ 2147483647 h 107"/>
                  <a:gd name="T94" fmla="*/ 2147483647 w 163"/>
                  <a:gd name="T95" fmla="*/ 2147483647 h 107"/>
                  <a:gd name="T96" fmla="*/ 2147483647 w 163"/>
                  <a:gd name="T97" fmla="*/ 2147483647 h 107"/>
                  <a:gd name="T98" fmla="*/ 2147483647 w 163"/>
                  <a:gd name="T99" fmla="*/ 2147483647 h 107"/>
                  <a:gd name="T100" fmla="*/ 2147483647 w 163"/>
                  <a:gd name="T101" fmla="*/ 2147483647 h 107"/>
                  <a:gd name="T102" fmla="*/ 2147483647 w 163"/>
                  <a:gd name="T103" fmla="*/ 2147483647 h 107"/>
                  <a:gd name="T104" fmla="*/ 2147483647 w 163"/>
                  <a:gd name="T105" fmla="*/ 2147483647 h 107"/>
                  <a:gd name="T106" fmla="*/ 2147483647 w 163"/>
                  <a:gd name="T107" fmla="*/ 2147483647 h 107"/>
                  <a:gd name="T108" fmla="*/ 2147483647 w 163"/>
                  <a:gd name="T109" fmla="*/ 2147483647 h 107"/>
                  <a:gd name="T110" fmla="*/ 2147483647 w 163"/>
                  <a:gd name="T111" fmla="*/ 2147483647 h 107"/>
                  <a:gd name="T112" fmla="*/ 2147483647 w 163"/>
                  <a:gd name="T113" fmla="*/ 2147483647 h 107"/>
                  <a:gd name="T114" fmla="*/ 2147483647 w 163"/>
                  <a:gd name="T115" fmla="*/ 2147483647 h 107"/>
                  <a:gd name="T116" fmla="*/ 2147483647 w 163"/>
                  <a:gd name="T117" fmla="*/ 2147483647 h 107"/>
                  <a:gd name="T118" fmla="*/ 2147483647 w 163"/>
                  <a:gd name="T119" fmla="*/ 2147483647 h 107"/>
                  <a:gd name="T120" fmla="*/ 2147483647 w 163"/>
                  <a:gd name="T121" fmla="*/ 2147483647 h 107"/>
                  <a:gd name="T122" fmla="*/ 2147483647 w 163"/>
                  <a:gd name="T123" fmla="*/ 2147483647 h 10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0" t="0" r="r" b="b"/>
                <a:pathLst>
                  <a:path w="163" h="107">
                    <a:moveTo>
                      <a:pt x="28" y="84"/>
                    </a:moveTo>
                    <a:cubicBezTo>
                      <a:pt x="21" y="92"/>
                      <a:pt x="13" y="99"/>
                      <a:pt x="4" y="104"/>
                    </a:cubicBezTo>
                    <a:cubicBezTo>
                      <a:pt x="5" y="104"/>
                      <a:pt x="5" y="104"/>
                      <a:pt x="5" y="104"/>
                    </a:cubicBezTo>
                    <a:cubicBezTo>
                      <a:pt x="5" y="105"/>
                      <a:pt x="5" y="105"/>
                      <a:pt x="5" y="105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6"/>
                      <a:pt x="5" y="106"/>
                      <a:pt x="5" y="106"/>
                    </a:cubicBezTo>
                    <a:cubicBezTo>
                      <a:pt x="5" y="107"/>
                      <a:pt x="5" y="107"/>
                      <a:pt x="5" y="107"/>
                    </a:cubicBezTo>
                    <a:cubicBezTo>
                      <a:pt x="6" y="107"/>
                      <a:pt x="7" y="107"/>
                      <a:pt x="8" y="107"/>
                    </a:cubicBezTo>
                    <a:cubicBezTo>
                      <a:pt x="19" y="107"/>
                      <a:pt x="29" y="106"/>
                      <a:pt x="38" y="103"/>
                    </a:cubicBezTo>
                    <a:cubicBezTo>
                      <a:pt x="39" y="103"/>
                      <a:pt x="39" y="103"/>
                      <a:pt x="39" y="103"/>
                    </a:cubicBezTo>
                    <a:cubicBezTo>
                      <a:pt x="39" y="102"/>
                      <a:pt x="39" y="102"/>
                      <a:pt x="39" y="102"/>
                    </a:cubicBezTo>
                    <a:cubicBezTo>
                      <a:pt x="39" y="101"/>
                      <a:pt x="39" y="101"/>
                      <a:pt x="39" y="101"/>
                    </a:cubicBezTo>
                    <a:cubicBezTo>
                      <a:pt x="40" y="101"/>
                      <a:pt x="40" y="101"/>
                      <a:pt x="40" y="101"/>
                    </a:cubicBezTo>
                    <a:cubicBezTo>
                      <a:pt x="41" y="99"/>
                      <a:pt x="41" y="99"/>
                      <a:pt x="41" y="99"/>
                    </a:cubicBezTo>
                    <a:cubicBezTo>
                      <a:pt x="41" y="98"/>
                      <a:pt x="41" y="98"/>
                      <a:pt x="41" y="98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1" y="96"/>
                      <a:pt x="41" y="96"/>
                      <a:pt x="41" y="96"/>
                    </a:cubicBezTo>
                    <a:cubicBezTo>
                      <a:pt x="40" y="96"/>
                      <a:pt x="40" y="96"/>
                      <a:pt x="40" y="96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9" y="97"/>
                      <a:pt x="39" y="97"/>
                      <a:pt x="39" y="97"/>
                    </a:cubicBezTo>
                    <a:cubicBezTo>
                      <a:pt x="38" y="97"/>
                      <a:pt x="38" y="97"/>
                      <a:pt x="38" y="97"/>
                    </a:cubicBezTo>
                    <a:cubicBezTo>
                      <a:pt x="37" y="97"/>
                      <a:pt x="37" y="97"/>
                      <a:pt x="37" y="97"/>
                    </a:cubicBezTo>
                    <a:cubicBezTo>
                      <a:pt x="36" y="97"/>
                      <a:pt x="36" y="97"/>
                      <a:pt x="36" y="97"/>
                    </a:cubicBezTo>
                    <a:cubicBezTo>
                      <a:pt x="36" y="98"/>
                      <a:pt x="36" y="98"/>
                      <a:pt x="36" y="98"/>
                    </a:cubicBezTo>
                    <a:cubicBezTo>
                      <a:pt x="35" y="97"/>
                      <a:pt x="35" y="97"/>
                      <a:pt x="35" y="97"/>
                    </a:cubicBezTo>
                    <a:cubicBezTo>
                      <a:pt x="34" y="97"/>
                      <a:pt x="34" y="97"/>
                      <a:pt x="34" y="97"/>
                    </a:cubicBezTo>
                    <a:cubicBezTo>
                      <a:pt x="34" y="96"/>
                      <a:pt x="34" y="96"/>
                      <a:pt x="34" y="96"/>
                    </a:cubicBezTo>
                    <a:cubicBezTo>
                      <a:pt x="35" y="96"/>
                      <a:pt x="35" y="96"/>
                      <a:pt x="35" y="96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2" y="93"/>
                      <a:pt x="32" y="93"/>
                      <a:pt x="32" y="93"/>
                    </a:cubicBezTo>
                    <a:cubicBezTo>
                      <a:pt x="31" y="93"/>
                      <a:pt x="31" y="93"/>
                      <a:pt x="31" y="93"/>
                    </a:cubicBezTo>
                    <a:cubicBezTo>
                      <a:pt x="31" y="91"/>
                      <a:pt x="31" y="91"/>
                      <a:pt x="31" y="91"/>
                    </a:cubicBezTo>
                    <a:cubicBezTo>
                      <a:pt x="30" y="90"/>
                      <a:pt x="30" y="90"/>
                      <a:pt x="30" y="90"/>
                    </a:cubicBezTo>
                    <a:cubicBezTo>
                      <a:pt x="29" y="89"/>
                      <a:pt x="29" y="89"/>
                      <a:pt x="29" y="89"/>
                    </a:cubicBezTo>
                    <a:cubicBezTo>
                      <a:pt x="29" y="88"/>
                      <a:pt x="29" y="88"/>
                      <a:pt x="29" y="88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9" y="86"/>
                      <a:pt x="29" y="86"/>
                      <a:pt x="29" y="86"/>
                    </a:cubicBezTo>
                    <a:cubicBezTo>
                      <a:pt x="28" y="85"/>
                      <a:pt x="28" y="85"/>
                      <a:pt x="28" y="85"/>
                    </a:cubicBezTo>
                    <a:cubicBezTo>
                      <a:pt x="28" y="84"/>
                      <a:pt x="28" y="84"/>
                      <a:pt x="28" y="84"/>
                    </a:cubicBezTo>
                    <a:moveTo>
                      <a:pt x="41" y="56"/>
                    </a:moveTo>
                    <a:cubicBezTo>
                      <a:pt x="41" y="56"/>
                      <a:pt x="41" y="56"/>
                      <a:pt x="41" y="56"/>
                    </a:cubicBezTo>
                    <a:cubicBezTo>
                      <a:pt x="41" y="56"/>
                      <a:pt x="41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2" y="56"/>
                      <a:pt x="42" y="56"/>
                    </a:cubicBezTo>
                    <a:cubicBezTo>
                      <a:pt x="42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6"/>
                      <a:pt x="43" y="56"/>
                      <a:pt x="43" y="56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3" y="58"/>
                      <a:pt x="43" y="58"/>
                      <a:pt x="43" y="58"/>
                    </a:cubicBezTo>
                    <a:cubicBezTo>
                      <a:pt x="42" y="58"/>
                      <a:pt x="42" y="58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59"/>
                      <a:pt x="41" y="59"/>
                      <a:pt x="41" y="59"/>
                    </a:cubicBezTo>
                    <a:cubicBezTo>
                      <a:pt x="41" y="60"/>
                      <a:pt x="41" y="60"/>
                      <a:pt x="41" y="60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1"/>
                      <a:pt x="42" y="61"/>
                    </a:cubicBezTo>
                    <a:cubicBezTo>
                      <a:pt x="42" y="61"/>
                      <a:pt x="42" y="62"/>
                      <a:pt x="43" y="62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3" y="63"/>
                      <a:pt x="43" y="63"/>
                      <a:pt x="43" y="63"/>
                    </a:cubicBezTo>
                    <a:cubicBezTo>
                      <a:pt x="43" y="62"/>
                      <a:pt x="43" y="62"/>
                      <a:pt x="43" y="62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4" y="63"/>
                      <a:pt x="44" y="63"/>
                      <a:pt x="44" y="63"/>
                    </a:cubicBezTo>
                    <a:cubicBezTo>
                      <a:pt x="45" y="64"/>
                      <a:pt x="45" y="64"/>
                      <a:pt x="45" y="64"/>
                    </a:cubicBezTo>
                    <a:cubicBezTo>
                      <a:pt x="44" y="64"/>
                      <a:pt x="44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3" y="65"/>
                      <a:pt x="43" y="65"/>
                      <a:pt x="43" y="65"/>
                    </a:cubicBezTo>
                    <a:cubicBezTo>
                      <a:pt x="44" y="66"/>
                      <a:pt x="44" y="66"/>
                      <a:pt x="44" y="66"/>
                    </a:cubicBezTo>
                    <a:cubicBezTo>
                      <a:pt x="43" y="66"/>
                      <a:pt x="43" y="66"/>
                      <a:pt x="43" y="66"/>
                    </a:cubicBezTo>
                    <a:cubicBezTo>
                      <a:pt x="44" y="67"/>
                      <a:pt x="44" y="67"/>
                      <a:pt x="44" y="67"/>
                    </a:cubicBezTo>
                    <a:cubicBezTo>
                      <a:pt x="44" y="68"/>
                      <a:pt x="44" y="68"/>
                      <a:pt x="44" y="68"/>
                    </a:cubicBezTo>
                    <a:cubicBezTo>
                      <a:pt x="44" y="69"/>
                      <a:pt x="44" y="69"/>
                      <a:pt x="44" y="69"/>
                    </a:cubicBezTo>
                    <a:cubicBezTo>
                      <a:pt x="44" y="69"/>
                      <a:pt x="44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3" y="69"/>
                      <a:pt x="43" y="69"/>
                      <a:pt x="43" y="69"/>
                    </a:cubicBezTo>
                    <a:cubicBezTo>
                      <a:pt x="42" y="70"/>
                      <a:pt x="42" y="70"/>
                      <a:pt x="42" y="70"/>
                    </a:cubicBezTo>
                    <a:cubicBezTo>
                      <a:pt x="42" y="70"/>
                      <a:pt x="41" y="70"/>
                      <a:pt x="41" y="70"/>
                    </a:cubicBezTo>
                    <a:cubicBezTo>
                      <a:pt x="41" y="69"/>
                      <a:pt x="40" y="69"/>
                      <a:pt x="40" y="68"/>
                    </a:cubicBezTo>
                    <a:cubicBezTo>
                      <a:pt x="40" y="68"/>
                      <a:pt x="39" y="68"/>
                      <a:pt x="39" y="68"/>
                    </a:cubicBezTo>
                    <a:cubicBezTo>
                      <a:pt x="39" y="67"/>
                      <a:pt x="39" y="67"/>
                      <a:pt x="39" y="66"/>
                    </a:cubicBezTo>
                    <a:cubicBezTo>
                      <a:pt x="40" y="65"/>
                      <a:pt x="40" y="65"/>
                      <a:pt x="40" y="65"/>
                    </a:cubicBezTo>
                    <a:cubicBezTo>
                      <a:pt x="40" y="65"/>
                      <a:pt x="40" y="65"/>
                      <a:pt x="40" y="64"/>
                    </a:cubicBezTo>
                    <a:cubicBezTo>
                      <a:pt x="40" y="64"/>
                      <a:pt x="39" y="63"/>
                      <a:pt x="39" y="63"/>
                    </a:cubicBezTo>
                    <a:cubicBezTo>
                      <a:pt x="39" y="62"/>
                      <a:pt x="39" y="62"/>
                      <a:pt x="39" y="62"/>
                    </a:cubicBezTo>
                    <a:cubicBezTo>
                      <a:pt x="38" y="62"/>
                      <a:pt x="38" y="61"/>
                      <a:pt x="38" y="60"/>
                    </a:cubicBezTo>
                    <a:cubicBezTo>
                      <a:pt x="38" y="60"/>
                      <a:pt x="37" y="60"/>
                      <a:pt x="37" y="59"/>
                    </a:cubicBezTo>
                    <a:cubicBezTo>
                      <a:pt x="38" y="59"/>
                      <a:pt x="38" y="59"/>
                      <a:pt x="38" y="59"/>
                    </a:cubicBezTo>
                    <a:cubicBezTo>
                      <a:pt x="38" y="58"/>
                      <a:pt x="38" y="58"/>
                      <a:pt x="38" y="58"/>
                    </a:cubicBezTo>
                    <a:cubicBezTo>
                      <a:pt x="39" y="58"/>
                      <a:pt x="39" y="57"/>
                      <a:pt x="39" y="57"/>
                    </a:cubicBezTo>
                    <a:cubicBezTo>
                      <a:pt x="40" y="57"/>
                      <a:pt x="40" y="57"/>
                      <a:pt x="40" y="57"/>
                    </a:cubicBezTo>
                    <a:cubicBezTo>
                      <a:pt x="40" y="57"/>
                      <a:pt x="40" y="57"/>
                      <a:pt x="41" y="56"/>
                    </a:cubicBezTo>
                    <a:cubicBezTo>
                      <a:pt x="41" y="56"/>
                      <a:pt x="41" y="56"/>
                      <a:pt x="41" y="56"/>
                    </a:cubicBezTo>
                    <a:moveTo>
                      <a:pt x="49" y="32"/>
                    </a:moveTo>
                    <a:cubicBezTo>
                      <a:pt x="49" y="32"/>
                      <a:pt x="49" y="32"/>
                      <a:pt x="49" y="32"/>
                    </a:cubicBezTo>
                    <a:cubicBezTo>
                      <a:pt x="49" y="32"/>
                      <a:pt x="49" y="32"/>
                      <a:pt x="49" y="32"/>
                    </a:cubicBezTo>
                    <a:moveTo>
                      <a:pt x="50" y="29"/>
                    </a:moveTo>
                    <a:cubicBezTo>
                      <a:pt x="50" y="29"/>
                      <a:pt x="50" y="29"/>
                      <a:pt x="50" y="29"/>
                    </a:cubicBezTo>
                    <a:cubicBezTo>
                      <a:pt x="50" y="29"/>
                      <a:pt x="50" y="29"/>
                      <a:pt x="50" y="29"/>
                    </a:cubicBezTo>
                    <a:moveTo>
                      <a:pt x="88" y="0"/>
                    </a:moveTo>
                    <a:cubicBezTo>
                      <a:pt x="87" y="1"/>
                      <a:pt x="87" y="1"/>
                      <a:pt x="87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1"/>
                      <a:pt x="86" y="1"/>
                      <a:pt x="86" y="1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2"/>
                      <a:pt x="86" y="2"/>
                      <a:pt x="86" y="2"/>
                    </a:cubicBezTo>
                    <a:cubicBezTo>
                      <a:pt x="85" y="2"/>
                      <a:pt x="85" y="2"/>
                      <a:pt x="85" y="2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8" y="3"/>
                      <a:pt x="88" y="3"/>
                      <a:pt x="88" y="3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6" y="3"/>
                      <a:pt x="86" y="3"/>
                      <a:pt x="86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5" y="3"/>
                      <a:pt x="85" y="3"/>
                      <a:pt x="85" y="3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4"/>
                      <a:pt x="84" y="4"/>
                      <a:pt x="84" y="4"/>
                    </a:cubicBezTo>
                    <a:cubicBezTo>
                      <a:pt x="84" y="3"/>
                      <a:pt x="84" y="3"/>
                      <a:pt x="84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3" y="3"/>
                      <a:pt x="83" y="3"/>
                      <a:pt x="83" y="3"/>
                    </a:cubicBezTo>
                    <a:cubicBezTo>
                      <a:pt x="82" y="4"/>
                      <a:pt x="82" y="4"/>
                      <a:pt x="82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1" y="4"/>
                      <a:pt x="81" y="4"/>
                      <a:pt x="81" y="4"/>
                    </a:cubicBezTo>
                    <a:cubicBezTo>
                      <a:pt x="80" y="4"/>
                      <a:pt x="80" y="4"/>
                      <a:pt x="80" y="4"/>
                    </a:cubicBezTo>
                    <a:cubicBezTo>
                      <a:pt x="81" y="3"/>
                      <a:pt x="81" y="3"/>
                      <a:pt x="81" y="3"/>
                    </a:cubicBezTo>
                    <a:cubicBezTo>
                      <a:pt x="80" y="3"/>
                      <a:pt x="80" y="3"/>
                      <a:pt x="80" y="3"/>
                    </a:cubicBezTo>
                    <a:cubicBezTo>
                      <a:pt x="79" y="3"/>
                      <a:pt x="79" y="3"/>
                      <a:pt x="79" y="3"/>
                    </a:cubicBezTo>
                    <a:cubicBezTo>
                      <a:pt x="78" y="3"/>
                      <a:pt x="78" y="3"/>
                      <a:pt x="78" y="3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9" y="4"/>
                      <a:pt x="79" y="4"/>
                      <a:pt x="79" y="4"/>
                    </a:cubicBezTo>
                    <a:cubicBezTo>
                      <a:pt x="78" y="4"/>
                      <a:pt x="78" y="4"/>
                      <a:pt x="78" y="4"/>
                    </a:cubicBezTo>
                    <a:cubicBezTo>
                      <a:pt x="77" y="4"/>
                      <a:pt x="77" y="4"/>
                      <a:pt x="77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6" y="4"/>
                      <a:pt x="76" y="4"/>
                      <a:pt x="76" y="4"/>
                    </a:cubicBezTo>
                    <a:cubicBezTo>
                      <a:pt x="75" y="4"/>
                      <a:pt x="75" y="4"/>
                      <a:pt x="75" y="4"/>
                    </a:cubicBezTo>
                    <a:cubicBezTo>
                      <a:pt x="74" y="4"/>
                      <a:pt x="74" y="4"/>
                      <a:pt x="74" y="4"/>
                    </a:cubicBezTo>
                    <a:cubicBezTo>
                      <a:pt x="74" y="5"/>
                      <a:pt x="74" y="5"/>
                      <a:pt x="74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2" y="6"/>
                      <a:pt x="72" y="6"/>
                      <a:pt x="72" y="6"/>
                    </a:cubicBezTo>
                    <a:cubicBezTo>
                      <a:pt x="73" y="6"/>
                      <a:pt x="73" y="6"/>
                      <a:pt x="73" y="6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7"/>
                      <a:pt x="73" y="7"/>
                      <a:pt x="73" y="7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3" y="8"/>
                      <a:pt x="73" y="8"/>
                      <a:pt x="73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2" y="8"/>
                      <a:pt x="72" y="8"/>
                      <a:pt x="72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1" y="8"/>
                      <a:pt x="71" y="8"/>
                      <a:pt x="71" y="8"/>
                    </a:cubicBezTo>
                    <a:cubicBezTo>
                      <a:pt x="70" y="8"/>
                      <a:pt x="70" y="8"/>
                      <a:pt x="70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68" y="8"/>
                      <a:pt x="68" y="8"/>
                      <a:pt x="68" y="8"/>
                    </a:cubicBezTo>
                    <a:cubicBezTo>
                      <a:pt x="67" y="8"/>
                      <a:pt x="67" y="8"/>
                      <a:pt x="67" y="8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7" y="10"/>
                      <a:pt x="67" y="10"/>
                      <a:pt x="67" y="10"/>
                    </a:cubicBezTo>
                    <a:cubicBezTo>
                      <a:pt x="68" y="10"/>
                      <a:pt x="68" y="10"/>
                      <a:pt x="68" y="10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69" y="11"/>
                      <a:pt x="69" y="11"/>
                      <a:pt x="69" y="11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2"/>
                      <a:pt x="70" y="12"/>
                      <a:pt x="70" y="12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3"/>
                      <a:pt x="70" y="13"/>
                      <a:pt x="70" y="13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1" y="15"/>
                      <a:pt x="71" y="15"/>
                      <a:pt x="71" y="15"/>
                    </a:cubicBezTo>
                    <a:cubicBezTo>
                      <a:pt x="71" y="16"/>
                      <a:pt x="71" y="16"/>
                      <a:pt x="71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69" y="15"/>
                      <a:pt x="69" y="15"/>
                      <a:pt x="69" y="15"/>
                    </a:cubicBezTo>
                    <a:cubicBezTo>
                      <a:pt x="70" y="14"/>
                      <a:pt x="70" y="14"/>
                      <a:pt x="70" y="14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4"/>
                      <a:pt x="69" y="14"/>
                      <a:pt x="69" y="14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8" y="13"/>
                      <a:pt x="68" y="13"/>
                      <a:pt x="68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3"/>
                      <a:pt x="69" y="13"/>
                      <a:pt x="69" y="13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9" y="12"/>
                      <a:pt x="69" y="12"/>
                      <a:pt x="69" y="12"/>
                    </a:cubicBezTo>
                    <a:cubicBezTo>
                      <a:pt x="68" y="12"/>
                      <a:pt x="68" y="12"/>
                      <a:pt x="68" y="12"/>
                    </a:cubicBezTo>
                    <a:cubicBezTo>
                      <a:pt x="67" y="11"/>
                      <a:pt x="67" y="11"/>
                      <a:pt x="67" y="11"/>
                    </a:cubicBezTo>
                    <a:cubicBezTo>
                      <a:pt x="66" y="11"/>
                      <a:pt x="66" y="11"/>
                      <a:pt x="66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11"/>
                      <a:pt x="65" y="11"/>
                      <a:pt x="65" y="11"/>
                    </a:cubicBezTo>
                    <a:cubicBezTo>
                      <a:pt x="65" y="12"/>
                      <a:pt x="65" y="12"/>
                      <a:pt x="65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4" y="11"/>
                      <a:pt x="64" y="11"/>
                      <a:pt x="64" y="11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4" y="12"/>
                      <a:pt x="64" y="12"/>
                      <a:pt x="64" y="12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6" y="13"/>
                      <a:pt x="66" y="13"/>
                      <a:pt x="66" y="13"/>
                    </a:cubicBezTo>
                    <a:cubicBezTo>
                      <a:pt x="66" y="14"/>
                      <a:pt x="66" y="14"/>
                      <a:pt x="66" y="14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5" y="13"/>
                      <a:pt x="65" y="13"/>
                      <a:pt x="65" y="13"/>
                    </a:cubicBezTo>
                    <a:cubicBezTo>
                      <a:pt x="64" y="13"/>
                      <a:pt x="64" y="13"/>
                      <a:pt x="64" y="1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2"/>
                      <a:pt x="63" y="12"/>
                      <a:pt x="63" y="12"/>
                    </a:cubicBezTo>
                    <a:cubicBezTo>
                      <a:pt x="63" y="11"/>
                      <a:pt x="63" y="11"/>
                      <a:pt x="63" y="11"/>
                    </a:cubicBezTo>
                    <a:cubicBezTo>
                      <a:pt x="63" y="10"/>
                      <a:pt x="63" y="10"/>
                      <a:pt x="63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0"/>
                      <a:pt x="62" y="10"/>
                      <a:pt x="62" y="10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2" y="11"/>
                      <a:pt x="62" y="11"/>
                      <a:pt x="62" y="11"/>
                    </a:cubicBezTo>
                    <a:cubicBezTo>
                      <a:pt x="61" y="12"/>
                      <a:pt x="61" y="12"/>
                      <a:pt x="61" y="12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1" y="13"/>
                      <a:pt x="61" y="13"/>
                      <a:pt x="61" y="13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5"/>
                      <a:pt x="61" y="15"/>
                      <a:pt x="61" y="15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1" y="16"/>
                      <a:pt x="61" y="16"/>
                      <a:pt x="61" y="16"/>
                    </a:cubicBezTo>
                    <a:cubicBezTo>
                      <a:pt x="62" y="17"/>
                      <a:pt x="62" y="17"/>
                      <a:pt x="62" y="17"/>
                    </a:cubicBezTo>
                    <a:cubicBezTo>
                      <a:pt x="63" y="16"/>
                      <a:pt x="63" y="16"/>
                      <a:pt x="63" y="16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5" y="17"/>
                      <a:pt x="65" y="17"/>
                      <a:pt x="65" y="17"/>
                    </a:cubicBezTo>
                    <a:cubicBezTo>
                      <a:pt x="65" y="18"/>
                      <a:pt x="65" y="18"/>
                      <a:pt x="65" y="18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6" y="19"/>
                      <a:pt x="66" y="19"/>
                      <a:pt x="66" y="19"/>
                    </a:cubicBezTo>
                    <a:cubicBezTo>
                      <a:pt x="65" y="19"/>
                      <a:pt x="65" y="19"/>
                      <a:pt x="65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9"/>
                      <a:pt x="64" y="19"/>
                      <a:pt x="64" y="19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4" y="17"/>
                      <a:pt x="64" y="17"/>
                      <a:pt x="64" y="17"/>
                    </a:cubicBezTo>
                    <a:cubicBezTo>
                      <a:pt x="63" y="17"/>
                      <a:pt x="63" y="17"/>
                      <a:pt x="63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2" y="18"/>
                      <a:pt x="62" y="18"/>
                      <a:pt x="62" y="18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2" y="19"/>
                      <a:pt x="62" y="19"/>
                      <a:pt x="62" y="19"/>
                    </a:cubicBezTo>
                    <a:cubicBezTo>
                      <a:pt x="61" y="19"/>
                      <a:pt x="61" y="19"/>
                      <a:pt x="61" y="19"/>
                    </a:cubicBezTo>
                    <a:cubicBezTo>
                      <a:pt x="61" y="20"/>
                      <a:pt x="61" y="20"/>
                      <a:pt x="61" y="20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8" y="21"/>
                      <a:pt x="58" y="21"/>
                      <a:pt x="58" y="21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6" y="20"/>
                      <a:pt x="56" y="20"/>
                      <a:pt x="56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7" y="20"/>
                      <a:pt x="57" y="20"/>
                      <a:pt x="57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8" y="20"/>
                      <a:pt x="58" y="20"/>
                      <a:pt x="58" y="20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59" y="20"/>
                      <a:pt x="59" y="20"/>
                      <a:pt x="59" y="20"/>
                    </a:cubicBezTo>
                    <a:cubicBezTo>
                      <a:pt x="60" y="20"/>
                      <a:pt x="60" y="20"/>
                      <a:pt x="60" y="20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0" y="19"/>
                      <a:pt x="60" y="19"/>
                      <a:pt x="60" y="19"/>
                    </a:cubicBezTo>
                    <a:cubicBezTo>
                      <a:pt x="61" y="18"/>
                      <a:pt x="61" y="18"/>
                      <a:pt x="61" y="18"/>
                    </a:cubicBezTo>
                    <a:cubicBezTo>
                      <a:pt x="60" y="18"/>
                      <a:pt x="60" y="18"/>
                      <a:pt x="60" y="18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1" y="17"/>
                      <a:pt x="61" y="17"/>
                      <a:pt x="61" y="17"/>
                    </a:cubicBezTo>
                    <a:cubicBezTo>
                      <a:pt x="60" y="17"/>
                      <a:pt x="60" y="17"/>
                      <a:pt x="60" y="17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6"/>
                      <a:pt x="60" y="16"/>
                      <a:pt x="60" y="16"/>
                    </a:cubicBezTo>
                    <a:cubicBezTo>
                      <a:pt x="60" y="15"/>
                      <a:pt x="60" y="15"/>
                      <a:pt x="60" y="15"/>
                    </a:cubicBezTo>
                    <a:cubicBezTo>
                      <a:pt x="61" y="14"/>
                      <a:pt x="61" y="14"/>
                      <a:pt x="61" y="14"/>
                    </a:cubicBezTo>
                    <a:cubicBezTo>
                      <a:pt x="60" y="14"/>
                      <a:pt x="60" y="14"/>
                      <a:pt x="60" y="14"/>
                    </a:cubicBezTo>
                    <a:cubicBezTo>
                      <a:pt x="60" y="13"/>
                      <a:pt x="60" y="13"/>
                      <a:pt x="60" y="13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2"/>
                      <a:pt x="59" y="12"/>
                      <a:pt x="59" y="12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1"/>
                      <a:pt x="60" y="11"/>
                      <a:pt x="60" y="11"/>
                    </a:cubicBezTo>
                    <a:cubicBezTo>
                      <a:pt x="60" y="10"/>
                      <a:pt x="60" y="10"/>
                      <a:pt x="60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58" y="10"/>
                      <a:pt x="58" y="10"/>
                      <a:pt x="58" y="10"/>
                    </a:cubicBezTo>
                    <a:cubicBezTo>
                      <a:pt x="57" y="10"/>
                      <a:pt x="57" y="10"/>
                      <a:pt x="57" y="10"/>
                    </a:cubicBezTo>
                    <a:cubicBezTo>
                      <a:pt x="57" y="11"/>
                      <a:pt x="57" y="11"/>
                      <a:pt x="57" y="11"/>
                    </a:cubicBezTo>
                    <a:cubicBezTo>
                      <a:pt x="56" y="12"/>
                      <a:pt x="56" y="12"/>
                      <a:pt x="56" y="12"/>
                    </a:cubicBezTo>
                    <a:cubicBezTo>
                      <a:pt x="55" y="13"/>
                      <a:pt x="55" y="13"/>
                      <a:pt x="55" y="13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4"/>
                      <a:pt x="55" y="14"/>
                      <a:pt x="55" y="14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5"/>
                      <a:pt x="55" y="15"/>
                      <a:pt x="55" y="15"/>
                    </a:cubicBezTo>
                    <a:cubicBezTo>
                      <a:pt x="55" y="16"/>
                      <a:pt x="55" y="16"/>
                      <a:pt x="55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6" y="16"/>
                      <a:pt x="56" y="16"/>
                      <a:pt x="56" y="16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7"/>
                      <a:pt x="57" y="17"/>
                      <a:pt x="57" y="17"/>
                    </a:cubicBezTo>
                    <a:cubicBezTo>
                      <a:pt x="57" y="18"/>
                      <a:pt x="57" y="18"/>
                      <a:pt x="57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8"/>
                      <a:pt x="56" y="18"/>
                      <a:pt x="56" y="18"/>
                    </a:cubicBezTo>
                    <a:cubicBezTo>
                      <a:pt x="56" y="17"/>
                      <a:pt x="56" y="17"/>
                      <a:pt x="56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5" y="17"/>
                      <a:pt x="55" y="17"/>
                      <a:pt x="55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4" y="17"/>
                      <a:pt x="54" y="17"/>
                      <a:pt x="54" y="17"/>
                    </a:cubicBezTo>
                    <a:cubicBezTo>
                      <a:pt x="53" y="16"/>
                      <a:pt x="53" y="16"/>
                      <a:pt x="53" y="16"/>
                    </a:cubicBezTo>
                    <a:cubicBezTo>
                      <a:pt x="52" y="16"/>
                      <a:pt x="52" y="16"/>
                      <a:pt x="52" y="16"/>
                    </a:cubicBezTo>
                    <a:cubicBezTo>
                      <a:pt x="50" y="15"/>
                      <a:pt x="50" y="15"/>
                      <a:pt x="50" y="15"/>
                    </a:cubicBezTo>
                    <a:cubicBezTo>
                      <a:pt x="49" y="16"/>
                      <a:pt x="49" y="16"/>
                      <a:pt x="49" y="16"/>
                    </a:cubicBezTo>
                    <a:cubicBezTo>
                      <a:pt x="50" y="16"/>
                      <a:pt x="50" y="16"/>
                      <a:pt x="50" y="16"/>
                    </a:cubicBezTo>
                    <a:cubicBezTo>
                      <a:pt x="50" y="17"/>
                      <a:pt x="50" y="17"/>
                      <a:pt x="50" y="17"/>
                    </a:cubicBezTo>
                    <a:cubicBezTo>
                      <a:pt x="49" y="17"/>
                      <a:pt x="49" y="17"/>
                      <a:pt x="49" y="17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9" y="18"/>
                      <a:pt x="49" y="18"/>
                      <a:pt x="49" y="18"/>
                    </a:cubicBezTo>
                    <a:cubicBezTo>
                      <a:pt x="48" y="18"/>
                      <a:pt x="48" y="18"/>
                      <a:pt x="48" y="18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8" y="17"/>
                      <a:pt x="48" y="17"/>
                      <a:pt x="48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7" y="17"/>
                      <a:pt x="47" y="17"/>
                      <a:pt x="47" y="17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6" y="18"/>
                      <a:pt x="46" y="18"/>
                      <a:pt x="46" y="18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7"/>
                      <a:pt x="45" y="17"/>
                      <a:pt x="45" y="17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5" y="18"/>
                      <a:pt x="45" y="18"/>
                      <a:pt x="45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3" y="18"/>
                      <a:pt x="43" y="18"/>
                      <a:pt x="43" y="18"/>
                    </a:cubicBezTo>
                    <a:cubicBezTo>
                      <a:pt x="44" y="18"/>
                      <a:pt x="44" y="18"/>
                      <a:pt x="44" y="18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4" y="17"/>
                      <a:pt x="44" y="17"/>
                      <a:pt x="44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3" y="17"/>
                      <a:pt x="43" y="17"/>
                      <a:pt x="43" y="17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2" y="17"/>
                      <a:pt x="42" y="17"/>
                      <a:pt x="42" y="17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40" y="18"/>
                      <a:pt x="40" y="18"/>
                      <a:pt x="40" y="18"/>
                    </a:cubicBezTo>
                    <a:cubicBezTo>
                      <a:pt x="40" y="19"/>
                      <a:pt x="40" y="19"/>
                      <a:pt x="40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9" y="19"/>
                      <a:pt x="39" y="19"/>
                      <a:pt x="39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7" y="20"/>
                      <a:pt x="37" y="20"/>
                      <a:pt x="37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20"/>
                      <a:pt x="36" y="20"/>
                      <a:pt x="36" y="20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6" y="19"/>
                      <a:pt x="36" y="19"/>
                      <a:pt x="36" y="19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17"/>
                      <a:pt x="34" y="17"/>
                      <a:pt x="34" y="17"/>
                    </a:cubicBezTo>
                    <a:cubicBezTo>
                      <a:pt x="34" y="18"/>
                      <a:pt x="34" y="18"/>
                      <a:pt x="34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8"/>
                      <a:pt x="35" y="18"/>
                      <a:pt x="35" y="18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0"/>
                      <a:pt x="35" y="20"/>
                      <a:pt x="35" y="20"/>
                    </a:cubicBezTo>
                    <a:cubicBezTo>
                      <a:pt x="35" y="21"/>
                      <a:pt x="35" y="21"/>
                      <a:pt x="35" y="21"/>
                    </a:cubicBezTo>
                    <a:cubicBezTo>
                      <a:pt x="34" y="21"/>
                      <a:pt x="34" y="21"/>
                      <a:pt x="34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3" y="21"/>
                      <a:pt x="33" y="21"/>
                      <a:pt x="33" y="21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1" y="23"/>
                      <a:pt x="31" y="23"/>
                      <a:pt x="31" y="23"/>
                    </a:cubicBezTo>
                    <a:cubicBezTo>
                      <a:pt x="32" y="24"/>
                      <a:pt x="32" y="24"/>
                      <a:pt x="32" y="24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31" y="25"/>
                      <a:pt x="31" y="25"/>
                      <a:pt x="31" y="25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9" y="24"/>
                      <a:pt x="29" y="24"/>
                      <a:pt x="29" y="24"/>
                    </a:cubicBezTo>
                    <a:cubicBezTo>
                      <a:pt x="28" y="25"/>
                      <a:pt x="28" y="25"/>
                      <a:pt x="28" y="25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30" y="26"/>
                      <a:pt x="30" y="26"/>
                      <a:pt x="30" y="26"/>
                    </a:cubicBezTo>
                    <a:cubicBezTo>
                      <a:pt x="29" y="26"/>
                      <a:pt x="29" y="26"/>
                      <a:pt x="29" y="26"/>
                    </a:cubicBezTo>
                    <a:cubicBezTo>
                      <a:pt x="28" y="27"/>
                      <a:pt x="28" y="27"/>
                      <a:pt x="28" y="27"/>
                    </a:cubicBezTo>
                    <a:cubicBezTo>
                      <a:pt x="28" y="26"/>
                      <a:pt x="28" y="26"/>
                      <a:pt x="28" y="26"/>
                    </a:cubicBezTo>
                    <a:cubicBezTo>
                      <a:pt x="27" y="26"/>
                      <a:pt x="27" y="26"/>
                      <a:pt x="27" y="26"/>
                    </a:cubicBezTo>
                    <a:cubicBezTo>
                      <a:pt x="27" y="25"/>
                      <a:pt x="27" y="25"/>
                      <a:pt x="27" y="25"/>
                    </a:cubicBezTo>
                    <a:cubicBezTo>
                      <a:pt x="27" y="24"/>
                      <a:pt x="27" y="24"/>
                      <a:pt x="27" y="24"/>
                    </a:cubicBezTo>
                    <a:cubicBezTo>
                      <a:pt x="26" y="23"/>
                      <a:pt x="26" y="23"/>
                      <a:pt x="26" y="23"/>
                    </a:cubicBezTo>
                    <a:cubicBezTo>
                      <a:pt x="27" y="23"/>
                      <a:pt x="27" y="23"/>
                      <a:pt x="27" y="23"/>
                    </a:cubicBezTo>
                    <a:cubicBezTo>
                      <a:pt x="27" y="22"/>
                      <a:pt x="27" y="22"/>
                      <a:pt x="27" y="22"/>
                    </a:cubicBezTo>
                    <a:cubicBezTo>
                      <a:pt x="26" y="21"/>
                      <a:pt x="26" y="21"/>
                      <a:pt x="26" y="21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5" y="20"/>
                      <a:pt x="25" y="20"/>
                      <a:pt x="25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6" y="20"/>
                      <a:pt x="26" y="20"/>
                      <a:pt x="26" y="20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28" y="21"/>
                      <a:pt x="28" y="21"/>
                      <a:pt x="28" y="21"/>
                    </a:cubicBezTo>
                    <a:cubicBezTo>
                      <a:pt x="30" y="22"/>
                      <a:pt x="30" y="22"/>
                      <a:pt x="30" y="22"/>
                    </a:cubicBezTo>
                    <a:cubicBezTo>
                      <a:pt x="31" y="22"/>
                      <a:pt x="31" y="22"/>
                      <a:pt x="31" y="22"/>
                    </a:cubicBezTo>
                    <a:cubicBezTo>
                      <a:pt x="32" y="20"/>
                      <a:pt x="32" y="20"/>
                      <a:pt x="32" y="20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2" y="19"/>
                      <a:pt x="32" y="19"/>
                      <a:pt x="32" y="19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0" y="18"/>
                      <a:pt x="30" y="18"/>
                      <a:pt x="30" y="18"/>
                    </a:cubicBezTo>
                    <a:cubicBezTo>
                      <a:pt x="29" y="17"/>
                      <a:pt x="29" y="17"/>
                      <a:pt x="29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6" y="16"/>
                      <a:pt x="26" y="16"/>
                      <a:pt x="26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6"/>
                      <a:pt x="25" y="16"/>
                      <a:pt x="25" y="16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5" y="15"/>
                      <a:pt x="25" y="15"/>
                      <a:pt x="25" y="15"/>
                    </a:cubicBezTo>
                    <a:cubicBezTo>
                      <a:pt x="24" y="15"/>
                      <a:pt x="24" y="15"/>
                      <a:pt x="24" y="15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4" y="16"/>
                      <a:pt x="24" y="16"/>
                      <a:pt x="24" y="16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6"/>
                      <a:pt x="23" y="16"/>
                      <a:pt x="23" y="16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2" y="15"/>
                      <a:pt x="22" y="15"/>
                      <a:pt x="22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1" y="14"/>
                      <a:pt x="21" y="14"/>
                      <a:pt x="21" y="14"/>
                    </a:cubicBezTo>
                    <a:cubicBezTo>
                      <a:pt x="22" y="14"/>
                      <a:pt x="22" y="14"/>
                      <a:pt x="22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20" y="14"/>
                      <a:pt x="20" y="14"/>
                      <a:pt x="20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5"/>
                      <a:pt x="19" y="15"/>
                      <a:pt x="19" y="15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4"/>
                      <a:pt x="19" y="14"/>
                      <a:pt x="19" y="14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8" y="14"/>
                      <a:pt x="18" y="14"/>
                      <a:pt x="18" y="14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7" y="15"/>
                      <a:pt x="17" y="15"/>
                      <a:pt x="17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6" y="15"/>
                      <a:pt x="16" y="15"/>
                      <a:pt x="16" y="15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5" y="15"/>
                      <a:pt x="15" y="15"/>
                      <a:pt x="15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7"/>
                      <a:pt x="13" y="17"/>
                      <a:pt x="13" y="17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2" y="16"/>
                      <a:pt x="12" y="16"/>
                      <a:pt x="12" y="16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2" y="17"/>
                      <a:pt x="12" y="17"/>
                      <a:pt x="12" y="17"/>
                    </a:cubicBezTo>
                    <a:cubicBezTo>
                      <a:pt x="11" y="17"/>
                      <a:pt x="11" y="17"/>
                      <a:pt x="11" y="1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2" y="18"/>
                      <a:pt x="12" y="18"/>
                      <a:pt x="12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19"/>
                      <a:pt x="10" y="19"/>
                      <a:pt x="10" y="19"/>
                    </a:cubicBezTo>
                    <a:cubicBezTo>
                      <a:pt x="10" y="20"/>
                      <a:pt x="10" y="20"/>
                      <a:pt x="10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9" y="20"/>
                      <a:pt x="9" y="20"/>
                      <a:pt x="9" y="20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8" y="21"/>
                      <a:pt x="8" y="21"/>
                      <a:pt x="8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9" y="21"/>
                      <a:pt x="9" y="21"/>
                      <a:pt x="9" y="21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2"/>
                      <a:pt x="8" y="22"/>
                      <a:pt x="8" y="22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7" y="23"/>
                      <a:pt x="7" y="23"/>
                      <a:pt x="7" y="23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8" y="24"/>
                      <a:pt x="8" y="24"/>
                      <a:pt x="8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6" y="25"/>
                      <a:pt x="6" y="25"/>
                      <a:pt x="6" y="25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5" y="28"/>
                      <a:pt x="5" y="28"/>
                      <a:pt x="5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8"/>
                      <a:pt x="4" y="28"/>
                      <a:pt x="4" y="28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3" y="29"/>
                      <a:pt x="3" y="29"/>
                      <a:pt x="3" y="29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3" y="30"/>
                      <a:pt x="3" y="30"/>
                      <a:pt x="3" y="30"/>
                    </a:cubicBezTo>
                    <a:cubicBezTo>
                      <a:pt x="2" y="30"/>
                      <a:pt x="2" y="30"/>
                      <a:pt x="2" y="30"/>
                    </a:cubicBezTo>
                    <a:cubicBezTo>
                      <a:pt x="2" y="31"/>
                      <a:pt x="2" y="31"/>
                      <a:pt x="2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2"/>
                      <a:pt x="3" y="32"/>
                      <a:pt x="3" y="32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1" y="35"/>
                      <a:pt x="1" y="35"/>
                      <a:pt x="1" y="35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1" y="36"/>
                      <a:pt x="1" y="36"/>
                      <a:pt x="1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6"/>
                      <a:pt x="2" y="36"/>
                      <a:pt x="2" y="36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1" y="37"/>
                      <a:pt x="1" y="37"/>
                      <a:pt x="1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7"/>
                      <a:pt x="2" y="37"/>
                      <a:pt x="2" y="37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2" y="38"/>
                      <a:pt x="2" y="38"/>
                      <a:pt x="2" y="38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4" y="38"/>
                      <a:pt x="4" y="38"/>
                      <a:pt x="4" y="38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5" y="37"/>
                      <a:pt x="5" y="37"/>
                      <a:pt x="5" y="37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5"/>
                      <a:pt x="6" y="35"/>
                      <a:pt x="6" y="35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7"/>
                      <a:pt x="7" y="37"/>
                      <a:pt x="7" y="37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7" y="40"/>
                      <a:pt x="7" y="40"/>
                      <a:pt x="7" y="40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1"/>
                      <a:pt x="8" y="41"/>
                      <a:pt x="8" y="41"/>
                    </a:cubicBezTo>
                    <a:cubicBezTo>
                      <a:pt x="8" y="42"/>
                      <a:pt x="8" y="42"/>
                      <a:pt x="8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9" y="43"/>
                      <a:pt x="9" y="43"/>
                      <a:pt x="9" y="43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1" y="41"/>
                      <a:pt x="11" y="41"/>
                      <a:pt x="11" y="41"/>
                    </a:cubicBezTo>
                    <a:cubicBezTo>
                      <a:pt x="11" y="40"/>
                      <a:pt x="11" y="40"/>
                      <a:pt x="11" y="40"/>
                    </a:cubicBezTo>
                    <a:cubicBezTo>
                      <a:pt x="11" y="39"/>
                      <a:pt x="11" y="39"/>
                      <a:pt x="11" y="39"/>
                    </a:cubicBezTo>
                    <a:cubicBezTo>
                      <a:pt x="11" y="38"/>
                      <a:pt x="11" y="38"/>
                      <a:pt x="11" y="38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2" y="37"/>
                      <a:pt x="12" y="37"/>
                      <a:pt x="12" y="37"/>
                    </a:cubicBezTo>
                    <a:cubicBezTo>
                      <a:pt x="13" y="37"/>
                      <a:pt x="13" y="37"/>
                      <a:pt x="13" y="37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4" y="28"/>
                      <a:pt x="14" y="28"/>
                      <a:pt x="14" y="28"/>
                    </a:cubicBezTo>
                    <a:cubicBezTo>
                      <a:pt x="14" y="27"/>
                      <a:pt x="14" y="27"/>
                      <a:pt x="14" y="27"/>
                    </a:cubicBezTo>
                    <a:cubicBezTo>
                      <a:pt x="15" y="26"/>
                      <a:pt x="15" y="26"/>
                      <a:pt x="15" y="26"/>
                    </a:cubicBezTo>
                    <a:cubicBezTo>
                      <a:pt x="16" y="25"/>
                      <a:pt x="16" y="25"/>
                      <a:pt x="16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7" y="22"/>
                      <a:pt x="17" y="22"/>
                      <a:pt x="17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8" y="22"/>
                      <a:pt x="18" y="22"/>
                      <a:pt x="18" y="22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3"/>
                      <a:pt x="19" y="23"/>
                      <a:pt x="19" y="23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9" y="24"/>
                      <a:pt x="19" y="24"/>
                      <a:pt x="19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8" y="26"/>
                      <a:pt x="18" y="26"/>
                      <a:pt x="18" y="26"/>
                    </a:cubicBezTo>
                    <a:cubicBezTo>
                      <a:pt x="17" y="26"/>
                      <a:pt x="17" y="26"/>
                      <a:pt x="17" y="26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7"/>
                      <a:pt x="16" y="27"/>
                      <a:pt x="16" y="27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9"/>
                      <a:pt x="16" y="29"/>
                      <a:pt x="16" y="29"/>
                    </a:cubicBezTo>
                    <a:cubicBezTo>
                      <a:pt x="15" y="29"/>
                      <a:pt x="15" y="29"/>
                      <a:pt x="15" y="29"/>
                    </a:cubicBezTo>
                    <a:cubicBezTo>
                      <a:pt x="15" y="30"/>
                      <a:pt x="15" y="30"/>
                      <a:pt x="15" y="30"/>
                    </a:cubicBezTo>
                    <a:cubicBezTo>
                      <a:pt x="16" y="31"/>
                      <a:pt x="16" y="31"/>
                      <a:pt x="16" y="31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5" y="32"/>
                      <a:pt x="15" y="32"/>
                      <a:pt x="15" y="32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6" y="34"/>
                      <a:pt x="16" y="34"/>
                      <a:pt x="16" y="34"/>
                    </a:cubicBezTo>
                    <a:cubicBezTo>
                      <a:pt x="17" y="34"/>
                      <a:pt x="17" y="34"/>
                      <a:pt x="17" y="34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7" y="35"/>
                      <a:pt x="17" y="35"/>
                      <a:pt x="17" y="35"/>
                    </a:cubicBezTo>
                    <a:cubicBezTo>
                      <a:pt x="18" y="35"/>
                      <a:pt x="18" y="35"/>
                      <a:pt x="18" y="3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19" y="34"/>
                      <a:pt x="19" y="34"/>
                      <a:pt x="19" y="34"/>
                    </a:cubicBezTo>
                    <a:cubicBezTo>
                      <a:pt x="20" y="34"/>
                      <a:pt x="20" y="34"/>
                      <a:pt x="20" y="34"/>
                    </a:cubicBezTo>
                    <a:cubicBezTo>
                      <a:pt x="20" y="33"/>
                      <a:pt x="20" y="33"/>
                      <a:pt x="20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3"/>
                      <a:pt x="22" y="33"/>
                      <a:pt x="22" y="33"/>
                    </a:cubicBezTo>
                    <a:cubicBezTo>
                      <a:pt x="21" y="34"/>
                      <a:pt x="21" y="34"/>
                      <a:pt x="21" y="34"/>
                    </a:cubicBezTo>
                    <a:cubicBezTo>
                      <a:pt x="22" y="34"/>
                      <a:pt x="22" y="34"/>
                      <a:pt x="22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4"/>
                      <a:pt x="23" y="34"/>
                      <a:pt x="23" y="34"/>
                    </a:cubicBezTo>
                    <a:cubicBezTo>
                      <a:pt x="23" y="35"/>
                      <a:pt x="23" y="35"/>
                      <a:pt x="23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2" y="35"/>
                      <a:pt x="22" y="35"/>
                      <a:pt x="22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5"/>
                      <a:pt x="21" y="35"/>
                      <a:pt x="21" y="35"/>
                    </a:cubicBezTo>
                    <a:cubicBezTo>
                      <a:pt x="21" y="36"/>
                      <a:pt x="21" y="36"/>
                      <a:pt x="21" y="36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19" y="35"/>
                      <a:pt x="19" y="35"/>
                      <a:pt x="19" y="35"/>
                    </a:cubicBezTo>
                    <a:cubicBezTo>
                      <a:pt x="19" y="36"/>
                      <a:pt x="19" y="36"/>
                      <a:pt x="19" y="36"/>
                    </a:cubicBezTo>
                    <a:cubicBezTo>
                      <a:pt x="18" y="36"/>
                      <a:pt x="18" y="36"/>
                      <a:pt x="18" y="36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7"/>
                      <a:pt x="17" y="37"/>
                      <a:pt x="17" y="37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8"/>
                      <a:pt x="18" y="38"/>
                      <a:pt x="18" y="38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39"/>
                      <a:pt x="18" y="39"/>
                      <a:pt x="18" y="39"/>
                    </a:cubicBezTo>
                    <a:cubicBezTo>
                      <a:pt x="18" y="40"/>
                      <a:pt x="18" y="40"/>
                      <a:pt x="18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40"/>
                      <a:pt x="17" y="40"/>
                      <a:pt x="17" y="40"/>
                    </a:cubicBezTo>
                    <a:cubicBezTo>
                      <a:pt x="17" y="39"/>
                      <a:pt x="17" y="39"/>
                      <a:pt x="17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9"/>
                      <a:pt x="15" y="39"/>
                      <a:pt x="15" y="39"/>
                    </a:cubicBezTo>
                    <a:cubicBezTo>
                      <a:pt x="15" y="40"/>
                      <a:pt x="15" y="40"/>
                      <a:pt x="15" y="40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1"/>
                      <a:pt x="15" y="41"/>
                      <a:pt x="15" y="41"/>
                    </a:cubicBezTo>
                    <a:cubicBezTo>
                      <a:pt x="15" y="42"/>
                      <a:pt x="15" y="42"/>
                      <a:pt x="15" y="42"/>
                    </a:cubicBezTo>
                    <a:cubicBezTo>
                      <a:pt x="15" y="43"/>
                      <a:pt x="15" y="43"/>
                      <a:pt x="15" y="43"/>
                    </a:cubicBezTo>
                    <a:cubicBezTo>
                      <a:pt x="15" y="44"/>
                      <a:pt x="15" y="44"/>
                      <a:pt x="15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4" y="45"/>
                      <a:pt x="14" y="45"/>
                      <a:pt x="14" y="45"/>
                    </a:cubicBezTo>
                    <a:cubicBezTo>
                      <a:pt x="13" y="45"/>
                      <a:pt x="13" y="45"/>
                      <a:pt x="13" y="45"/>
                    </a:cubicBezTo>
                    <a:cubicBezTo>
                      <a:pt x="13" y="44"/>
                      <a:pt x="13" y="44"/>
                      <a:pt x="13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2" y="44"/>
                      <a:pt x="12" y="44"/>
                      <a:pt x="12" y="44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10" y="45"/>
                      <a:pt x="10" y="45"/>
                      <a:pt x="10" y="45"/>
                    </a:cubicBezTo>
                    <a:cubicBezTo>
                      <a:pt x="9" y="46"/>
                      <a:pt x="9" y="46"/>
                      <a:pt x="9" y="46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5"/>
                      <a:pt x="9" y="45"/>
                      <a:pt x="9" y="45"/>
                    </a:cubicBezTo>
                    <a:cubicBezTo>
                      <a:pt x="9" y="44"/>
                      <a:pt x="9" y="44"/>
                      <a:pt x="9" y="44"/>
                    </a:cubicBezTo>
                    <a:cubicBezTo>
                      <a:pt x="8" y="45"/>
                      <a:pt x="8" y="45"/>
                      <a:pt x="8" y="45"/>
                    </a:cubicBezTo>
                    <a:cubicBezTo>
                      <a:pt x="7" y="45"/>
                      <a:pt x="7" y="45"/>
                      <a:pt x="7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6" y="45"/>
                      <a:pt x="6" y="45"/>
                      <a:pt x="6" y="45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4"/>
                      <a:pt x="5" y="44"/>
                      <a:pt x="5" y="44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5" y="43"/>
                      <a:pt x="5" y="43"/>
                      <a:pt x="5" y="43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2"/>
                      <a:pt x="6" y="42"/>
                      <a:pt x="6" y="42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6" y="41"/>
                      <a:pt x="6" y="41"/>
                      <a:pt x="6" y="41"/>
                    </a:cubicBezTo>
                    <a:cubicBezTo>
                      <a:pt x="5" y="40"/>
                      <a:pt x="5" y="40"/>
                      <a:pt x="5" y="4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1"/>
                      <a:pt x="4" y="41"/>
                      <a:pt x="4" y="41"/>
                    </a:cubicBezTo>
                    <a:cubicBezTo>
                      <a:pt x="4" y="42"/>
                      <a:pt x="4" y="42"/>
                      <a:pt x="4" y="42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3"/>
                      <a:pt x="4" y="43"/>
                      <a:pt x="4" y="43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4"/>
                      <a:pt x="4" y="44"/>
                      <a:pt x="4" y="44"/>
                    </a:cubicBezTo>
                    <a:cubicBezTo>
                      <a:pt x="4" y="45"/>
                      <a:pt x="4" y="45"/>
                      <a:pt x="4" y="45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3" y="46"/>
                      <a:pt x="3" y="46"/>
                      <a:pt x="3" y="46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2" y="47"/>
                      <a:pt x="2" y="47"/>
                      <a:pt x="2" y="47"/>
                    </a:cubicBezTo>
                    <a:cubicBezTo>
                      <a:pt x="2" y="48"/>
                      <a:pt x="2" y="48"/>
                      <a:pt x="2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7"/>
                      <a:pt x="1" y="47"/>
                      <a:pt x="1" y="47"/>
                    </a:cubicBezTo>
                    <a:cubicBezTo>
                      <a:pt x="1" y="48"/>
                      <a:pt x="1" y="48"/>
                      <a:pt x="1" y="48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6" y="54"/>
                      <a:pt x="13" y="59"/>
                      <a:pt x="21" y="63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21" y="61"/>
                      <a:pt x="21" y="61"/>
                      <a:pt x="21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1"/>
                      <a:pt x="22" y="61"/>
                      <a:pt x="22" y="61"/>
                    </a:cubicBezTo>
                    <a:cubicBezTo>
                      <a:pt x="22" y="60"/>
                      <a:pt x="22" y="60"/>
                      <a:pt x="22" y="60"/>
                    </a:cubicBezTo>
                    <a:cubicBezTo>
                      <a:pt x="23" y="59"/>
                      <a:pt x="23" y="59"/>
                      <a:pt x="23" y="59"/>
                    </a:cubicBezTo>
                    <a:cubicBezTo>
                      <a:pt x="22" y="58"/>
                      <a:pt x="22" y="58"/>
                      <a:pt x="22" y="58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3" y="57"/>
                      <a:pt x="23" y="57"/>
                      <a:pt x="23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4" y="57"/>
                      <a:pt x="24" y="57"/>
                      <a:pt x="24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5" y="57"/>
                      <a:pt x="25" y="57"/>
                      <a:pt x="25" y="57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5" y="58"/>
                      <a:pt x="25" y="58"/>
                      <a:pt x="25" y="58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59"/>
                      <a:pt x="26" y="59"/>
                      <a:pt x="26" y="59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6" y="60"/>
                      <a:pt x="26" y="60"/>
                      <a:pt x="26" y="60"/>
                    </a:cubicBezTo>
                    <a:cubicBezTo>
                      <a:pt x="27" y="59"/>
                      <a:pt x="27" y="59"/>
                      <a:pt x="27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9"/>
                      <a:pt x="28" y="59"/>
                      <a:pt x="28" y="59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8" y="58"/>
                      <a:pt x="28" y="58"/>
                      <a:pt x="28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7" y="58"/>
                      <a:pt x="27" y="58"/>
                      <a:pt x="27" y="58"/>
                    </a:cubicBezTo>
                    <a:cubicBezTo>
                      <a:pt x="26" y="58"/>
                      <a:pt x="26" y="58"/>
                      <a:pt x="26" y="58"/>
                    </a:cubicBezTo>
                    <a:cubicBezTo>
                      <a:pt x="26" y="57"/>
                      <a:pt x="26" y="57"/>
                      <a:pt x="26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7" y="57"/>
                      <a:pt x="27" y="57"/>
                      <a:pt x="27" y="57"/>
                    </a:cubicBezTo>
                    <a:cubicBezTo>
                      <a:pt x="28" y="57"/>
                      <a:pt x="28" y="57"/>
                      <a:pt x="28" y="57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29" y="56"/>
                      <a:pt x="29" y="56"/>
                      <a:pt x="29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6"/>
                      <a:pt x="30" y="56"/>
                      <a:pt x="30" y="56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30" y="57"/>
                      <a:pt x="30" y="57"/>
                      <a:pt x="30" y="57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8"/>
                      <a:pt x="29" y="58"/>
                      <a:pt x="29" y="58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29" y="59"/>
                      <a:pt x="29" y="59"/>
                      <a:pt x="29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0" y="59"/>
                      <a:pt x="30" y="59"/>
                      <a:pt x="30" y="59"/>
                    </a:cubicBezTo>
                    <a:cubicBezTo>
                      <a:pt x="31" y="60"/>
                      <a:pt x="31" y="60"/>
                      <a:pt x="31" y="60"/>
                    </a:cubicBezTo>
                    <a:cubicBezTo>
                      <a:pt x="31" y="61"/>
                      <a:pt x="31" y="61"/>
                      <a:pt x="31" y="61"/>
                    </a:cubicBezTo>
                    <a:cubicBezTo>
                      <a:pt x="32" y="61"/>
                      <a:pt x="32" y="61"/>
                      <a:pt x="32" y="61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3" y="62"/>
                      <a:pt x="33" y="62"/>
                      <a:pt x="33" y="62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3"/>
                      <a:pt x="33" y="63"/>
                      <a:pt x="33" y="63"/>
                    </a:cubicBezTo>
                    <a:cubicBezTo>
                      <a:pt x="33" y="64"/>
                      <a:pt x="33" y="64"/>
                      <a:pt x="33" y="64"/>
                    </a:cubicBezTo>
                    <a:cubicBezTo>
                      <a:pt x="32" y="64"/>
                      <a:pt x="32" y="64"/>
                      <a:pt x="32" y="64"/>
                    </a:cubicBezTo>
                    <a:cubicBezTo>
                      <a:pt x="31" y="64"/>
                      <a:pt x="31" y="64"/>
                      <a:pt x="31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30" y="64"/>
                      <a:pt x="30" y="64"/>
                      <a:pt x="30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9" y="64"/>
                      <a:pt x="29" y="64"/>
                      <a:pt x="29" y="64"/>
                    </a:cubicBezTo>
                    <a:cubicBezTo>
                      <a:pt x="28" y="63"/>
                      <a:pt x="28" y="63"/>
                      <a:pt x="28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7" y="63"/>
                      <a:pt x="27" y="63"/>
                      <a:pt x="27" y="63"/>
                    </a:cubicBezTo>
                    <a:cubicBezTo>
                      <a:pt x="26" y="63"/>
                      <a:pt x="26" y="63"/>
                      <a:pt x="26" y="63"/>
                    </a:cubicBezTo>
                    <a:cubicBezTo>
                      <a:pt x="24" y="63"/>
                      <a:pt x="24" y="63"/>
                      <a:pt x="24" y="63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8" y="66"/>
                      <a:pt x="32" y="68"/>
                      <a:pt x="37" y="70"/>
                    </a:cubicBezTo>
                    <a:cubicBezTo>
                      <a:pt x="36" y="71"/>
                      <a:pt x="35" y="73"/>
                      <a:pt x="34" y="75"/>
                    </a:cubicBezTo>
                    <a:cubicBezTo>
                      <a:pt x="33" y="78"/>
                      <a:pt x="31" y="80"/>
                      <a:pt x="29" y="83"/>
                    </a:cubicBezTo>
                    <a:cubicBezTo>
                      <a:pt x="29" y="83"/>
                      <a:pt x="29" y="83"/>
                      <a:pt x="29" y="83"/>
                    </a:cubicBezTo>
                    <a:cubicBezTo>
                      <a:pt x="29" y="84"/>
                      <a:pt x="29" y="84"/>
                      <a:pt x="29" y="84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30" y="85"/>
                      <a:pt x="30" y="85"/>
                      <a:pt x="30" y="85"/>
                    </a:cubicBezTo>
                    <a:cubicBezTo>
                      <a:pt x="31" y="85"/>
                      <a:pt x="31" y="85"/>
                      <a:pt x="31" y="85"/>
                    </a:cubicBezTo>
                    <a:cubicBezTo>
                      <a:pt x="31" y="86"/>
                      <a:pt x="31" y="86"/>
                      <a:pt x="31" y="86"/>
                    </a:cubicBezTo>
                    <a:cubicBezTo>
                      <a:pt x="31" y="87"/>
                      <a:pt x="31" y="87"/>
                      <a:pt x="31" y="87"/>
                    </a:cubicBezTo>
                    <a:cubicBezTo>
                      <a:pt x="31" y="88"/>
                      <a:pt x="31" y="88"/>
                      <a:pt x="31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2" y="88"/>
                      <a:pt x="32" y="88"/>
                      <a:pt x="32" y="88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3" y="90"/>
                      <a:pt x="33" y="90"/>
                      <a:pt x="33" y="90"/>
                    </a:cubicBezTo>
                    <a:cubicBezTo>
                      <a:pt x="34" y="91"/>
                      <a:pt x="34" y="91"/>
                      <a:pt x="34" y="91"/>
                    </a:cubicBezTo>
                    <a:cubicBezTo>
                      <a:pt x="34" y="92"/>
                      <a:pt x="34" y="92"/>
                      <a:pt x="34" y="92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3"/>
                      <a:pt x="34" y="93"/>
                      <a:pt x="34" y="93"/>
                    </a:cubicBezTo>
                    <a:cubicBezTo>
                      <a:pt x="34" y="94"/>
                      <a:pt x="34" y="94"/>
                      <a:pt x="34" y="94"/>
                    </a:cubicBezTo>
                    <a:cubicBezTo>
                      <a:pt x="34" y="95"/>
                      <a:pt x="34" y="95"/>
                      <a:pt x="34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5" y="95"/>
                      <a:pt x="35" y="95"/>
                      <a:pt x="35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6" y="95"/>
                      <a:pt x="36" y="95"/>
                      <a:pt x="36" y="95"/>
                    </a:cubicBezTo>
                    <a:cubicBezTo>
                      <a:pt x="37" y="95"/>
                      <a:pt x="37" y="95"/>
                      <a:pt x="37" y="95"/>
                    </a:cubicBezTo>
                    <a:cubicBezTo>
                      <a:pt x="37" y="94"/>
                      <a:pt x="37" y="94"/>
                      <a:pt x="37" y="94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39" y="94"/>
                      <a:pt x="39" y="94"/>
                      <a:pt x="39" y="94"/>
                    </a:cubicBezTo>
                    <a:cubicBezTo>
                      <a:pt x="40" y="93"/>
                      <a:pt x="40" y="93"/>
                      <a:pt x="40" y="93"/>
                    </a:cubicBezTo>
                    <a:cubicBezTo>
                      <a:pt x="40" y="93"/>
                      <a:pt x="40" y="93"/>
                      <a:pt x="40" y="93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1" y="93"/>
                      <a:pt x="41" y="93"/>
                      <a:pt x="41" y="93"/>
                    </a:cubicBezTo>
                    <a:cubicBezTo>
                      <a:pt x="42" y="93"/>
                      <a:pt x="42" y="93"/>
                      <a:pt x="42" y="93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2" y="92"/>
                      <a:pt x="42" y="92"/>
                      <a:pt x="42" y="92"/>
                    </a:cubicBezTo>
                    <a:cubicBezTo>
                      <a:pt x="43" y="91"/>
                      <a:pt x="43" y="91"/>
                      <a:pt x="43" y="91"/>
                    </a:cubicBezTo>
                    <a:cubicBezTo>
                      <a:pt x="44" y="91"/>
                      <a:pt x="44" y="91"/>
                      <a:pt x="44" y="91"/>
                    </a:cubicBezTo>
                    <a:cubicBezTo>
                      <a:pt x="45" y="91"/>
                      <a:pt x="45" y="91"/>
                      <a:pt x="45" y="91"/>
                    </a:cubicBezTo>
                    <a:cubicBezTo>
                      <a:pt x="45" y="90"/>
                      <a:pt x="45" y="90"/>
                      <a:pt x="45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90"/>
                      <a:pt x="46" y="90"/>
                      <a:pt x="46" y="90"/>
                    </a:cubicBezTo>
                    <a:cubicBezTo>
                      <a:pt x="46" y="89"/>
                      <a:pt x="46" y="89"/>
                      <a:pt x="46" y="89"/>
                    </a:cubicBezTo>
                    <a:cubicBezTo>
                      <a:pt x="47" y="89"/>
                      <a:pt x="47" y="89"/>
                      <a:pt x="47" y="89"/>
                    </a:cubicBezTo>
                    <a:cubicBezTo>
                      <a:pt x="47" y="88"/>
                      <a:pt x="47" y="88"/>
                      <a:pt x="47" y="88"/>
                    </a:cubicBezTo>
                    <a:cubicBezTo>
                      <a:pt x="47" y="87"/>
                      <a:pt x="47" y="87"/>
                      <a:pt x="47" y="87"/>
                    </a:cubicBezTo>
                    <a:cubicBezTo>
                      <a:pt x="48" y="87"/>
                      <a:pt x="48" y="87"/>
                      <a:pt x="48" y="87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6"/>
                      <a:pt x="49" y="86"/>
                      <a:pt x="49" y="86"/>
                    </a:cubicBezTo>
                    <a:cubicBezTo>
                      <a:pt x="49" y="85"/>
                      <a:pt x="49" y="85"/>
                      <a:pt x="49" y="85"/>
                    </a:cubicBezTo>
                    <a:cubicBezTo>
                      <a:pt x="48" y="85"/>
                      <a:pt x="48" y="85"/>
                      <a:pt x="48" y="85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8" y="84"/>
                      <a:pt x="48" y="84"/>
                      <a:pt x="48" y="84"/>
                    </a:cubicBezTo>
                    <a:cubicBezTo>
                      <a:pt x="47" y="84"/>
                      <a:pt x="47" y="84"/>
                      <a:pt x="47" y="84"/>
                    </a:cubicBezTo>
                    <a:cubicBezTo>
                      <a:pt x="46" y="84"/>
                      <a:pt x="46" y="84"/>
                      <a:pt x="46" y="84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3"/>
                      <a:pt x="46" y="83"/>
                      <a:pt x="46" y="83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6" y="81"/>
                      <a:pt x="46" y="81"/>
                      <a:pt x="46" y="81"/>
                    </a:cubicBezTo>
                    <a:cubicBezTo>
                      <a:pt x="46" y="82"/>
                      <a:pt x="46" y="82"/>
                      <a:pt x="46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5" y="82"/>
                      <a:pt x="45" y="82"/>
                      <a:pt x="45" y="82"/>
                    </a:cubicBezTo>
                    <a:cubicBezTo>
                      <a:pt x="44" y="83"/>
                      <a:pt x="44" y="83"/>
                      <a:pt x="44" y="83"/>
                    </a:cubicBezTo>
                    <a:cubicBezTo>
                      <a:pt x="44" y="84"/>
                      <a:pt x="44" y="84"/>
                      <a:pt x="44" y="84"/>
                    </a:cubicBezTo>
                    <a:cubicBezTo>
                      <a:pt x="43" y="84"/>
                      <a:pt x="43" y="84"/>
                      <a:pt x="43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4"/>
                      <a:pt x="42" y="84"/>
                      <a:pt x="42" y="84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3"/>
                      <a:pt x="42" y="83"/>
                      <a:pt x="42" y="83"/>
                    </a:cubicBezTo>
                    <a:cubicBezTo>
                      <a:pt x="42" y="81"/>
                      <a:pt x="42" y="81"/>
                      <a:pt x="42" y="81"/>
                    </a:cubicBezTo>
                    <a:cubicBezTo>
                      <a:pt x="41" y="81"/>
                      <a:pt x="41" y="81"/>
                      <a:pt x="41" y="81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41" y="83"/>
                      <a:pt x="41" y="83"/>
                      <a:pt x="41" y="83"/>
                    </a:cubicBezTo>
                    <a:cubicBezTo>
                      <a:pt x="40" y="82"/>
                      <a:pt x="40" y="82"/>
                      <a:pt x="40" y="82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81"/>
                      <a:pt x="40" y="81"/>
                      <a:pt x="40" y="81"/>
                    </a:cubicBezTo>
                    <a:cubicBezTo>
                      <a:pt x="40" y="80"/>
                      <a:pt x="40" y="80"/>
                      <a:pt x="40" y="80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9" y="79"/>
                      <a:pt x="39" y="79"/>
                      <a:pt x="39" y="79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8" y="78"/>
                      <a:pt x="38" y="78"/>
                      <a:pt x="38" y="78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39" y="77"/>
                      <a:pt x="39" y="77"/>
                      <a:pt x="39" y="77"/>
                    </a:cubicBezTo>
                    <a:cubicBezTo>
                      <a:pt x="40" y="77"/>
                      <a:pt x="40" y="77"/>
                      <a:pt x="40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78"/>
                      <a:pt x="41" y="78"/>
                      <a:pt x="41" y="78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1" y="79"/>
                      <a:pt x="41" y="79"/>
                      <a:pt x="41" y="79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2" y="80"/>
                      <a:pt x="42" y="80"/>
                      <a:pt x="42" y="80"/>
                    </a:cubicBezTo>
                    <a:cubicBezTo>
                      <a:pt x="43" y="80"/>
                      <a:pt x="43" y="80"/>
                      <a:pt x="43" y="80"/>
                    </a:cubicBezTo>
                    <a:cubicBezTo>
                      <a:pt x="43" y="81"/>
                      <a:pt x="43" y="81"/>
                      <a:pt x="43" y="81"/>
                    </a:cubicBezTo>
                    <a:cubicBezTo>
                      <a:pt x="44" y="81"/>
                      <a:pt x="44" y="81"/>
                      <a:pt x="44" y="81"/>
                    </a:cubicBezTo>
                    <a:cubicBezTo>
                      <a:pt x="45" y="81"/>
                      <a:pt x="45" y="81"/>
                      <a:pt x="45" y="81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6" y="80"/>
                      <a:pt x="46" y="80"/>
                      <a:pt x="46" y="80"/>
                    </a:cubicBezTo>
                    <a:cubicBezTo>
                      <a:pt x="47" y="81"/>
                      <a:pt x="47" y="81"/>
                      <a:pt x="47" y="81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7" y="82"/>
                      <a:pt x="47" y="82"/>
                      <a:pt x="47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8" y="82"/>
                      <a:pt x="48" y="82"/>
                      <a:pt x="48" y="82"/>
                    </a:cubicBezTo>
                    <a:cubicBezTo>
                      <a:pt x="49" y="82"/>
                      <a:pt x="49" y="82"/>
                      <a:pt x="49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0" y="82"/>
                      <a:pt x="50" y="82"/>
                      <a:pt x="50" y="82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2"/>
                      <a:pt x="51" y="82"/>
                      <a:pt x="51" y="82"/>
                    </a:cubicBezTo>
                    <a:cubicBezTo>
                      <a:pt x="51" y="83"/>
                      <a:pt x="51" y="83"/>
                      <a:pt x="51" y="83"/>
                    </a:cubicBezTo>
                    <a:cubicBezTo>
                      <a:pt x="52" y="83"/>
                      <a:pt x="52" y="83"/>
                      <a:pt x="52" y="83"/>
                    </a:cubicBezTo>
                    <a:cubicBezTo>
                      <a:pt x="53" y="82"/>
                      <a:pt x="53" y="82"/>
                      <a:pt x="53" y="82"/>
                    </a:cubicBezTo>
                    <a:cubicBezTo>
                      <a:pt x="54" y="83"/>
                      <a:pt x="54" y="83"/>
                      <a:pt x="54" y="83"/>
                    </a:cubicBezTo>
                    <a:cubicBezTo>
                      <a:pt x="54" y="82"/>
                      <a:pt x="54" y="82"/>
                      <a:pt x="54" y="82"/>
                    </a:cubicBezTo>
                    <a:cubicBezTo>
                      <a:pt x="55" y="82"/>
                      <a:pt x="55" y="82"/>
                      <a:pt x="55" y="82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5" y="83"/>
                      <a:pt x="55" y="83"/>
                      <a:pt x="55" y="83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6" y="84"/>
                      <a:pt x="56" y="84"/>
                      <a:pt x="56" y="84"/>
                    </a:cubicBezTo>
                    <a:cubicBezTo>
                      <a:pt x="57" y="84"/>
                      <a:pt x="57" y="84"/>
                      <a:pt x="57" y="84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8" y="85"/>
                      <a:pt x="58" y="85"/>
                      <a:pt x="58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5"/>
                      <a:pt x="57" y="85"/>
                      <a:pt x="57" y="85"/>
                    </a:cubicBezTo>
                    <a:cubicBezTo>
                      <a:pt x="57" y="86"/>
                      <a:pt x="57" y="86"/>
                      <a:pt x="57" y="86"/>
                    </a:cubicBezTo>
                    <a:cubicBezTo>
                      <a:pt x="58" y="87"/>
                      <a:pt x="58" y="87"/>
                      <a:pt x="58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59" y="87"/>
                      <a:pt x="59" y="87"/>
                      <a:pt x="59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85"/>
                      <a:pt x="60" y="85"/>
                      <a:pt x="60" y="85"/>
                    </a:cubicBezTo>
                    <a:cubicBezTo>
                      <a:pt x="60" y="86"/>
                      <a:pt x="60" y="86"/>
                      <a:pt x="60" y="86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7"/>
                      <a:pt x="60" y="87"/>
                      <a:pt x="60" y="87"/>
                    </a:cubicBezTo>
                    <a:cubicBezTo>
                      <a:pt x="60" y="89"/>
                      <a:pt x="60" y="89"/>
                      <a:pt x="60" y="89"/>
                    </a:cubicBezTo>
                    <a:cubicBezTo>
                      <a:pt x="61" y="90"/>
                      <a:pt x="61" y="90"/>
                      <a:pt x="61" y="90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1" y="92"/>
                      <a:pt x="61" y="92"/>
                      <a:pt x="61" y="92"/>
                    </a:cubicBezTo>
                    <a:cubicBezTo>
                      <a:pt x="62" y="94"/>
                      <a:pt x="62" y="94"/>
                      <a:pt x="62" y="94"/>
                    </a:cubicBezTo>
                    <a:cubicBezTo>
                      <a:pt x="69" y="90"/>
                      <a:pt x="75" y="85"/>
                      <a:pt x="81" y="79"/>
                    </a:cubicBezTo>
                    <a:cubicBezTo>
                      <a:pt x="83" y="79"/>
                      <a:pt x="86" y="79"/>
                      <a:pt x="88" y="79"/>
                    </a:cubicBezTo>
                    <a:cubicBezTo>
                      <a:pt x="88" y="80"/>
                      <a:pt x="89" y="80"/>
                      <a:pt x="89" y="81"/>
                    </a:cubicBezTo>
                    <a:cubicBezTo>
                      <a:pt x="89" y="81"/>
                      <a:pt x="89" y="81"/>
                      <a:pt x="89" y="81"/>
                    </a:cubicBezTo>
                    <a:cubicBezTo>
                      <a:pt x="90" y="82"/>
                      <a:pt x="91" y="83"/>
                      <a:pt x="92" y="84"/>
                    </a:cubicBezTo>
                    <a:cubicBezTo>
                      <a:pt x="92" y="85"/>
                      <a:pt x="92" y="85"/>
                      <a:pt x="92" y="85"/>
                    </a:cubicBezTo>
                    <a:cubicBezTo>
                      <a:pt x="93" y="85"/>
                      <a:pt x="93" y="86"/>
                      <a:pt x="94" y="87"/>
                    </a:cubicBezTo>
                    <a:cubicBezTo>
                      <a:pt x="94" y="87"/>
                      <a:pt x="94" y="87"/>
                      <a:pt x="94" y="87"/>
                    </a:cubicBezTo>
                    <a:cubicBezTo>
                      <a:pt x="94" y="86"/>
                      <a:pt x="94" y="86"/>
                      <a:pt x="94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5" y="86"/>
                      <a:pt x="95" y="86"/>
                      <a:pt x="95" y="86"/>
                    </a:cubicBezTo>
                    <a:cubicBezTo>
                      <a:pt x="96" y="86"/>
                      <a:pt x="96" y="86"/>
                      <a:pt x="96" y="86"/>
                    </a:cubicBezTo>
                    <a:cubicBezTo>
                      <a:pt x="96" y="85"/>
                      <a:pt x="96" y="85"/>
                      <a:pt x="96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7" y="85"/>
                      <a:pt x="97" y="85"/>
                      <a:pt x="97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8" y="85"/>
                      <a:pt x="98" y="85"/>
                      <a:pt x="98" y="85"/>
                    </a:cubicBezTo>
                    <a:cubicBezTo>
                      <a:pt x="99" y="85"/>
                      <a:pt x="99" y="85"/>
                      <a:pt x="99" y="85"/>
                    </a:cubicBezTo>
                    <a:cubicBezTo>
                      <a:pt x="99" y="84"/>
                      <a:pt x="99" y="84"/>
                      <a:pt x="99" y="84"/>
                    </a:cubicBezTo>
                    <a:cubicBezTo>
                      <a:pt x="99" y="84"/>
                      <a:pt x="99" y="84"/>
                      <a:pt x="99" y="84"/>
                    </a:cubicBezTo>
                    <a:cubicBezTo>
                      <a:pt x="100" y="84"/>
                      <a:pt x="100" y="84"/>
                      <a:pt x="100" y="84"/>
                    </a:cubicBezTo>
                    <a:cubicBezTo>
                      <a:pt x="100" y="83"/>
                      <a:pt x="100" y="83"/>
                      <a:pt x="100" y="83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02" y="82"/>
                      <a:pt x="102" y="82"/>
                      <a:pt x="102" y="82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1"/>
                      <a:pt x="102" y="81"/>
                      <a:pt x="102" y="81"/>
                    </a:cubicBezTo>
                    <a:cubicBezTo>
                      <a:pt x="102" y="80"/>
                      <a:pt x="102" y="80"/>
                      <a:pt x="102" y="80"/>
                    </a:cubicBezTo>
                    <a:cubicBezTo>
                      <a:pt x="103" y="80"/>
                      <a:pt x="103" y="80"/>
                      <a:pt x="103" y="80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9"/>
                      <a:pt x="103" y="79"/>
                      <a:pt x="103" y="79"/>
                    </a:cubicBezTo>
                    <a:cubicBezTo>
                      <a:pt x="103" y="78"/>
                      <a:pt x="103" y="78"/>
                      <a:pt x="103" y="78"/>
                    </a:cubicBezTo>
                    <a:cubicBezTo>
                      <a:pt x="104" y="78"/>
                      <a:pt x="104" y="78"/>
                      <a:pt x="104" y="78"/>
                    </a:cubicBezTo>
                    <a:cubicBezTo>
                      <a:pt x="104" y="77"/>
                      <a:pt x="104" y="77"/>
                      <a:pt x="104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3" y="76"/>
                      <a:pt x="103" y="76"/>
                      <a:pt x="103" y="76"/>
                    </a:cubicBezTo>
                    <a:cubicBezTo>
                      <a:pt x="104" y="76"/>
                      <a:pt x="104" y="76"/>
                      <a:pt x="104" y="76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3" y="75"/>
                      <a:pt x="103" y="75"/>
                      <a:pt x="103" y="75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4" y="75"/>
                      <a:pt x="104" y="75"/>
                      <a:pt x="104" y="75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4"/>
                      <a:pt x="103" y="74"/>
                      <a:pt x="103" y="74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3" y="73"/>
                      <a:pt x="103" y="73"/>
                      <a:pt x="103" y="73"/>
                    </a:cubicBezTo>
                    <a:cubicBezTo>
                      <a:pt x="102" y="72"/>
                      <a:pt x="102" y="72"/>
                      <a:pt x="102" y="72"/>
                    </a:cubicBezTo>
                    <a:cubicBezTo>
                      <a:pt x="102" y="72"/>
                      <a:pt x="102" y="72"/>
                      <a:pt x="102" y="72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1" y="71"/>
                      <a:pt x="101" y="71"/>
                      <a:pt x="101" y="71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2" y="70"/>
                      <a:pt x="102" y="70"/>
                      <a:pt x="102" y="70"/>
                    </a:cubicBezTo>
                    <a:cubicBezTo>
                      <a:pt x="103" y="70"/>
                      <a:pt x="103" y="70"/>
                      <a:pt x="103" y="70"/>
                    </a:cubicBezTo>
                    <a:cubicBezTo>
                      <a:pt x="103" y="69"/>
                      <a:pt x="103" y="69"/>
                      <a:pt x="103" y="69"/>
                    </a:cubicBezTo>
                    <a:cubicBezTo>
                      <a:pt x="103" y="69"/>
                      <a:pt x="103" y="69"/>
                      <a:pt x="103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9"/>
                      <a:pt x="104" y="69"/>
                      <a:pt x="104" y="69"/>
                    </a:cubicBezTo>
                    <a:cubicBezTo>
                      <a:pt x="104" y="68"/>
                      <a:pt x="104" y="68"/>
                      <a:pt x="104" y="68"/>
                    </a:cubicBezTo>
                    <a:cubicBezTo>
                      <a:pt x="103" y="68"/>
                      <a:pt x="103" y="68"/>
                      <a:pt x="103" y="68"/>
                    </a:cubicBezTo>
                    <a:cubicBezTo>
                      <a:pt x="103" y="68"/>
                      <a:pt x="103" y="68"/>
                      <a:pt x="103" y="68"/>
                    </a:cubicBezTo>
                    <a:cubicBezTo>
                      <a:pt x="102" y="68"/>
                      <a:pt x="102" y="68"/>
                      <a:pt x="102" y="68"/>
                    </a:cubicBezTo>
                    <a:cubicBezTo>
                      <a:pt x="102" y="69"/>
                      <a:pt x="102" y="69"/>
                      <a:pt x="102" y="69"/>
                    </a:cubicBezTo>
                    <a:cubicBezTo>
                      <a:pt x="101" y="69"/>
                      <a:pt x="101" y="69"/>
                      <a:pt x="101" y="69"/>
                    </a:cubicBezTo>
                    <a:cubicBezTo>
                      <a:pt x="101" y="68"/>
                      <a:pt x="101" y="68"/>
                      <a:pt x="101" y="68"/>
                    </a:cubicBezTo>
                    <a:cubicBezTo>
                      <a:pt x="100" y="68"/>
                      <a:pt x="100" y="68"/>
                      <a:pt x="100" y="68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0" y="67"/>
                      <a:pt x="100" y="67"/>
                      <a:pt x="100" y="67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1" y="66"/>
                      <a:pt x="101" y="66"/>
                      <a:pt x="101" y="66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02" y="65"/>
                      <a:pt x="102" y="65"/>
                      <a:pt x="102" y="65"/>
                    </a:cubicBezTo>
                    <a:cubicBezTo>
                      <a:pt x="103" y="64"/>
                      <a:pt x="103" y="64"/>
                      <a:pt x="103" y="64"/>
                    </a:cubicBezTo>
                    <a:cubicBezTo>
                      <a:pt x="104" y="64"/>
                      <a:pt x="104" y="64"/>
                      <a:pt x="104" y="64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3" y="67"/>
                      <a:pt x="103" y="67"/>
                      <a:pt x="103" y="67"/>
                    </a:cubicBezTo>
                    <a:cubicBezTo>
                      <a:pt x="104" y="66"/>
                      <a:pt x="104" y="66"/>
                      <a:pt x="104" y="66"/>
                    </a:cubicBezTo>
                    <a:cubicBezTo>
                      <a:pt x="105" y="66"/>
                      <a:pt x="105" y="66"/>
                      <a:pt x="105" y="66"/>
                    </a:cubicBezTo>
                    <a:cubicBezTo>
                      <a:pt x="106" y="65"/>
                      <a:pt x="106" y="65"/>
                      <a:pt x="106" y="65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6" y="66"/>
                      <a:pt x="106" y="66"/>
                      <a:pt x="106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66"/>
                      <a:pt x="107" y="66"/>
                      <a:pt x="107" y="66"/>
                    </a:cubicBezTo>
                    <a:cubicBezTo>
                      <a:pt x="107" y="67"/>
                      <a:pt x="107" y="67"/>
                      <a:pt x="107" y="67"/>
                    </a:cubicBezTo>
                    <a:cubicBezTo>
                      <a:pt x="106" y="68"/>
                      <a:pt x="106" y="68"/>
                      <a:pt x="106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7" y="68"/>
                      <a:pt x="107" y="68"/>
                      <a:pt x="107" y="68"/>
                    </a:cubicBezTo>
                    <a:cubicBezTo>
                      <a:pt x="108" y="68"/>
                      <a:pt x="108" y="68"/>
                      <a:pt x="10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8" y="70"/>
                      <a:pt x="108" y="70"/>
                      <a:pt x="108" y="70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108" y="71"/>
                      <a:pt x="108" y="71"/>
                      <a:pt x="108" y="71"/>
                    </a:cubicBezTo>
                    <a:cubicBezTo>
                      <a:pt x="107" y="71"/>
                      <a:pt x="107" y="71"/>
                      <a:pt x="107" y="71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8" y="72"/>
                      <a:pt x="108" y="72"/>
                      <a:pt x="108" y="72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09" y="72"/>
                      <a:pt x="109" y="72"/>
                      <a:pt x="109" y="72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1"/>
                      <a:pt x="110" y="71"/>
                      <a:pt x="110" y="71"/>
                    </a:cubicBezTo>
                    <a:cubicBezTo>
                      <a:pt x="110" y="70"/>
                      <a:pt x="110" y="70"/>
                      <a:pt x="110" y="70"/>
                    </a:cubicBezTo>
                    <a:cubicBezTo>
                      <a:pt x="110" y="69"/>
                      <a:pt x="110" y="69"/>
                      <a:pt x="110" y="69"/>
                    </a:cubicBezTo>
                    <a:cubicBezTo>
                      <a:pt x="110" y="68"/>
                      <a:pt x="110" y="68"/>
                      <a:pt x="110" y="68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10" y="67"/>
                      <a:pt x="110" y="67"/>
                      <a:pt x="110" y="67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6"/>
                      <a:pt x="109" y="66"/>
                      <a:pt x="109" y="66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09" y="65"/>
                      <a:pt x="109" y="65"/>
                      <a:pt x="109" y="65"/>
                    </a:cubicBezTo>
                    <a:cubicBezTo>
                      <a:pt x="110" y="65"/>
                      <a:pt x="110" y="65"/>
                      <a:pt x="110" y="65"/>
                    </a:cubicBezTo>
                    <a:cubicBezTo>
                      <a:pt x="111" y="64"/>
                      <a:pt x="111" y="64"/>
                      <a:pt x="111" y="64"/>
                    </a:cubicBezTo>
                    <a:cubicBezTo>
                      <a:pt x="111" y="63"/>
                      <a:pt x="111" y="63"/>
                      <a:pt x="111" y="63"/>
                    </a:cubicBezTo>
                    <a:cubicBezTo>
                      <a:pt x="111" y="62"/>
                      <a:pt x="111" y="62"/>
                      <a:pt x="111" y="62"/>
                    </a:cubicBezTo>
                    <a:cubicBezTo>
                      <a:pt x="112" y="62"/>
                      <a:pt x="112" y="62"/>
                      <a:pt x="112" y="62"/>
                    </a:cubicBezTo>
                    <a:cubicBezTo>
                      <a:pt x="112" y="62"/>
                      <a:pt x="112" y="62"/>
                      <a:pt x="112" y="62"/>
                    </a:cubicBezTo>
                    <a:cubicBezTo>
                      <a:pt x="112" y="61"/>
                      <a:pt x="112" y="61"/>
                      <a:pt x="112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3" y="61"/>
                      <a:pt x="113" y="61"/>
                      <a:pt x="113" y="61"/>
                    </a:cubicBezTo>
                    <a:cubicBezTo>
                      <a:pt x="114" y="62"/>
                      <a:pt x="114" y="62"/>
                      <a:pt x="114" y="62"/>
                    </a:cubicBezTo>
                    <a:cubicBezTo>
                      <a:pt x="114" y="62"/>
                      <a:pt x="114" y="62"/>
                      <a:pt x="114" y="62"/>
                    </a:cubicBezTo>
                    <a:cubicBezTo>
                      <a:pt x="114" y="61"/>
                      <a:pt x="114" y="61"/>
                      <a:pt x="114" y="61"/>
                    </a:cubicBezTo>
                    <a:cubicBezTo>
                      <a:pt x="115" y="61"/>
                      <a:pt x="115" y="61"/>
                      <a:pt x="115" y="61"/>
                    </a:cubicBezTo>
                    <a:cubicBezTo>
                      <a:pt x="116" y="59"/>
                      <a:pt x="116" y="59"/>
                      <a:pt x="116" y="59"/>
                    </a:cubicBezTo>
                    <a:cubicBezTo>
                      <a:pt x="117" y="58"/>
                      <a:pt x="117" y="58"/>
                      <a:pt x="117" y="58"/>
                    </a:cubicBezTo>
                    <a:cubicBezTo>
                      <a:pt x="118" y="57"/>
                      <a:pt x="118" y="57"/>
                      <a:pt x="118" y="57"/>
                    </a:cubicBezTo>
                    <a:cubicBezTo>
                      <a:pt x="118" y="56"/>
                      <a:pt x="118" y="56"/>
                      <a:pt x="118" y="56"/>
                    </a:cubicBezTo>
                    <a:cubicBezTo>
                      <a:pt x="118" y="55"/>
                      <a:pt x="118" y="55"/>
                      <a:pt x="118" y="55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19" y="54"/>
                      <a:pt x="119" y="54"/>
                      <a:pt x="119" y="54"/>
                    </a:cubicBezTo>
                    <a:cubicBezTo>
                      <a:pt x="120" y="53"/>
                      <a:pt x="120" y="53"/>
                      <a:pt x="120" y="53"/>
                    </a:cubicBezTo>
                    <a:cubicBezTo>
                      <a:pt x="120" y="52"/>
                      <a:pt x="120" y="52"/>
                      <a:pt x="120" y="52"/>
                    </a:cubicBezTo>
                    <a:cubicBezTo>
                      <a:pt x="120" y="51"/>
                      <a:pt x="120" y="51"/>
                      <a:pt x="120" y="51"/>
                    </a:cubicBezTo>
                    <a:cubicBezTo>
                      <a:pt x="120" y="51"/>
                      <a:pt x="120" y="51"/>
                      <a:pt x="120" y="51"/>
                    </a:cubicBezTo>
                    <a:cubicBezTo>
                      <a:pt x="120" y="50"/>
                      <a:pt x="120" y="50"/>
                      <a:pt x="120" y="50"/>
                    </a:cubicBezTo>
                    <a:cubicBezTo>
                      <a:pt x="121" y="48"/>
                      <a:pt x="121" y="48"/>
                      <a:pt x="121" y="48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0" y="47"/>
                      <a:pt x="120" y="47"/>
                      <a:pt x="120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1" y="47"/>
                      <a:pt x="121" y="47"/>
                      <a:pt x="121" y="47"/>
                    </a:cubicBezTo>
                    <a:cubicBezTo>
                      <a:pt x="120" y="46"/>
                      <a:pt x="120" y="46"/>
                      <a:pt x="120" y="46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20" y="45"/>
                      <a:pt x="120" y="45"/>
                      <a:pt x="120" y="45"/>
                    </a:cubicBezTo>
                    <a:cubicBezTo>
                      <a:pt x="119" y="45"/>
                      <a:pt x="119" y="45"/>
                      <a:pt x="119" y="45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8" y="46"/>
                      <a:pt x="118" y="46"/>
                      <a:pt x="118" y="46"/>
                    </a:cubicBezTo>
                    <a:cubicBezTo>
                      <a:pt x="117" y="46"/>
                      <a:pt x="117" y="46"/>
                      <a:pt x="117" y="46"/>
                    </a:cubicBezTo>
                    <a:cubicBezTo>
                      <a:pt x="118" y="45"/>
                      <a:pt x="118" y="45"/>
                      <a:pt x="118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5"/>
                      <a:pt x="117" y="45"/>
                      <a:pt x="117" y="45"/>
                    </a:cubicBezTo>
                    <a:cubicBezTo>
                      <a:pt x="117" y="44"/>
                      <a:pt x="117" y="44"/>
                      <a:pt x="117" y="44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6" y="44"/>
                      <a:pt x="116" y="44"/>
                      <a:pt x="116" y="44"/>
                    </a:cubicBezTo>
                    <a:cubicBezTo>
                      <a:pt x="115" y="44"/>
                      <a:pt x="115" y="44"/>
                      <a:pt x="115" y="44"/>
                    </a:cubicBezTo>
                    <a:cubicBezTo>
                      <a:pt x="115" y="43"/>
                      <a:pt x="115" y="43"/>
                      <a:pt x="115" y="43"/>
                    </a:cubicBezTo>
                    <a:cubicBezTo>
                      <a:pt x="116" y="43"/>
                      <a:pt x="116" y="43"/>
                      <a:pt x="116" y="43"/>
                    </a:cubicBezTo>
                    <a:cubicBezTo>
                      <a:pt x="116" y="43"/>
                      <a:pt x="116" y="43"/>
                      <a:pt x="116" y="43"/>
                    </a:cubicBezTo>
                    <a:cubicBezTo>
                      <a:pt x="117" y="42"/>
                      <a:pt x="117" y="42"/>
                      <a:pt x="117" y="42"/>
                    </a:cubicBezTo>
                    <a:cubicBezTo>
                      <a:pt x="117" y="42"/>
                      <a:pt x="117" y="42"/>
                      <a:pt x="117" y="42"/>
                    </a:cubicBezTo>
                    <a:cubicBezTo>
                      <a:pt x="118" y="41"/>
                      <a:pt x="118" y="41"/>
                      <a:pt x="118" y="41"/>
                    </a:cubicBezTo>
                    <a:cubicBezTo>
                      <a:pt x="118" y="40"/>
                      <a:pt x="118" y="40"/>
                      <a:pt x="118" y="40"/>
                    </a:cubicBezTo>
                    <a:cubicBezTo>
                      <a:pt x="119" y="39"/>
                      <a:pt x="119" y="39"/>
                      <a:pt x="119" y="39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0" y="38"/>
                      <a:pt x="120" y="38"/>
                      <a:pt x="120" y="38"/>
                    </a:cubicBezTo>
                    <a:cubicBezTo>
                      <a:pt x="121" y="37"/>
                      <a:pt x="121" y="37"/>
                      <a:pt x="121" y="37"/>
                    </a:cubicBezTo>
                    <a:cubicBezTo>
                      <a:pt x="121" y="36"/>
                      <a:pt x="121" y="36"/>
                      <a:pt x="121" y="36"/>
                    </a:cubicBezTo>
                    <a:cubicBezTo>
                      <a:pt x="122" y="36"/>
                      <a:pt x="122" y="36"/>
                      <a:pt x="122" y="36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23" y="36"/>
                      <a:pt x="123" y="36"/>
                      <a:pt x="123" y="36"/>
                    </a:cubicBezTo>
                    <a:cubicBezTo>
                      <a:pt x="124" y="35"/>
                      <a:pt x="124" y="35"/>
                      <a:pt x="124" y="35"/>
                    </a:cubicBezTo>
                    <a:cubicBezTo>
                      <a:pt x="125" y="35"/>
                      <a:pt x="125" y="35"/>
                      <a:pt x="125" y="35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5" y="36"/>
                      <a:pt x="125" y="36"/>
                      <a:pt x="125" y="36"/>
                    </a:cubicBezTo>
                    <a:cubicBezTo>
                      <a:pt x="126" y="35"/>
                      <a:pt x="126" y="35"/>
                      <a:pt x="126" y="35"/>
                    </a:cubicBezTo>
                    <a:cubicBezTo>
                      <a:pt x="126" y="36"/>
                      <a:pt x="126" y="36"/>
                      <a:pt x="126" y="36"/>
                    </a:cubicBezTo>
                    <a:cubicBezTo>
                      <a:pt x="127" y="36"/>
                      <a:pt x="127" y="36"/>
                      <a:pt x="127" y="36"/>
                    </a:cubicBezTo>
                    <a:cubicBezTo>
                      <a:pt x="127" y="36"/>
                      <a:pt x="127" y="36"/>
                      <a:pt x="127" y="36"/>
                    </a:cubicBezTo>
                    <a:cubicBezTo>
                      <a:pt x="128" y="35"/>
                      <a:pt x="128" y="35"/>
                      <a:pt x="128" y="35"/>
                    </a:cubicBezTo>
                    <a:cubicBezTo>
                      <a:pt x="128" y="35"/>
                      <a:pt x="128" y="35"/>
                      <a:pt x="128" y="35"/>
                    </a:cubicBezTo>
                    <a:cubicBezTo>
                      <a:pt x="129" y="35"/>
                      <a:pt x="129" y="35"/>
                      <a:pt x="129" y="35"/>
                    </a:cubicBezTo>
                    <a:cubicBezTo>
                      <a:pt x="130" y="35"/>
                      <a:pt x="130" y="35"/>
                      <a:pt x="130" y="35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29" y="36"/>
                      <a:pt x="129" y="36"/>
                      <a:pt x="129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0" y="36"/>
                      <a:pt x="130" y="36"/>
                      <a:pt x="130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1" y="36"/>
                      <a:pt x="131" y="36"/>
                      <a:pt x="131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2" y="36"/>
                      <a:pt x="132" y="36"/>
                      <a:pt x="132" y="36"/>
                    </a:cubicBezTo>
                    <a:cubicBezTo>
                      <a:pt x="133" y="36"/>
                      <a:pt x="133" y="36"/>
                      <a:pt x="133" y="36"/>
                    </a:cubicBezTo>
                    <a:cubicBezTo>
                      <a:pt x="133" y="35"/>
                      <a:pt x="133" y="35"/>
                      <a:pt x="133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5"/>
                      <a:pt x="132" y="35"/>
                      <a:pt x="132" y="35"/>
                    </a:cubicBezTo>
                    <a:cubicBezTo>
                      <a:pt x="132" y="34"/>
                      <a:pt x="132" y="34"/>
                      <a:pt x="132" y="34"/>
                    </a:cubicBezTo>
                    <a:cubicBezTo>
                      <a:pt x="133" y="34"/>
                      <a:pt x="133" y="34"/>
                      <a:pt x="133" y="34"/>
                    </a:cubicBezTo>
                    <a:cubicBezTo>
                      <a:pt x="133" y="33"/>
                      <a:pt x="133" y="33"/>
                      <a:pt x="133" y="33"/>
                    </a:cubicBezTo>
                    <a:cubicBezTo>
                      <a:pt x="133" y="33"/>
                      <a:pt x="133" y="33"/>
                      <a:pt x="133" y="33"/>
                    </a:cubicBezTo>
                    <a:cubicBezTo>
                      <a:pt x="134" y="32"/>
                      <a:pt x="134" y="32"/>
                      <a:pt x="134" y="32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34" y="31"/>
                      <a:pt x="134" y="31"/>
                      <a:pt x="134" y="31"/>
                    </a:cubicBezTo>
                    <a:cubicBezTo>
                      <a:pt x="135" y="31"/>
                      <a:pt x="135" y="31"/>
                      <a:pt x="135" y="31"/>
                    </a:cubicBezTo>
                    <a:cubicBezTo>
                      <a:pt x="136" y="31"/>
                      <a:pt x="136" y="31"/>
                      <a:pt x="136" y="31"/>
                    </a:cubicBezTo>
                    <a:cubicBezTo>
                      <a:pt x="136" y="30"/>
                      <a:pt x="136" y="30"/>
                      <a:pt x="136" y="30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0"/>
                      <a:pt x="137" y="30"/>
                      <a:pt x="137" y="30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1"/>
                      <a:pt x="137" y="31"/>
                      <a:pt x="137" y="31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2"/>
                      <a:pt x="137" y="32"/>
                      <a:pt x="137" y="32"/>
                    </a:cubicBezTo>
                    <a:cubicBezTo>
                      <a:pt x="137" y="33"/>
                      <a:pt x="137" y="33"/>
                      <a:pt x="137" y="33"/>
                    </a:cubicBezTo>
                    <a:cubicBezTo>
                      <a:pt x="138" y="33"/>
                      <a:pt x="138" y="33"/>
                      <a:pt x="138" y="33"/>
                    </a:cubicBezTo>
                    <a:cubicBezTo>
                      <a:pt x="138" y="32"/>
                      <a:pt x="138" y="32"/>
                      <a:pt x="138" y="32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39" y="31"/>
                      <a:pt x="139" y="31"/>
                      <a:pt x="139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0"/>
                      <a:pt x="140" y="30"/>
                      <a:pt x="140" y="30"/>
                    </a:cubicBezTo>
                    <a:cubicBezTo>
                      <a:pt x="140" y="29"/>
                      <a:pt x="140" y="29"/>
                      <a:pt x="140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29"/>
                      <a:pt x="141" y="29"/>
                      <a:pt x="141" y="29"/>
                    </a:cubicBezTo>
                    <a:cubicBezTo>
                      <a:pt x="141" y="30"/>
                      <a:pt x="141" y="30"/>
                      <a:pt x="141" y="30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0" y="31"/>
                      <a:pt x="140" y="31"/>
                      <a:pt x="140" y="31"/>
                    </a:cubicBezTo>
                    <a:cubicBezTo>
                      <a:pt x="140" y="32"/>
                      <a:pt x="140" y="32"/>
                      <a:pt x="140" y="32"/>
                    </a:cubicBezTo>
                    <a:cubicBezTo>
                      <a:pt x="140" y="32"/>
                      <a:pt x="140" y="32"/>
                      <a:pt x="140" y="32"/>
                    </a:cubicBezTo>
                    <a:cubicBezTo>
                      <a:pt x="140" y="33"/>
                      <a:pt x="140" y="33"/>
                      <a:pt x="140" y="33"/>
                    </a:cubicBezTo>
                    <a:cubicBezTo>
                      <a:pt x="139" y="33"/>
                      <a:pt x="139" y="33"/>
                      <a:pt x="139" y="33"/>
                    </a:cubicBezTo>
                    <a:cubicBezTo>
                      <a:pt x="139" y="34"/>
                      <a:pt x="139" y="34"/>
                      <a:pt x="139" y="34"/>
                    </a:cubicBezTo>
                    <a:cubicBezTo>
                      <a:pt x="138" y="35"/>
                      <a:pt x="138" y="35"/>
                      <a:pt x="138" y="35"/>
                    </a:cubicBezTo>
                    <a:cubicBezTo>
                      <a:pt x="137" y="35"/>
                      <a:pt x="137" y="35"/>
                      <a:pt x="137" y="35"/>
                    </a:cubicBezTo>
                    <a:cubicBezTo>
                      <a:pt x="137" y="36"/>
                      <a:pt x="137" y="36"/>
                      <a:pt x="137" y="36"/>
                    </a:cubicBezTo>
                    <a:cubicBezTo>
                      <a:pt x="136" y="37"/>
                      <a:pt x="136" y="37"/>
                      <a:pt x="136" y="37"/>
                    </a:cubicBezTo>
                    <a:cubicBezTo>
                      <a:pt x="136" y="37"/>
                      <a:pt x="136" y="37"/>
                      <a:pt x="136" y="37"/>
                    </a:cubicBezTo>
                    <a:cubicBezTo>
                      <a:pt x="136" y="38"/>
                      <a:pt x="136" y="38"/>
                      <a:pt x="136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5" y="38"/>
                      <a:pt x="135" y="38"/>
                      <a:pt x="135" y="38"/>
                    </a:cubicBezTo>
                    <a:cubicBezTo>
                      <a:pt x="134" y="38"/>
                      <a:pt x="134" y="38"/>
                      <a:pt x="134" y="38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4" y="40"/>
                      <a:pt x="134" y="40"/>
                      <a:pt x="134" y="40"/>
                    </a:cubicBezTo>
                    <a:cubicBezTo>
                      <a:pt x="133" y="41"/>
                      <a:pt x="133" y="41"/>
                      <a:pt x="133" y="41"/>
                    </a:cubicBezTo>
                    <a:cubicBezTo>
                      <a:pt x="133" y="43"/>
                      <a:pt x="133" y="43"/>
                      <a:pt x="133" y="43"/>
                    </a:cubicBezTo>
                    <a:cubicBezTo>
                      <a:pt x="133" y="44"/>
                      <a:pt x="133" y="44"/>
                      <a:pt x="133" y="44"/>
                    </a:cubicBezTo>
                    <a:cubicBezTo>
                      <a:pt x="133" y="45"/>
                      <a:pt x="133" y="45"/>
                      <a:pt x="133" y="45"/>
                    </a:cubicBezTo>
                    <a:cubicBezTo>
                      <a:pt x="134" y="46"/>
                      <a:pt x="134" y="46"/>
                      <a:pt x="134" y="46"/>
                    </a:cubicBezTo>
                    <a:cubicBezTo>
                      <a:pt x="134" y="47"/>
                      <a:pt x="134" y="47"/>
                      <a:pt x="134" y="47"/>
                    </a:cubicBezTo>
                    <a:cubicBezTo>
                      <a:pt x="134" y="48"/>
                      <a:pt x="134" y="48"/>
                      <a:pt x="134" y="48"/>
                    </a:cubicBezTo>
                    <a:cubicBezTo>
                      <a:pt x="134" y="49"/>
                      <a:pt x="134" y="49"/>
                      <a:pt x="134" y="49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4" y="50"/>
                      <a:pt x="134" y="50"/>
                      <a:pt x="134" y="50"/>
                    </a:cubicBezTo>
                    <a:cubicBezTo>
                      <a:pt x="136" y="48"/>
                      <a:pt x="136" y="48"/>
                      <a:pt x="136" y="48"/>
                    </a:cubicBezTo>
                    <a:cubicBezTo>
                      <a:pt x="136" y="47"/>
                      <a:pt x="136" y="47"/>
                      <a:pt x="136" y="47"/>
                    </a:cubicBezTo>
                    <a:cubicBezTo>
                      <a:pt x="136" y="46"/>
                      <a:pt x="136" y="46"/>
                      <a:pt x="136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6"/>
                      <a:pt x="137" y="46"/>
                      <a:pt x="137" y="46"/>
                    </a:cubicBezTo>
                    <a:cubicBezTo>
                      <a:pt x="137" y="45"/>
                      <a:pt x="137" y="45"/>
                      <a:pt x="137" y="45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8" y="44"/>
                      <a:pt x="138" y="44"/>
                      <a:pt x="138" y="44"/>
                    </a:cubicBezTo>
                    <a:cubicBezTo>
                      <a:pt x="139" y="44"/>
                      <a:pt x="139" y="44"/>
                      <a:pt x="139" y="44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1"/>
                      <a:pt x="139" y="41"/>
                      <a:pt x="139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1"/>
                      <a:pt x="140" y="41"/>
                      <a:pt x="140" y="41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0" y="40"/>
                      <a:pt x="140" y="40"/>
                      <a:pt x="140" y="40"/>
                    </a:cubicBezTo>
                    <a:cubicBezTo>
                      <a:pt x="140" y="39"/>
                      <a:pt x="140" y="39"/>
                      <a:pt x="140" y="39"/>
                    </a:cubicBezTo>
                    <a:cubicBezTo>
                      <a:pt x="140" y="39"/>
                      <a:pt x="140" y="39"/>
                      <a:pt x="140" y="39"/>
                    </a:cubicBezTo>
                    <a:cubicBezTo>
                      <a:pt x="140" y="38"/>
                      <a:pt x="140" y="38"/>
                      <a:pt x="140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8"/>
                      <a:pt x="139" y="38"/>
                      <a:pt x="139" y="38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39" y="37"/>
                      <a:pt x="139" y="37"/>
                      <a:pt x="139" y="37"/>
                    </a:cubicBezTo>
                    <a:cubicBezTo>
                      <a:pt x="140" y="36"/>
                      <a:pt x="140" y="36"/>
                      <a:pt x="140" y="36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4"/>
                      <a:pt x="141" y="34"/>
                      <a:pt x="141" y="34"/>
                    </a:cubicBezTo>
                    <a:cubicBezTo>
                      <a:pt x="141" y="35"/>
                      <a:pt x="141" y="35"/>
                      <a:pt x="141" y="35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3" y="33"/>
                      <a:pt x="143" y="33"/>
                      <a:pt x="143" y="33"/>
                    </a:cubicBezTo>
                    <a:cubicBezTo>
                      <a:pt x="143" y="33"/>
                      <a:pt x="143" y="33"/>
                      <a:pt x="143" y="33"/>
                    </a:cubicBezTo>
                    <a:cubicBezTo>
                      <a:pt x="142" y="34"/>
                      <a:pt x="142" y="34"/>
                      <a:pt x="142" y="34"/>
                    </a:cubicBezTo>
                    <a:cubicBezTo>
                      <a:pt x="142" y="35"/>
                      <a:pt x="142" y="35"/>
                      <a:pt x="142" y="35"/>
                    </a:cubicBezTo>
                    <a:cubicBezTo>
                      <a:pt x="143" y="34"/>
                      <a:pt x="143" y="34"/>
                      <a:pt x="143" y="34"/>
                    </a:cubicBezTo>
                    <a:cubicBezTo>
                      <a:pt x="143" y="34"/>
                      <a:pt x="143" y="34"/>
                      <a:pt x="143" y="34"/>
                    </a:cubicBezTo>
                    <a:cubicBezTo>
                      <a:pt x="145" y="33"/>
                      <a:pt x="145" y="33"/>
                      <a:pt x="145" y="33"/>
                    </a:cubicBezTo>
                    <a:cubicBezTo>
                      <a:pt x="146" y="33"/>
                      <a:pt x="146" y="33"/>
                      <a:pt x="146" y="33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6" y="34"/>
                      <a:pt x="146" y="34"/>
                      <a:pt x="146" y="34"/>
                    </a:cubicBezTo>
                    <a:cubicBezTo>
                      <a:pt x="147" y="33"/>
                      <a:pt x="147" y="33"/>
                      <a:pt x="147" y="33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48" y="32"/>
                      <a:pt x="148" y="32"/>
                      <a:pt x="148" y="32"/>
                    </a:cubicBezTo>
                    <a:cubicBezTo>
                      <a:pt x="149" y="32"/>
                      <a:pt x="149" y="32"/>
                      <a:pt x="149" y="32"/>
                    </a:cubicBezTo>
                    <a:cubicBezTo>
                      <a:pt x="149" y="31"/>
                      <a:pt x="149" y="31"/>
                      <a:pt x="149" y="31"/>
                    </a:cubicBezTo>
                    <a:cubicBezTo>
                      <a:pt x="149" y="31"/>
                      <a:pt x="149" y="31"/>
                      <a:pt x="149" y="31"/>
                    </a:cubicBezTo>
                    <a:cubicBezTo>
                      <a:pt x="150" y="31"/>
                      <a:pt x="150" y="31"/>
                      <a:pt x="150" y="31"/>
                    </a:cubicBezTo>
                    <a:cubicBezTo>
                      <a:pt x="150" y="30"/>
                      <a:pt x="150" y="30"/>
                      <a:pt x="150" y="30"/>
                    </a:cubicBezTo>
                    <a:cubicBezTo>
                      <a:pt x="151" y="30"/>
                      <a:pt x="151" y="30"/>
                      <a:pt x="151" y="30"/>
                    </a:cubicBezTo>
                    <a:cubicBezTo>
                      <a:pt x="152" y="29"/>
                      <a:pt x="152" y="29"/>
                      <a:pt x="152" y="29"/>
                    </a:cubicBezTo>
                    <a:cubicBezTo>
                      <a:pt x="153" y="29"/>
                      <a:pt x="153" y="29"/>
                      <a:pt x="153" y="29"/>
                    </a:cubicBezTo>
                    <a:cubicBezTo>
                      <a:pt x="153" y="29"/>
                      <a:pt x="153" y="29"/>
                      <a:pt x="153" y="29"/>
                    </a:cubicBezTo>
                    <a:cubicBezTo>
                      <a:pt x="154" y="30"/>
                      <a:pt x="154" y="30"/>
                      <a:pt x="154" y="30"/>
                    </a:cubicBezTo>
                    <a:cubicBezTo>
                      <a:pt x="154" y="29"/>
                      <a:pt x="154" y="29"/>
                      <a:pt x="154" y="29"/>
                    </a:cubicBezTo>
                    <a:cubicBezTo>
                      <a:pt x="154" y="29"/>
                      <a:pt x="154" y="29"/>
                      <a:pt x="154" y="29"/>
                    </a:cubicBezTo>
                    <a:cubicBezTo>
                      <a:pt x="154" y="28"/>
                      <a:pt x="154" y="28"/>
                      <a:pt x="154" y="28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4" y="27"/>
                      <a:pt x="154" y="27"/>
                      <a:pt x="154" y="27"/>
                    </a:cubicBezTo>
                    <a:cubicBezTo>
                      <a:pt x="154" y="26"/>
                      <a:pt x="154" y="26"/>
                      <a:pt x="154" y="26"/>
                    </a:cubicBezTo>
                    <a:cubicBezTo>
                      <a:pt x="153" y="26"/>
                      <a:pt x="153" y="26"/>
                      <a:pt x="153" y="26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2" y="25"/>
                      <a:pt x="152" y="25"/>
                      <a:pt x="152" y="25"/>
                    </a:cubicBezTo>
                    <a:cubicBezTo>
                      <a:pt x="151" y="24"/>
                      <a:pt x="151" y="24"/>
                      <a:pt x="151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2" y="24"/>
                      <a:pt x="152" y="24"/>
                      <a:pt x="152" y="24"/>
                    </a:cubicBezTo>
                    <a:cubicBezTo>
                      <a:pt x="153" y="25"/>
                      <a:pt x="153" y="25"/>
                      <a:pt x="153" y="25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4" y="24"/>
                      <a:pt x="154" y="24"/>
                      <a:pt x="154" y="24"/>
                    </a:cubicBezTo>
                    <a:cubicBezTo>
                      <a:pt x="155" y="23"/>
                      <a:pt x="155" y="23"/>
                      <a:pt x="155" y="23"/>
                    </a:cubicBezTo>
                    <a:cubicBezTo>
                      <a:pt x="155" y="22"/>
                      <a:pt x="155" y="22"/>
                      <a:pt x="155" y="22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5" y="21"/>
                      <a:pt x="155" y="21"/>
                      <a:pt x="155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1"/>
                      <a:pt x="156" y="21"/>
                      <a:pt x="156" y="21"/>
                    </a:cubicBezTo>
                    <a:cubicBezTo>
                      <a:pt x="156" y="22"/>
                      <a:pt x="156" y="22"/>
                      <a:pt x="156" y="22"/>
                    </a:cubicBezTo>
                    <a:cubicBezTo>
                      <a:pt x="156" y="22"/>
                      <a:pt x="156" y="22"/>
                      <a:pt x="156" y="22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3"/>
                      <a:pt x="158" y="23"/>
                      <a:pt x="158" y="23"/>
                    </a:cubicBezTo>
                    <a:cubicBezTo>
                      <a:pt x="158" y="24"/>
                      <a:pt x="158" y="24"/>
                      <a:pt x="158" y="24"/>
                    </a:cubicBezTo>
                    <a:cubicBezTo>
                      <a:pt x="159" y="24"/>
                      <a:pt x="159" y="24"/>
                      <a:pt x="159" y="24"/>
                    </a:cubicBezTo>
                    <a:cubicBezTo>
                      <a:pt x="159" y="24"/>
                      <a:pt x="159" y="24"/>
                      <a:pt x="159" y="24"/>
                    </a:cubicBezTo>
                    <a:cubicBezTo>
                      <a:pt x="160" y="25"/>
                      <a:pt x="160" y="25"/>
                      <a:pt x="160" y="25"/>
                    </a:cubicBezTo>
                    <a:cubicBezTo>
                      <a:pt x="160" y="25"/>
                      <a:pt x="160" y="25"/>
                      <a:pt x="160" y="25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61" y="25"/>
                      <a:pt x="161" y="25"/>
                      <a:pt x="161" y="25"/>
                    </a:cubicBezTo>
                    <a:cubicBezTo>
                      <a:pt x="161" y="24"/>
                      <a:pt x="161" y="24"/>
                      <a:pt x="161" y="24"/>
                    </a:cubicBezTo>
                    <a:cubicBezTo>
                      <a:pt x="161" y="24"/>
                      <a:pt x="161" y="24"/>
                      <a:pt x="161" y="24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1" y="23"/>
                      <a:pt x="161" y="23"/>
                      <a:pt x="161" y="23"/>
                    </a:cubicBezTo>
                    <a:cubicBezTo>
                      <a:pt x="162" y="22"/>
                      <a:pt x="162" y="22"/>
                      <a:pt x="162" y="22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3" y="22"/>
                      <a:pt x="163" y="22"/>
                      <a:pt x="163" y="22"/>
                    </a:cubicBezTo>
                    <a:cubicBezTo>
                      <a:pt x="163" y="21"/>
                      <a:pt x="163" y="21"/>
                      <a:pt x="163" y="21"/>
                    </a:cubicBezTo>
                    <a:cubicBezTo>
                      <a:pt x="163" y="21"/>
                      <a:pt x="163" y="21"/>
                      <a:pt x="163" y="21"/>
                    </a:cubicBezTo>
                    <a:cubicBezTo>
                      <a:pt x="162" y="20"/>
                      <a:pt x="162" y="20"/>
                      <a:pt x="162" y="20"/>
                    </a:cubicBezTo>
                    <a:cubicBezTo>
                      <a:pt x="161" y="20"/>
                      <a:pt x="161" y="20"/>
                      <a:pt x="161" y="20"/>
                    </a:cubicBezTo>
                    <a:cubicBezTo>
                      <a:pt x="161" y="20"/>
                      <a:pt x="161" y="20"/>
                      <a:pt x="161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0"/>
                      <a:pt x="160" y="20"/>
                      <a:pt x="160" y="20"/>
                    </a:cubicBezTo>
                    <a:cubicBezTo>
                      <a:pt x="160" y="21"/>
                      <a:pt x="160" y="21"/>
                      <a:pt x="160" y="21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59" y="20"/>
                      <a:pt x="159" y="20"/>
                      <a:pt x="159" y="20"/>
                    </a:cubicBezTo>
                    <a:cubicBezTo>
                      <a:pt x="159" y="19"/>
                      <a:pt x="159" y="19"/>
                      <a:pt x="159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58" y="19"/>
                      <a:pt x="158" y="19"/>
                      <a:pt x="158" y="19"/>
                    </a:cubicBezTo>
                    <a:cubicBezTo>
                      <a:pt x="158" y="18"/>
                      <a:pt x="158" y="18"/>
                      <a:pt x="158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7" y="18"/>
                      <a:pt x="157" y="18"/>
                      <a:pt x="157" y="18"/>
                    </a:cubicBezTo>
                    <a:cubicBezTo>
                      <a:pt x="156" y="17"/>
                      <a:pt x="156" y="17"/>
                      <a:pt x="156" y="17"/>
                    </a:cubicBezTo>
                    <a:cubicBezTo>
                      <a:pt x="156" y="17"/>
                      <a:pt x="156" y="17"/>
                      <a:pt x="156" y="17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5" y="17"/>
                      <a:pt x="155" y="17"/>
                      <a:pt x="155" y="17"/>
                    </a:cubicBezTo>
                    <a:cubicBezTo>
                      <a:pt x="155" y="16"/>
                      <a:pt x="155" y="16"/>
                      <a:pt x="155" y="16"/>
                    </a:cubicBezTo>
                    <a:cubicBezTo>
                      <a:pt x="154" y="16"/>
                      <a:pt x="154" y="16"/>
                      <a:pt x="154" y="16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3" y="16"/>
                      <a:pt x="153" y="16"/>
                      <a:pt x="153" y="16"/>
                    </a:cubicBezTo>
                    <a:cubicBezTo>
                      <a:pt x="152" y="16"/>
                      <a:pt x="152" y="16"/>
                      <a:pt x="152" y="16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1" y="15"/>
                      <a:pt x="151" y="15"/>
                      <a:pt x="151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50" y="15"/>
                      <a:pt x="150" y="15"/>
                      <a:pt x="150" y="15"/>
                    </a:cubicBezTo>
                    <a:cubicBezTo>
                      <a:pt x="149" y="15"/>
                      <a:pt x="149" y="15"/>
                      <a:pt x="149" y="15"/>
                    </a:cubicBezTo>
                    <a:cubicBezTo>
                      <a:pt x="149" y="15"/>
                      <a:pt x="149" y="15"/>
                      <a:pt x="149" y="15"/>
                    </a:cubicBezTo>
                    <a:cubicBezTo>
                      <a:pt x="148" y="15"/>
                      <a:pt x="148" y="15"/>
                      <a:pt x="148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5"/>
                      <a:pt x="146" y="15"/>
                      <a:pt x="146" y="15"/>
                    </a:cubicBezTo>
                    <a:cubicBezTo>
                      <a:pt x="146" y="16"/>
                      <a:pt x="146" y="16"/>
                      <a:pt x="146" y="16"/>
                    </a:cubicBezTo>
                    <a:cubicBezTo>
                      <a:pt x="147" y="16"/>
                      <a:pt x="147" y="16"/>
                      <a:pt x="147" y="16"/>
                    </a:cubicBezTo>
                    <a:cubicBezTo>
                      <a:pt x="147" y="17"/>
                      <a:pt x="147" y="17"/>
                      <a:pt x="147" y="17"/>
                    </a:cubicBezTo>
                    <a:cubicBezTo>
                      <a:pt x="145" y="17"/>
                      <a:pt x="145" y="17"/>
                      <a:pt x="145" y="17"/>
                    </a:cubicBezTo>
                    <a:cubicBezTo>
                      <a:pt x="145" y="16"/>
                      <a:pt x="145" y="16"/>
                      <a:pt x="145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16"/>
                      <a:pt x="144" y="16"/>
                      <a:pt x="144" y="16"/>
                    </a:cubicBezTo>
                    <a:cubicBezTo>
                      <a:pt x="144" y="15"/>
                      <a:pt x="144" y="15"/>
                      <a:pt x="144" y="15"/>
                    </a:cubicBezTo>
                    <a:cubicBezTo>
                      <a:pt x="143" y="16"/>
                      <a:pt x="143" y="16"/>
                      <a:pt x="143" y="16"/>
                    </a:cubicBezTo>
                    <a:cubicBezTo>
                      <a:pt x="141" y="16"/>
                      <a:pt x="141" y="16"/>
                      <a:pt x="141" y="16"/>
                    </a:cubicBezTo>
                    <a:cubicBezTo>
                      <a:pt x="141" y="15"/>
                      <a:pt x="141" y="15"/>
                      <a:pt x="141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40" y="15"/>
                      <a:pt x="140" y="15"/>
                      <a:pt x="140" y="15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9" y="16"/>
                      <a:pt x="139" y="16"/>
                      <a:pt x="139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38" y="16"/>
                      <a:pt x="138" y="16"/>
                      <a:pt x="138" y="16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7" y="15"/>
                      <a:pt x="137" y="15"/>
                      <a:pt x="137" y="15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7" y="14"/>
                      <a:pt x="137" y="14"/>
                      <a:pt x="137" y="14"/>
                    </a:cubicBezTo>
                    <a:cubicBezTo>
                      <a:pt x="136" y="13"/>
                      <a:pt x="136" y="13"/>
                      <a:pt x="136" y="13"/>
                    </a:cubicBezTo>
                    <a:cubicBezTo>
                      <a:pt x="135" y="13"/>
                      <a:pt x="135" y="13"/>
                      <a:pt x="135" y="13"/>
                    </a:cubicBezTo>
                    <a:cubicBezTo>
                      <a:pt x="134" y="13"/>
                      <a:pt x="134" y="13"/>
                      <a:pt x="134" y="13"/>
                    </a:cubicBezTo>
                    <a:cubicBezTo>
                      <a:pt x="133" y="13"/>
                      <a:pt x="133" y="13"/>
                      <a:pt x="133" y="13"/>
                    </a:cubicBezTo>
                    <a:cubicBezTo>
                      <a:pt x="132" y="13"/>
                      <a:pt x="132" y="13"/>
                      <a:pt x="132" y="13"/>
                    </a:cubicBezTo>
                    <a:cubicBezTo>
                      <a:pt x="131" y="14"/>
                      <a:pt x="131" y="14"/>
                      <a:pt x="131" y="14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30" y="13"/>
                      <a:pt x="130" y="13"/>
                      <a:pt x="130" y="13"/>
                    </a:cubicBezTo>
                    <a:cubicBezTo>
                      <a:pt x="129" y="12"/>
                      <a:pt x="129" y="12"/>
                      <a:pt x="129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2"/>
                      <a:pt x="128" y="12"/>
                      <a:pt x="128" y="12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8" y="11"/>
                      <a:pt x="128" y="11"/>
                      <a:pt x="128" y="11"/>
                    </a:cubicBezTo>
                    <a:cubicBezTo>
                      <a:pt x="127" y="11"/>
                      <a:pt x="127" y="11"/>
                      <a:pt x="127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6" y="11"/>
                      <a:pt x="126" y="11"/>
                      <a:pt x="126" y="11"/>
                    </a:cubicBezTo>
                    <a:cubicBezTo>
                      <a:pt x="125" y="12"/>
                      <a:pt x="125" y="12"/>
                      <a:pt x="125" y="12"/>
                    </a:cubicBezTo>
                    <a:cubicBezTo>
                      <a:pt x="124" y="12"/>
                      <a:pt x="124" y="12"/>
                      <a:pt x="124" y="12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3" y="11"/>
                      <a:pt x="123" y="11"/>
                      <a:pt x="123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4" y="11"/>
                      <a:pt x="124" y="11"/>
                      <a:pt x="124" y="11"/>
                    </a:cubicBezTo>
                    <a:cubicBezTo>
                      <a:pt x="125" y="11"/>
                      <a:pt x="125" y="11"/>
                      <a:pt x="125" y="11"/>
                    </a:cubicBezTo>
                    <a:cubicBezTo>
                      <a:pt x="124" y="10"/>
                      <a:pt x="124" y="10"/>
                      <a:pt x="124" y="10"/>
                    </a:cubicBezTo>
                    <a:cubicBezTo>
                      <a:pt x="123" y="10"/>
                      <a:pt x="123" y="10"/>
                      <a:pt x="123" y="10"/>
                    </a:cubicBezTo>
                    <a:cubicBezTo>
                      <a:pt x="122" y="10"/>
                      <a:pt x="122" y="10"/>
                      <a:pt x="122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20" y="10"/>
                      <a:pt x="120" y="10"/>
                      <a:pt x="120" y="10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0"/>
                      <a:pt x="119" y="10"/>
                      <a:pt x="119" y="10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20" y="11"/>
                      <a:pt x="120" y="11"/>
                      <a:pt x="120" y="11"/>
                    </a:cubicBezTo>
                    <a:cubicBezTo>
                      <a:pt x="119" y="11"/>
                      <a:pt x="119" y="11"/>
                      <a:pt x="119" y="11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20" y="12"/>
                      <a:pt x="120" y="12"/>
                      <a:pt x="120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2"/>
                      <a:pt x="118" y="12"/>
                      <a:pt x="118" y="12"/>
                    </a:cubicBezTo>
                    <a:cubicBezTo>
                      <a:pt x="118" y="13"/>
                      <a:pt x="118" y="13"/>
                      <a:pt x="118" y="13"/>
                    </a:cubicBezTo>
                    <a:cubicBezTo>
                      <a:pt x="117" y="13"/>
                      <a:pt x="117" y="13"/>
                      <a:pt x="117" y="13"/>
                    </a:cubicBezTo>
                    <a:cubicBezTo>
                      <a:pt x="117" y="12"/>
                      <a:pt x="117" y="12"/>
                      <a:pt x="117" y="1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5" y="12"/>
                      <a:pt x="115" y="12"/>
                      <a:pt x="115" y="12"/>
                    </a:cubicBezTo>
                    <a:cubicBezTo>
                      <a:pt x="114" y="12"/>
                      <a:pt x="114" y="12"/>
                      <a:pt x="114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3" y="12"/>
                      <a:pt x="113" y="12"/>
                      <a:pt x="113" y="12"/>
                    </a:cubicBezTo>
                    <a:cubicBezTo>
                      <a:pt x="112" y="13"/>
                      <a:pt x="112" y="13"/>
                      <a:pt x="112" y="13"/>
                    </a:cubicBezTo>
                    <a:cubicBezTo>
                      <a:pt x="112" y="14"/>
                      <a:pt x="112" y="14"/>
                      <a:pt x="112" y="14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10" y="12"/>
                      <a:pt x="110" y="12"/>
                      <a:pt x="110" y="12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09" y="11"/>
                      <a:pt x="109" y="11"/>
                      <a:pt x="109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10" y="11"/>
                      <a:pt x="110" y="11"/>
                      <a:pt x="110" y="11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09" y="10"/>
                      <a:pt x="109" y="10"/>
                      <a:pt x="109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10"/>
                      <a:pt x="110" y="10"/>
                      <a:pt x="110" y="10"/>
                    </a:cubicBezTo>
                    <a:cubicBezTo>
                      <a:pt x="110" y="9"/>
                      <a:pt x="110" y="9"/>
                      <a:pt x="110" y="9"/>
                    </a:cubicBezTo>
                    <a:cubicBezTo>
                      <a:pt x="109" y="9"/>
                      <a:pt x="109" y="9"/>
                      <a:pt x="109" y="9"/>
                    </a:cubicBezTo>
                    <a:cubicBezTo>
                      <a:pt x="108" y="8"/>
                      <a:pt x="108" y="8"/>
                      <a:pt x="108" y="8"/>
                    </a:cubicBezTo>
                    <a:cubicBezTo>
                      <a:pt x="108" y="9"/>
                      <a:pt x="108" y="9"/>
                      <a:pt x="108" y="9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7" y="9"/>
                      <a:pt x="107" y="9"/>
                      <a:pt x="107" y="9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7" y="8"/>
                      <a:pt x="107" y="8"/>
                      <a:pt x="107" y="8"/>
                    </a:cubicBezTo>
                    <a:cubicBezTo>
                      <a:pt x="106" y="8"/>
                      <a:pt x="106" y="8"/>
                      <a:pt x="106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8"/>
                      <a:pt x="105" y="8"/>
                      <a:pt x="105" y="8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4" y="9"/>
                      <a:pt x="104" y="9"/>
                      <a:pt x="104" y="9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4" y="10"/>
                      <a:pt x="104" y="10"/>
                      <a:pt x="104" y="10"/>
                    </a:cubicBezTo>
                    <a:cubicBezTo>
                      <a:pt x="103" y="9"/>
                      <a:pt x="103" y="9"/>
                      <a:pt x="103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2" y="9"/>
                      <a:pt x="102" y="9"/>
                      <a:pt x="102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0" y="9"/>
                      <a:pt x="100" y="9"/>
                      <a:pt x="100" y="9"/>
                    </a:cubicBezTo>
                    <a:cubicBezTo>
                      <a:pt x="101" y="9"/>
                      <a:pt x="101" y="9"/>
                      <a:pt x="101" y="9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101" y="8"/>
                      <a:pt x="101" y="8"/>
                      <a:pt x="101" y="8"/>
                    </a:cubicBezTo>
                    <a:cubicBezTo>
                      <a:pt x="100" y="8"/>
                      <a:pt x="100" y="8"/>
                      <a:pt x="100" y="8"/>
                    </a:cubicBezTo>
                    <a:cubicBezTo>
                      <a:pt x="99" y="8"/>
                      <a:pt x="99" y="8"/>
                      <a:pt x="99" y="8"/>
                    </a:cubicBezTo>
                    <a:cubicBezTo>
                      <a:pt x="98" y="8"/>
                      <a:pt x="98" y="8"/>
                      <a:pt x="98" y="8"/>
                    </a:cubicBezTo>
                    <a:cubicBezTo>
                      <a:pt x="97" y="8"/>
                      <a:pt x="97" y="8"/>
                      <a:pt x="97" y="8"/>
                    </a:cubicBezTo>
                    <a:cubicBezTo>
                      <a:pt x="96" y="9"/>
                      <a:pt x="96" y="9"/>
                      <a:pt x="96" y="9"/>
                    </a:cubicBezTo>
                    <a:cubicBezTo>
                      <a:pt x="96" y="9"/>
                      <a:pt x="96" y="9"/>
                      <a:pt x="96" y="9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6" y="8"/>
                      <a:pt x="96" y="8"/>
                      <a:pt x="96" y="8"/>
                    </a:cubicBezTo>
                    <a:cubicBezTo>
                      <a:pt x="95" y="8"/>
                      <a:pt x="95" y="8"/>
                      <a:pt x="95" y="8"/>
                    </a:cubicBezTo>
                    <a:cubicBezTo>
                      <a:pt x="94" y="8"/>
                      <a:pt x="94" y="8"/>
                      <a:pt x="94" y="8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4" y="7"/>
                      <a:pt x="94" y="7"/>
                      <a:pt x="94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3" y="8"/>
                      <a:pt x="93" y="8"/>
                      <a:pt x="93" y="8"/>
                    </a:cubicBezTo>
                    <a:cubicBezTo>
                      <a:pt x="94" y="8"/>
                      <a:pt x="94" y="8"/>
                      <a:pt x="94" y="8"/>
                    </a:cubicBezTo>
                    <a:cubicBezTo>
                      <a:pt x="93" y="9"/>
                      <a:pt x="93" y="9"/>
                      <a:pt x="93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2" y="9"/>
                      <a:pt x="92" y="9"/>
                      <a:pt x="92" y="9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1" y="9"/>
                      <a:pt x="91" y="9"/>
                      <a:pt x="91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10"/>
                      <a:pt x="90" y="10"/>
                      <a:pt x="90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10"/>
                      <a:pt x="89" y="10"/>
                      <a:pt x="89" y="10"/>
                    </a:cubicBezTo>
                    <a:cubicBezTo>
                      <a:pt x="89" y="9"/>
                      <a:pt x="89" y="9"/>
                      <a:pt x="89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9"/>
                      <a:pt x="90" y="9"/>
                      <a:pt x="90" y="9"/>
                    </a:cubicBezTo>
                    <a:cubicBezTo>
                      <a:pt x="90" y="8"/>
                      <a:pt x="90" y="8"/>
                      <a:pt x="90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1" y="8"/>
                      <a:pt x="91" y="8"/>
                      <a:pt x="91" y="8"/>
                    </a:cubicBezTo>
                    <a:cubicBezTo>
                      <a:pt x="92" y="8"/>
                      <a:pt x="92" y="8"/>
                      <a:pt x="92" y="8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3" y="7"/>
                      <a:pt x="93" y="7"/>
                      <a:pt x="93" y="7"/>
                    </a:cubicBezTo>
                    <a:cubicBezTo>
                      <a:pt x="94" y="6"/>
                      <a:pt x="94" y="6"/>
                      <a:pt x="94" y="6"/>
                    </a:cubicBezTo>
                    <a:cubicBezTo>
                      <a:pt x="95" y="6"/>
                      <a:pt x="95" y="6"/>
                      <a:pt x="95" y="6"/>
                    </a:cubicBezTo>
                    <a:cubicBezTo>
                      <a:pt x="95" y="6"/>
                      <a:pt x="95" y="6"/>
                      <a:pt x="95" y="6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6" y="5"/>
                      <a:pt x="96" y="5"/>
                      <a:pt x="96" y="5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5" y="4"/>
                      <a:pt x="95" y="4"/>
                      <a:pt x="95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4"/>
                      <a:pt x="96" y="4"/>
                      <a:pt x="96" y="4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6" y="3"/>
                      <a:pt x="96" y="3"/>
                      <a:pt x="96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5" y="3"/>
                      <a:pt x="95" y="3"/>
                      <a:pt x="95" y="3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4" y="2"/>
                      <a:pt x="94" y="2"/>
                      <a:pt x="94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1" y="3"/>
                      <a:pt x="91" y="3"/>
                      <a:pt x="91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3"/>
                      <a:pt x="90" y="3"/>
                      <a:pt x="90" y="3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91" y="2"/>
                      <a:pt x="91" y="2"/>
                      <a:pt x="91" y="2"/>
                    </a:cubicBezTo>
                    <a:cubicBezTo>
                      <a:pt x="90" y="2"/>
                      <a:pt x="90" y="2"/>
                      <a:pt x="90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9" y="2"/>
                      <a:pt x="89" y="2"/>
                      <a:pt x="89" y="2"/>
                    </a:cubicBezTo>
                    <a:cubicBezTo>
                      <a:pt x="88" y="2"/>
                      <a:pt x="88" y="2"/>
                      <a:pt x="88" y="2"/>
                    </a:cubicBezTo>
                    <a:cubicBezTo>
                      <a:pt x="88" y="1"/>
                      <a:pt x="88" y="1"/>
                      <a:pt x="88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90" y="1"/>
                      <a:pt x="90" y="1"/>
                      <a:pt x="90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8" y="0"/>
                      <a:pt x="88" y="0"/>
                      <a:pt x="88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4" name="Freeform 1890"/>
              <p:cNvSpPr>
                <a:spLocks noEditPoints="1"/>
              </p:cNvSpPr>
              <p:nvPr/>
            </p:nvSpPr>
            <p:spPr bwMode="auto">
              <a:xfrm>
                <a:off x="949325" y="1020763"/>
                <a:ext cx="82550" cy="123825"/>
              </a:xfrm>
              <a:custGeom>
                <a:avLst/>
                <a:gdLst>
                  <a:gd name="T0" fmla="*/ 2147483647 w 22"/>
                  <a:gd name="T1" fmla="*/ 2147483647 h 33"/>
                  <a:gd name="T2" fmla="*/ 2147483647 w 22"/>
                  <a:gd name="T3" fmla="*/ 2147483647 h 33"/>
                  <a:gd name="T4" fmla="*/ 2147483647 w 22"/>
                  <a:gd name="T5" fmla="*/ 2147483647 h 33"/>
                  <a:gd name="T6" fmla="*/ 2147483647 w 22"/>
                  <a:gd name="T7" fmla="*/ 2147483647 h 33"/>
                  <a:gd name="T8" fmla="*/ 2147483647 w 22"/>
                  <a:gd name="T9" fmla="*/ 2147483647 h 33"/>
                  <a:gd name="T10" fmla="*/ 2147483647 w 22"/>
                  <a:gd name="T11" fmla="*/ 2147483647 h 33"/>
                  <a:gd name="T12" fmla="*/ 0 w 22"/>
                  <a:gd name="T13" fmla="*/ 2147483647 h 33"/>
                  <a:gd name="T14" fmla="*/ 2147483647 w 22"/>
                  <a:gd name="T15" fmla="*/ 2147483647 h 33"/>
                  <a:gd name="T16" fmla="*/ 2147483647 w 22"/>
                  <a:gd name="T17" fmla="*/ 2147483647 h 33"/>
                  <a:gd name="T18" fmla="*/ 2147483647 w 22"/>
                  <a:gd name="T19" fmla="*/ 2147483647 h 33"/>
                  <a:gd name="T20" fmla="*/ 2147483647 w 22"/>
                  <a:gd name="T21" fmla="*/ 2147483647 h 33"/>
                  <a:gd name="T22" fmla="*/ 2147483647 w 22"/>
                  <a:gd name="T23" fmla="*/ 2147483647 h 33"/>
                  <a:gd name="T24" fmla="*/ 2147483647 w 22"/>
                  <a:gd name="T25" fmla="*/ 2147483647 h 33"/>
                  <a:gd name="T26" fmla="*/ 2147483647 w 22"/>
                  <a:gd name="T27" fmla="*/ 2147483647 h 33"/>
                  <a:gd name="T28" fmla="*/ 2147483647 w 22"/>
                  <a:gd name="T29" fmla="*/ 2147483647 h 33"/>
                  <a:gd name="T30" fmla="*/ 2147483647 w 22"/>
                  <a:gd name="T31" fmla="*/ 2147483647 h 33"/>
                  <a:gd name="T32" fmla="*/ 2147483647 w 22"/>
                  <a:gd name="T33" fmla="*/ 2147483647 h 33"/>
                  <a:gd name="T34" fmla="*/ 2147483647 w 22"/>
                  <a:gd name="T35" fmla="*/ 2147483647 h 33"/>
                  <a:gd name="T36" fmla="*/ 2147483647 w 22"/>
                  <a:gd name="T37" fmla="*/ 2147483647 h 33"/>
                  <a:gd name="T38" fmla="*/ 2147483647 w 22"/>
                  <a:gd name="T39" fmla="*/ 2147483647 h 33"/>
                  <a:gd name="T40" fmla="*/ 2147483647 w 22"/>
                  <a:gd name="T41" fmla="*/ 2147483647 h 33"/>
                  <a:gd name="T42" fmla="*/ 2147483647 w 22"/>
                  <a:gd name="T43" fmla="*/ 2147483647 h 33"/>
                  <a:gd name="T44" fmla="*/ 2147483647 w 22"/>
                  <a:gd name="T45" fmla="*/ 2147483647 h 33"/>
                  <a:gd name="T46" fmla="*/ 2147483647 w 22"/>
                  <a:gd name="T47" fmla="*/ 2147483647 h 33"/>
                  <a:gd name="T48" fmla="*/ 2147483647 w 22"/>
                  <a:gd name="T49" fmla="*/ 2147483647 h 33"/>
                  <a:gd name="T50" fmla="*/ 2147483647 w 22"/>
                  <a:gd name="T51" fmla="*/ 2147483647 h 33"/>
                  <a:gd name="T52" fmla="*/ 2147483647 w 22"/>
                  <a:gd name="T53" fmla="*/ 2147483647 h 33"/>
                  <a:gd name="T54" fmla="*/ 2147483647 w 22"/>
                  <a:gd name="T55" fmla="*/ 2147483647 h 33"/>
                  <a:gd name="T56" fmla="*/ 2147483647 w 22"/>
                  <a:gd name="T57" fmla="*/ 2147483647 h 33"/>
                  <a:gd name="T58" fmla="*/ 2147483647 w 22"/>
                  <a:gd name="T59" fmla="*/ 2147483647 h 33"/>
                  <a:gd name="T60" fmla="*/ 2147483647 w 22"/>
                  <a:gd name="T61" fmla="*/ 2147483647 h 33"/>
                  <a:gd name="T62" fmla="*/ 2147483647 w 22"/>
                  <a:gd name="T63" fmla="*/ 2147483647 h 33"/>
                  <a:gd name="T64" fmla="*/ 2147483647 w 22"/>
                  <a:gd name="T65" fmla="*/ 2147483647 h 33"/>
                  <a:gd name="T66" fmla="*/ 2147483647 w 22"/>
                  <a:gd name="T67" fmla="*/ 2147483647 h 33"/>
                  <a:gd name="T68" fmla="*/ 2147483647 w 22"/>
                  <a:gd name="T69" fmla="*/ 2147483647 h 33"/>
                  <a:gd name="T70" fmla="*/ 2147483647 w 22"/>
                  <a:gd name="T71" fmla="*/ 2147483647 h 33"/>
                  <a:gd name="T72" fmla="*/ 2147483647 w 22"/>
                  <a:gd name="T73" fmla="*/ 2147483647 h 33"/>
                  <a:gd name="T74" fmla="*/ 2147483647 w 22"/>
                  <a:gd name="T75" fmla="*/ 2147483647 h 33"/>
                  <a:gd name="T76" fmla="*/ 2147483647 w 22"/>
                  <a:gd name="T77" fmla="*/ 2147483647 h 33"/>
                  <a:gd name="T78" fmla="*/ 2147483647 w 22"/>
                  <a:gd name="T79" fmla="*/ 2147483647 h 33"/>
                  <a:gd name="T80" fmla="*/ 2147483647 w 22"/>
                  <a:gd name="T81" fmla="*/ 2147483647 h 33"/>
                  <a:gd name="T82" fmla="*/ 2147483647 w 22"/>
                  <a:gd name="T83" fmla="*/ 2147483647 h 33"/>
                  <a:gd name="T84" fmla="*/ 2147483647 w 22"/>
                  <a:gd name="T85" fmla="*/ 2147483647 h 33"/>
                  <a:gd name="T86" fmla="*/ 2147483647 w 22"/>
                  <a:gd name="T87" fmla="*/ 2147483647 h 33"/>
                  <a:gd name="T88" fmla="*/ 2147483647 w 22"/>
                  <a:gd name="T89" fmla="*/ 2147483647 h 33"/>
                  <a:gd name="T90" fmla="*/ 2147483647 w 22"/>
                  <a:gd name="T91" fmla="*/ 2147483647 h 33"/>
                  <a:gd name="T92" fmla="*/ 2147483647 w 22"/>
                  <a:gd name="T93" fmla="*/ 2147483647 h 33"/>
                  <a:gd name="T94" fmla="*/ 2147483647 w 22"/>
                  <a:gd name="T95" fmla="*/ 2147483647 h 33"/>
                  <a:gd name="T96" fmla="*/ 2147483647 w 22"/>
                  <a:gd name="T97" fmla="*/ 2147483647 h 33"/>
                  <a:gd name="T98" fmla="*/ 2147483647 w 22"/>
                  <a:gd name="T99" fmla="*/ 2147483647 h 33"/>
                  <a:gd name="T100" fmla="*/ 2147483647 w 22"/>
                  <a:gd name="T101" fmla="*/ 2147483647 h 33"/>
                  <a:gd name="T102" fmla="*/ 2147483647 w 22"/>
                  <a:gd name="T103" fmla="*/ 2147483647 h 33"/>
                  <a:gd name="T104" fmla="*/ 2147483647 w 22"/>
                  <a:gd name="T105" fmla="*/ 2147483647 h 33"/>
                  <a:gd name="T106" fmla="*/ 2147483647 w 22"/>
                  <a:gd name="T107" fmla="*/ 2147483647 h 33"/>
                  <a:gd name="T108" fmla="*/ 2147483647 w 22"/>
                  <a:gd name="T109" fmla="*/ 2147483647 h 33"/>
                  <a:gd name="T110" fmla="*/ 2147483647 w 22"/>
                  <a:gd name="T111" fmla="*/ 2147483647 h 33"/>
                  <a:gd name="T112" fmla="*/ 2147483647 w 22"/>
                  <a:gd name="T113" fmla="*/ 2147483647 h 33"/>
                  <a:gd name="T114" fmla="*/ 2147483647 w 22"/>
                  <a:gd name="T115" fmla="*/ 2147483647 h 33"/>
                  <a:gd name="T116" fmla="*/ 2147483647 w 22"/>
                  <a:gd name="T117" fmla="*/ 2147483647 h 33"/>
                  <a:gd name="T118" fmla="*/ 2147483647 w 22"/>
                  <a:gd name="T119" fmla="*/ 2147483647 h 33"/>
                  <a:gd name="T120" fmla="*/ 2147483647 w 22"/>
                  <a:gd name="T121" fmla="*/ 2147483647 h 33"/>
                  <a:gd name="T122" fmla="*/ 2147483647 w 22"/>
                  <a:gd name="T123" fmla="*/ 2147483647 h 33"/>
                  <a:gd name="T124" fmla="*/ 2147483647 w 22"/>
                  <a:gd name="T125" fmla="*/ 2147483647 h 33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22" h="33">
                    <a:moveTo>
                      <a:pt x="11" y="31"/>
                    </a:moveTo>
                    <a:cubicBezTo>
                      <a:pt x="10" y="31"/>
                      <a:pt x="10" y="31"/>
                      <a:pt x="10" y="31"/>
                    </a:cubicBezTo>
                    <a:cubicBezTo>
                      <a:pt x="10" y="31"/>
                      <a:pt x="10" y="31"/>
                      <a:pt x="10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2"/>
                      <a:pt x="9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3"/>
                      <a:pt x="10" y="33"/>
                      <a:pt x="10" y="33"/>
                    </a:cubicBezTo>
                    <a:cubicBezTo>
                      <a:pt x="11" y="33"/>
                      <a:pt x="11" y="33"/>
                      <a:pt x="11" y="33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1" y="32"/>
                      <a:pt x="11" y="32"/>
                      <a:pt x="11" y="32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3" y="31"/>
                      <a:pt x="13" y="31"/>
                      <a:pt x="13" y="31"/>
                    </a:cubicBezTo>
                    <a:cubicBezTo>
                      <a:pt x="12" y="31"/>
                      <a:pt x="12" y="31"/>
                      <a:pt x="12" y="31"/>
                    </a:cubicBezTo>
                    <a:cubicBezTo>
                      <a:pt x="11" y="31"/>
                      <a:pt x="11" y="31"/>
                      <a:pt x="11" y="31"/>
                    </a:cubicBezTo>
                    <a:cubicBezTo>
                      <a:pt x="11" y="31"/>
                      <a:pt x="11" y="31"/>
                      <a:pt x="11" y="31"/>
                    </a:cubicBezTo>
                    <a:moveTo>
                      <a:pt x="9" y="30"/>
                    </a:moveTo>
                    <a:cubicBezTo>
                      <a:pt x="9" y="30"/>
                      <a:pt x="9" y="30"/>
                      <a:pt x="9" y="30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8" y="31"/>
                      <a:pt x="8" y="31"/>
                      <a:pt x="8" y="31"/>
                    </a:cubicBezTo>
                    <a:cubicBezTo>
                      <a:pt x="8" y="31"/>
                      <a:pt x="8" y="31"/>
                      <a:pt x="9" y="31"/>
                    </a:cubicBezTo>
                    <a:cubicBezTo>
                      <a:pt x="9" y="31"/>
                      <a:pt x="9" y="31"/>
                      <a:pt x="9" y="31"/>
                    </a:cubicBezTo>
                    <a:cubicBezTo>
                      <a:pt x="9" y="30"/>
                      <a:pt x="9" y="30"/>
                      <a:pt x="9" y="30"/>
                    </a:cubicBezTo>
                    <a:moveTo>
                      <a:pt x="3" y="0"/>
                    </a:move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11"/>
                      <a:pt x="4" y="20"/>
                      <a:pt x="8" y="3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10" y="29"/>
                      <a:pt x="10" y="29"/>
                      <a:pt x="10" y="29"/>
                    </a:cubicBezTo>
                    <a:cubicBezTo>
                      <a:pt x="9" y="29"/>
                      <a:pt x="9" y="29"/>
                      <a:pt x="9" y="29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8" y="28"/>
                      <a:pt x="8" y="28"/>
                      <a:pt x="8" y="28"/>
                    </a:cubicBezTo>
                    <a:cubicBezTo>
                      <a:pt x="9" y="28"/>
                      <a:pt x="9" y="28"/>
                      <a:pt x="9" y="28"/>
                    </a:cubicBezTo>
                    <a:cubicBezTo>
                      <a:pt x="10" y="28"/>
                      <a:pt x="10" y="28"/>
                      <a:pt x="10" y="28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3" y="30"/>
                      <a:pt x="13" y="30"/>
                      <a:pt x="13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3" y="29"/>
                      <a:pt x="13" y="29"/>
                      <a:pt x="13" y="29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3" y="28"/>
                      <a:pt x="13" y="28"/>
                      <a:pt x="13" y="28"/>
                    </a:cubicBezTo>
                    <a:cubicBezTo>
                      <a:pt x="12" y="27"/>
                      <a:pt x="12" y="27"/>
                      <a:pt x="12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0" y="27"/>
                      <a:pt x="10" y="27"/>
                      <a:pt x="10" y="27"/>
                    </a:cubicBezTo>
                    <a:cubicBezTo>
                      <a:pt x="11" y="27"/>
                      <a:pt x="11" y="27"/>
                      <a:pt x="11" y="27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11" y="26"/>
                      <a:pt x="11" y="26"/>
                      <a:pt x="11" y="26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6"/>
                      <a:pt x="10" y="26"/>
                      <a:pt x="10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9" y="25"/>
                      <a:pt x="9" y="25"/>
                      <a:pt x="9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5"/>
                      <a:pt x="10" y="25"/>
                      <a:pt x="10" y="25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3" y="25"/>
                      <a:pt x="13" y="25"/>
                      <a:pt x="13" y="25"/>
                    </a:cubicBezTo>
                    <a:cubicBezTo>
                      <a:pt x="14" y="25"/>
                      <a:pt x="14" y="25"/>
                      <a:pt x="14" y="25"/>
                    </a:cubicBezTo>
                    <a:cubicBezTo>
                      <a:pt x="15" y="25"/>
                      <a:pt x="15" y="25"/>
                      <a:pt x="15" y="25"/>
                    </a:cubicBezTo>
                    <a:cubicBezTo>
                      <a:pt x="15" y="24"/>
                      <a:pt x="15" y="24"/>
                      <a:pt x="15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4" y="24"/>
                      <a:pt x="14" y="24"/>
                      <a:pt x="14" y="24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4" y="23"/>
                      <a:pt x="14" y="23"/>
                      <a:pt x="14" y="23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5" y="23"/>
                      <a:pt x="15" y="23"/>
                      <a:pt x="15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4" y="22"/>
                      <a:pt x="14" y="22"/>
                      <a:pt x="14" y="22"/>
                    </a:cubicBezTo>
                    <a:cubicBezTo>
                      <a:pt x="13" y="21"/>
                      <a:pt x="13" y="21"/>
                      <a:pt x="13" y="21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4" y="21"/>
                      <a:pt x="14" y="21"/>
                      <a:pt x="14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5" y="21"/>
                      <a:pt x="15" y="21"/>
                      <a:pt x="15" y="21"/>
                    </a:cubicBezTo>
                    <a:cubicBezTo>
                      <a:pt x="16" y="21"/>
                      <a:pt x="16" y="21"/>
                      <a:pt x="16" y="21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4" y="20"/>
                      <a:pt x="14" y="20"/>
                      <a:pt x="14" y="20"/>
                    </a:cubicBezTo>
                    <a:cubicBezTo>
                      <a:pt x="13" y="20"/>
                      <a:pt x="13" y="20"/>
                      <a:pt x="13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5" y="19"/>
                      <a:pt x="15" y="19"/>
                      <a:pt x="15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4" y="19"/>
                      <a:pt x="14" y="19"/>
                      <a:pt x="14" y="19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4" y="18"/>
                      <a:pt x="14" y="18"/>
                      <a:pt x="14" y="18"/>
                    </a:cubicBezTo>
                    <a:cubicBezTo>
                      <a:pt x="15" y="18"/>
                      <a:pt x="15" y="18"/>
                      <a:pt x="15" y="18"/>
                    </a:cubicBezTo>
                    <a:cubicBezTo>
                      <a:pt x="16" y="18"/>
                      <a:pt x="16" y="18"/>
                      <a:pt x="16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8"/>
                      <a:pt x="17" y="18"/>
                      <a:pt x="17" y="18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5" y="17"/>
                      <a:pt x="15" y="17"/>
                      <a:pt x="15" y="17"/>
                    </a:cubicBezTo>
                    <a:cubicBezTo>
                      <a:pt x="16" y="17"/>
                      <a:pt x="16" y="17"/>
                      <a:pt x="16" y="17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5" y="16"/>
                      <a:pt x="15" y="16"/>
                      <a:pt x="15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4" y="16"/>
                      <a:pt x="14" y="16"/>
                      <a:pt x="14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4" y="15"/>
                      <a:pt x="14" y="15"/>
                      <a:pt x="14" y="15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6" y="13"/>
                      <a:pt x="16" y="13"/>
                      <a:pt x="16" y="13"/>
                    </a:cubicBezTo>
                    <a:cubicBezTo>
                      <a:pt x="15" y="13"/>
                      <a:pt x="15" y="13"/>
                      <a:pt x="15" y="13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7" y="12"/>
                      <a:pt x="17" y="12"/>
                      <a:pt x="17" y="12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2"/>
                      <a:pt x="15" y="12"/>
                      <a:pt x="15" y="12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5" y="11"/>
                      <a:pt x="15" y="11"/>
                      <a:pt x="15" y="11"/>
                    </a:cubicBezTo>
                    <a:cubicBezTo>
                      <a:pt x="16" y="11"/>
                      <a:pt x="16" y="11"/>
                      <a:pt x="16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8" y="11"/>
                      <a:pt x="18" y="11"/>
                      <a:pt x="18" y="11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4" y="10"/>
                      <a:pt x="14" y="10"/>
                      <a:pt x="14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5" y="10"/>
                      <a:pt x="15" y="10"/>
                      <a:pt x="15" y="10"/>
                    </a:cubicBezTo>
                    <a:cubicBezTo>
                      <a:pt x="16" y="10"/>
                      <a:pt x="16" y="10"/>
                      <a:pt x="16" y="10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7" y="9"/>
                      <a:pt x="17" y="9"/>
                      <a:pt x="17" y="9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9" y="10"/>
                      <a:pt x="19" y="10"/>
                      <a:pt x="19" y="10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19" y="9"/>
                      <a:pt x="19" y="9"/>
                      <a:pt x="19" y="9"/>
                    </a:cubicBezTo>
                    <a:cubicBezTo>
                      <a:pt x="20" y="8"/>
                      <a:pt x="20" y="8"/>
                      <a:pt x="20" y="8"/>
                    </a:cubicBezTo>
                    <a:cubicBezTo>
                      <a:pt x="21" y="9"/>
                      <a:pt x="21" y="9"/>
                      <a:pt x="21" y="9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2" y="7"/>
                      <a:pt x="22" y="7"/>
                      <a:pt x="22" y="7"/>
                    </a:cubicBezTo>
                    <a:cubicBezTo>
                      <a:pt x="20" y="6"/>
                      <a:pt x="20" y="6"/>
                      <a:pt x="20" y="6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18" y="7"/>
                      <a:pt x="18" y="7"/>
                      <a:pt x="18" y="7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7" y="7"/>
                      <a:pt x="17" y="7"/>
                      <a:pt x="17" y="7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5" y="7"/>
                      <a:pt x="15" y="7"/>
                      <a:pt x="15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1" y="10"/>
                      <a:pt x="11" y="10"/>
                      <a:pt x="11" y="10"/>
                    </a:cubicBezTo>
                    <a:cubicBezTo>
                      <a:pt x="12" y="10"/>
                      <a:pt x="12" y="10"/>
                      <a:pt x="12" y="10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9"/>
                      <a:pt x="12" y="9"/>
                      <a:pt x="12" y="9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2" y="8"/>
                      <a:pt x="12" y="8"/>
                      <a:pt x="12" y="8"/>
                    </a:cubicBezTo>
                    <a:cubicBezTo>
                      <a:pt x="13" y="8"/>
                      <a:pt x="13" y="8"/>
                      <a:pt x="13" y="8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3" y="6"/>
                      <a:pt x="13" y="6"/>
                      <a:pt x="13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9" y="8"/>
                      <a:pt x="9" y="8"/>
                      <a:pt x="9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8" y="8"/>
                      <a:pt x="8" y="8"/>
                      <a:pt x="8" y="8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9" y="7"/>
                      <a:pt x="9" y="7"/>
                      <a:pt x="9" y="7"/>
                    </a:cubicBezTo>
                    <a:cubicBezTo>
                      <a:pt x="10" y="7"/>
                      <a:pt x="10" y="7"/>
                      <a:pt x="10" y="7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10" y="6"/>
                      <a:pt x="10" y="6"/>
                      <a:pt x="10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4" y="7"/>
                      <a:pt x="4" y="7"/>
                      <a:pt x="4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7"/>
                      <a:pt x="3" y="7"/>
                      <a:pt x="3" y="7"/>
                    </a:cubicBezTo>
                    <a:cubicBezTo>
                      <a:pt x="3" y="6"/>
                      <a:pt x="3" y="6"/>
                      <a:pt x="3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4" y="6"/>
                      <a:pt x="4" y="6"/>
                      <a:pt x="4" y="6"/>
                    </a:cubicBezTo>
                    <a:cubicBezTo>
                      <a:pt x="5" y="6"/>
                      <a:pt x="5" y="6"/>
                      <a:pt x="5" y="6"/>
                    </a:cubicBezTo>
                    <a:cubicBezTo>
                      <a:pt x="6" y="6"/>
                      <a:pt x="6" y="6"/>
                      <a:pt x="6" y="6"/>
                    </a:cubicBezTo>
                    <a:cubicBezTo>
                      <a:pt x="8" y="6"/>
                      <a:pt x="8" y="6"/>
                      <a:pt x="8" y="6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11" y="6"/>
                      <a:pt x="11" y="6"/>
                      <a:pt x="11" y="6"/>
                    </a:cubicBezTo>
                    <a:cubicBezTo>
                      <a:pt x="11" y="5"/>
                      <a:pt x="11" y="5"/>
                      <a:pt x="11" y="5"/>
                    </a:cubicBezTo>
                    <a:cubicBezTo>
                      <a:pt x="12" y="5"/>
                      <a:pt x="12" y="5"/>
                      <a:pt x="12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2" y="3"/>
                      <a:pt x="12" y="3"/>
                      <a:pt x="12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0" y="3"/>
                      <a:pt x="10" y="3"/>
                      <a:pt x="10" y="3"/>
                    </a:cubicBezTo>
                    <a:cubicBezTo>
                      <a:pt x="11" y="3"/>
                      <a:pt x="11" y="3"/>
                      <a:pt x="11" y="3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3"/>
                      <a:pt x="9" y="3"/>
                      <a:pt x="9" y="3"/>
                    </a:cubicBezTo>
                    <a:cubicBezTo>
                      <a:pt x="7" y="3"/>
                      <a:pt x="7" y="3"/>
                      <a:pt x="7" y="3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2" y="4"/>
                      <a:pt x="2" y="4"/>
                      <a:pt x="2" y="4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4"/>
                      <a:pt x="1" y="4"/>
                      <a:pt x="1" y="4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1" y="3"/>
                    </a:cubicBezTo>
                    <a:cubicBezTo>
                      <a:pt x="2" y="3"/>
                      <a:pt x="2" y="3"/>
                      <a:pt x="2" y="3"/>
                    </a:cubicBezTo>
                    <a:cubicBezTo>
                      <a:pt x="3" y="3"/>
                      <a:pt x="3" y="3"/>
                      <a:pt x="3" y="3"/>
                    </a:cubicBezTo>
                    <a:cubicBezTo>
                      <a:pt x="2" y="2"/>
                      <a:pt x="2" y="2"/>
                      <a:pt x="2" y="2"/>
                    </a:cubicBezTo>
                    <a:cubicBezTo>
                      <a:pt x="3" y="2"/>
                      <a:pt x="3" y="2"/>
                      <a:pt x="3" y="2"/>
                    </a:cubicBezTo>
                    <a:cubicBezTo>
                      <a:pt x="4" y="3"/>
                      <a:pt x="4" y="3"/>
                      <a:pt x="4" y="3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6" y="2"/>
                      <a:pt x="6" y="2"/>
                      <a:pt x="6" y="2"/>
                    </a:cubicBezTo>
                    <a:cubicBezTo>
                      <a:pt x="7" y="2"/>
                      <a:pt x="7" y="2"/>
                      <a:pt x="7" y="2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10" y="2"/>
                      <a:pt x="10" y="2"/>
                      <a:pt x="10" y="2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8" y="1"/>
                      <a:pt x="8" y="1"/>
                      <a:pt x="8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6" y="1"/>
                      <a:pt x="6" y="1"/>
                      <a:pt x="6" y="1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4" y="1"/>
                      <a:pt x="4" y="1"/>
                      <a:pt x="4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0"/>
                      <a:pt x="3" y="0"/>
                      <a:pt x="3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5" name="Freeform 1891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6" name="Freeform 1892"/>
              <p:cNvSpPr/>
              <p:nvPr/>
            </p:nvSpPr>
            <p:spPr bwMode="auto">
              <a:xfrm>
                <a:off x="1001713" y="1042988"/>
                <a:ext cx="3175" cy="0"/>
              </a:xfrm>
              <a:custGeom>
                <a:avLst/>
                <a:gdLst>
                  <a:gd name="T0" fmla="*/ 2147483647 w 2"/>
                  <a:gd name="T1" fmla="*/ 0 w 2"/>
                  <a:gd name="T2" fmla="*/ 2147483647 w 2"/>
                  <a:gd name="T3" fmla="*/ 2147483647 w 2"/>
                  <a:gd name="T4" fmla="*/ 2147483647 w 2"/>
                  <a:gd name="T5" fmla="*/ 2147483647 w 2"/>
                  <a:gd name="T6" fmla="*/ 2147483647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2" y="0"/>
                    </a:moveTo>
                    <a:lnTo>
                      <a:pt x="0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17" name="Rectangle 1893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8" name="Rectangle 1894"/>
              <p:cNvSpPr>
                <a:spLocks noChangeArrowheads="1"/>
              </p:cNvSpPr>
              <p:nvPr/>
            </p:nvSpPr>
            <p:spPr bwMode="auto">
              <a:xfrm>
                <a:off x="1004888" y="1039813"/>
                <a:ext cx="4763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19" name="Freeform 1895"/>
              <p:cNvSpPr/>
              <p:nvPr/>
            </p:nvSpPr>
            <p:spPr bwMode="auto">
              <a:xfrm>
                <a:off x="1009650" y="104775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0" name="Freeform 1896"/>
              <p:cNvSpPr/>
              <p:nvPr/>
            </p:nvSpPr>
            <p:spPr bwMode="auto">
              <a:xfrm>
                <a:off x="1009650" y="1047750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2147483647 w 2"/>
                  <a:gd name="T3" fmla="*/ 0 w 2"/>
                  <a:gd name="T4" fmla="*/ 0 w 2"/>
                  <a:gd name="T5" fmla="*/ 0 60000 65536"/>
                  <a:gd name="T6" fmla="*/ 0 60000 65536"/>
                  <a:gd name="T7" fmla="*/ 0 60000 65536"/>
                  <a:gd name="T8" fmla="*/ 0 60000 65536"/>
                  <a:gd name="T9" fmla="*/ 0 60000 65536"/>
                </a:gdLst>
                <a:ahLst/>
                <a:cxnLst>
                  <a:cxn ang="T5">
                    <a:pos x="T0" y="0"/>
                  </a:cxn>
                  <a:cxn ang="T6">
                    <a:pos x="T1" y="0"/>
                  </a:cxn>
                  <a:cxn ang="T7">
                    <a:pos x="T2" y="0"/>
                  </a:cxn>
                  <a:cxn ang="T8">
                    <a:pos x="T3" y="0"/>
                  </a:cxn>
                  <a:cxn ang="T9">
                    <a:pos x="T4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1" name="Rectangle 1897"/>
              <p:cNvSpPr>
                <a:spLocks noChangeArrowheads="1"/>
              </p:cNvSpPr>
              <p:nvPr/>
            </p:nvSpPr>
            <p:spPr bwMode="auto">
              <a:xfrm>
                <a:off x="1012825" y="1069975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2" name="Rectangle 1898"/>
              <p:cNvSpPr>
                <a:spLocks noChangeArrowheads="1"/>
              </p:cNvSpPr>
              <p:nvPr/>
            </p:nvSpPr>
            <p:spPr bwMode="auto">
              <a:xfrm>
                <a:off x="1012825" y="1069975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3" name="Freeform 1899"/>
              <p:cNvSpPr/>
              <p:nvPr/>
            </p:nvSpPr>
            <p:spPr bwMode="auto">
              <a:xfrm>
                <a:off x="1009650" y="1073150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4" name="Freeform 1900"/>
              <p:cNvSpPr/>
              <p:nvPr/>
            </p:nvSpPr>
            <p:spPr bwMode="auto">
              <a:xfrm>
                <a:off x="1009650" y="1073150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2147483647 w 2"/>
                  <a:gd name="T3" fmla="*/ 0 h 3"/>
                  <a:gd name="T4" fmla="*/ 2147483647 w 2"/>
                  <a:gd name="T5" fmla="*/ 2147483647 h 3"/>
                  <a:gd name="T6" fmla="*/ 0 w 2"/>
                  <a:gd name="T7" fmla="*/ 2147483647 h 3"/>
                  <a:gd name="T8" fmla="*/ 2147483647 w 2"/>
                  <a:gd name="T9" fmla="*/ 2147483647 h 3"/>
                  <a:gd name="T10" fmla="*/ 2147483647 w 2"/>
                  <a:gd name="T11" fmla="*/ 0 h 3"/>
                  <a:gd name="T12" fmla="*/ 2147483647 w 2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2" y="0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5" name="Rectangle 1901"/>
              <p:cNvSpPr>
                <a:spLocks noChangeArrowheads="1"/>
              </p:cNvSpPr>
              <p:nvPr/>
            </p:nvSpPr>
            <p:spPr bwMode="auto">
              <a:xfrm>
                <a:off x="1012825" y="1081088"/>
                <a:ext cx="1588" cy="3175"/>
              </a:xfrm>
              <a:prstGeom prst="rect">
                <a:avLst/>
              </a:pr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6" name="Rectangle 1902"/>
              <p:cNvSpPr>
                <a:spLocks noChangeArrowheads="1"/>
              </p:cNvSpPr>
              <p:nvPr/>
            </p:nvSpPr>
            <p:spPr bwMode="auto">
              <a:xfrm>
                <a:off x="1012825" y="1081088"/>
                <a:ext cx="1588" cy="31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27" name="Freeform 1903"/>
              <p:cNvSpPr/>
              <p:nvPr/>
            </p:nvSpPr>
            <p:spPr bwMode="auto">
              <a:xfrm>
                <a:off x="1009650" y="1089025"/>
                <a:ext cx="0" cy="6350"/>
              </a:xfrm>
              <a:custGeom>
                <a:avLst/>
                <a:gdLst>
                  <a:gd name="T0" fmla="*/ 0 h 4"/>
                  <a:gd name="T1" fmla="*/ 2147483647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0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8" name="Freeform 1904"/>
              <p:cNvSpPr/>
              <p:nvPr/>
            </p:nvSpPr>
            <p:spPr bwMode="auto">
              <a:xfrm>
                <a:off x="1009650" y="1089025"/>
                <a:ext cx="0" cy="6350"/>
              </a:xfrm>
              <a:custGeom>
                <a:avLst/>
                <a:gdLst>
                  <a:gd name="T0" fmla="*/ 0 h 4"/>
                  <a:gd name="T1" fmla="*/ 2147483647 h 4"/>
                  <a:gd name="T2" fmla="*/ 2147483647 h 4"/>
                  <a:gd name="T3" fmla="*/ 2147483647 h 4"/>
                  <a:gd name="T4" fmla="*/ 2147483647 h 4"/>
                  <a:gd name="T5" fmla="*/ 2147483647 h 4"/>
                  <a:gd name="T6" fmla="*/ 0 h 4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0" y="T0"/>
                  </a:cxn>
                  <a:cxn ang="T8">
                    <a:pos x="0" y="T1"/>
                  </a:cxn>
                  <a:cxn ang="T9">
                    <a:pos x="0" y="T2"/>
                  </a:cxn>
                  <a:cxn ang="T10">
                    <a:pos x="0" y="T3"/>
                  </a:cxn>
                  <a:cxn ang="T11">
                    <a:pos x="0" y="T4"/>
                  </a:cxn>
                  <a:cxn ang="T12">
                    <a:pos x="0" y="T5"/>
                  </a:cxn>
                  <a:cxn ang="T13">
                    <a:pos x="0" y="T6"/>
                  </a:cxn>
                </a:cxnLst>
                <a:rect l="0" t="0" r="r" b="b"/>
                <a:pathLst>
                  <a:path h="4">
                    <a:moveTo>
                      <a:pt x="0" y="0"/>
                    </a:moveTo>
                    <a:lnTo>
                      <a:pt x="0" y="2"/>
                    </a:lnTo>
                    <a:lnTo>
                      <a:pt x="0" y="4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29" name="Freeform 1905"/>
              <p:cNvSpPr/>
              <p:nvPr/>
            </p:nvSpPr>
            <p:spPr bwMode="auto">
              <a:xfrm>
                <a:off x="1009650" y="1100138"/>
                <a:ext cx="6350" cy="3175"/>
              </a:xfrm>
              <a:custGeom>
                <a:avLst/>
                <a:gdLst>
                  <a:gd name="T0" fmla="*/ 2147483647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0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2147483647 h 2"/>
                  <a:gd name="T12" fmla="*/ 2147483647 w 4"/>
                  <a:gd name="T13" fmla="*/ 0 h 2"/>
                  <a:gd name="T14" fmla="*/ 2147483647 w 4"/>
                  <a:gd name="T15" fmla="*/ 0 h 2"/>
                  <a:gd name="T16" fmla="*/ 2147483647 w 4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0" name="Freeform 1906"/>
              <p:cNvSpPr/>
              <p:nvPr/>
            </p:nvSpPr>
            <p:spPr bwMode="auto">
              <a:xfrm>
                <a:off x="1009650" y="1100138"/>
                <a:ext cx="6350" cy="3175"/>
              </a:xfrm>
              <a:custGeom>
                <a:avLst/>
                <a:gdLst>
                  <a:gd name="T0" fmla="*/ 2147483647 w 4"/>
                  <a:gd name="T1" fmla="*/ 0 h 2"/>
                  <a:gd name="T2" fmla="*/ 0 w 4"/>
                  <a:gd name="T3" fmla="*/ 0 h 2"/>
                  <a:gd name="T4" fmla="*/ 0 w 4"/>
                  <a:gd name="T5" fmla="*/ 0 h 2"/>
                  <a:gd name="T6" fmla="*/ 0 w 4"/>
                  <a:gd name="T7" fmla="*/ 2147483647 h 2"/>
                  <a:gd name="T8" fmla="*/ 2147483647 w 4"/>
                  <a:gd name="T9" fmla="*/ 2147483647 h 2"/>
                  <a:gd name="T10" fmla="*/ 2147483647 w 4"/>
                  <a:gd name="T11" fmla="*/ 2147483647 h 2"/>
                  <a:gd name="T12" fmla="*/ 2147483647 w 4"/>
                  <a:gd name="T13" fmla="*/ 0 h 2"/>
                  <a:gd name="T14" fmla="*/ 2147483647 w 4"/>
                  <a:gd name="T15" fmla="*/ 0 h 2"/>
                  <a:gd name="T16" fmla="*/ 2147483647 w 4"/>
                  <a:gd name="T17" fmla="*/ 0 h 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" h="2">
                    <a:moveTo>
                      <a:pt x="2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4" y="0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1" name="Freeform 1907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2" name="Freeform 1908"/>
              <p:cNvSpPr/>
              <p:nvPr/>
            </p:nvSpPr>
            <p:spPr bwMode="auto">
              <a:xfrm>
                <a:off x="1004888" y="1103313"/>
                <a:ext cx="0" cy="0"/>
              </a:xfrm>
              <a:custGeom>
                <a:avLst/>
                <a:gdLst>
                  <a:gd name="T0" fmla="*/ 0 60000 65536"/>
                  <a:gd name="T1" fmla="*/ 0 60000 65536"/>
                  <a:gd name="T2" fmla="*/ 0 60000 65536"/>
                  <a:gd name="T3" fmla="*/ 0 60000 65536"/>
                  <a:gd name="T4" fmla="*/ 0 60000 65536"/>
                  <a:gd name="T5" fmla="*/ 0 60000 65536"/>
                  <a:gd name="T6" fmla="*/ 0 60000 65536"/>
                </a:gdLst>
                <a:ahLst/>
                <a:cxnLst>
                  <a:cxn ang="T0">
                    <a:pos x="0" y="0"/>
                  </a:cxn>
                  <a:cxn ang="T1">
                    <a:pos x="0" y="0"/>
                  </a:cxn>
                  <a:cxn ang="T2">
                    <a:pos x="0" y="0"/>
                  </a:cxn>
                  <a:cxn ang="T3">
                    <a:pos x="0" y="0"/>
                  </a:cxn>
                  <a:cxn ang="T4">
                    <a:pos x="0" y="0"/>
                  </a:cxn>
                  <a:cxn ang="T5">
                    <a:pos x="0" y="0"/>
                  </a:cxn>
                  <a:cxn ang="T6">
                    <a:pos x="0" y="0"/>
                  </a:cxn>
                </a:cxnLst>
                <a:rect l="0" t="0" r="r" b="b"/>
                <a:pathLst>
                  <a:path>
                    <a:moveTo>
                      <a:pt x="0" y="0"/>
                    </a:move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3" name="Freeform 1909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4" name="Freeform 1910"/>
              <p:cNvSpPr/>
              <p:nvPr/>
            </p:nvSpPr>
            <p:spPr bwMode="auto">
              <a:xfrm>
                <a:off x="1001713" y="1106488"/>
                <a:ext cx="3175" cy="0"/>
              </a:xfrm>
              <a:custGeom>
                <a:avLst/>
                <a:gdLst>
                  <a:gd name="T0" fmla="*/ 0 w 2"/>
                  <a:gd name="T1" fmla="*/ 0 w 2"/>
                  <a:gd name="T2" fmla="*/ 0 w 2"/>
                  <a:gd name="T3" fmla="*/ 0 w 2"/>
                  <a:gd name="T4" fmla="*/ 2147483647 w 2"/>
                  <a:gd name="T5" fmla="*/ 2147483647 w 2"/>
                  <a:gd name="T6" fmla="*/ 0 w 2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2">
                    <a:moveTo>
                      <a:pt x="0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5" name="Freeform 1911"/>
              <p:cNvSpPr/>
              <p:nvPr/>
            </p:nvSpPr>
            <p:spPr bwMode="auto">
              <a:xfrm>
                <a:off x="990600" y="111442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6" name="Freeform 1912"/>
              <p:cNvSpPr/>
              <p:nvPr/>
            </p:nvSpPr>
            <p:spPr bwMode="auto">
              <a:xfrm>
                <a:off x="990600" y="1114425"/>
                <a:ext cx="3175" cy="4763"/>
              </a:xfrm>
              <a:custGeom>
                <a:avLst/>
                <a:gdLst>
                  <a:gd name="T0" fmla="*/ 2147483647 w 2"/>
                  <a:gd name="T1" fmla="*/ 0 h 3"/>
                  <a:gd name="T2" fmla="*/ 0 w 2"/>
                  <a:gd name="T3" fmla="*/ 0 h 3"/>
                  <a:gd name="T4" fmla="*/ 0 w 2"/>
                  <a:gd name="T5" fmla="*/ 0 h 3"/>
                  <a:gd name="T6" fmla="*/ 0 w 2"/>
                  <a:gd name="T7" fmla="*/ 0 h 3"/>
                  <a:gd name="T8" fmla="*/ 0 w 2"/>
                  <a:gd name="T9" fmla="*/ 2147483647 h 3"/>
                  <a:gd name="T10" fmla="*/ 2147483647 w 2"/>
                  <a:gd name="T11" fmla="*/ 2147483647 h 3"/>
                  <a:gd name="T12" fmla="*/ 2147483647 w 2"/>
                  <a:gd name="T13" fmla="*/ 0 h 3"/>
                  <a:gd name="T14" fmla="*/ 2147483647 w 2"/>
                  <a:gd name="T15" fmla="*/ 0 h 3"/>
                  <a:gd name="T16" fmla="*/ 2147483647 w 2"/>
                  <a:gd name="T17" fmla="*/ 0 h 3"/>
                  <a:gd name="T18" fmla="*/ 2147483647 w 2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" h="3">
                    <a:moveTo>
                      <a:pt x="2" y="0"/>
                    </a:moveTo>
                    <a:lnTo>
                      <a:pt x="0" y="0"/>
                    </a:ln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7" name="Freeform 1913"/>
              <p:cNvSpPr/>
              <p:nvPr/>
            </p:nvSpPr>
            <p:spPr bwMode="auto">
              <a:xfrm>
                <a:off x="993775" y="1119188"/>
                <a:ext cx="7938" cy="0"/>
              </a:xfrm>
              <a:custGeom>
                <a:avLst/>
                <a:gdLst>
                  <a:gd name="T0" fmla="*/ 2147483647 w 5"/>
                  <a:gd name="T1" fmla="*/ 0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8" name="Freeform 1914"/>
              <p:cNvSpPr/>
              <p:nvPr/>
            </p:nvSpPr>
            <p:spPr bwMode="auto">
              <a:xfrm>
                <a:off x="993775" y="1119188"/>
                <a:ext cx="7938" cy="0"/>
              </a:xfrm>
              <a:custGeom>
                <a:avLst/>
                <a:gdLst>
                  <a:gd name="T0" fmla="*/ 2147483647 w 5"/>
                  <a:gd name="T1" fmla="*/ 0 w 5"/>
                  <a:gd name="T2" fmla="*/ 2147483647 w 5"/>
                  <a:gd name="T3" fmla="*/ 2147483647 w 5"/>
                  <a:gd name="T4" fmla="*/ 2147483647 w 5"/>
                  <a:gd name="T5" fmla="*/ 2147483647 w 5"/>
                  <a:gd name="T6" fmla="*/ 2147483647 w 5"/>
                  <a:gd name="T7" fmla="*/ 0 60000 655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60000 65536"/>
                  <a:gd name="T13" fmla="*/ 0 60000 65536"/>
                </a:gdLst>
                <a:ahLst/>
                <a:cxnLst>
                  <a:cxn ang="T7">
                    <a:pos x="T0" y="0"/>
                  </a:cxn>
                  <a:cxn ang="T8">
                    <a:pos x="T1" y="0"/>
                  </a:cxn>
                  <a:cxn ang="T9">
                    <a:pos x="T2" y="0"/>
                  </a:cxn>
                  <a:cxn ang="T10">
                    <a:pos x="T3" y="0"/>
                  </a:cxn>
                  <a:cxn ang="T11">
                    <a:pos x="T4" y="0"/>
                  </a:cxn>
                  <a:cxn ang="T12">
                    <a:pos x="T5" y="0"/>
                  </a:cxn>
                  <a:cxn ang="T13">
                    <a:pos x="T6" y="0"/>
                  </a:cxn>
                </a:cxnLst>
                <a:rect l="0" t="0" r="r" b="b"/>
                <a:pathLst>
                  <a:path w="5">
                    <a:moveTo>
                      <a:pt x="3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5" y="0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39" name="Freeform 1915"/>
              <p:cNvSpPr/>
              <p:nvPr/>
            </p:nvSpPr>
            <p:spPr bwMode="auto">
              <a:xfrm>
                <a:off x="990600" y="1119188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2147483647 w 7"/>
                  <a:gd name="T3" fmla="*/ 0 h 2"/>
                  <a:gd name="T4" fmla="*/ 0 w 7"/>
                  <a:gd name="T5" fmla="*/ 0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0" name="Freeform 1916"/>
              <p:cNvSpPr/>
              <p:nvPr/>
            </p:nvSpPr>
            <p:spPr bwMode="auto">
              <a:xfrm>
                <a:off x="990600" y="1119188"/>
                <a:ext cx="11113" cy="3175"/>
              </a:xfrm>
              <a:custGeom>
                <a:avLst/>
                <a:gdLst>
                  <a:gd name="T0" fmla="*/ 2147483647 w 7"/>
                  <a:gd name="T1" fmla="*/ 0 h 2"/>
                  <a:gd name="T2" fmla="*/ 2147483647 w 7"/>
                  <a:gd name="T3" fmla="*/ 0 h 2"/>
                  <a:gd name="T4" fmla="*/ 0 w 7"/>
                  <a:gd name="T5" fmla="*/ 0 h 2"/>
                  <a:gd name="T6" fmla="*/ 2147483647 w 7"/>
                  <a:gd name="T7" fmla="*/ 2147483647 h 2"/>
                  <a:gd name="T8" fmla="*/ 2147483647 w 7"/>
                  <a:gd name="T9" fmla="*/ 2147483647 h 2"/>
                  <a:gd name="T10" fmla="*/ 2147483647 w 7"/>
                  <a:gd name="T11" fmla="*/ 2147483647 h 2"/>
                  <a:gd name="T12" fmla="*/ 2147483647 w 7"/>
                  <a:gd name="T13" fmla="*/ 2147483647 h 2"/>
                  <a:gd name="T14" fmla="*/ 2147483647 w 7"/>
                  <a:gd name="T15" fmla="*/ 2147483647 h 2"/>
                  <a:gd name="T16" fmla="*/ 2147483647 w 7"/>
                  <a:gd name="T17" fmla="*/ 2147483647 h 2"/>
                  <a:gd name="T18" fmla="*/ 2147483647 w 7"/>
                  <a:gd name="T19" fmla="*/ 2147483647 h 2"/>
                  <a:gd name="T20" fmla="*/ 2147483647 w 7"/>
                  <a:gd name="T21" fmla="*/ 0 h 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" h="2">
                    <a:moveTo>
                      <a:pt x="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2" y="2"/>
                    </a:lnTo>
                    <a:lnTo>
                      <a:pt x="5" y="2"/>
                    </a:lnTo>
                    <a:lnTo>
                      <a:pt x="7" y="2"/>
                    </a:lnTo>
                    <a:lnTo>
                      <a:pt x="5" y="2"/>
                    </a:lnTo>
                    <a:lnTo>
                      <a:pt x="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1" name="Freeform 1917"/>
              <p:cNvSpPr/>
              <p:nvPr/>
            </p:nvSpPr>
            <p:spPr bwMode="auto">
              <a:xfrm>
                <a:off x="979488" y="1130300"/>
                <a:ext cx="11113" cy="3175"/>
              </a:xfrm>
              <a:custGeom>
                <a:avLst/>
                <a:gdLst>
                  <a:gd name="T0" fmla="*/ 2147483647 w 3"/>
                  <a:gd name="T1" fmla="*/ 0 h 1"/>
                  <a:gd name="T2" fmla="*/ 2147483647 w 3"/>
                  <a:gd name="T3" fmla="*/ 2147483647 h 1"/>
                  <a:gd name="T4" fmla="*/ 0 w 3"/>
                  <a:gd name="T5" fmla="*/ 2147483647 h 1"/>
                  <a:gd name="T6" fmla="*/ 0 w 3"/>
                  <a:gd name="T7" fmla="*/ 2147483647 h 1"/>
                  <a:gd name="T8" fmla="*/ 0 w 3"/>
                  <a:gd name="T9" fmla="*/ 2147483647 h 1"/>
                  <a:gd name="T10" fmla="*/ 2147483647 w 3"/>
                  <a:gd name="T11" fmla="*/ 2147483647 h 1"/>
                  <a:gd name="T12" fmla="*/ 2147483647 w 3"/>
                  <a:gd name="T13" fmla="*/ 2147483647 h 1"/>
                  <a:gd name="T14" fmla="*/ 2147483647 w 3"/>
                  <a:gd name="T15" fmla="*/ 2147483647 h 1"/>
                  <a:gd name="T16" fmla="*/ 2147483647 w 3"/>
                  <a:gd name="T17" fmla="*/ 2147483647 h 1"/>
                  <a:gd name="T18" fmla="*/ 2147483647 w 3"/>
                  <a:gd name="T19" fmla="*/ 0 h 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" h="1">
                    <a:moveTo>
                      <a:pt x="2" y="0"/>
                    </a:moveTo>
                    <a:cubicBezTo>
                      <a:pt x="1" y="1"/>
                      <a:pt x="1" y="1"/>
                      <a:pt x="1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2" y="1"/>
                      <a:pt x="2" y="1"/>
                      <a:pt x="2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3" y="1"/>
                      <a:pt x="3" y="1"/>
                      <a:pt x="3" y="1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BE6F4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2" name="Freeform 1918"/>
              <p:cNvSpPr/>
              <p:nvPr/>
            </p:nvSpPr>
            <p:spPr bwMode="auto">
              <a:xfrm>
                <a:off x="2184400" y="1457325"/>
                <a:ext cx="288925" cy="571500"/>
              </a:xfrm>
              <a:custGeom>
                <a:avLst/>
                <a:gdLst>
                  <a:gd name="T0" fmla="*/ 2147483647 w 77"/>
                  <a:gd name="T1" fmla="*/ 0 h 152"/>
                  <a:gd name="T2" fmla="*/ 2147483647 w 77"/>
                  <a:gd name="T3" fmla="*/ 0 h 152"/>
                  <a:gd name="T4" fmla="*/ 0 w 77"/>
                  <a:gd name="T5" fmla="*/ 2147483647 h 152"/>
                  <a:gd name="T6" fmla="*/ 0 w 77"/>
                  <a:gd name="T7" fmla="*/ 2147483647 h 152"/>
                  <a:gd name="T8" fmla="*/ 2147483647 w 77"/>
                  <a:gd name="T9" fmla="*/ 2147483647 h 152"/>
                  <a:gd name="T10" fmla="*/ 2147483647 w 77"/>
                  <a:gd name="T11" fmla="*/ 2147483647 h 152"/>
                  <a:gd name="T12" fmla="*/ 2147483647 w 77"/>
                  <a:gd name="T13" fmla="*/ 2147483647 h 152"/>
                  <a:gd name="T14" fmla="*/ 2147483647 w 77"/>
                  <a:gd name="T15" fmla="*/ 2147483647 h 152"/>
                  <a:gd name="T16" fmla="*/ 2147483647 w 77"/>
                  <a:gd name="T17" fmla="*/ 0 h 15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7" h="152">
                    <a:moveTo>
                      <a:pt x="66" y="0"/>
                    </a:moveTo>
                    <a:cubicBezTo>
                      <a:pt x="12" y="0"/>
                      <a:pt x="12" y="0"/>
                      <a:pt x="12" y="0"/>
                    </a:cubicBezTo>
                    <a:cubicBezTo>
                      <a:pt x="5" y="0"/>
                      <a:pt x="0" y="5"/>
                      <a:pt x="0" y="12"/>
                    </a:cubicBezTo>
                    <a:cubicBezTo>
                      <a:pt x="0" y="140"/>
                      <a:pt x="0" y="140"/>
                      <a:pt x="0" y="140"/>
                    </a:cubicBezTo>
                    <a:cubicBezTo>
                      <a:pt x="0" y="147"/>
                      <a:pt x="5" y="152"/>
                      <a:pt x="12" y="152"/>
                    </a:cubicBezTo>
                    <a:cubicBezTo>
                      <a:pt x="66" y="152"/>
                      <a:pt x="66" y="152"/>
                      <a:pt x="66" y="152"/>
                    </a:cubicBezTo>
                    <a:cubicBezTo>
                      <a:pt x="72" y="152"/>
                      <a:pt x="77" y="147"/>
                      <a:pt x="77" y="140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7" y="5"/>
                      <a:pt x="72" y="0"/>
                      <a:pt x="6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3" name="Freeform 1919"/>
              <p:cNvSpPr/>
              <p:nvPr/>
            </p:nvSpPr>
            <p:spPr bwMode="auto">
              <a:xfrm>
                <a:off x="2289175" y="1490663"/>
                <a:ext cx="82550" cy="7938"/>
              </a:xfrm>
              <a:custGeom>
                <a:avLst/>
                <a:gdLst>
                  <a:gd name="T0" fmla="*/ 2147483647 w 22"/>
                  <a:gd name="T1" fmla="*/ 0 h 2"/>
                  <a:gd name="T2" fmla="*/ 2147483647 w 22"/>
                  <a:gd name="T3" fmla="*/ 0 h 2"/>
                  <a:gd name="T4" fmla="*/ 2147483647 w 22"/>
                  <a:gd name="T5" fmla="*/ 2147483647 h 2"/>
                  <a:gd name="T6" fmla="*/ 2147483647 w 22"/>
                  <a:gd name="T7" fmla="*/ 2147483647 h 2"/>
                  <a:gd name="T8" fmla="*/ 2147483647 w 22"/>
                  <a:gd name="T9" fmla="*/ 2147483647 h 2"/>
                  <a:gd name="T10" fmla="*/ 0 w 22"/>
                  <a:gd name="T11" fmla="*/ 2147483647 h 2"/>
                  <a:gd name="T12" fmla="*/ 2147483647 w 22"/>
                  <a:gd name="T13" fmla="*/ 0 h 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" h="2">
                    <a:moveTo>
                      <a:pt x="1" y="0"/>
                    </a:moveTo>
                    <a:cubicBezTo>
                      <a:pt x="21" y="0"/>
                      <a:pt x="21" y="0"/>
                      <a:pt x="21" y="0"/>
                    </a:cubicBezTo>
                    <a:cubicBezTo>
                      <a:pt x="21" y="0"/>
                      <a:pt x="22" y="0"/>
                      <a:pt x="22" y="1"/>
                    </a:cubicBezTo>
                    <a:cubicBezTo>
                      <a:pt x="22" y="2"/>
                      <a:pt x="21" y="2"/>
                      <a:pt x="21" y="2"/>
                    </a:cubicBezTo>
                    <a:cubicBezTo>
                      <a:pt x="1" y="2"/>
                      <a:pt x="1" y="2"/>
                      <a:pt x="1" y="2"/>
                    </a:cubicBezTo>
                    <a:cubicBezTo>
                      <a:pt x="0" y="2"/>
                      <a:pt x="0" y="2"/>
                      <a:pt x="0" y="1"/>
                    </a:cubicBezTo>
                    <a:cubicBezTo>
                      <a:pt x="0" y="0"/>
                      <a:pt x="0" y="0"/>
                      <a:pt x="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4" name="Oval 1920"/>
              <p:cNvSpPr>
                <a:spLocks noChangeArrowheads="1"/>
              </p:cNvSpPr>
              <p:nvPr/>
            </p:nvSpPr>
            <p:spPr bwMode="auto">
              <a:xfrm>
                <a:off x="2305050" y="1943100"/>
                <a:ext cx="52388" cy="52388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5" name="Rectangle 1921"/>
              <p:cNvSpPr>
                <a:spLocks noChangeArrowheads="1"/>
              </p:cNvSpPr>
              <p:nvPr/>
            </p:nvSpPr>
            <p:spPr bwMode="auto">
              <a:xfrm>
                <a:off x="2203450" y="1544638"/>
                <a:ext cx="252413" cy="3714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6" name="Freeform 1922"/>
              <p:cNvSpPr/>
              <p:nvPr/>
            </p:nvSpPr>
            <p:spPr bwMode="auto">
              <a:xfrm>
                <a:off x="2203450" y="1544638"/>
                <a:ext cx="252413" cy="371475"/>
              </a:xfrm>
              <a:custGeom>
                <a:avLst/>
                <a:gdLst>
                  <a:gd name="T0" fmla="*/ 2147483647 w 159"/>
                  <a:gd name="T1" fmla="*/ 2147483647 h 234"/>
                  <a:gd name="T2" fmla="*/ 0 w 159"/>
                  <a:gd name="T3" fmla="*/ 2147483647 h 234"/>
                  <a:gd name="T4" fmla="*/ 0 w 159"/>
                  <a:gd name="T5" fmla="*/ 0 h 234"/>
                  <a:gd name="T6" fmla="*/ 2147483647 w 159"/>
                  <a:gd name="T7" fmla="*/ 2147483647 h 23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59" h="234">
                    <a:moveTo>
                      <a:pt x="159" y="234"/>
                    </a:moveTo>
                    <a:lnTo>
                      <a:pt x="0" y="234"/>
                    </a:lnTo>
                    <a:lnTo>
                      <a:pt x="0" y="0"/>
                    </a:lnTo>
                    <a:lnTo>
                      <a:pt x="159" y="23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47" name="Rectangle 1923"/>
              <p:cNvSpPr>
                <a:spLocks noChangeArrowheads="1"/>
              </p:cNvSpPr>
              <p:nvPr/>
            </p:nvSpPr>
            <p:spPr bwMode="auto">
              <a:xfrm>
                <a:off x="2236788" y="1641475"/>
                <a:ext cx="184150" cy="492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8" name="Oval 1924"/>
              <p:cNvSpPr>
                <a:spLocks noChangeArrowheads="1"/>
              </p:cNvSpPr>
              <p:nvPr/>
            </p:nvSpPr>
            <p:spPr bwMode="auto">
              <a:xfrm>
                <a:off x="2251075" y="16605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49" name="Oval 1925"/>
              <p:cNvSpPr>
                <a:spLocks noChangeArrowheads="1"/>
              </p:cNvSpPr>
              <p:nvPr/>
            </p:nvSpPr>
            <p:spPr bwMode="auto">
              <a:xfrm>
                <a:off x="2266950" y="16605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0" name="Oval 1926"/>
              <p:cNvSpPr>
                <a:spLocks noChangeArrowheads="1"/>
              </p:cNvSpPr>
              <p:nvPr/>
            </p:nvSpPr>
            <p:spPr bwMode="auto">
              <a:xfrm>
                <a:off x="2286000" y="16605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1" name="Oval 1927"/>
              <p:cNvSpPr>
                <a:spLocks noChangeArrowheads="1"/>
              </p:cNvSpPr>
              <p:nvPr/>
            </p:nvSpPr>
            <p:spPr bwMode="auto">
              <a:xfrm>
                <a:off x="2305050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2" name="Oval 1928"/>
              <p:cNvSpPr>
                <a:spLocks noChangeArrowheads="1"/>
              </p:cNvSpPr>
              <p:nvPr/>
            </p:nvSpPr>
            <p:spPr bwMode="auto">
              <a:xfrm>
                <a:off x="2324100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3" name="Oval 1929"/>
              <p:cNvSpPr>
                <a:spLocks noChangeArrowheads="1"/>
              </p:cNvSpPr>
              <p:nvPr/>
            </p:nvSpPr>
            <p:spPr bwMode="auto">
              <a:xfrm>
                <a:off x="2341563" y="16605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4" name="Oval 1930"/>
              <p:cNvSpPr>
                <a:spLocks noChangeArrowheads="1"/>
              </p:cNvSpPr>
              <p:nvPr/>
            </p:nvSpPr>
            <p:spPr bwMode="auto">
              <a:xfrm>
                <a:off x="2360613" y="16605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5" name="Rectangle 1931"/>
              <p:cNvSpPr>
                <a:spLocks noChangeArrowheads="1"/>
              </p:cNvSpPr>
              <p:nvPr/>
            </p:nvSpPr>
            <p:spPr bwMode="auto">
              <a:xfrm>
                <a:off x="2236788" y="1706563"/>
                <a:ext cx="184150" cy="476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6" name="Oval 1932"/>
              <p:cNvSpPr>
                <a:spLocks noChangeArrowheads="1"/>
              </p:cNvSpPr>
              <p:nvPr/>
            </p:nvSpPr>
            <p:spPr bwMode="auto">
              <a:xfrm>
                <a:off x="2251075" y="17240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7" name="Oval 1933"/>
              <p:cNvSpPr>
                <a:spLocks noChangeArrowheads="1"/>
              </p:cNvSpPr>
              <p:nvPr/>
            </p:nvSpPr>
            <p:spPr bwMode="auto">
              <a:xfrm>
                <a:off x="2266950" y="17240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8" name="Oval 1934"/>
              <p:cNvSpPr>
                <a:spLocks noChangeArrowheads="1"/>
              </p:cNvSpPr>
              <p:nvPr/>
            </p:nvSpPr>
            <p:spPr bwMode="auto">
              <a:xfrm>
                <a:off x="2286000" y="1724025"/>
                <a:ext cx="14288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59" name="Oval 1935"/>
              <p:cNvSpPr>
                <a:spLocks noChangeArrowheads="1"/>
              </p:cNvSpPr>
              <p:nvPr/>
            </p:nvSpPr>
            <p:spPr bwMode="auto">
              <a:xfrm>
                <a:off x="2305050" y="17240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0" name="Oval 1936"/>
              <p:cNvSpPr>
                <a:spLocks noChangeArrowheads="1"/>
              </p:cNvSpPr>
              <p:nvPr/>
            </p:nvSpPr>
            <p:spPr bwMode="auto">
              <a:xfrm>
                <a:off x="2324100" y="1724025"/>
                <a:ext cx="11113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1" name="Oval 1937"/>
              <p:cNvSpPr>
                <a:spLocks noChangeArrowheads="1"/>
              </p:cNvSpPr>
              <p:nvPr/>
            </p:nvSpPr>
            <p:spPr bwMode="auto">
              <a:xfrm>
                <a:off x="2341563" y="1724025"/>
                <a:ext cx="12700" cy="1111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2" name="Rectangle 1938"/>
              <p:cNvSpPr>
                <a:spLocks noChangeArrowheads="1"/>
              </p:cNvSpPr>
              <p:nvPr/>
            </p:nvSpPr>
            <p:spPr bwMode="auto">
              <a:xfrm>
                <a:off x="2236788" y="1770063"/>
                <a:ext cx="184150" cy="492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3" name="Rectangle 1939"/>
              <p:cNvSpPr>
                <a:spLocks noChangeArrowheads="1"/>
              </p:cNvSpPr>
              <p:nvPr/>
            </p:nvSpPr>
            <p:spPr bwMode="auto">
              <a:xfrm>
                <a:off x="2286000" y="1792288"/>
                <a:ext cx="85725" cy="31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64" name="Freeform 1940"/>
              <p:cNvSpPr>
                <a:spLocks noEditPoints="1"/>
              </p:cNvSpPr>
              <p:nvPr/>
            </p:nvSpPr>
            <p:spPr bwMode="auto">
              <a:xfrm>
                <a:off x="1863725" y="395288"/>
                <a:ext cx="301625" cy="249238"/>
              </a:xfrm>
              <a:custGeom>
                <a:avLst/>
                <a:gdLst>
                  <a:gd name="T0" fmla="*/ 2147483647 w 80"/>
                  <a:gd name="T1" fmla="*/ 2147483647 h 66"/>
                  <a:gd name="T2" fmla="*/ 2147483647 w 80"/>
                  <a:gd name="T3" fmla="*/ 2147483647 h 66"/>
                  <a:gd name="T4" fmla="*/ 0 w 80"/>
                  <a:gd name="T5" fmla="*/ 2147483647 h 66"/>
                  <a:gd name="T6" fmla="*/ 2147483647 w 80"/>
                  <a:gd name="T7" fmla="*/ 2147483647 h 66"/>
                  <a:gd name="T8" fmla="*/ 2147483647 w 80"/>
                  <a:gd name="T9" fmla="*/ 2147483647 h 66"/>
                  <a:gd name="T10" fmla="*/ 2147483647 w 80"/>
                  <a:gd name="T11" fmla="*/ 2147483647 h 66"/>
                  <a:gd name="T12" fmla="*/ 2147483647 w 80"/>
                  <a:gd name="T13" fmla="*/ 2147483647 h 66"/>
                  <a:gd name="T14" fmla="*/ 2147483647 w 80"/>
                  <a:gd name="T15" fmla="*/ 2147483647 h 66"/>
                  <a:gd name="T16" fmla="*/ 2147483647 w 80"/>
                  <a:gd name="T17" fmla="*/ 2147483647 h 66"/>
                  <a:gd name="T18" fmla="*/ 2147483647 w 80"/>
                  <a:gd name="T19" fmla="*/ 2147483647 h 66"/>
                  <a:gd name="T20" fmla="*/ 2147483647 w 80"/>
                  <a:gd name="T21" fmla="*/ 2147483647 h 66"/>
                  <a:gd name="T22" fmla="*/ 2147483647 w 80"/>
                  <a:gd name="T23" fmla="*/ 2147483647 h 66"/>
                  <a:gd name="T24" fmla="*/ 2147483647 w 80"/>
                  <a:gd name="T25" fmla="*/ 2147483647 h 66"/>
                  <a:gd name="T26" fmla="*/ 2147483647 w 80"/>
                  <a:gd name="T27" fmla="*/ 2147483647 h 66"/>
                  <a:gd name="T28" fmla="*/ 2147483647 w 80"/>
                  <a:gd name="T29" fmla="*/ 2147483647 h 66"/>
                  <a:gd name="T30" fmla="*/ 2147483647 w 80"/>
                  <a:gd name="T31" fmla="*/ 2147483647 h 66"/>
                  <a:gd name="T32" fmla="*/ 2147483647 w 80"/>
                  <a:gd name="T33" fmla="*/ 2147483647 h 66"/>
                  <a:gd name="T34" fmla="*/ 2147483647 w 80"/>
                  <a:gd name="T35" fmla="*/ 2147483647 h 66"/>
                  <a:gd name="T36" fmla="*/ 2147483647 w 80"/>
                  <a:gd name="T37" fmla="*/ 2147483647 h 66"/>
                  <a:gd name="T38" fmla="*/ 2147483647 w 80"/>
                  <a:gd name="T39" fmla="*/ 2147483647 h 66"/>
                  <a:gd name="T40" fmla="*/ 2147483647 w 80"/>
                  <a:gd name="T41" fmla="*/ 2147483647 h 66"/>
                  <a:gd name="T42" fmla="*/ 2147483647 w 80"/>
                  <a:gd name="T43" fmla="*/ 2147483647 h 6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0" h="66">
                    <a:moveTo>
                      <a:pt x="16" y="66"/>
                    </a:moveTo>
                    <a:cubicBezTo>
                      <a:pt x="13" y="66"/>
                      <a:pt x="10" y="64"/>
                      <a:pt x="10" y="61"/>
                    </a:cubicBezTo>
                    <a:cubicBezTo>
                      <a:pt x="0" y="24"/>
                      <a:pt x="0" y="24"/>
                      <a:pt x="0" y="24"/>
                    </a:cubicBezTo>
                    <a:cubicBezTo>
                      <a:pt x="0" y="22"/>
                      <a:pt x="0" y="20"/>
                      <a:pt x="1" y="19"/>
                    </a:cubicBezTo>
                    <a:cubicBezTo>
                      <a:pt x="2" y="17"/>
                      <a:pt x="3" y="16"/>
                      <a:pt x="5" y="15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5" y="0"/>
                      <a:pt x="69" y="2"/>
                      <a:pt x="70" y="6"/>
                    </a:cubicBezTo>
                    <a:cubicBezTo>
                      <a:pt x="79" y="43"/>
                      <a:pt x="79" y="43"/>
                      <a:pt x="79" y="43"/>
                    </a:cubicBezTo>
                    <a:cubicBezTo>
                      <a:pt x="80" y="46"/>
                      <a:pt x="78" y="50"/>
                      <a:pt x="75" y="51"/>
                    </a:cubicBezTo>
                    <a:cubicBezTo>
                      <a:pt x="18" y="66"/>
                      <a:pt x="18" y="66"/>
                      <a:pt x="18" y="66"/>
                    </a:cubicBezTo>
                    <a:cubicBezTo>
                      <a:pt x="17" y="66"/>
                      <a:pt x="17" y="66"/>
                      <a:pt x="16" y="66"/>
                    </a:cubicBezTo>
                    <a:close/>
                    <a:moveTo>
                      <a:pt x="63" y="5"/>
                    </a:moveTo>
                    <a:cubicBezTo>
                      <a:pt x="63" y="5"/>
                      <a:pt x="63" y="5"/>
                      <a:pt x="63" y="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20"/>
                      <a:pt x="5" y="20"/>
                      <a:pt x="4" y="21"/>
                    </a:cubicBezTo>
                    <a:cubicBezTo>
                      <a:pt x="4" y="21"/>
                      <a:pt x="4" y="22"/>
                      <a:pt x="4" y="22"/>
                    </a:cubicBezTo>
                    <a:cubicBezTo>
                      <a:pt x="14" y="60"/>
                      <a:pt x="14" y="60"/>
                      <a:pt x="14" y="60"/>
                    </a:cubicBezTo>
                    <a:cubicBezTo>
                      <a:pt x="14" y="61"/>
                      <a:pt x="15" y="62"/>
                      <a:pt x="17" y="61"/>
                    </a:cubicBezTo>
                    <a:cubicBezTo>
                      <a:pt x="74" y="47"/>
                      <a:pt x="74" y="47"/>
                      <a:pt x="74" y="47"/>
                    </a:cubicBezTo>
                    <a:cubicBezTo>
                      <a:pt x="75" y="46"/>
                      <a:pt x="76" y="45"/>
                      <a:pt x="75" y="44"/>
                    </a:cubicBezTo>
                    <a:cubicBezTo>
                      <a:pt x="66" y="7"/>
                      <a:pt x="66" y="7"/>
                      <a:pt x="66" y="7"/>
                    </a:cubicBezTo>
                    <a:cubicBezTo>
                      <a:pt x="65" y="6"/>
                      <a:pt x="65" y="5"/>
                      <a:pt x="63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5" name="Freeform 1941"/>
              <p:cNvSpPr/>
              <p:nvPr/>
            </p:nvSpPr>
            <p:spPr bwMode="auto">
              <a:xfrm>
                <a:off x="1901825" y="504825"/>
                <a:ext cx="263525" cy="139700"/>
              </a:xfrm>
              <a:custGeom>
                <a:avLst/>
                <a:gdLst>
                  <a:gd name="T0" fmla="*/ 2147483647 w 70"/>
                  <a:gd name="T1" fmla="*/ 2147483647 h 37"/>
                  <a:gd name="T2" fmla="*/ 2147483647 w 70"/>
                  <a:gd name="T3" fmla="*/ 2147483647 h 37"/>
                  <a:gd name="T4" fmla="*/ 0 w 70"/>
                  <a:gd name="T5" fmla="*/ 2147483647 h 37"/>
                  <a:gd name="T6" fmla="*/ 2147483647 w 70"/>
                  <a:gd name="T7" fmla="*/ 2147483647 h 37"/>
                  <a:gd name="T8" fmla="*/ 2147483647 w 70"/>
                  <a:gd name="T9" fmla="*/ 2147483647 h 37"/>
                  <a:gd name="T10" fmla="*/ 2147483647 w 70"/>
                  <a:gd name="T11" fmla="*/ 2147483647 h 37"/>
                  <a:gd name="T12" fmla="*/ 2147483647 w 70"/>
                  <a:gd name="T13" fmla="*/ 2147483647 h 37"/>
                  <a:gd name="T14" fmla="*/ 2147483647 w 70"/>
                  <a:gd name="T15" fmla="*/ 2147483647 h 37"/>
                  <a:gd name="T16" fmla="*/ 2147483647 w 70"/>
                  <a:gd name="T17" fmla="*/ 2147483647 h 37"/>
                  <a:gd name="T18" fmla="*/ 2147483647 w 70"/>
                  <a:gd name="T19" fmla="*/ 2147483647 h 37"/>
                  <a:gd name="T20" fmla="*/ 2147483647 w 70"/>
                  <a:gd name="T21" fmla="*/ 0 h 37"/>
                  <a:gd name="T22" fmla="*/ 2147483647 w 70"/>
                  <a:gd name="T23" fmla="*/ 2147483647 h 37"/>
                  <a:gd name="T24" fmla="*/ 2147483647 w 70"/>
                  <a:gd name="T25" fmla="*/ 2147483647 h 37"/>
                  <a:gd name="T26" fmla="*/ 2147483647 w 70"/>
                  <a:gd name="T27" fmla="*/ 2147483647 h 37"/>
                  <a:gd name="T28" fmla="*/ 2147483647 w 70"/>
                  <a:gd name="T29" fmla="*/ 2147483647 h 37"/>
                  <a:gd name="T30" fmla="*/ 2147483647 w 70"/>
                  <a:gd name="T31" fmla="*/ 2147483647 h 37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70" h="37">
                    <a:moveTo>
                      <a:pt x="6" y="37"/>
                    </a:moveTo>
                    <a:cubicBezTo>
                      <a:pt x="4" y="37"/>
                      <a:pt x="2" y="36"/>
                      <a:pt x="1" y="34"/>
                    </a:cubicBezTo>
                    <a:cubicBezTo>
                      <a:pt x="0" y="33"/>
                      <a:pt x="0" y="33"/>
                      <a:pt x="0" y="33"/>
                    </a:cubicBezTo>
                    <a:cubicBezTo>
                      <a:pt x="18" y="6"/>
                      <a:pt x="18" y="6"/>
                      <a:pt x="18" y="6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5" y="32"/>
                      <a:pt x="5" y="32"/>
                      <a:pt x="5" y="32"/>
                    </a:cubicBezTo>
                    <a:cubicBezTo>
                      <a:pt x="6" y="32"/>
                      <a:pt x="6" y="32"/>
                      <a:pt x="7" y="32"/>
                    </a:cubicBezTo>
                    <a:cubicBezTo>
                      <a:pt x="64" y="18"/>
                      <a:pt x="64" y="18"/>
                      <a:pt x="64" y="18"/>
                    </a:cubicBezTo>
                    <a:cubicBezTo>
                      <a:pt x="64" y="18"/>
                      <a:pt x="64" y="17"/>
                      <a:pt x="65" y="17"/>
                    </a:cubicBezTo>
                    <a:cubicBezTo>
                      <a:pt x="39" y="4"/>
                      <a:pt x="39" y="4"/>
                      <a:pt x="39" y="4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70" y="15"/>
                      <a:pt x="70" y="15"/>
                      <a:pt x="70" y="15"/>
                    </a:cubicBezTo>
                    <a:cubicBezTo>
                      <a:pt x="70" y="16"/>
                      <a:pt x="70" y="16"/>
                      <a:pt x="70" y="16"/>
                    </a:cubicBezTo>
                    <a:cubicBezTo>
                      <a:pt x="69" y="19"/>
                      <a:pt x="67" y="21"/>
                      <a:pt x="65" y="22"/>
                    </a:cubicBezTo>
                    <a:cubicBezTo>
                      <a:pt x="8" y="37"/>
                      <a:pt x="8" y="37"/>
                      <a:pt x="8" y="37"/>
                    </a:cubicBezTo>
                    <a:cubicBezTo>
                      <a:pt x="7" y="37"/>
                      <a:pt x="7" y="37"/>
                      <a:pt x="6" y="3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6" name="Freeform 1942"/>
              <p:cNvSpPr>
                <a:spLocks noEditPoints="1"/>
              </p:cNvSpPr>
              <p:nvPr/>
            </p:nvSpPr>
            <p:spPr bwMode="auto">
              <a:xfrm>
                <a:off x="1863725" y="395288"/>
                <a:ext cx="263525" cy="169863"/>
              </a:xfrm>
              <a:custGeom>
                <a:avLst/>
                <a:gdLst>
                  <a:gd name="T0" fmla="*/ 2147483647 w 70"/>
                  <a:gd name="T1" fmla="*/ 2147483647 h 45"/>
                  <a:gd name="T2" fmla="*/ 0 w 70"/>
                  <a:gd name="T3" fmla="*/ 2147483647 h 45"/>
                  <a:gd name="T4" fmla="*/ 0 w 70"/>
                  <a:gd name="T5" fmla="*/ 2147483647 h 45"/>
                  <a:gd name="T6" fmla="*/ 2147483647 w 70"/>
                  <a:gd name="T7" fmla="*/ 2147483647 h 45"/>
                  <a:gd name="T8" fmla="*/ 2147483647 w 70"/>
                  <a:gd name="T9" fmla="*/ 2147483647 h 45"/>
                  <a:gd name="T10" fmla="*/ 2147483647 w 70"/>
                  <a:gd name="T11" fmla="*/ 2147483647 h 45"/>
                  <a:gd name="T12" fmla="*/ 2147483647 w 70"/>
                  <a:gd name="T13" fmla="*/ 2147483647 h 45"/>
                  <a:gd name="T14" fmla="*/ 2147483647 w 70"/>
                  <a:gd name="T15" fmla="*/ 2147483647 h 45"/>
                  <a:gd name="T16" fmla="*/ 2147483647 w 70"/>
                  <a:gd name="T17" fmla="*/ 2147483647 h 45"/>
                  <a:gd name="T18" fmla="*/ 2147483647 w 70"/>
                  <a:gd name="T19" fmla="*/ 2147483647 h 45"/>
                  <a:gd name="T20" fmla="*/ 2147483647 w 70"/>
                  <a:gd name="T21" fmla="*/ 2147483647 h 45"/>
                  <a:gd name="T22" fmla="*/ 2147483647 w 70"/>
                  <a:gd name="T23" fmla="*/ 2147483647 h 45"/>
                  <a:gd name="T24" fmla="*/ 2147483647 w 70"/>
                  <a:gd name="T25" fmla="*/ 2147483647 h 45"/>
                  <a:gd name="T26" fmla="*/ 2147483647 w 70"/>
                  <a:gd name="T27" fmla="*/ 2147483647 h 4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70" h="45">
                    <a:moveTo>
                      <a:pt x="43" y="45"/>
                    </a:moveTo>
                    <a:cubicBezTo>
                      <a:pt x="0" y="23"/>
                      <a:pt x="0" y="23"/>
                      <a:pt x="0" y="23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8"/>
                      <a:pt x="2" y="16"/>
                      <a:pt x="5" y="15"/>
                    </a:cubicBezTo>
                    <a:cubicBezTo>
                      <a:pt x="62" y="1"/>
                      <a:pt x="62" y="1"/>
                      <a:pt x="62" y="1"/>
                    </a:cubicBezTo>
                    <a:cubicBezTo>
                      <a:pt x="65" y="0"/>
                      <a:pt x="67" y="1"/>
                      <a:pt x="69" y="3"/>
                    </a:cubicBezTo>
                    <a:cubicBezTo>
                      <a:pt x="70" y="5"/>
                      <a:pt x="70" y="5"/>
                      <a:pt x="70" y="5"/>
                    </a:cubicBezTo>
                    <a:lnTo>
                      <a:pt x="43" y="45"/>
                    </a:lnTo>
                    <a:close/>
                    <a:moveTo>
                      <a:pt x="5" y="20"/>
                    </a:moveTo>
                    <a:cubicBezTo>
                      <a:pt x="41" y="39"/>
                      <a:pt x="41" y="39"/>
                      <a:pt x="41" y="39"/>
                    </a:cubicBezTo>
                    <a:cubicBezTo>
                      <a:pt x="64" y="5"/>
                      <a:pt x="64" y="5"/>
                      <a:pt x="64" y="5"/>
                    </a:cubicBezTo>
                    <a:cubicBezTo>
                      <a:pt x="64" y="5"/>
                      <a:pt x="63" y="5"/>
                      <a:pt x="63" y="5"/>
                    </a:cubicBezTo>
                    <a:cubicBezTo>
                      <a:pt x="6" y="20"/>
                      <a:pt x="6" y="20"/>
                      <a:pt x="6" y="20"/>
                    </a:cubicBezTo>
                    <a:cubicBezTo>
                      <a:pt x="5" y="20"/>
                      <a:pt x="5" y="20"/>
                      <a:pt x="5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7" name="Freeform 1943"/>
              <p:cNvSpPr>
                <a:spLocks noEditPoints="1"/>
              </p:cNvSpPr>
              <p:nvPr/>
            </p:nvSpPr>
            <p:spPr bwMode="auto">
              <a:xfrm>
                <a:off x="2316163" y="1114425"/>
                <a:ext cx="146050" cy="203200"/>
              </a:xfrm>
              <a:custGeom>
                <a:avLst/>
                <a:gdLst>
                  <a:gd name="T0" fmla="*/ 2147483647 w 92"/>
                  <a:gd name="T1" fmla="*/ 2147483647 h 128"/>
                  <a:gd name="T2" fmla="*/ 0 w 92"/>
                  <a:gd name="T3" fmla="*/ 2147483647 h 128"/>
                  <a:gd name="T4" fmla="*/ 2147483647 w 92"/>
                  <a:gd name="T5" fmla="*/ 0 h 128"/>
                  <a:gd name="T6" fmla="*/ 2147483647 w 92"/>
                  <a:gd name="T7" fmla="*/ 2147483647 h 128"/>
                  <a:gd name="T8" fmla="*/ 2147483647 w 92"/>
                  <a:gd name="T9" fmla="*/ 2147483647 h 128"/>
                  <a:gd name="T10" fmla="*/ 2147483647 w 92"/>
                  <a:gd name="T11" fmla="*/ 2147483647 h 128"/>
                  <a:gd name="T12" fmla="*/ 2147483647 w 92"/>
                  <a:gd name="T13" fmla="*/ 2147483647 h 128"/>
                  <a:gd name="T14" fmla="*/ 2147483647 w 92"/>
                  <a:gd name="T15" fmla="*/ 2147483647 h 128"/>
                  <a:gd name="T16" fmla="*/ 2147483647 w 92"/>
                  <a:gd name="T17" fmla="*/ 2147483647 h 128"/>
                  <a:gd name="T18" fmla="*/ 2147483647 w 92"/>
                  <a:gd name="T19" fmla="*/ 2147483647 h 1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2" h="128">
                    <a:moveTo>
                      <a:pt x="31" y="128"/>
                    </a:moveTo>
                    <a:lnTo>
                      <a:pt x="0" y="17"/>
                    </a:lnTo>
                    <a:lnTo>
                      <a:pt x="59" y="0"/>
                    </a:lnTo>
                    <a:lnTo>
                      <a:pt x="92" y="109"/>
                    </a:lnTo>
                    <a:lnTo>
                      <a:pt x="31" y="128"/>
                    </a:lnTo>
                    <a:close/>
                    <a:moveTo>
                      <a:pt x="12" y="24"/>
                    </a:moveTo>
                    <a:lnTo>
                      <a:pt x="38" y="114"/>
                    </a:lnTo>
                    <a:lnTo>
                      <a:pt x="78" y="102"/>
                    </a:lnTo>
                    <a:lnTo>
                      <a:pt x="52" y="12"/>
                    </a:lnTo>
                    <a:lnTo>
                      <a:pt x="12" y="2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8" name="Freeform 1944"/>
              <p:cNvSpPr>
                <a:spLocks noEditPoints="1"/>
              </p:cNvSpPr>
              <p:nvPr/>
            </p:nvSpPr>
            <p:spPr bwMode="auto">
              <a:xfrm>
                <a:off x="2398713" y="1001713"/>
                <a:ext cx="222250" cy="249238"/>
              </a:xfrm>
              <a:custGeom>
                <a:avLst/>
                <a:gdLst>
                  <a:gd name="T0" fmla="*/ 2147483647 w 59"/>
                  <a:gd name="T1" fmla="*/ 2147483647 h 66"/>
                  <a:gd name="T2" fmla="*/ 2147483647 w 59"/>
                  <a:gd name="T3" fmla="*/ 2147483647 h 66"/>
                  <a:gd name="T4" fmla="*/ 2147483647 w 59"/>
                  <a:gd name="T5" fmla="*/ 2147483647 h 66"/>
                  <a:gd name="T6" fmla="*/ 2147483647 w 59"/>
                  <a:gd name="T7" fmla="*/ 2147483647 h 66"/>
                  <a:gd name="T8" fmla="*/ 2147483647 w 59"/>
                  <a:gd name="T9" fmla="*/ 2147483647 h 66"/>
                  <a:gd name="T10" fmla="*/ 2147483647 w 59"/>
                  <a:gd name="T11" fmla="*/ 2147483647 h 66"/>
                  <a:gd name="T12" fmla="*/ 0 w 59"/>
                  <a:gd name="T13" fmla="*/ 2147483647 h 66"/>
                  <a:gd name="T14" fmla="*/ 2147483647 w 59"/>
                  <a:gd name="T15" fmla="*/ 2147483647 h 66"/>
                  <a:gd name="T16" fmla="*/ 2147483647 w 59"/>
                  <a:gd name="T17" fmla="*/ 2147483647 h 66"/>
                  <a:gd name="T18" fmla="*/ 2147483647 w 59"/>
                  <a:gd name="T19" fmla="*/ 2147483647 h 66"/>
                  <a:gd name="T20" fmla="*/ 2147483647 w 59"/>
                  <a:gd name="T21" fmla="*/ 2147483647 h 66"/>
                  <a:gd name="T22" fmla="*/ 2147483647 w 59"/>
                  <a:gd name="T23" fmla="*/ 0 h 66"/>
                  <a:gd name="T24" fmla="*/ 2147483647 w 59"/>
                  <a:gd name="T25" fmla="*/ 2147483647 h 66"/>
                  <a:gd name="T26" fmla="*/ 2147483647 w 59"/>
                  <a:gd name="T27" fmla="*/ 2147483647 h 66"/>
                  <a:gd name="T28" fmla="*/ 2147483647 w 59"/>
                  <a:gd name="T29" fmla="*/ 2147483647 h 66"/>
                  <a:gd name="T30" fmla="*/ 2147483647 w 59"/>
                  <a:gd name="T31" fmla="*/ 2147483647 h 66"/>
                  <a:gd name="T32" fmla="*/ 2147483647 w 59"/>
                  <a:gd name="T33" fmla="*/ 2147483647 h 66"/>
                  <a:gd name="T34" fmla="*/ 2147483647 w 59"/>
                  <a:gd name="T35" fmla="*/ 2147483647 h 66"/>
                  <a:gd name="T36" fmla="*/ 2147483647 w 59"/>
                  <a:gd name="T37" fmla="*/ 2147483647 h 66"/>
                  <a:gd name="T38" fmla="*/ 2147483647 w 59"/>
                  <a:gd name="T39" fmla="*/ 2147483647 h 66"/>
                  <a:gd name="T40" fmla="*/ 2147483647 w 59"/>
                  <a:gd name="T41" fmla="*/ 2147483647 h 66"/>
                  <a:gd name="T42" fmla="*/ 2147483647 w 59"/>
                  <a:gd name="T43" fmla="*/ 2147483647 h 66"/>
                  <a:gd name="T44" fmla="*/ 2147483647 w 59"/>
                  <a:gd name="T45" fmla="*/ 2147483647 h 66"/>
                  <a:gd name="T46" fmla="*/ 2147483647 w 59"/>
                  <a:gd name="T47" fmla="*/ 2147483647 h 66"/>
                  <a:gd name="T48" fmla="*/ 2147483647 w 59"/>
                  <a:gd name="T49" fmla="*/ 2147483647 h 66"/>
                  <a:gd name="T50" fmla="*/ 2147483647 w 59"/>
                  <a:gd name="T51" fmla="*/ 2147483647 h 66"/>
                  <a:gd name="T52" fmla="*/ 2147483647 w 59"/>
                  <a:gd name="T53" fmla="*/ 2147483647 h 66"/>
                  <a:gd name="T54" fmla="*/ 2147483647 w 59"/>
                  <a:gd name="T55" fmla="*/ 2147483647 h 66"/>
                  <a:gd name="T56" fmla="*/ 2147483647 w 59"/>
                  <a:gd name="T57" fmla="*/ 2147483647 h 66"/>
                  <a:gd name="T58" fmla="*/ 2147483647 w 59"/>
                  <a:gd name="T59" fmla="*/ 2147483647 h 66"/>
                  <a:gd name="T60" fmla="*/ 2147483647 w 59"/>
                  <a:gd name="T61" fmla="*/ 2147483647 h 66"/>
                  <a:gd name="T62" fmla="*/ 2147483647 w 59"/>
                  <a:gd name="T63" fmla="*/ 2147483647 h 66"/>
                  <a:gd name="T64" fmla="*/ 2147483647 w 59"/>
                  <a:gd name="T65" fmla="*/ 2147483647 h 66"/>
                  <a:gd name="T66" fmla="*/ 2147483647 w 59"/>
                  <a:gd name="T67" fmla="*/ 2147483647 h 66"/>
                  <a:gd name="T68" fmla="*/ 2147483647 w 59"/>
                  <a:gd name="T69" fmla="*/ 2147483647 h 66"/>
                  <a:gd name="T70" fmla="*/ 2147483647 w 59"/>
                  <a:gd name="T71" fmla="*/ 2147483647 h 66"/>
                  <a:gd name="T72" fmla="*/ 2147483647 w 59"/>
                  <a:gd name="T73" fmla="*/ 2147483647 h 66"/>
                  <a:gd name="T74" fmla="*/ 2147483647 w 59"/>
                  <a:gd name="T75" fmla="*/ 2147483647 h 66"/>
                  <a:gd name="T76" fmla="*/ 2147483647 w 59"/>
                  <a:gd name="T77" fmla="*/ 2147483647 h 66"/>
                  <a:gd name="T78" fmla="*/ 2147483647 w 59"/>
                  <a:gd name="T79" fmla="*/ 2147483647 h 66"/>
                  <a:gd name="T80" fmla="*/ 2147483647 w 59"/>
                  <a:gd name="T81" fmla="*/ 2147483647 h 66"/>
                  <a:gd name="T82" fmla="*/ 2147483647 w 59"/>
                  <a:gd name="T83" fmla="*/ 2147483647 h 66"/>
                  <a:gd name="T84" fmla="*/ 2147483647 w 59"/>
                  <a:gd name="T85" fmla="*/ 2147483647 h 66"/>
                  <a:gd name="T86" fmla="*/ 2147483647 w 59"/>
                  <a:gd name="T87" fmla="*/ 2147483647 h 66"/>
                  <a:gd name="T88" fmla="*/ 2147483647 w 59"/>
                  <a:gd name="T89" fmla="*/ 2147483647 h 66"/>
                  <a:gd name="T90" fmla="*/ 2147483647 w 59"/>
                  <a:gd name="T91" fmla="*/ 2147483647 h 66"/>
                  <a:gd name="T92" fmla="*/ 2147483647 w 59"/>
                  <a:gd name="T93" fmla="*/ 2147483647 h 66"/>
                  <a:gd name="T94" fmla="*/ 2147483647 w 59"/>
                  <a:gd name="T95" fmla="*/ 2147483647 h 66"/>
                  <a:gd name="T96" fmla="*/ 2147483647 w 59"/>
                  <a:gd name="T97" fmla="*/ 2147483647 h 66"/>
                  <a:gd name="T98" fmla="*/ 2147483647 w 59"/>
                  <a:gd name="T99" fmla="*/ 2147483647 h 66"/>
                  <a:gd name="T100" fmla="*/ 2147483647 w 59"/>
                  <a:gd name="T101" fmla="*/ 2147483647 h 66"/>
                  <a:gd name="T102" fmla="*/ 2147483647 w 59"/>
                  <a:gd name="T103" fmla="*/ 2147483647 h 66"/>
                  <a:gd name="T104" fmla="*/ 2147483647 w 59"/>
                  <a:gd name="T105" fmla="*/ 2147483647 h 66"/>
                  <a:gd name="T106" fmla="*/ 2147483647 w 59"/>
                  <a:gd name="T107" fmla="*/ 2147483647 h 66"/>
                  <a:gd name="T108" fmla="*/ 2147483647 w 59"/>
                  <a:gd name="T109" fmla="*/ 2147483647 h 66"/>
                  <a:gd name="T110" fmla="*/ 2147483647 w 59"/>
                  <a:gd name="T111" fmla="*/ 2147483647 h 66"/>
                  <a:gd name="T112" fmla="*/ 2147483647 w 59"/>
                  <a:gd name="T113" fmla="*/ 2147483647 h 66"/>
                  <a:gd name="T114" fmla="*/ 2147483647 w 59"/>
                  <a:gd name="T115" fmla="*/ 2147483647 h 66"/>
                  <a:gd name="T116" fmla="*/ 2147483647 w 59"/>
                  <a:gd name="T117" fmla="*/ 2147483647 h 66"/>
                  <a:gd name="T118" fmla="*/ 2147483647 w 59"/>
                  <a:gd name="T119" fmla="*/ 2147483647 h 66"/>
                  <a:gd name="T120" fmla="*/ 2147483647 w 59"/>
                  <a:gd name="T121" fmla="*/ 2147483647 h 6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59" h="66">
                    <a:moveTo>
                      <a:pt x="40" y="66"/>
                    </a:moveTo>
                    <a:cubicBezTo>
                      <a:pt x="39" y="66"/>
                      <a:pt x="38" y="66"/>
                      <a:pt x="37" y="66"/>
                    </a:cubicBezTo>
                    <a:cubicBezTo>
                      <a:pt x="35" y="66"/>
                      <a:pt x="32" y="66"/>
                      <a:pt x="28" y="65"/>
                    </a:cubicBezTo>
                    <a:cubicBezTo>
                      <a:pt x="22" y="65"/>
                      <a:pt x="22" y="65"/>
                      <a:pt x="22" y="65"/>
                    </a:cubicBezTo>
                    <a:cubicBezTo>
                      <a:pt x="17" y="64"/>
                      <a:pt x="14" y="65"/>
                      <a:pt x="11" y="65"/>
                    </a:cubicBezTo>
                    <a:cubicBezTo>
                      <a:pt x="9" y="66"/>
                      <a:pt x="9" y="66"/>
                      <a:pt x="9" y="66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2" y="35"/>
                      <a:pt x="2" y="35"/>
                      <a:pt x="2" y="35"/>
                    </a:cubicBezTo>
                    <a:cubicBezTo>
                      <a:pt x="6" y="32"/>
                      <a:pt x="14" y="23"/>
                      <a:pt x="17" y="18"/>
                    </a:cubicBezTo>
                    <a:cubicBezTo>
                      <a:pt x="19" y="13"/>
                      <a:pt x="18" y="6"/>
                      <a:pt x="18" y="6"/>
                    </a:cubicBezTo>
                    <a:cubicBezTo>
                      <a:pt x="18" y="5"/>
                      <a:pt x="18" y="3"/>
                      <a:pt x="19" y="3"/>
                    </a:cubicBezTo>
                    <a:cubicBezTo>
                      <a:pt x="21" y="0"/>
                      <a:pt x="26" y="0"/>
                      <a:pt x="26" y="0"/>
                    </a:cubicBezTo>
                    <a:cubicBezTo>
                      <a:pt x="27" y="0"/>
                      <a:pt x="28" y="1"/>
                      <a:pt x="30" y="2"/>
                    </a:cubicBezTo>
                    <a:cubicBezTo>
                      <a:pt x="32" y="5"/>
                      <a:pt x="34" y="11"/>
                      <a:pt x="33" y="17"/>
                    </a:cubicBezTo>
                    <a:cubicBezTo>
                      <a:pt x="33" y="18"/>
                      <a:pt x="33" y="19"/>
                      <a:pt x="33" y="20"/>
                    </a:cubicBezTo>
                    <a:cubicBezTo>
                      <a:pt x="32" y="21"/>
                      <a:pt x="32" y="21"/>
                      <a:pt x="32" y="21"/>
                    </a:cubicBezTo>
                    <a:cubicBezTo>
                      <a:pt x="32" y="23"/>
                      <a:pt x="32" y="24"/>
                      <a:pt x="32" y="25"/>
                    </a:cubicBezTo>
                    <a:cubicBezTo>
                      <a:pt x="33" y="25"/>
                      <a:pt x="38" y="26"/>
                      <a:pt x="47" y="26"/>
                    </a:cubicBezTo>
                    <a:cubicBezTo>
                      <a:pt x="48" y="26"/>
                      <a:pt x="49" y="26"/>
                      <a:pt x="49" y="26"/>
                    </a:cubicBezTo>
                    <a:cubicBezTo>
                      <a:pt x="49" y="26"/>
                      <a:pt x="49" y="26"/>
                      <a:pt x="49" y="26"/>
                    </a:cubicBezTo>
                    <a:cubicBezTo>
                      <a:pt x="55" y="26"/>
                      <a:pt x="59" y="31"/>
                      <a:pt x="59" y="37"/>
                    </a:cubicBezTo>
                    <a:cubicBezTo>
                      <a:pt x="59" y="39"/>
                      <a:pt x="58" y="42"/>
                      <a:pt x="57" y="43"/>
                    </a:cubicBezTo>
                    <a:cubicBezTo>
                      <a:pt x="57" y="44"/>
                      <a:pt x="57" y="45"/>
                      <a:pt x="57" y="46"/>
                    </a:cubicBezTo>
                    <a:cubicBezTo>
                      <a:pt x="57" y="49"/>
                      <a:pt x="56" y="51"/>
                      <a:pt x="54" y="53"/>
                    </a:cubicBezTo>
                    <a:cubicBezTo>
                      <a:pt x="54" y="53"/>
                      <a:pt x="54" y="53"/>
                      <a:pt x="54" y="53"/>
                    </a:cubicBezTo>
                    <a:cubicBezTo>
                      <a:pt x="54" y="56"/>
                      <a:pt x="52" y="59"/>
                      <a:pt x="49" y="61"/>
                    </a:cubicBezTo>
                    <a:cubicBezTo>
                      <a:pt x="49" y="61"/>
                      <a:pt x="49" y="62"/>
                      <a:pt x="49" y="62"/>
                    </a:cubicBezTo>
                    <a:cubicBezTo>
                      <a:pt x="47" y="65"/>
                      <a:pt x="44" y="66"/>
                      <a:pt x="40" y="66"/>
                    </a:cubicBezTo>
                    <a:close/>
                    <a:moveTo>
                      <a:pt x="17" y="60"/>
                    </a:moveTo>
                    <a:cubicBezTo>
                      <a:pt x="19" y="60"/>
                      <a:pt x="21" y="60"/>
                      <a:pt x="23" y="61"/>
                    </a:cubicBezTo>
                    <a:cubicBezTo>
                      <a:pt x="28" y="61"/>
                      <a:pt x="28" y="61"/>
                      <a:pt x="28" y="61"/>
                    </a:cubicBezTo>
                    <a:cubicBezTo>
                      <a:pt x="32" y="61"/>
                      <a:pt x="35" y="62"/>
                      <a:pt x="38" y="62"/>
                    </a:cubicBezTo>
                    <a:cubicBezTo>
                      <a:pt x="38" y="62"/>
                      <a:pt x="39" y="62"/>
                      <a:pt x="40" y="62"/>
                    </a:cubicBezTo>
                    <a:cubicBezTo>
                      <a:pt x="42" y="62"/>
                      <a:pt x="44" y="61"/>
                      <a:pt x="44" y="60"/>
                    </a:cubicBezTo>
                    <a:cubicBezTo>
                      <a:pt x="45" y="60"/>
                      <a:pt x="45" y="59"/>
                      <a:pt x="45" y="59"/>
                    </a:cubicBezTo>
                    <a:cubicBezTo>
                      <a:pt x="45" y="58"/>
                      <a:pt x="45" y="58"/>
                      <a:pt x="45" y="58"/>
                    </a:cubicBezTo>
                    <a:cubicBezTo>
                      <a:pt x="46" y="57"/>
                      <a:pt x="46" y="57"/>
                      <a:pt x="46" y="57"/>
                    </a:cubicBezTo>
                    <a:cubicBezTo>
                      <a:pt x="48" y="56"/>
                      <a:pt x="49" y="55"/>
                      <a:pt x="49" y="53"/>
                    </a:cubicBezTo>
                    <a:cubicBezTo>
                      <a:pt x="49" y="53"/>
                      <a:pt x="49" y="52"/>
                      <a:pt x="49" y="52"/>
                    </a:cubicBezTo>
                    <a:cubicBezTo>
                      <a:pt x="49" y="50"/>
                      <a:pt x="49" y="50"/>
                      <a:pt x="49" y="50"/>
                    </a:cubicBezTo>
                    <a:cubicBezTo>
                      <a:pt x="50" y="50"/>
                      <a:pt x="50" y="50"/>
                      <a:pt x="50" y="50"/>
                    </a:cubicBezTo>
                    <a:cubicBezTo>
                      <a:pt x="52" y="49"/>
                      <a:pt x="53" y="47"/>
                      <a:pt x="53" y="46"/>
                    </a:cubicBezTo>
                    <a:cubicBezTo>
                      <a:pt x="53" y="45"/>
                      <a:pt x="53" y="44"/>
                      <a:pt x="52" y="44"/>
                    </a:cubicBezTo>
                    <a:cubicBezTo>
                      <a:pt x="52" y="42"/>
                      <a:pt x="52" y="42"/>
                      <a:pt x="52" y="42"/>
                    </a:cubicBezTo>
                    <a:cubicBezTo>
                      <a:pt x="53" y="41"/>
                      <a:pt x="53" y="41"/>
                      <a:pt x="53" y="41"/>
                    </a:cubicBezTo>
                    <a:cubicBezTo>
                      <a:pt x="54" y="40"/>
                      <a:pt x="55" y="38"/>
                      <a:pt x="55" y="37"/>
                    </a:cubicBezTo>
                    <a:cubicBezTo>
                      <a:pt x="55" y="33"/>
                      <a:pt x="52" y="31"/>
                      <a:pt x="49" y="31"/>
                    </a:cubicBezTo>
                    <a:cubicBezTo>
                      <a:pt x="49" y="31"/>
                      <a:pt x="48" y="31"/>
                      <a:pt x="47" y="31"/>
                    </a:cubicBezTo>
                    <a:cubicBezTo>
                      <a:pt x="37" y="31"/>
                      <a:pt x="31" y="30"/>
                      <a:pt x="29" y="27"/>
                    </a:cubicBezTo>
                    <a:cubicBezTo>
                      <a:pt x="28" y="26"/>
                      <a:pt x="28" y="25"/>
                      <a:pt x="28" y="25"/>
                    </a:cubicBezTo>
                    <a:cubicBezTo>
                      <a:pt x="28" y="24"/>
                      <a:pt x="28" y="22"/>
                      <a:pt x="28" y="21"/>
                    </a:cubicBezTo>
                    <a:cubicBezTo>
                      <a:pt x="28" y="20"/>
                      <a:pt x="28" y="20"/>
                      <a:pt x="28" y="19"/>
                    </a:cubicBezTo>
                    <a:cubicBezTo>
                      <a:pt x="29" y="18"/>
                      <a:pt x="29" y="17"/>
                      <a:pt x="29" y="17"/>
                    </a:cubicBezTo>
                    <a:cubicBezTo>
                      <a:pt x="29" y="11"/>
                      <a:pt x="28" y="7"/>
                      <a:pt x="26" y="5"/>
                    </a:cubicBezTo>
                    <a:cubicBezTo>
                      <a:pt x="26" y="5"/>
                      <a:pt x="26" y="5"/>
                      <a:pt x="26" y="5"/>
                    </a:cubicBezTo>
                    <a:cubicBezTo>
                      <a:pt x="24" y="5"/>
                      <a:pt x="23" y="5"/>
                      <a:pt x="22" y="5"/>
                    </a:cubicBezTo>
                    <a:cubicBezTo>
                      <a:pt x="22" y="6"/>
                      <a:pt x="23" y="13"/>
                      <a:pt x="21" y="19"/>
                    </a:cubicBezTo>
                    <a:cubicBezTo>
                      <a:pt x="21" y="20"/>
                      <a:pt x="21" y="20"/>
                      <a:pt x="21" y="20"/>
                    </a:cubicBezTo>
                    <a:cubicBezTo>
                      <a:pt x="18" y="25"/>
                      <a:pt x="11" y="33"/>
                      <a:pt x="5" y="38"/>
                    </a:cubicBezTo>
                    <a:cubicBezTo>
                      <a:pt x="12" y="61"/>
                      <a:pt x="12" y="61"/>
                      <a:pt x="12" y="61"/>
                    </a:cubicBezTo>
                    <a:cubicBezTo>
                      <a:pt x="14" y="60"/>
                      <a:pt x="15" y="60"/>
                      <a:pt x="17" y="6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69" name="Freeform 1945"/>
              <p:cNvSpPr>
                <a:spLocks noEditPoints="1"/>
              </p:cNvSpPr>
              <p:nvPr/>
            </p:nvSpPr>
            <p:spPr bwMode="auto">
              <a:xfrm>
                <a:off x="466725" y="320675"/>
                <a:ext cx="474663" cy="414338"/>
              </a:xfrm>
              <a:custGeom>
                <a:avLst/>
                <a:gdLst>
                  <a:gd name="T0" fmla="*/ 2147483647 w 299"/>
                  <a:gd name="T1" fmla="*/ 2147483647 h 261"/>
                  <a:gd name="T2" fmla="*/ 0 w 299"/>
                  <a:gd name="T3" fmla="*/ 2147483647 h 261"/>
                  <a:gd name="T4" fmla="*/ 0 w 299"/>
                  <a:gd name="T5" fmla="*/ 0 h 261"/>
                  <a:gd name="T6" fmla="*/ 2147483647 w 299"/>
                  <a:gd name="T7" fmla="*/ 0 h 261"/>
                  <a:gd name="T8" fmla="*/ 2147483647 w 299"/>
                  <a:gd name="T9" fmla="*/ 2147483647 h 261"/>
                  <a:gd name="T10" fmla="*/ 2147483647 w 299"/>
                  <a:gd name="T11" fmla="*/ 2147483647 h 261"/>
                  <a:gd name="T12" fmla="*/ 2147483647 w 299"/>
                  <a:gd name="T13" fmla="*/ 2147483647 h 261"/>
                  <a:gd name="T14" fmla="*/ 2147483647 w 299"/>
                  <a:gd name="T15" fmla="*/ 2147483647 h 261"/>
                  <a:gd name="T16" fmla="*/ 2147483647 w 299"/>
                  <a:gd name="T17" fmla="*/ 2147483647 h 261"/>
                  <a:gd name="T18" fmla="*/ 2147483647 w 299"/>
                  <a:gd name="T19" fmla="*/ 2147483647 h 26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9" h="261">
                    <a:moveTo>
                      <a:pt x="299" y="261"/>
                    </a:moveTo>
                    <a:lnTo>
                      <a:pt x="0" y="261"/>
                    </a:lnTo>
                    <a:lnTo>
                      <a:pt x="0" y="0"/>
                    </a:lnTo>
                    <a:lnTo>
                      <a:pt x="299" y="0"/>
                    </a:lnTo>
                    <a:lnTo>
                      <a:pt x="299" y="261"/>
                    </a:lnTo>
                    <a:close/>
                    <a:moveTo>
                      <a:pt x="10" y="251"/>
                    </a:moveTo>
                    <a:lnTo>
                      <a:pt x="287" y="251"/>
                    </a:lnTo>
                    <a:lnTo>
                      <a:pt x="287" y="12"/>
                    </a:lnTo>
                    <a:lnTo>
                      <a:pt x="10" y="12"/>
                    </a:lnTo>
                    <a:lnTo>
                      <a:pt x="10" y="2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0" name="Freeform 1946"/>
              <p:cNvSpPr>
                <a:spLocks noEditPoints="1"/>
              </p:cNvSpPr>
              <p:nvPr/>
            </p:nvSpPr>
            <p:spPr bwMode="auto">
              <a:xfrm>
                <a:off x="515938" y="369888"/>
                <a:ext cx="376238" cy="315913"/>
              </a:xfrm>
              <a:custGeom>
                <a:avLst/>
                <a:gdLst>
                  <a:gd name="T0" fmla="*/ 2147483647 w 237"/>
                  <a:gd name="T1" fmla="*/ 2147483647 h 199"/>
                  <a:gd name="T2" fmla="*/ 0 w 237"/>
                  <a:gd name="T3" fmla="*/ 2147483647 h 199"/>
                  <a:gd name="T4" fmla="*/ 0 w 237"/>
                  <a:gd name="T5" fmla="*/ 0 h 199"/>
                  <a:gd name="T6" fmla="*/ 2147483647 w 237"/>
                  <a:gd name="T7" fmla="*/ 0 h 199"/>
                  <a:gd name="T8" fmla="*/ 2147483647 w 237"/>
                  <a:gd name="T9" fmla="*/ 2147483647 h 199"/>
                  <a:gd name="T10" fmla="*/ 2147483647 w 237"/>
                  <a:gd name="T11" fmla="*/ 2147483647 h 199"/>
                  <a:gd name="T12" fmla="*/ 2147483647 w 237"/>
                  <a:gd name="T13" fmla="*/ 2147483647 h 199"/>
                  <a:gd name="T14" fmla="*/ 2147483647 w 237"/>
                  <a:gd name="T15" fmla="*/ 2147483647 h 199"/>
                  <a:gd name="T16" fmla="*/ 2147483647 w 237"/>
                  <a:gd name="T17" fmla="*/ 2147483647 h 199"/>
                  <a:gd name="T18" fmla="*/ 2147483647 w 237"/>
                  <a:gd name="T19" fmla="*/ 2147483647 h 19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37" h="199">
                    <a:moveTo>
                      <a:pt x="237" y="199"/>
                    </a:moveTo>
                    <a:lnTo>
                      <a:pt x="0" y="199"/>
                    </a:lnTo>
                    <a:lnTo>
                      <a:pt x="0" y="0"/>
                    </a:lnTo>
                    <a:lnTo>
                      <a:pt x="237" y="0"/>
                    </a:lnTo>
                    <a:lnTo>
                      <a:pt x="237" y="199"/>
                    </a:lnTo>
                    <a:close/>
                    <a:moveTo>
                      <a:pt x="9" y="189"/>
                    </a:moveTo>
                    <a:lnTo>
                      <a:pt x="225" y="189"/>
                    </a:lnTo>
                    <a:lnTo>
                      <a:pt x="225" y="12"/>
                    </a:lnTo>
                    <a:lnTo>
                      <a:pt x="9" y="12"/>
                    </a:lnTo>
                    <a:lnTo>
                      <a:pt x="9" y="189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1" name="Freeform 1947"/>
              <p:cNvSpPr/>
              <p:nvPr/>
            </p:nvSpPr>
            <p:spPr bwMode="auto">
              <a:xfrm>
                <a:off x="515938" y="477838"/>
                <a:ext cx="361950" cy="147638"/>
              </a:xfrm>
              <a:custGeom>
                <a:avLst/>
                <a:gdLst>
                  <a:gd name="T0" fmla="*/ 2147483647 w 228"/>
                  <a:gd name="T1" fmla="*/ 2147483647 h 93"/>
                  <a:gd name="T2" fmla="*/ 2147483647 w 228"/>
                  <a:gd name="T3" fmla="*/ 2147483647 h 93"/>
                  <a:gd name="T4" fmla="*/ 2147483647 w 228"/>
                  <a:gd name="T5" fmla="*/ 2147483647 h 93"/>
                  <a:gd name="T6" fmla="*/ 2147483647 w 228"/>
                  <a:gd name="T7" fmla="*/ 2147483647 h 93"/>
                  <a:gd name="T8" fmla="*/ 2147483647 w 228"/>
                  <a:gd name="T9" fmla="*/ 2147483647 h 93"/>
                  <a:gd name="T10" fmla="*/ 0 w 228"/>
                  <a:gd name="T11" fmla="*/ 2147483647 h 93"/>
                  <a:gd name="T12" fmla="*/ 2147483647 w 228"/>
                  <a:gd name="T13" fmla="*/ 0 h 93"/>
                  <a:gd name="T14" fmla="*/ 2147483647 w 228"/>
                  <a:gd name="T15" fmla="*/ 2147483647 h 93"/>
                  <a:gd name="T16" fmla="*/ 2147483647 w 228"/>
                  <a:gd name="T17" fmla="*/ 2147483647 h 93"/>
                  <a:gd name="T18" fmla="*/ 2147483647 w 228"/>
                  <a:gd name="T19" fmla="*/ 2147483647 h 93"/>
                  <a:gd name="T20" fmla="*/ 2147483647 w 228"/>
                  <a:gd name="T21" fmla="*/ 2147483647 h 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" h="93">
                    <a:moveTo>
                      <a:pt x="221" y="93"/>
                    </a:moveTo>
                    <a:lnTo>
                      <a:pt x="175" y="55"/>
                    </a:lnTo>
                    <a:lnTo>
                      <a:pt x="123" y="88"/>
                    </a:lnTo>
                    <a:lnTo>
                      <a:pt x="57" y="17"/>
                    </a:lnTo>
                    <a:lnTo>
                      <a:pt x="7" y="67"/>
                    </a:lnTo>
                    <a:lnTo>
                      <a:pt x="0" y="60"/>
                    </a:lnTo>
                    <a:lnTo>
                      <a:pt x="57" y="0"/>
                    </a:lnTo>
                    <a:lnTo>
                      <a:pt x="126" y="76"/>
                    </a:lnTo>
                    <a:lnTo>
                      <a:pt x="175" y="41"/>
                    </a:lnTo>
                    <a:lnTo>
                      <a:pt x="228" y="86"/>
                    </a:lnTo>
                    <a:lnTo>
                      <a:pt x="221" y="9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2" name="Freeform 1948"/>
              <p:cNvSpPr>
                <a:spLocks noEditPoints="1"/>
              </p:cNvSpPr>
              <p:nvPr/>
            </p:nvSpPr>
            <p:spPr bwMode="auto">
              <a:xfrm>
                <a:off x="669925" y="414338"/>
                <a:ext cx="101600" cy="106363"/>
              </a:xfrm>
              <a:custGeom>
                <a:avLst/>
                <a:gdLst>
                  <a:gd name="T0" fmla="*/ 2147483647 w 27"/>
                  <a:gd name="T1" fmla="*/ 2147483647 h 28"/>
                  <a:gd name="T2" fmla="*/ 0 w 27"/>
                  <a:gd name="T3" fmla="*/ 2147483647 h 28"/>
                  <a:gd name="T4" fmla="*/ 2147483647 w 27"/>
                  <a:gd name="T5" fmla="*/ 0 h 28"/>
                  <a:gd name="T6" fmla="*/ 2147483647 w 27"/>
                  <a:gd name="T7" fmla="*/ 2147483647 h 28"/>
                  <a:gd name="T8" fmla="*/ 2147483647 w 27"/>
                  <a:gd name="T9" fmla="*/ 2147483647 h 28"/>
                  <a:gd name="T10" fmla="*/ 2147483647 w 27"/>
                  <a:gd name="T11" fmla="*/ 2147483647 h 28"/>
                  <a:gd name="T12" fmla="*/ 2147483647 w 27"/>
                  <a:gd name="T13" fmla="*/ 2147483647 h 28"/>
                  <a:gd name="T14" fmla="*/ 2147483647 w 27"/>
                  <a:gd name="T15" fmla="*/ 2147483647 h 28"/>
                  <a:gd name="T16" fmla="*/ 2147483647 w 27"/>
                  <a:gd name="T17" fmla="*/ 2147483647 h 28"/>
                  <a:gd name="T18" fmla="*/ 2147483647 w 27"/>
                  <a:gd name="T19" fmla="*/ 2147483647 h 2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" h="28">
                    <a:moveTo>
                      <a:pt x="14" y="28"/>
                    </a:moveTo>
                    <a:cubicBezTo>
                      <a:pt x="6" y="28"/>
                      <a:pt x="0" y="22"/>
                      <a:pt x="0" y="14"/>
                    </a:cubicBezTo>
                    <a:cubicBezTo>
                      <a:pt x="0" y="7"/>
                      <a:pt x="6" y="0"/>
                      <a:pt x="14" y="0"/>
                    </a:cubicBezTo>
                    <a:cubicBezTo>
                      <a:pt x="21" y="0"/>
                      <a:pt x="27" y="7"/>
                      <a:pt x="27" y="14"/>
                    </a:cubicBezTo>
                    <a:cubicBezTo>
                      <a:pt x="27" y="22"/>
                      <a:pt x="21" y="28"/>
                      <a:pt x="14" y="28"/>
                    </a:cubicBezTo>
                    <a:close/>
                    <a:moveTo>
                      <a:pt x="14" y="5"/>
                    </a:moveTo>
                    <a:cubicBezTo>
                      <a:pt x="9" y="5"/>
                      <a:pt x="5" y="9"/>
                      <a:pt x="5" y="14"/>
                    </a:cubicBezTo>
                    <a:cubicBezTo>
                      <a:pt x="5" y="19"/>
                      <a:pt x="9" y="23"/>
                      <a:pt x="14" y="23"/>
                    </a:cubicBezTo>
                    <a:cubicBezTo>
                      <a:pt x="19" y="23"/>
                      <a:pt x="23" y="19"/>
                      <a:pt x="23" y="14"/>
                    </a:cubicBezTo>
                    <a:cubicBezTo>
                      <a:pt x="23" y="9"/>
                      <a:pt x="19" y="5"/>
                      <a:pt x="14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3" name="Freeform 1949"/>
              <p:cNvSpPr>
                <a:spLocks noEditPoints="1"/>
              </p:cNvSpPr>
              <p:nvPr/>
            </p:nvSpPr>
            <p:spPr bwMode="auto">
              <a:xfrm>
                <a:off x="798513" y="34925"/>
                <a:ext cx="195263" cy="192088"/>
              </a:xfrm>
              <a:custGeom>
                <a:avLst/>
                <a:gdLst>
                  <a:gd name="T0" fmla="*/ 2147483647 w 52"/>
                  <a:gd name="T1" fmla="*/ 2147483647 h 51"/>
                  <a:gd name="T2" fmla="*/ 2147483647 w 52"/>
                  <a:gd name="T3" fmla="*/ 2147483647 h 51"/>
                  <a:gd name="T4" fmla="*/ 0 w 52"/>
                  <a:gd name="T5" fmla="*/ 2147483647 h 51"/>
                  <a:gd name="T6" fmla="*/ 2147483647 w 52"/>
                  <a:gd name="T7" fmla="*/ 2147483647 h 51"/>
                  <a:gd name="T8" fmla="*/ 2147483647 w 52"/>
                  <a:gd name="T9" fmla="*/ 0 h 51"/>
                  <a:gd name="T10" fmla="*/ 2147483647 w 52"/>
                  <a:gd name="T11" fmla="*/ 2147483647 h 51"/>
                  <a:gd name="T12" fmla="*/ 2147483647 w 52"/>
                  <a:gd name="T13" fmla="*/ 2147483647 h 51"/>
                  <a:gd name="T14" fmla="*/ 2147483647 w 52"/>
                  <a:gd name="T15" fmla="*/ 2147483647 h 51"/>
                  <a:gd name="T16" fmla="*/ 2147483647 w 52"/>
                  <a:gd name="T17" fmla="*/ 2147483647 h 51"/>
                  <a:gd name="T18" fmla="*/ 2147483647 w 52"/>
                  <a:gd name="T19" fmla="*/ 2147483647 h 51"/>
                  <a:gd name="T20" fmla="*/ 2147483647 w 52"/>
                  <a:gd name="T21" fmla="*/ 2147483647 h 51"/>
                  <a:gd name="T22" fmla="*/ 2147483647 w 52"/>
                  <a:gd name="T23" fmla="*/ 2147483647 h 51"/>
                  <a:gd name="T24" fmla="*/ 2147483647 w 52"/>
                  <a:gd name="T25" fmla="*/ 2147483647 h 51"/>
                  <a:gd name="T26" fmla="*/ 2147483647 w 52"/>
                  <a:gd name="T27" fmla="*/ 2147483647 h 51"/>
                  <a:gd name="T28" fmla="*/ 2147483647 w 52"/>
                  <a:gd name="T29" fmla="*/ 2147483647 h 51"/>
                  <a:gd name="T30" fmla="*/ 2147483647 w 52"/>
                  <a:gd name="T31" fmla="*/ 2147483647 h 51"/>
                  <a:gd name="T32" fmla="*/ 2147483647 w 52"/>
                  <a:gd name="T33" fmla="*/ 2147483647 h 51"/>
                  <a:gd name="T34" fmla="*/ 2147483647 w 52"/>
                  <a:gd name="T35" fmla="*/ 2147483647 h 51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2" h="51">
                    <a:moveTo>
                      <a:pt x="26" y="51"/>
                    </a:moveTo>
                    <a:cubicBezTo>
                      <a:pt x="19" y="51"/>
                      <a:pt x="13" y="48"/>
                      <a:pt x="8" y="43"/>
                    </a:cubicBezTo>
                    <a:cubicBezTo>
                      <a:pt x="3" y="39"/>
                      <a:pt x="0" y="32"/>
                      <a:pt x="0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3" y="2"/>
                      <a:pt x="19" y="0"/>
                      <a:pt x="26" y="0"/>
                    </a:cubicBezTo>
                    <a:cubicBezTo>
                      <a:pt x="33" y="0"/>
                      <a:pt x="39" y="2"/>
                      <a:pt x="44" y="7"/>
                    </a:cubicBezTo>
                    <a:cubicBezTo>
                      <a:pt x="49" y="12"/>
                      <a:pt x="52" y="18"/>
                      <a:pt x="52" y="25"/>
                    </a:cubicBezTo>
                    <a:cubicBezTo>
                      <a:pt x="52" y="32"/>
                      <a:pt x="49" y="39"/>
                      <a:pt x="44" y="43"/>
                    </a:cubicBezTo>
                    <a:cubicBezTo>
                      <a:pt x="39" y="48"/>
                      <a:pt x="33" y="51"/>
                      <a:pt x="26" y="51"/>
                    </a:cubicBezTo>
                    <a:close/>
                    <a:moveTo>
                      <a:pt x="26" y="4"/>
                    </a:moveTo>
                    <a:cubicBezTo>
                      <a:pt x="20" y="4"/>
                      <a:pt x="15" y="6"/>
                      <a:pt x="11" y="10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31"/>
                      <a:pt x="7" y="36"/>
                      <a:pt x="11" y="40"/>
                    </a:cubicBezTo>
                    <a:cubicBezTo>
                      <a:pt x="15" y="44"/>
                      <a:pt x="20" y="47"/>
                      <a:pt x="26" y="47"/>
                    </a:cubicBezTo>
                    <a:cubicBezTo>
                      <a:pt x="32" y="47"/>
                      <a:pt x="37" y="44"/>
                      <a:pt x="41" y="40"/>
                    </a:cubicBezTo>
                    <a:cubicBezTo>
                      <a:pt x="45" y="36"/>
                      <a:pt x="47" y="31"/>
                      <a:pt x="47" y="25"/>
                    </a:cubicBezTo>
                    <a:cubicBezTo>
                      <a:pt x="47" y="20"/>
                      <a:pt x="45" y="14"/>
                      <a:pt x="41" y="10"/>
                    </a:cubicBezTo>
                    <a:cubicBezTo>
                      <a:pt x="37" y="6"/>
                      <a:pt x="32" y="4"/>
                      <a:pt x="26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4" name="Freeform 1950"/>
              <p:cNvSpPr/>
              <p:nvPr/>
            </p:nvSpPr>
            <p:spPr bwMode="auto">
              <a:xfrm>
                <a:off x="831850" y="128588"/>
                <a:ext cx="128588" cy="63500"/>
              </a:xfrm>
              <a:custGeom>
                <a:avLst/>
                <a:gdLst>
                  <a:gd name="T0" fmla="*/ 2147483647 w 34"/>
                  <a:gd name="T1" fmla="*/ 2147483647 h 17"/>
                  <a:gd name="T2" fmla="*/ 2147483647 w 34"/>
                  <a:gd name="T3" fmla="*/ 2147483647 h 17"/>
                  <a:gd name="T4" fmla="*/ 0 w 34"/>
                  <a:gd name="T5" fmla="*/ 0 h 17"/>
                  <a:gd name="T6" fmla="*/ 2147483647 w 34"/>
                  <a:gd name="T7" fmla="*/ 0 h 17"/>
                  <a:gd name="T8" fmla="*/ 2147483647 w 34"/>
                  <a:gd name="T9" fmla="*/ 2147483647 h 17"/>
                  <a:gd name="T10" fmla="*/ 2147483647 w 34"/>
                  <a:gd name="T11" fmla="*/ 2147483647 h 17"/>
                  <a:gd name="T12" fmla="*/ 2147483647 w 34"/>
                  <a:gd name="T13" fmla="*/ 0 h 17"/>
                  <a:gd name="T14" fmla="*/ 2147483647 w 34"/>
                  <a:gd name="T15" fmla="*/ 0 h 17"/>
                  <a:gd name="T16" fmla="*/ 2147483647 w 34"/>
                  <a:gd name="T17" fmla="*/ 2147483647 h 1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7">
                    <a:moveTo>
                      <a:pt x="17" y="17"/>
                    </a:moveTo>
                    <a:cubicBezTo>
                      <a:pt x="12" y="17"/>
                      <a:pt x="8" y="15"/>
                      <a:pt x="5" y="12"/>
                    </a:cubicBezTo>
                    <a:cubicBezTo>
                      <a:pt x="2" y="9"/>
                      <a:pt x="0" y="5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4" y="4"/>
                      <a:pt x="6" y="7"/>
                      <a:pt x="8" y="9"/>
                    </a:cubicBezTo>
                    <a:cubicBezTo>
                      <a:pt x="11" y="12"/>
                      <a:pt x="14" y="13"/>
                      <a:pt x="17" y="13"/>
                    </a:cubicBezTo>
                    <a:cubicBezTo>
                      <a:pt x="24" y="13"/>
                      <a:pt x="30" y="7"/>
                      <a:pt x="30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10"/>
                      <a:pt x="26" y="17"/>
                      <a:pt x="17" y="1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5" name="Oval 1951"/>
              <p:cNvSpPr>
                <a:spLocks noChangeArrowheads="1"/>
              </p:cNvSpPr>
              <p:nvPr/>
            </p:nvSpPr>
            <p:spPr bwMode="auto">
              <a:xfrm>
                <a:off x="854075" y="1063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76" name="Oval 1952"/>
              <p:cNvSpPr>
                <a:spLocks noChangeArrowheads="1"/>
              </p:cNvSpPr>
              <p:nvPr/>
            </p:nvSpPr>
            <p:spPr bwMode="auto">
              <a:xfrm>
                <a:off x="911225" y="1063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77" name="Freeform 1953"/>
              <p:cNvSpPr>
                <a:spLocks noEditPoints="1"/>
              </p:cNvSpPr>
              <p:nvPr/>
            </p:nvSpPr>
            <p:spPr bwMode="auto">
              <a:xfrm>
                <a:off x="1042988" y="290513"/>
                <a:ext cx="241300" cy="169863"/>
              </a:xfrm>
              <a:custGeom>
                <a:avLst/>
                <a:gdLst>
                  <a:gd name="T0" fmla="*/ 2147483647 w 64"/>
                  <a:gd name="T1" fmla="*/ 2147483647 h 45"/>
                  <a:gd name="T2" fmla="*/ 2147483647 w 64"/>
                  <a:gd name="T3" fmla="*/ 2147483647 h 45"/>
                  <a:gd name="T4" fmla="*/ 0 w 64"/>
                  <a:gd name="T5" fmla="*/ 2147483647 h 45"/>
                  <a:gd name="T6" fmla="*/ 0 w 64"/>
                  <a:gd name="T7" fmla="*/ 2147483647 h 45"/>
                  <a:gd name="T8" fmla="*/ 2147483647 w 64"/>
                  <a:gd name="T9" fmla="*/ 0 h 45"/>
                  <a:gd name="T10" fmla="*/ 2147483647 w 64"/>
                  <a:gd name="T11" fmla="*/ 0 h 45"/>
                  <a:gd name="T12" fmla="*/ 2147483647 w 64"/>
                  <a:gd name="T13" fmla="*/ 2147483647 h 45"/>
                  <a:gd name="T14" fmla="*/ 2147483647 w 64"/>
                  <a:gd name="T15" fmla="*/ 2147483647 h 45"/>
                  <a:gd name="T16" fmla="*/ 2147483647 w 64"/>
                  <a:gd name="T17" fmla="*/ 2147483647 h 45"/>
                  <a:gd name="T18" fmla="*/ 2147483647 w 64"/>
                  <a:gd name="T19" fmla="*/ 2147483647 h 45"/>
                  <a:gd name="T20" fmla="*/ 2147483647 w 64"/>
                  <a:gd name="T21" fmla="*/ 2147483647 h 45"/>
                  <a:gd name="T22" fmla="*/ 2147483647 w 64"/>
                  <a:gd name="T23" fmla="*/ 2147483647 h 45"/>
                  <a:gd name="T24" fmla="*/ 2147483647 w 64"/>
                  <a:gd name="T25" fmla="*/ 2147483647 h 45"/>
                  <a:gd name="T26" fmla="*/ 2147483647 w 64"/>
                  <a:gd name="T27" fmla="*/ 2147483647 h 45"/>
                  <a:gd name="T28" fmla="*/ 2147483647 w 64"/>
                  <a:gd name="T29" fmla="*/ 2147483647 h 45"/>
                  <a:gd name="T30" fmla="*/ 2147483647 w 64"/>
                  <a:gd name="T31" fmla="*/ 2147483647 h 45"/>
                  <a:gd name="T32" fmla="*/ 2147483647 w 64"/>
                  <a:gd name="T33" fmla="*/ 2147483647 h 45"/>
                  <a:gd name="T34" fmla="*/ 2147483647 w 64"/>
                  <a:gd name="T35" fmla="*/ 2147483647 h 45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64" h="45">
                    <a:moveTo>
                      <a:pt x="59" y="45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2" y="45"/>
                      <a:pt x="0" y="43"/>
                      <a:pt x="0" y="3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6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2" y="0"/>
                      <a:pt x="64" y="2"/>
                      <a:pt x="64" y="5"/>
                    </a:cubicBezTo>
                    <a:cubicBezTo>
                      <a:pt x="64" y="39"/>
                      <a:pt x="64" y="39"/>
                      <a:pt x="64" y="39"/>
                    </a:cubicBezTo>
                    <a:cubicBezTo>
                      <a:pt x="64" y="43"/>
                      <a:pt x="62" y="45"/>
                      <a:pt x="59" y="45"/>
                    </a:cubicBezTo>
                    <a:close/>
                    <a:moveTo>
                      <a:pt x="6" y="4"/>
                    </a:moveTo>
                    <a:cubicBezTo>
                      <a:pt x="5" y="4"/>
                      <a:pt x="4" y="5"/>
                      <a:pt x="4" y="5"/>
                    </a:cubicBezTo>
                    <a:cubicBezTo>
                      <a:pt x="4" y="39"/>
                      <a:pt x="4" y="39"/>
                      <a:pt x="4" y="39"/>
                    </a:cubicBezTo>
                    <a:cubicBezTo>
                      <a:pt x="4" y="40"/>
                      <a:pt x="5" y="41"/>
                      <a:pt x="6" y="41"/>
                    </a:cubicBezTo>
                    <a:cubicBezTo>
                      <a:pt x="59" y="41"/>
                      <a:pt x="59" y="41"/>
                      <a:pt x="59" y="41"/>
                    </a:cubicBezTo>
                    <a:cubicBezTo>
                      <a:pt x="59" y="41"/>
                      <a:pt x="60" y="40"/>
                      <a:pt x="60" y="39"/>
                    </a:cubicBezTo>
                    <a:cubicBezTo>
                      <a:pt x="60" y="5"/>
                      <a:pt x="60" y="5"/>
                      <a:pt x="60" y="5"/>
                    </a:cubicBezTo>
                    <a:cubicBezTo>
                      <a:pt x="60" y="5"/>
                      <a:pt x="59" y="4"/>
                      <a:pt x="59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8" name="Freeform 1954"/>
              <p:cNvSpPr>
                <a:spLocks noEditPoints="1"/>
              </p:cNvSpPr>
              <p:nvPr/>
            </p:nvSpPr>
            <p:spPr bwMode="auto">
              <a:xfrm>
                <a:off x="1268413" y="287338"/>
                <a:ext cx="90488" cy="176213"/>
              </a:xfrm>
              <a:custGeom>
                <a:avLst/>
                <a:gdLst>
                  <a:gd name="T0" fmla="*/ 2147483647 w 57"/>
                  <a:gd name="T1" fmla="*/ 2147483647 h 111"/>
                  <a:gd name="T2" fmla="*/ 0 w 57"/>
                  <a:gd name="T3" fmla="*/ 2147483647 h 111"/>
                  <a:gd name="T4" fmla="*/ 0 w 57"/>
                  <a:gd name="T5" fmla="*/ 2147483647 h 111"/>
                  <a:gd name="T6" fmla="*/ 2147483647 w 57"/>
                  <a:gd name="T7" fmla="*/ 0 h 111"/>
                  <a:gd name="T8" fmla="*/ 2147483647 w 57"/>
                  <a:gd name="T9" fmla="*/ 2147483647 h 111"/>
                  <a:gd name="T10" fmla="*/ 2147483647 w 57"/>
                  <a:gd name="T11" fmla="*/ 2147483647 h 111"/>
                  <a:gd name="T12" fmla="*/ 2147483647 w 57"/>
                  <a:gd name="T13" fmla="*/ 2147483647 h 111"/>
                  <a:gd name="T14" fmla="*/ 2147483647 w 57"/>
                  <a:gd name="T15" fmla="*/ 2147483647 h 111"/>
                  <a:gd name="T16" fmla="*/ 2147483647 w 57"/>
                  <a:gd name="T17" fmla="*/ 2147483647 h 111"/>
                  <a:gd name="T18" fmla="*/ 2147483647 w 57"/>
                  <a:gd name="T19" fmla="*/ 2147483647 h 11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7" h="111">
                    <a:moveTo>
                      <a:pt x="57" y="111"/>
                    </a:moveTo>
                    <a:lnTo>
                      <a:pt x="0" y="83"/>
                    </a:lnTo>
                    <a:lnTo>
                      <a:pt x="0" y="28"/>
                    </a:lnTo>
                    <a:lnTo>
                      <a:pt x="57" y="0"/>
                    </a:lnTo>
                    <a:lnTo>
                      <a:pt x="57" y="111"/>
                    </a:lnTo>
                    <a:close/>
                    <a:moveTo>
                      <a:pt x="10" y="75"/>
                    </a:moveTo>
                    <a:lnTo>
                      <a:pt x="48" y="94"/>
                    </a:lnTo>
                    <a:lnTo>
                      <a:pt x="48" y="16"/>
                    </a:lnTo>
                    <a:lnTo>
                      <a:pt x="10" y="35"/>
                    </a:lnTo>
                    <a:lnTo>
                      <a:pt x="10" y="75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79" name="Freeform 1955"/>
              <p:cNvSpPr>
                <a:spLocks noEditPoints="1"/>
              </p:cNvSpPr>
              <p:nvPr/>
            </p:nvSpPr>
            <p:spPr bwMode="auto">
              <a:xfrm>
                <a:off x="1046163" y="188913"/>
                <a:ext cx="114300" cy="109538"/>
              </a:xfrm>
              <a:custGeom>
                <a:avLst/>
                <a:gdLst>
                  <a:gd name="T0" fmla="*/ 2147483647 w 30"/>
                  <a:gd name="T1" fmla="*/ 2147483647 h 29"/>
                  <a:gd name="T2" fmla="*/ 0 w 30"/>
                  <a:gd name="T3" fmla="*/ 2147483647 h 29"/>
                  <a:gd name="T4" fmla="*/ 2147483647 w 30"/>
                  <a:gd name="T5" fmla="*/ 0 h 29"/>
                  <a:gd name="T6" fmla="*/ 2147483647 w 30"/>
                  <a:gd name="T7" fmla="*/ 2147483647 h 29"/>
                  <a:gd name="T8" fmla="*/ 2147483647 w 30"/>
                  <a:gd name="T9" fmla="*/ 2147483647 h 29"/>
                  <a:gd name="T10" fmla="*/ 2147483647 w 30"/>
                  <a:gd name="T11" fmla="*/ 2147483647 h 29"/>
                  <a:gd name="T12" fmla="*/ 2147483647 w 30"/>
                  <a:gd name="T13" fmla="*/ 2147483647 h 29"/>
                  <a:gd name="T14" fmla="*/ 2147483647 w 30"/>
                  <a:gd name="T15" fmla="*/ 2147483647 h 29"/>
                  <a:gd name="T16" fmla="*/ 2147483647 w 30"/>
                  <a:gd name="T17" fmla="*/ 2147483647 h 29"/>
                  <a:gd name="T18" fmla="*/ 2147483647 w 30"/>
                  <a:gd name="T19" fmla="*/ 2147483647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30" h="29">
                    <a:moveTo>
                      <a:pt x="15" y="29"/>
                    </a:moveTo>
                    <a:cubicBezTo>
                      <a:pt x="7" y="29"/>
                      <a:pt x="0" y="23"/>
                      <a:pt x="0" y="15"/>
                    </a:cubicBezTo>
                    <a:cubicBezTo>
                      <a:pt x="0" y="6"/>
                      <a:pt x="7" y="0"/>
                      <a:pt x="15" y="0"/>
                    </a:cubicBezTo>
                    <a:cubicBezTo>
                      <a:pt x="24" y="0"/>
                      <a:pt x="30" y="6"/>
                      <a:pt x="30" y="15"/>
                    </a:cubicBezTo>
                    <a:cubicBezTo>
                      <a:pt x="30" y="23"/>
                      <a:pt x="24" y="29"/>
                      <a:pt x="15" y="29"/>
                    </a:cubicBezTo>
                    <a:close/>
                    <a:moveTo>
                      <a:pt x="15" y="4"/>
                    </a:moveTo>
                    <a:cubicBezTo>
                      <a:pt x="10" y="4"/>
                      <a:pt x="5" y="9"/>
                      <a:pt x="5" y="15"/>
                    </a:cubicBezTo>
                    <a:cubicBezTo>
                      <a:pt x="5" y="20"/>
                      <a:pt x="10" y="25"/>
                      <a:pt x="15" y="25"/>
                    </a:cubicBezTo>
                    <a:cubicBezTo>
                      <a:pt x="21" y="25"/>
                      <a:pt x="26" y="20"/>
                      <a:pt x="26" y="15"/>
                    </a:cubicBezTo>
                    <a:cubicBezTo>
                      <a:pt x="26" y="9"/>
                      <a:pt x="21" y="4"/>
                      <a:pt x="15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0" name="Freeform 1956"/>
              <p:cNvSpPr>
                <a:spLocks noEditPoints="1"/>
              </p:cNvSpPr>
              <p:nvPr/>
            </p:nvSpPr>
            <p:spPr bwMode="auto">
              <a:xfrm>
                <a:off x="1152525" y="188913"/>
                <a:ext cx="109538" cy="109538"/>
              </a:xfrm>
              <a:custGeom>
                <a:avLst/>
                <a:gdLst>
                  <a:gd name="T0" fmla="*/ 2147483647 w 29"/>
                  <a:gd name="T1" fmla="*/ 2147483647 h 29"/>
                  <a:gd name="T2" fmla="*/ 0 w 29"/>
                  <a:gd name="T3" fmla="*/ 2147483647 h 29"/>
                  <a:gd name="T4" fmla="*/ 2147483647 w 29"/>
                  <a:gd name="T5" fmla="*/ 0 h 29"/>
                  <a:gd name="T6" fmla="*/ 2147483647 w 29"/>
                  <a:gd name="T7" fmla="*/ 2147483647 h 29"/>
                  <a:gd name="T8" fmla="*/ 2147483647 w 29"/>
                  <a:gd name="T9" fmla="*/ 2147483647 h 29"/>
                  <a:gd name="T10" fmla="*/ 2147483647 w 29"/>
                  <a:gd name="T11" fmla="*/ 2147483647 h 29"/>
                  <a:gd name="T12" fmla="*/ 2147483647 w 29"/>
                  <a:gd name="T13" fmla="*/ 2147483647 h 29"/>
                  <a:gd name="T14" fmla="*/ 2147483647 w 29"/>
                  <a:gd name="T15" fmla="*/ 2147483647 h 29"/>
                  <a:gd name="T16" fmla="*/ 2147483647 w 29"/>
                  <a:gd name="T17" fmla="*/ 2147483647 h 29"/>
                  <a:gd name="T18" fmla="*/ 2147483647 w 29"/>
                  <a:gd name="T19" fmla="*/ 2147483647 h 2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9" h="29">
                    <a:moveTo>
                      <a:pt x="15" y="29"/>
                    </a:moveTo>
                    <a:cubicBezTo>
                      <a:pt x="6" y="29"/>
                      <a:pt x="0" y="23"/>
                      <a:pt x="0" y="15"/>
                    </a:cubicBezTo>
                    <a:cubicBezTo>
                      <a:pt x="0" y="6"/>
                      <a:pt x="6" y="0"/>
                      <a:pt x="15" y="0"/>
                    </a:cubicBezTo>
                    <a:cubicBezTo>
                      <a:pt x="23" y="0"/>
                      <a:pt x="29" y="6"/>
                      <a:pt x="29" y="15"/>
                    </a:cubicBezTo>
                    <a:cubicBezTo>
                      <a:pt x="29" y="23"/>
                      <a:pt x="23" y="29"/>
                      <a:pt x="15" y="29"/>
                    </a:cubicBezTo>
                    <a:close/>
                    <a:moveTo>
                      <a:pt x="15" y="4"/>
                    </a:moveTo>
                    <a:cubicBezTo>
                      <a:pt x="9" y="4"/>
                      <a:pt x="4" y="9"/>
                      <a:pt x="4" y="15"/>
                    </a:cubicBezTo>
                    <a:cubicBezTo>
                      <a:pt x="4" y="20"/>
                      <a:pt x="9" y="25"/>
                      <a:pt x="15" y="25"/>
                    </a:cubicBezTo>
                    <a:cubicBezTo>
                      <a:pt x="20" y="25"/>
                      <a:pt x="25" y="20"/>
                      <a:pt x="25" y="15"/>
                    </a:cubicBezTo>
                    <a:cubicBezTo>
                      <a:pt x="25" y="9"/>
                      <a:pt x="20" y="4"/>
                      <a:pt x="15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1" name="Freeform 1957"/>
              <p:cNvSpPr>
                <a:spLocks noEditPoints="1"/>
              </p:cNvSpPr>
              <p:nvPr/>
            </p:nvSpPr>
            <p:spPr bwMode="auto">
              <a:xfrm>
                <a:off x="1814513" y="211138"/>
                <a:ext cx="166688" cy="161925"/>
              </a:xfrm>
              <a:custGeom>
                <a:avLst/>
                <a:gdLst>
                  <a:gd name="T0" fmla="*/ 2147483647 w 44"/>
                  <a:gd name="T1" fmla="*/ 2147483647 h 43"/>
                  <a:gd name="T2" fmla="*/ 2147483647 w 44"/>
                  <a:gd name="T3" fmla="*/ 2147483647 h 43"/>
                  <a:gd name="T4" fmla="*/ 0 w 44"/>
                  <a:gd name="T5" fmla="*/ 2147483647 h 43"/>
                  <a:gd name="T6" fmla="*/ 2147483647 w 44"/>
                  <a:gd name="T7" fmla="*/ 2147483647 h 43"/>
                  <a:gd name="T8" fmla="*/ 2147483647 w 44"/>
                  <a:gd name="T9" fmla="*/ 0 h 43"/>
                  <a:gd name="T10" fmla="*/ 2147483647 w 44"/>
                  <a:gd name="T11" fmla="*/ 2147483647 h 43"/>
                  <a:gd name="T12" fmla="*/ 2147483647 w 44"/>
                  <a:gd name="T13" fmla="*/ 2147483647 h 43"/>
                  <a:gd name="T14" fmla="*/ 2147483647 w 44"/>
                  <a:gd name="T15" fmla="*/ 2147483647 h 43"/>
                  <a:gd name="T16" fmla="*/ 2147483647 w 44"/>
                  <a:gd name="T17" fmla="*/ 2147483647 h 43"/>
                  <a:gd name="T18" fmla="*/ 2147483647 w 44"/>
                  <a:gd name="T19" fmla="*/ 2147483647 h 43"/>
                  <a:gd name="T20" fmla="*/ 2147483647 w 44"/>
                  <a:gd name="T21" fmla="*/ 2147483647 h 43"/>
                  <a:gd name="T22" fmla="*/ 2147483647 w 44"/>
                  <a:gd name="T23" fmla="*/ 2147483647 h 43"/>
                  <a:gd name="T24" fmla="*/ 2147483647 w 44"/>
                  <a:gd name="T25" fmla="*/ 2147483647 h 43"/>
                  <a:gd name="T26" fmla="*/ 2147483647 w 44"/>
                  <a:gd name="T27" fmla="*/ 2147483647 h 43"/>
                  <a:gd name="T28" fmla="*/ 2147483647 w 44"/>
                  <a:gd name="T29" fmla="*/ 2147483647 h 43"/>
                  <a:gd name="T30" fmla="*/ 2147483647 w 44"/>
                  <a:gd name="T31" fmla="*/ 2147483647 h 43"/>
                  <a:gd name="T32" fmla="*/ 2147483647 w 44"/>
                  <a:gd name="T33" fmla="*/ 2147483647 h 43"/>
                  <a:gd name="T34" fmla="*/ 2147483647 w 44"/>
                  <a:gd name="T35" fmla="*/ 2147483647 h 43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4" h="43">
                    <a:moveTo>
                      <a:pt x="22" y="43"/>
                    </a:moveTo>
                    <a:cubicBezTo>
                      <a:pt x="16" y="43"/>
                      <a:pt x="11" y="41"/>
                      <a:pt x="7" y="37"/>
                    </a:cubicBezTo>
                    <a:cubicBezTo>
                      <a:pt x="2" y="33"/>
                      <a:pt x="0" y="27"/>
                      <a:pt x="0" y="21"/>
                    </a:cubicBezTo>
                    <a:cubicBezTo>
                      <a:pt x="0" y="16"/>
                      <a:pt x="2" y="10"/>
                      <a:pt x="7" y="6"/>
                    </a:cubicBezTo>
                    <a:cubicBezTo>
                      <a:pt x="11" y="2"/>
                      <a:pt x="16" y="0"/>
                      <a:pt x="22" y="0"/>
                    </a:cubicBezTo>
                    <a:cubicBezTo>
                      <a:pt x="28" y="0"/>
                      <a:pt x="33" y="2"/>
                      <a:pt x="37" y="6"/>
                    </a:cubicBezTo>
                    <a:cubicBezTo>
                      <a:pt x="41" y="10"/>
                      <a:pt x="44" y="16"/>
                      <a:pt x="44" y="21"/>
                    </a:cubicBezTo>
                    <a:cubicBezTo>
                      <a:pt x="44" y="27"/>
                      <a:pt x="41" y="33"/>
                      <a:pt x="37" y="37"/>
                    </a:cubicBezTo>
                    <a:cubicBezTo>
                      <a:pt x="33" y="41"/>
                      <a:pt x="28" y="43"/>
                      <a:pt x="22" y="43"/>
                    </a:cubicBezTo>
                    <a:close/>
                    <a:moveTo>
                      <a:pt x="22" y="4"/>
                    </a:moveTo>
                    <a:cubicBezTo>
                      <a:pt x="17" y="4"/>
                      <a:pt x="13" y="6"/>
                      <a:pt x="10" y="9"/>
                    </a:cubicBezTo>
                    <a:cubicBezTo>
                      <a:pt x="6" y="12"/>
                      <a:pt x="5" y="17"/>
                      <a:pt x="5" y="21"/>
                    </a:cubicBezTo>
                    <a:cubicBezTo>
                      <a:pt x="5" y="26"/>
                      <a:pt x="6" y="30"/>
                      <a:pt x="10" y="34"/>
                    </a:cubicBezTo>
                    <a:cubicBezTo>
                      <a:pt x="13" y="37"/>
                      <a:pt x="17" y="39"/>
                      <a:pt x="22" y="39"/>
                    </a:cubicBezTo>
                    <a:cubicBezTo>
                      <a:pt x="26" y="39"/>
                      <a:pt x="31" y="37"/>
                      <a:pt x="34" y="34"/>
                    </a:cubicBezTo>
                    <a:cubicBezTo>
                      <a:pt x="37" y="30"/>
                      <a:pt x="39" y="26"/>
                      <a:pt x="39" y="21"/>
                    </a:cubicBezTo>
                    <a:cubicBezTo>
                      <a:pt x="39" y="17"/>
                      <a:pt x="37" y="12"/>
                      <a:pt x="34" y="9"/>
                    </a:cubicBezTo>
                    <a:cubicBezTo>
                      <a:pt x="31" y="6"/>
                      <a:pt x="26" y="4"/>
                      <a:pt x="22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2" name="Freeform 1958"/>
              <p:cNvSpPr/>
              <p:nvPr/>
            </p:nvSpPr>
            <p:spPr bwMode="auto">
              <a:xfrm>
                <a:off x="1943100" y="180975"/>
                <a:ext cx="63500" cy="63500"/>
              </a:xfrm>
              <a:custGeom>
                <a:avLst/>
                <a:gdLst>
                  <a:gd name="T0" fmla="*/ 2147483647 w 40"/>
                  <a:gd name="T1" fmla="*/ 2147483647 h 40"/>
                  <a:gd name="T2" fmla="*/ 0 w 40"/>
                  <a:gd name="T3" fmla="*/ 2147483647 h 40"/>
                  <a:gd name="T4" fmla="*/ 2147483647 w 40"/>
                  <a:gd name="T5" fmla="*/ 0 h 40"/>
                  <a:gd name="T6" fmla="*/ 2147483647 w 40"/>
                  <a:gd name="T7" fmla="*/ 2147483647 h 40"/>
                  <a:gd name="T8" fmla="*/ 2147483647 w 40"/>
                  <a:gd name="T9" fmla="*/ 2147483647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40">
                    <a:moveTo>
                      <a:pt x="7" y="40"/>
                    </a:moveTo>
                    <a:lnTo>
                      <a:pt x="0" y="33"/>
                    </a:lnTo>
                    <a:lnTo>
                      <a:pt x="33" y="0"/>
                    </a:lnTo>
                    <a:lnTo>
                      <a:pt x="40" y="10"/>
                    </a:lnTo>
                    <a:lnTo>
                      <a:pt x="7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3" name="Freeform 1959"/>
              <p:cNvSpPr/>
              <p:nvPr/>
            </p:nvSpPr>
            <p:spPr bwMode="auto">
              <a:xfrm>
                <a:off x="1943100" y="180975"/>
                <a:ext cx="68263" cy="63500"/>
              </a:xfrm>
              <a:custGeom>
                <a:avLst/>
                <a:gdLst>
                  <a:gd name="T0" fmla="*/ 2147483647 w 43"/>
                  <a:gd name="T1" fmla="*/ 2147483647 h 40"/>
                  <a:gd name="T2" fmla="*/ 2147483647 w 43"/>
                  <a:gd name="T3" fmla="*/ 2147483647 h 40"/>
                  <a:gd name="T4" fmla="*/ 2147483647 w 43"/>
                  <a:gd name="T5" fmla="*/ 2147483647 h 40"/>
                  <a:gd name="T6" fmla="*/ 0 w 43"/>
                  <a:gd name="T7" fmla="*/ 2147483647 h 40"/>
                  <a:gd name="T8" fmla="*/ 0 w 43"/>
                  <a:gd name="T9" fmla="*/ 0 h 40"/>
                  <a:gd name="T10" fmla="*/ 2147483647 w 43"/>
                  <a:gd name="T11" fmla="*/ 0 h 40"/>
                  <a:gd name="T12" fmla="*/ 2147483647 w 43"/>
                  <a:gd name="T13" fmla="*/ 2147483647 h 4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3" h="40">
                    <a:moveTo>
                      <a:pt x="43" y="40"/>
                    </a:moveTo>
                    <a:lnTo>
                      <a:pt x="31" y="40"/>
                    </a:lnTo>
                    <a:lnTo>
                      <a:pt x="31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4" name="Freeform 1960"/>
              <p:cNvSpPr>
                <a:spLocks noEditPoints="1"/>
              </p:cNvSpPr>
              <p:nvPr/>
            </p:nvSpPr>
            <p:spPr bwMode="auto">
              <a:xfrm>
                <a:off x="188913" y="576263"/>
                <a:ext cx="173038" cy="161925"/>
              </a:xfrm>
              <a:custGeom>
                <a:avLst/>
                <a:gdLst>
                  <a:gd name="T0" fmla="*/ 2147483647 w 46"/>
                  <a:gd name="T1" fmla="*/ 2147483647 h 43"/>
                  <a:gd name="T2" fmla="*/ 2147483647 w 46"/>
                  <a:gd name="T3" fmla="*/ 2147483647 h 43"/>
                  <a:gd name="T4" fmla="*/ 2147483647 w 46"/>
                  <a:gd name="T5" fmla="*/ 2147483647 h 43"/>
                  <a:gd name="T6" fmla="*/ 2147483647 w 46"/>
                  <a:gd name="T7" fmla="*/ 0 h 43"/>
                  <a:gd name="T8" fmla="*/ 2147483647 w 46"/>
                  <a:gd name="T9" fmla="*/ 2147483647 h 43"/>
                  <a:gd name="T10" fmla="*/ 2147483647 w 46"/>
                  <a:gd name="T11" fmla="*/ 2147483647 h 43"/>
                  <a:gd name="T12" fmla="*/ 2147483647 w 46"/>
                  <a:gd name="T13" fmla="*/ 2147483647 h 43"/>
                  <a:gd name="T14" fmla="*/ 2147483647 w 46"/>
                  <a:gd name="T15" fmla="*/ 2147483647 h 43"/>
                  <a:gd name="T16" fmla="*/ 2147483647 w 46"/>
                  <a:gd name="T17" fmla="*/ 2147483647 h 43"/>
                  <a:gd name="T18" fmla="*/ 2147483647 w 46"/>
                  <a:gd name="T19" fmla="*/ 2147483647 h 43"/>
                  <a:gd name="T20" fmla="*/ 2147483647 w 46"/>
                  <a:gd name="T21" fmla="*/ 2147483647 h 43"/>
                  <a:gd name="T22" fmla="*/ 2147483647 w 46"/>
                  <a:gd name="T23" fmla="*/ 2147483647 h 43"/>
                  <a:gd name="T24" fmla="*/ 2147483647 w 46"/>
                  <a:gd name="T25" fmla="*/ 2147483647 h 43"/>
                  <a:gd name="T26" fmla="*/ 2147483647 w 46"/>
                  <a:gd name="T27" fmla="*/ 2147483647 h 43"/>
                  <a:gd name="T28" fmla="*/ 2147483647 w 46"/>
                  <a:gd name="T29" fmla="*/ 2147483647 h 43"/>
                  <a:gd name="T30" fmla="*/ 2147483647 w 46"/>
                  <a:gd name="T31" fmla="*/ 2147483647 h 4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46" h="43">
                    <a:moveTo>
                      <a:pt x="24" y="43"/>
                    </a:moveTo>
                    <a:cubicBezTo>
                      <a:pt x="18" y="43"/>
                      <a:pt x="13" y="41"/>
                      <a:pt x="9" y="37"/>
                    </a:cubicBezTo>
                    <a:cubicBezTo>
                      <a:pt x="0" y="28"/>
                      <a:pt x="0" y="15"/>
                      <a:pt x="9" y="6"/>
                    </a:cubicBezTo>
                    <a:cubicBezTo>
                      <a:pt x="13" y="2"/>
                      <a:pt x="18" y="0"/>
                      <a:pt x="24" y="0"/>
                    </a:cubicBezTo>
                    <a:cubicBezTo>
                      <a:pt x="30" y="0"/>
                      <a:pt x="35" y="2"/>
                      <a:pt x="40" y="6"/>
                    </a:cubicBezTo>
                    <a:cubicBezTo>
                      <a:pt x="44" y="10"/>
                      <a:pt x="46" y="16"/>
                      <a:pt x="46" y="21"/>
                    </a:cubicBezTo>
                    <a:cubicBezTo>
                      <a:pt x="46" y="27"/>
                      <a:pt x="44" y="33"/>
                      <a:pt x="40" y="37"/>
                    </a:cubicBezTo>
                    <a:cubicBezTo>
                      <a:pt x="35" y="41"/>
                      <a:pt x="30" y="43"/>
                      <a:pt x="24" y="43"/>
                    </a:cubicBezTo>
                    <a:close/>
                    <a:moveTo>
                      <a:pt x="24" y="4"/>
                    </a:moveTo>
                    <a:cubicBezTo>
                      <a:pt x="20" y="4"/>
                      <a:pt x="15" y="6"/>
                      <a:pt x="12" y="9"/>
                    </a:cubicBezTo>
                    <a:cubicBezTo>
                      <a:pt x="5" y="16"/>
                      <a:pt x="5" y="27"/>
                      <a:pt x="12" y="34"/>
                    </a:cubicBezTo>
                    <a:cubicBezTo>
                      <a:pt x="15" y="37"/>
                      <a:pt x="20" y="39"/>
                      <a:pt x="24" y="39"/>
                    </a:cubicBezTo>
                    <a:cubicBezTo>
                      <a:pt x="29" y="39"/>
                      <a:pt x="33" y="37"/>
                      <a:pt x="36" y="34"/>
                    </a:cubicBezTo>
                    <a:cubicBezTo>
                      <a:pt x="40" y="30"/>
                      <a:pt x="42" y="26"/>
                      <a:pt x="42" y="21"/>
                    </a:cubicBezTo>
                    <a:cubicBezTo>
                      <a:pt x="42" y="17"/>
                      <a:pt x="40" y="12"/>
                      <a:pt x="36" y="9"/>
                    </a:cubicBezTo>
                    <a:cubicBezTo>
                      <a:pt x="33" y="6"/>
                      <a:pt x="29" y="4"/>
                      <a:pt x="24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5" name="Freeform 1961"/>
              <p:cNvSpPr/>
              <p:nvPr/>
            </p:nvSpPr>
            <p:spPr bwMode="auto">
              <a:xfrm>
                <a:off x="169863" y="704850"/>
                <a:ext cx="63500" cy="60325"/>
              </a:xfrm>
              <a:custGeom>
                <a:avLst/>
                <a:gdLst>
                  <a:gd name="T0" fmla="*/ 2147483647 w 40"/>
                  <a:gd name="T1" fmla="*/ 2147483647 h 38"/>
                  <a:gd name="T2" fmla="*/ 0 w 40"/>
                  <a:gd name="T3" fmla="*/ 2147483647 h 38"/>
                  <a:gd name="T4" fmla="*/ 2147483647 w 40"/>
                  <a:gd name="T5" fmla="*/ 0 h 38"/>
                  <a:gd name="T6" fmla="*/ 2147483647 w 40"/>
                  <a:gd name="T7" fmla="*/ 2147483647 h 38"/>
                  <a:gd name="T8" fmla="*/ 2147483647 w 40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7" y="38"/>
                    </a:moveTo>
                    <a:lnTo>
                      <a:pt x="0" y="31"/>
                    </a:lnTo>
                    <a:lnTo>
                      <a:pt x="33" y="0"/>
                    </a:lnTo>
                    <a:lnTo>
                      <a:pt x="40" y="7"/>
                    </a:lnTo>
                    <a:lnTo>
                      <a:pt x="7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6" name="Freeform 1962"/>
              <p:cNvSpPr/>
              <p:nvPr/>
            </p:nvSpPr>
            <p:spPr bwMode="auto">
              <a:xfrm>
                <a:off x="169863" y="704850"/>
                <a:ext cx="63500" cy="60325"/>
              </a:xfrm>
              <a:custGeom>
                <a:avLst/>
                <a:gdLst>
                  <a:gd name="T0" fmla="*/ 2147483647 w 40"/>
                  <a:gd name="T1" fmla="*/ 2147483647 h 38"/>
                  <a:gd name="T2" fmla="*/ 0 w 40"/>
                  <a:gd name="T3" fmla="*/ 2147483647 h 38"/>
                  <a:gd name="T4" fmla="*/ 2147483647 w 40"/>
                  <a:gd name="T5" fmla="*/ 0 h 38"/>
                  <a:gd name="T6" fmla="*/ 2147483647 w 40"/>
                  <a:gd name="T7" fmla="*/ 2147483647 h 38"/>
                  <a:gd name="T8" fmla="*/ 2147483647 w 40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40" h="38">
                    <a:moveTo>
                      <a:pt x="33" y="38"/>
                    </a:moveTo>
                    <a:lnTo>
                      <a:pt x="0" y="7"/>
                    </a:lnTo>
                    <a:lnTo>
                      <a:pt x="7" y="0"/>
                    </a:lnTo>
                    <a:lnTo>
                      <a:pt x="40" y="31"/>
                    </a:lnTo>
                    <a:lnTo>
                      <a:pt x="33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7" name="Freeform 1963"/>
              <p:cNvSpPr>
                <a:spLocks noEditPoints="1"/>
              </p:cNvSpPr>
              <p:nvPr/>
            </p:nvSpPr>
            <p:spPr bwMode="auto">
              <a:xfrm>
                <a:off x="1528763" y="2179638"/>
                <a:ext cx="384175" cy="331788"/>
              </a:xfrm>
              <a:custGeom>
                <a:avLst/>
                <a:gdLst>
                  <a:gd name="T0" fmla="*/ 2147483647 w 102"/>
                  <a:gd name="T1" fmla="*/ 2147483647 h 88"/>
                  <a:gd name="T2" fmla="*/ 2147483647 w 102"/>
                  <a:gd name="T3" fmla="*/ 2147483647 h 88"/>
                  <a:gd name="T4" fmla="*/ 2147483647 w 102"/>
                  <a:gd name="T5" fmla="*/ 2147483647 h 88"/>
                  <a:gd name="T6" fmla="*/ 0 w 102"/>
                  <a:gd name="T7" fmla="*/ 2147483647 h 88"/>
                  <a:gd name="T8" fmla="*/ 0 w 102"/>
                  <a:gd name="T9" fmla="*/ 2147483647 h 88"/>
                  <a:gd name="T10" fmla="*/ 2147483647 w 102"/>
                  <a:gd name="T11" fmla="*/ 0 h 88"/>
                  <a:gd name="T12" fmla="*/ 2147483647 w 102"/>
                  <a:gd name="T13" fmla="*/ 0 h 88"/>
                  <a:gd name="T14" fmla="*/ 2147483647 w 102"/>
                  <a:gd name="T15" fmla="*/ 2147483647 h 88"/>
                  <a:gd name="T16" fmla="*/ 2147483647 w 102"/>
                  <a:gd name="T17" fmla="*/ 2147483647 h 88"/>
                  <a:gd name="T18" fmla="*/ 2147483647 w 102"/>
                  <a:gd name="T19" fmla="*/ 2147483647 h 88"/>
                  <a:gd name="T20" fmla="*/ 2147483647 w 102"/>
                  <a:gd name="T21" fmla="*/ 2147483647 h 88"/>
                  <a:gd name="T22" fmla="*/ 2147483647 w 102"/>
                  <a:gd name="T23" fmla="*/ 2147483647 h 88"/>
                  <a:gd name="T24" fmla="*/ 2147483647 w 102"/>
                  <a:gd name="T25" fmla="*/ 2147483647 h 88"/>
                  <a:gd name="T26" fmla="*/ 2147483647 w 102"/>
                  <a:gd name="T27" fmla="*/ 2147483647 h 88"/>
                  <a:gd name="T28" fmla="*/ 2147483647 w 102"/>
                  <a:gd name="T29" fmla="*/ 2147483647 h 88"/>
                  <a:gd name="T30" fmla="*/ 2147483647 w 102"/>
                  <a:gd name="T31" fmla="*/ 2147483647 h 88"/>
                  <a:gd name="T32" fmla="*/ 2147483647 w 102"/>
                  <a:gd name="T33" fmla="*/ 2147483647 h 88"/>
                  <a:gd name="T34" fmla="*/ 2147483647 w 102"/>
                  <a:gd name="T35" fmla="*/ 2147483647 h 88"/>
                  <a:gd name="T36" fmla="*/ 2147483647 w 102"/>
                  <a:gd name="T37" fmla="*/ 2147483647 h 88"/>
                  <a:gd name="T38" fmla="*/ 2147483647 w 102"/>
                  <a:gd name="T39" fmla="*/ 2147483647 h 88"/>
                  <a:gd name="T40" fmla="*/ 2147483647 w 102"/>
                  <a:gd name="T41" fmla="*/ 2147483647 h 88"/>
                  <a:gd name="T42" fmla="*/ 2147483647 w 102"/>
                  <a:gd name="T43" fmla="*/ 2147483647 h 88"/>
                  <a:gd name="T44" fmla="*/ 2147483647 w 102"/>
                  <a:gd name="T45" fmla="*/ 2147483647 h 88"/>
                  <a:gd name="T46" fmla="*/ 2147483647 w 102"/>
                  <a:gd name="T47" fmla="*/ 2147483647 h 8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2" h="88">
                    <a:moveTo>
                      <a:pt x="20" y="88"/>
                    </a:moveTo>
                    <a:cubicBezTo>
                      <a:pt x="20" y="68"/>
                      <a:pt x="20" y="68"/>
                      <a:pt x="20" y="68"/>
                    </a:cubicBezTo>
                    <a:cubicBezTo>
                      <a:pt x="7" y="68"/>
                      <a:pt x="7" y="68"/>
                      <a:pt x="7" y="68"/>
                    </a:cubicBezTo>
                    <a:cubicBezTo>
                      <a:pt x="3" y="68"/>
                      <a:pt x="0" y="65"/>
                      <a:pt x="0" y="6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95" y="0"/>
                      <a:pt x="95" y="0"/>
                      <a:pt x="95" y="0"/>
                    </a:cubicBezTo>
                    <a:cubicBezTo>
                      <a:pt x="98" y="0"/>
                      <a:pt x="102" y="3"/>
                      <a:pt x="102" y="7"/>
                    </a:cubicBezTo>
                    <a:cubicBezTo>
                      <a:pt x="102" y="61"/>
                      <a:pt x="102" y="61"/>
                      <a:pt x="102" y="61"/>
                    </a:cubicBezTo>
                    <a:cubicBezTo>
                      <a:pt x="102" y="65"/>
                      <a:pt x="98" y="68"/>
                      <a:pt x="95" y="68"/>
                    </a:cubicBezTo>
                    <a:cubicBezTo>
                      <a:pt x="46" y="68"/>
                      <a:pt x="46" y="68"/>
                      <a:pt x="46" y="68"/>
                    </a:cubicBezTo>
                    <a:lnTo>
                      <a:pt x="20" y="88"/>
                    </a:lnTo>
                    <a:close/>
                    <a:moveTo>
                      <a:pt x="7" y="4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4" y="61"/>
                      <a:pt x="4" y="61"/>
                      <a:pt x="4" y="61"/>
                    </a:cubicBezTo>
                    <a:cubicBezTo>
                      <a:pt x="4" y="63"/>
                      <a:pt x="5" y="64"/>
                      <a:pt x="7" y="64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4" y="80"/>
                      <a:pt x="24" y="80"/>
                      <a:pt x="24" y="80"/>
                    </a:cubicBezTo>
                    <a:cubicBezTo>
                      <a:pt x="44" y="64"/>
                      <a:pt x="44" y="64"/>
                      <a:pt x="44" y="64"/>
                    </a:cubicBezTo>
                    <a:cubicBezTo>
                      <a:pt x="95" y="64"/>
                      <a:pt x="95" y="64"/>
                      <a:pt x="95" y="64"/>
                    </a:cubicBezTo>
                    <a:cubicBezTo>
                      <a:pt x="96" y="64"/>
                      <a:pt x="97" y="63"/>
                      <a:pt x="97" y="61"/>
                    </a:cubicBezTo>
                    <a:cubicBezTo>
                      <a:pt x="97" y="7"/>
                      <a:pt x="97" y="7"/>
                      <a:pt x="97" y="7"/>
                    </a:cubicBezTo>
                    <a:cubicBezTo>
                      <a:pt x="97" y="5"/>
                      <a:pt x="96" y="4"/>
                      <a:pt x="95" y="4"/>
                    </a:cubicBezTo>
                    <a:lnTo>
                      <a:pt x="7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88" name="Rectangle 1964"/>
              <p:cNvSpPr>
                <a:spLocks noChangeArrowheads="1"/>
              </p:cNvSpPr>
              <p:nvPr/>
            </p:nvSpPr>
            <p:spPr bwMode="auto">
              <a:xfrm>
                <a:off x="1622425" y="2270125"/>
                <a:ext cx="2032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89" name="Rectangle 1965"/>
              <p:cNvSpPr>
                <a:spLocks noChangeArrowheads="1"/>
              </p:cNvSpPr>
              <p:nvPr/>
            </p:nvSpPr>
            <p:spPr bwMode="auto">
              <a:xfrm>
                <a:off x="1622425" y="2327275"/>
                <a:ext cx="2032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0" name="Freeform 1966"/>
              <p:cNvSpPr>
                <a:spLocks noEditPoints="1"/>
              </p:cNvSpPr>
              <p:nvPr/>
            </p:nvSpPr>
            <p:spPr bwMode="auto">
              <a:xfrm>
                <a:off x="0" y="1047750"/>
                <a:ext cx="112713" cy="85725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8"/>
                    </a:cubicBezTo>
                    <a:cubicBezTo>
                      <a:pt x="0" y="13"/>
                      <a:pt x="5" y="6"/>
                      <a:pt x="13" y="2"/>
                    </a:cubicBezTo>
                    <a:cubicBezTo>
                      <a:pt x="16" y="1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6"/>
                    </a:cubicBezTo>
                    <a:cubicBezTo>
                      <a:pt x="30" y="11"/>
                      <a:pt x="25" y="18"/>
                      <a:pt x="17" y="21"/>
                    </a:cubicBezTo>
                    <a:cubicBezTo>
                      <a:pt x="14" y="23"/>
                      <a:pt x="12" y="23"/>
                      <a:pt x="9" y="23"/>
                    </a:cubicBezTo>
                    <a:close/>
                    <a:moveTo>
                      <a:pt x="21" y="5"/>
                    </a:moveTo>
                    <a:cubicBezTo>
                      <a:pt x="19" y="5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9"/>
                      <a:pt x="8" y="19"/>
                      <a:pt x="9" y="19"/>
                    </a:cubicBezTo>
                    <a:cubicBezTo>
                      <a:pt x="11" y="19"/>
                      <a:pt x="13" y="19"/>
                      <a:pt x="16" y="17"/>
                    </a:cubicBezTo>
                    <a:cubicBezTo>
                      <a:pt x="22" y="14"/>
                      <a:pt x="26" y="9"/>
                      <a:pt x="25" y="7"/>
                    </a:cubicBezTo>
                    <a:cubicBezTo>
                      <a:pt x="25" y="5"/>
                      <a:pt x="23" y="5"/>
                      <a:pt x="21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1" name="Rectangle 1967"/>
              <p:cNvSpPr>
                <a:spLocks noChangeArrowheads="1"/>
              </p:cNvSpPr>
              <p:nvPr/>
            </p:nvSpPr>
            <p:spPr bwMode="auto">
              <a:xfrm>
                <a:off x="93663" y="889000"/>
                <a:ext cx="15875" cy="180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2" name="Freeform 1968"/>
              <p:cNvSpPr>
                <a:spLocks noEditPoints="1"/>
              </p:cNvSpPr>
              <p:nvPr/>
            </p:nvSpPr>
            <p:spPr bwMode="auto">
              <a:xfrm>
                <a:off x="195263" y="1001713"/>
                <a:ext cx="112713" cy="87313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7"/>
                    </a:cubicBezTo>
                    <a:cubicBezTo>
                      <a:pt x="0" y="12"/>
                      <a:pt x="5" y="5"/>
                      <a:pt x="13" y="2"/>
                    </a:cubicBezTo>
                    <a:cubicBezTo>
                      <a:pt x="16" y="0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5"/>
                    </a:cubicBezTo>
                    <a:cubicBezTo>
                      <a:pt x="30" y="10"/>
                      <a:pt x="25" y="17"/>
                      <a:pt x="17" y="21"/>
                    </a:cubicBezTo>
                    <a:cubicBezTo>
                      <a:pt x="14" y="22"/>
                      <a:pt x="12" y="23"/>
                      <a:pt x="9" y="23"/>
                    </a:cubicBezTo>
                    <a:close/>
                    <a:moveTo>
                      <a:pt x="21" y="4"/>
                    </a:moveTo>
                    <a:cubicBezTo>
                      <a:pt x="19" y="4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8"/>
                      <a:pt x="8" y="19"/>
                      <a:pt x="9" y="19"/>
                    </a:cubicBezTo>
                    <a:cubicBezTo>
                      <a:pt x="11" y="19"/>
                      <a:pt x="13" y="18"/>
                      <a:pt x="16" y="17"/>
                    </a:cubicBezTo>
                    <a:cubicBezTo>
                      <a:pt x="22" y="14"/>
                      <a:pt x="26" y="9"/>
                      <a:pt x="25" y="6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3" name="Rectangle 1969"/>
              <p:cNvSpPr>
                <a:spLocks noChangeArrowheads="1"/>
              </p:cNvSpPr>
              <p:nvPr/>
            </p:nvSpPr>
            <p:spPr bwMode="auto">
              <a:xfrm>
                <a:off x="290513" y="839788"/>
                <a:ext cx="14288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4" name="Freeform 1970"/>
              <p:cNvSpPr>
                <a:spLocks noEditPoints="1"/>
              </p:cNvSpPr>
              <p:nvPr/>
            </p:nvSpPr>
            <p:spPr bwMode="auto">
              <a:xfrm>
                <a:off x="93663" y="831850"/>
                <a:ext cx="211138" cy="128588"/>
              </a:xfrm>
              <a:custGeom>
                <a:avLst/>
                <a:gdLst>
                  <a:gd name="T0" fmla="*/ 0 w 133"/>
                  <a:gd name="T1" fmla="*/ 2147483647 h 81"/>
                  <a:gd name="T2" fmla="*/ 0 w 133"/>
                  <a:gd name="T3" fmla="*/ 2147483647 h 81"/>
                  <a:gd name="T4" fmla="*/ 2147483647 w 133"/>
                  <a:gd name="T5" fmla="*/ 0 h 81"/>
                  <a:gd name="T6" fmla="*/ 2147483647 w 133"/>
                  <a:gd name="T7" fmla="*/ 2147483647 h 81"/>
                  <a:gd name="T8" fmla="*/ 0 w 133"/>
                  <a:gd name="T9" fmla="*/ 2147483647 h 81"/>
                  <a:gd name="T10" fmla="*/ 2147483647 w 133"/>
                  <a:gd name="T11" fmla="*/ 2147483647 h 81"/>
                  <a:gd name="T12" fmla="*/ 2147483647 w 133"/>
                  <a:gd name="T13" fmla="*/ 2147483647 h 81"/>
                  <a:gd name="T14" fmla="*/ 2147483647 w 133"/>
                  <a:gd name="T15" fmla="*/ 2147483647 h 81"/>
                  <a:gd name="T16" fmla="*/ 2147483647 w 133"/>
                  <a:gd name="T17" fmla="*/ 2147483647 h 81"/>
                  <a:gd name="T18" fmla="*/ 2147483647 w 133"/>
                  <a:gd name="T19" fmla="*/ 214748364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3" h="81">
                    <a:moveTo>
                      <a:pt x="0" y="81"/>
                    </a:moveTo>
                    <a:lnTo>
                      <a:pt x="0" y="31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0" y="81"/>
                    </a:lnTo>
                    <a:close/>
                    <a:moveTo>
                      <a:pt x="10" y="41"/>
                    </a:moveTo>
                    <a:lnTo>
                      <a:pt x="10" y="69"/>
                    </a:lnTo>
                    <a:lnTo>
                      <a:pt x="124" y="41"/>
                    </a:lnTo>
                    <a:lnTo>
                      <a:pt x="124" y="12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5" name="Freeform 1971"/>
              <p:cNvSpPr>
                <a:spLocks noEditPoints="1"/>
              </p:cNvSpPr>
              <p:nvPr/>
            </p:nvSpPr>
            <p:spPr bwMode="auto">
              <a:xfrm>
                <a:off x="0" y="1047750"/>
                <a:ext cx="112713" cy="85725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8"/>
                    </a:cubicBezTo>
                    <a:cubicBezTo>
                      <a:pt x="0" y="13"/>
                      <a:pt x="5" y="6"/>
                      <a:pt x="13" y="2"/>
                    </a:cubicBezTo>
                    <a:cubicBezTo>
                      <a:pt x="16" y="1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6"/>
                    </a:cubicBezTo>
                    <a:cubicBezTo>
                      <a:pt x="30" y="11"/>
                      <a:pt x="25" y="18"/>
                      <a:pt x="17" y="21"/>
                    </a:cubicBezTo>
                    <a:cubicBezTo>
                      <a:pt x="14" y="23"/>
                      <a:pt x="12" y="23"/>
                      <a:pt x="9" y="23"/>
                    </a:cubicBezTo>
                    <a:close/>
                    <a:moveTo>
                      <a:pt x="21" y="5"/>
                    </a:moveTo>
                    <a:cubicBezTo>
                      <a:pt x="19" y="5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9"/>
                      <a:pt x="8" y="19"/>
                      <a:pt x="9" y="19"/>
                    </a:cubicBezTo>
                    <a:cubicBezTo>
                      <a:pt x="11" y="19"/>
                      <a:pt x="13" y="19"/>
                      <a:pt x="16" y="17"/>
                    </a:cubicBezTo>
                    <a:cubicBezTo>
                      <a:pt x="22" y="14"/>
                      <a:pt x="26" y="9"/>
                      <a:pt x="25" y="7"/>
                    </a:cubicBezTo>
                    <a:cubicBezTo>
                      <a:pt x="25" y="5"/>
                      <a:pt x="23" y="5"/>
                      <a:pt x="21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6" name="Rectangle 1972"/>
              <p:cNvSpPr>
                <a:spLocks noChangeArrowheads="1"/>
              </p:cNvSpPr>
              <p:nvPr/>
            </p:nvSpPr>
            <p:spPr bwMode="auto">
              <a:xfrm>
                <a:off x="93663" y="889000"/>
                <a:ext cx="15875" cy="1809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7" name="Freeform 1973"/>
              <p:cNvSpPr>
                <a:spLocks noEditPoints="1"/>
              </p:cNvSpPr>
              <p:nvPr/>
            </p:nvSpPr>
            <p:spPr bwMode="auto">
              <a:xfrm>
                <a:off x="195263" y="1001713"/>
                <a:ext cx="112713" cy="87313"/>
              </a:xfrm>
              <a:custGeom>
                <a:avLst/>
                <a:gdLst>
                  <a:gd name="T0" fmla="*/ 2147483647 w 30"/>
                  <a:gd name="T1" fmla="*/ 2147483647 h 23"/>
                  <a:gd name="T2" fmla="*/ 2147483647 w 30"/>
                  <a:gd name="T3" fmla="*/ 2147483647 h 23"/>
                  <a:gd name="T4" fmla="*/ 2147483647 w 30"/>
                  <a:gd name="T5" fmla="*/ 2147483647 h 23"/>
                  <a:gd name="T6" fmla="*/ 2147483647 w 30"/>
                  <a:gd name="T7" fmla="*/ 0 h 23"/>
                  <a:gd name="T8" fmla="*/ 2147483647 w 30"/>
                  <a:gd name="T9" fmla="*/ 2147483647 h 23"/>
                  <a:gd name="T10" fmla="*/ 2147483647 w 30"/>
                  <a:gd name="T11" fmla="*/ 2147483647 h 23"/>
                  <a:gd name="T12" fmla="*/ 2147483647 w 30"/>
                  <a:gd name="T13" fmla="*/ 2147483647 h 23"/>
                  <a:gd name="T14" fmla="*/ 2147483647 w 30"/>
                  <a:gd name="T15" fmla="*/ 2147483647 h 23"/>
                  <a:gd name="T16" fmla="*/ 2147483647 w 30"/>
                  <a:gd name="T17" fmla="*/ 2147483647 h 23"/>
                  <a:gd name="T18" fmla="*/ 2147483647 w 30"/>
                  <a:gd name="T19" fmla="*/ 2147483647 h 23"/>
                  <a:gd name="T20" fmla="*/ 2147483647 w 30"/>
                  <a:gd name="T21" fmla="*/ 2147483647 h 23"/>
                  <a:gd name="T22" fmla="*/ 2147483647 w 30"/>
                  <a:gd name="T23" fmla="*/ 2147483647 h 23"/>
                  <a:gd name="T24" fmla="*/ 2147483647 w 30"/>
                  <a:gd name="T25" fmla="*/ 2147483647 h 23"/>
                  <a:gd name="T26" fmla="*/ 2147483647 w 30"/>
                  <a:gd name="T27" fmla="*/ 2147483647 h 23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0" h="23">
                    <a:moveTo>
                      <a:pt x="9" y="23"/>
                    </a:moveTo>
                    <a:cubicBezTo>
                      <a:pt x="5" y="23"/>
                      <a:pt x="1" y="21"/>
                      <a:pt x="1" y="17"/>
                    </a:cubicBezTo>
                    <a:cubicBezTo>
                      <a:pt x="0" y="12"/>
                      <a:pt x="5" y="5"/>
                      <a:pt x="13" y="2"/>
                    </a:cubicBezTo>
                    <a:cubicBezTo>
                      <a:pt x="16" y="0"/>
                      <a:pt x="19" y="0"/>
                      <a:pt x="21" y="0"/>
                    </a:cubicBezTo>
                    <a:cubicBezTo>
                      <a:pt x="26" y="0"/>
                      <a:pt x="29" y="2"/>
                      <a:pt x="29" y="5"/>
                    </a:cubicBezTo>
                    <a:cubicBezTo>
                      <a:pt x="30" y="10"/>
                      <a:pt x="25" y="17"/>
                      <a:pt x="17" y="21"/>
                    </a:cubicBezTo>
                    <a:cubicBezTo>
                      <a:pt x="14" y="22"/>
                      <a:pt x="12" y="23"/>
                      <a:pt x="9" y="23"/>
                    </a:cubicBezTo>
                    <a:close/>
                    <a:moveTo>
                      <a:pt x="21" y="4"/>
                    </a:moveTo>
                    <a:cubicBezTo>
                      <a:pt x="19" y="4"/>
                      <a:pt x="17" y="5"/>
                      <a:pt x="15" y="6"/>
                    </a:cubicBezTo>
                    <a:cubicBezTo>
                      <a:pt x="8" y="9"/>
                      <a:pt x="5" y="14"/>
                      <a:pt x="5" y="17"/>
                    </a:cubicBezTo>
                    <a:cubicBezTo>
                      <a:pt x="5" y="18"/>
                      <a:pt x="8" y="19"/>
                      <a:pt x="9" y="19"/>
                    </a:cubicBezTo>
                    <a:cubicBezTo>
                      <a:pt x="11" y="19"/>
                      <a:pt x="13" y="18"/>
                      <a:pt x="16" y="17"/>
                    </a:cubicBezTo>
                    <a:cubicBezTo>
                      <a:pt x="22" y="14"/>
                      <a:pt x="26" y="9"/>
                      <a:pt x="25" y="6"/>
                    </a:cubicBezTo>
                    <a:cubicBezTo>
                      <a:pt x="25" y="4"/>
                      <a:pt x="23" y="4"/>
                      <a:pt x="21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498" name="Rectangle 1974"/>
              <p:cNvSpPr>
                <a:spLocks noChangeArrowheads="1"/>
              </p:cNvSpPr>
              <p:nvPr/>
            </p:nvSpPr>
            <p:spPr bwMode="auto">
              <a:xfrm>
                <a:off x="290513" y="839788"/>
                <a:ext cx="14288" cy="1841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499" name="Freeform 1975"/>
              <p:cNvSpPr>
                <a:spLocks noEditPoints="1"/>
              </p:cNvSpPr>
              <p:nvPr/>
            </p:nvSpPr>
            <p:spPr bwMode="auto">
              <a:xfrm>
                <a:off x="93663" y="831850"/>
                <a:ext cx="211138" cy="128588"/>
              </a:xfrm>
              <a:custGeom>
                <a:avLst/>
                <a:gdLst>
                  <a:gd name="T0" fmla="*/ 0 w 133"/>
                  <a:gd name="T1" fmla="*/ 2147483647 h 81"/>
                  <a:gd name="T2" fmla="*/ 0 w 133"/>
                  <a:gd name="T3" fmla="*/ 2147483647 h 81"/>
                  <a:gd name="T4" fmla="*/ 2147483647 w 133"/>
                  <a:gd name="T5" fmla="*/ 0 h 81"/>
                  <a:gd name="T6" fmla="*/ 2147483647 w 133"/>
                  <a:gd name="T7" fmla="*/ 2147483647 h 81"/>
                  <a:gd name="T8" fmla="*/ 0 w 133"/>
                  <a:gd name="T9" fmla="*/ 2147483647 h 81"/>
                  <a:gd name="T10" fmla="*/ 2147483647 w 133"/>
                  <a:gd name="T11" fmla="*/ 2147483647 h 81"/>
                  <a:gd name="T12" fmla="*/ 2147483647 w 133"/>
                  <a:gd name="T13" fmla="*/ 2147483647 h 81"/>
                  <a:gd name="T14" fmla="*/ 2147483647 w 133"/>
                  <a:gd name="T15" fmla="*/ 2147483647 h 81"/>
                  <a:gd name="T16" fmla="*/ 2147483647 w 133"/>
                  <a:gd name="T17" fmla="*/ 2147483647 h 81"/>
                  <a:gd name="T18" fmla="*/ 2147483647 w 133"/>
                  <a:gd name="T19" fmla="*/ 2147483647 h 8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33" h="81">
                    <a:moveTo>
                      <a:pt x="0" y="81"/>
                    </a:moveTo>
                    <a:lnTo>
                      <a:pt x="0" y="31"/>
                    </a:lnTo>
                    <a:lnTo>
                      <a:pt x="133" y="0"/>
                    </a:lnTo>
                    <a:lnTo>
                      <a:pt x="133" y="48"/>
                    </a:lnTo>
                    <a:lnTo>
                      <a:pt x="0" y="81"/>
                    </a:lnTo>
                    <a:close/>
                    <a:moveTo>
                      <a:pt x="10" y="41"/>
                    </a:moveTo>
                    <a:lnTo>
                      <a:pt x="10" y="69"/>
                    </a:lnTo>
                    <a:lnTo>
                      <a:pt x="124" y="41"/>
                    </a:lnTo>
                    <a:lnTo>
                      <a:pt x="124" y="12"/>
                    </a:lnTo>
                    <a:lnTo>
                      <a:pt x="10" y="4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0" name="Freeform 1976"/>
              <p:cNvSpPr>
                <a:spLocks noEditPoints="1"/>
              </p:cNvSpPr>
              <p:nvPr/>
            </p:nvSpPr>
            <p:spPr bwMode="auto">
              <a:xfrm>
                <a:off x="850900" y="2289175"/>
                <a:ext cx="301625" cy="266700"/>
              </a:xfrm>
              <a:custGeom>
                <a:avLst/>
                <a:gdLst>
                  <a:gd name="T0" fmla="*/ 2147483647 w 80"/>
                  <a:gd name="T1" fmla="*/ 2147483647 h 71"/>
                  <a:gd name="T2" fmla="*/ 2147483647 w 80"/>
                  <a:gd name="T3" fmla="*/ 2147483647 h 71"/>
                  <a:gd name="T4" fmla="*/ 2147483647 w 80"/>
                  <a:gd name="T5" fmla="*/ 2147483647 h 71"/>
                  <a:gd name="T6" fmla="*/ 2147483647 w 80"/>
                  <a:gd name="T7" fmla="*/ 2147483647 h 71"/>
                  <a:gd name="T8" fmla="*/ 2147483647 w 80"/>
                  <a:gd name="T9" fmla="*/ 2147483647 h 71"/>
                  <a:gd name="T10" fmla="*/ 2147483647 w 80"/>
                  <a:gd name="T11" fmla="*/ 2147483647 h 71"/>
                  <a:gd name="T12" fmla="*/ 2147483647 w 80"/>
                  <a:gd name="T13" fmla="*/ 2147483647 h 71"/>
                  <a:gd name="T14" fmla="*/ 2147483647 w 80"/>
                  <a:gd name="T15" fmla="*/ 2147483647 h 71"/>
                  <a:gd name="T16" fmla="*/ 2147483647 w 80"/>
                  <a:gd name="T17" fmla="*/ 2147483647 h 71"/>
                  <a:gd name="T18" fmla="*/ 2147483647 w 80"/>
                  <a:gd name="T19" fmla="*/ 2147483647 h 71"/>
                  <a:gd name="T20" fmla="*/ 2147483647 w 80"/>
                  <a:gd name="T21" fmla="*/ 0 h 71"/>
                  <a:gd name="T22" fmla="*/ 2147483647 w 80"/>
                  <a:gd name="T23" fmla="*/ 0 h 71"/>
                  <a:gd name="T24" fmla="*/ 2147483647 w 80"/>
                  <a:gd name="T25" fmla="*/ 2147483647 h 71"/>
                  <a:gd name="T26" fmla="*/ 2147483647 w 80"/>
                  <a:gd name="T27" fmla="*/ 2147483647 h 71"/>
                  <a:gd name="T28" fmla="*/ 2147483647 w 80"/>
                  <a:gd name="T29" fmla="*/ 2147483647 h 71"/>
                  <a:gd name="T30" fmla="*/ 2147483647 w 80"/>
                  <a:gd name="T31" fmla="*/ 2147483647 h 71"/>
                  <a:gd name="T32" fmla="*/ 2147483647 w 80"/>
                  <a:gd name="T33" fmla="*/ 2147483647 h 71"/>
                  <a:gd name="T34" fmla="*/ 2147483647 w 80"/>
                  <a:gd name="T35" fmla="*/ 2147483647 h 71"/>
                  <a:gd name="T36" fmla="*/ 2147483647 w 80"/>
                  <a:gd name="T37" fmla="*/ 2147483647 h 71"/>
                  <a:gd name="T38" fmla="*/ 2147483647 w 80"/>
                  <a:gd name="T39" fmla="*/ 2147483647 h 71"/>
                  <a:gd name="T40" fmla="*/ 2147483647 w 80"/>
                  <a:gd name="T41" fmla="*/ 2147483647 h 71"/>
                  <a:gd name="T42" fmla="*/ 2147483647 w 80"/>
                  <a:gd name="T43" fmla="*/ 2147483647 h 71"/>
                  <a:gd name="T44" fmla="*/ 2147483647 w 80"/>
                  <a:gd name="T45" fmla="*/ 2147483647 h 71"/>
                  <a:gd name="T46" fmla="*/ 2147483647 w 80"/>
                  <a:gd name="T47" fmla="*/ 2147483647 h 71"/>
                  <a:gd name="T48" fmla="*/ 2147483647 w 80"/>
                  <a:gd name="T49" fmla="*/ 2147483647 h 71"/>
                  <a:gd name="T50" fmla="*/ 2147483647 w 80"/>
                  <a:gd name="T51" fmla="*/ 2147483647 h 71"/>
                  <a:gd name="T52" fmla="*/ 2147483647 w 80"/>
                  <a:gd name="T53" fmla="*/ 2147483647 h 71"/>
                  <a:gd name="T54" fmla="*/ 2147483647 w 80"/>
                  <a:gd name="T55" fmla="*/ 2147483647 h 71"/>
                  <a:gd name="T56" fmla="*/ 2147483647 w 80"/>
                  <a:gd name="T57" fmla="*/ 2147483647 h 71"/>
                  <a:gd name="T58" fmla="*/ 2147483647 w 80"/>
                  <a:gd name="T59" fmla="*/ 2147483647 h 71"/>
                  <a:gd name="T60" fmla="*/ 2147483647 w 80"/>
                  <a:gd name="T61" fmla="*/ 2147483647 h 71"/>
                  <a:gd name="T62" fmla="*/ 2147483647 w 80"/>
                  <a:gd name="T63" fmla="*/ 2147483647 h 7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80" h="71">
                    <a:moveTo>
                      <a:pt x="39" y="71"/>
                    </a:moveTo>
                    <a:cubicBezTo>
                      <a:pt x="39" y="68"/>
                      <a:pt x="39" y="68"/>
                      <a:pt x="39" y="68"/>
                    </a:cubicBezTo>
                    <a:cubicBezTo>
                      <a:pt x="39" y="68"/>
                      <a:pt x="39" y="68"/>
                      <a:pt x="39" y="68"/>
                    </a:cubicBezTo>
                    <a:cubicBezTo>
                      <a:pt x="36" y="66"/>
                      <a:pt x="30" y="62"/>
                      <a:pt x="26" y="59"/>
                    </a:cubicBezTo>
                    <a:cubicBezTo>
                      <a:pt x="11" y="47"/>
                      <a:pt x="3" y="39"/>
                      <a:pt x="2" y="32"/>
                    </a:cubicBezTo>
                    <a:cubicBezTo>
                      <a:pt x="1" y="30"/>
                      <a:pt x="1" y="28"/>
                      <a:pt x="1" y="25"/>
                    </a:cubicBezTo>
                    <a:cubicBezTo>
                      <a:pt x="0" y="18"/>
                      <a:pt x="3" y="12"/>
                      <a:pt x="8" y="7"/>
                    </a:cubicBezTo>
                    <a:cubicBezTo>
                      <a:pt x="12" y="3"/>
                      <a:pt x="17" y="1"/>
                      <a:pt x="23" y="1"/>
                    </a:cubicBezTo>
                    <a:cubicBezTo>
                      <a:pt x="23" y="1"/>
                      <a:pt x="23" y="1"/>
                      <a:pt x="23" y="1"/>
                    </a:cubicBezTo>
                    <a:cubicBezTo>
                      <a:pt x="30" y="1"/>
                      <a:pt x="36" y="4"/>
                      <a:pt x="40" y="9"/>
                    </a:cubicBezTo>
                    <a:cubicBezTo>
                      <a:pt x="44" y="4"/>
                      <a:pt x="51" y="0"/>
                      <a:pt x="58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70" y="0"/>
                      <a:pt x="80" y="11"/>
                      <a:pt x="80" y="24"/>
                    </a:cubicBezTo>
                    <a:cubicBezTo>
                      <a:pt x="80" y="27"/>
                      <a:pt x="80" y="29"/>
                      <a:pt x="79" y="32"/>
                    </a:cubicBezTo>
                    <a:cubicBezTo>
                      <a:pt x="78" y="38"/>
                      <a:pt x="70" y="47"/>
                      <a:pt x="56" y="59"/>
                    </a:cubicBezTo>
                    <a:cubicBezTo>
                      <a:pt x="50" y="63"/>
                      <a:pt x="46" y="67"/>
                      <a:pt x="42" y="69"/>
                    </a:cubicBezTo>
                    <a:lnTo>
                      <a:pt x="39" y="71"/>
                    </a:lnTo>
                    <a:close/>
                    <a:moveTo>
                      <a:pt x="23" y="5"/>
                    </a:moveTo>
                    <a:cubicBezTo>
                      <a:pt x="18" y="5"/>
                      <a:pt x="14" y="7"/>
                      <a:pt x="11" y="10"/>
                    </a:cubicBezTo>
                    <a:cubicBezTo>
                      <a:pt x="7" y="14"/>
                      <a:pt x="5" y="20"/>
                      <a:pt x="5" y="25"/>
                    </a:cubicBezTo>
                    <a:cubicBezTo>
                      <a:pt x="5" y="27"/>
                      <a:pt x="5" y="29"/>
                      <a:pt x="6" y="31"/>
                    </a:cubicBezTo>
                    <a:cubicBezTo>
                      <a:pt x="7" y="35"/>
                      <a:pt x="11" y="42"/>
                      <a:pt x="29" y="55"/>
                    </a:cubicBezTo>
                    <a:cubicBezTo>
                      <a:pt x="32" y="58"/>
                      <a:pt x="38" y="63"/>
                      <a:pt x="41" y="64"/>
                    </a:cubicBezTo>
                    <a:cubicBezTo>
                      <a:pt x="41" y="64"/>
                      <a:pt x="41" y="64"/>
                      <a:pt x="41" y="64"/>
                    </a:cubicBezTo>
                    <a:cubicBezTo>
                      <a:pt x="44" y="62"/>
                      <a:pt x="48" y="59"/>
                      <a:pt x="53" y="55"/>
                    </a:cubicBezTo>
                    <a:cubicBezTo>
                      <a:pt x="71" y="41"/>
                      <a:pt x="74" y="33"/>
                      <a:pt x="75" y="31"/>
                    </a:cubicBezTo>
                    <a:cubicBezTo>
                      <a:pt x="76" y="28"/>
                      <a:pt x="76" y="26"/>
                      <a:pt x="76" y="24"/>
                    </a:cubicBezTo>
                    <a:cubicBezTo>
                      <a:pt x="76" y="13"/>
                      <a:pt x="68" y="5"/>
                      <a:pt x="58" y="5"/>
                    </a:cubicBezTo>
                    <a:cubicBezTo>
                      <a:pt x="51" y="5"/>
                      <a:pt x="45" y="8"/>
                      <a:pt x="42" y="14"/>
                    </a:cubicBezTo>
                    <a:cubicBezTo>
                      <a:pt x="40" y="17"/>
                      <a:pt x="40" y="17"/>
                      <a:pt x="40" y="17"/>
                    </a:cubicBezTo>
                    <a:cubicBezTo>
                      <a:pt x="38" y="14"/>
                      <a:pt x="38" y="14"/>
                      <a:pt x="38" y="14"/>
                    </a:cubicBezTo>
                    <a:cubicBezTo>
                      <a:pt x="35" y="8"/>
                      <a:pt x="29" y="5"/>
                      <a:pt x="23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1" name="Freeform 1977"/>
              <p:cNvSpPr/>
              <p:nvPr/>
            </p:nvSpPr>
            <p:spPr bwMode="auto">
              <a:xfrm>
                <a:off x="1069975" y="2330450"/>
                <a:ext cx="44450" cy="68263"/>
              </a:xfrm>
              <a:custGeom>
                <a:avLst/>
                <a:gdLst>
                  <a:gd name="T0" fmla="*/ 2147483647 w 12"/>
                  <a:gd name="T1" fmla="*/ 2147483647 h 18"/>
                  <a:gd name="T2" fmla="*/ 2147483647 w 12"/>
                  <a:gd name="T3" fmla="*/ 2147483647 h 18"/>
                  <a:gd name="T4" fmla="*/ 2147483647 w 12"/>
                  <a:gd name="T5" fmla="*/ 2147483647 h 18"/>
                  <a:gd name="T6" fmla="*/ 2147483647 w 12"/>
                  <a:gd name="T7" fmla="*/ 2147483647 h 18"/>
                  <a:gd name="T8" fmla="*/ 0 w 12"/>
                  <a:gd name="T9" fmla="*/ 2147483647 h 18"/>
                  <a:gd name="T10" fmla="*/ 0 w 12"/>
                  <a:gd name="T11" fmla="*/ 0 h 18"/>
                  <a:gd name="T12" fmla="*/ 2147483647 w 12"/>
                  <a:gd name="T13" fmla="*/ 2147483647 h 18"/>
                  <a:gd name="T14" fmla="*/ 2147483647 w 12"/>
                  <a:gd name="T15" fmla="*/ 2147483647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2" h="18">
                    <a:moveTo>
                      <a:pt x="11" y="18"/>
                    </a:moveTo>
                    <a:cubicBezTo>
                      <a:pt x="7" y="17"/>
                      <a:pt x="7" y="17"/>
                      <a:pt x="7" y="17"/>
                    </a:cubicBezTo>
                    <a:cubicBezTo>
                      <a:pt x="7" y="16"/>
                      <a:pt x="7" y="16"/>
                      <a:pt x="7" y="16"/>
                    </a:cubicBezTo>
                    <a:cubicBezTo>
                      <a:pt x="7" y="15"/>
                      <a:pt x="8" y="14"/>
                      <a:pt x="8" y="13"/>
                    </a:cubicBezTo>
                    <a:cubicBezTo>
                      <a:pt x="7" y="8"/>
                      <a:pt x="4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0"/>
                      <a:pt x="12" y="6"/>
                      <a:pt x="12" y="13"/>
                    </a:cubicBezTo>
                    <a:cubicBezTo>
                      <a:pt x="12" y="15"/>
                      <a:pt x="12" y="16"/>
                      <a:pt x="11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2" name="Freeform 1978"/>
              <p:cNvSpPr>
                <a:spLocks noEditPoints="1"/>
              </p:cNvSpPr>
              <p:nvPr/>
            </p:nvSpPr>
            <p:spPr bwMode="auto">
              <a:xfrm>
                <a:off x="1446213" y="0"/>
                <a:ext cx="312738" cy="373063"/>
              </a:xfrm>
              <a:custGeom>
                <a:avLst/>
                <a:gdLst>
                  <a:gd name="T0" fmla="*/ 2147483647 w 83"/>
                  <a:gd name="T1" fmla="*/ 2147483647 h 99"/>
                  <a:gd name="T2" fmla="*/ 2147483647 w 83"/>
                  <a:gd name="T3" fmla="*/ 2147483647 h 99"/>
                  <a:gd name="T4" fmla="*/ 2147483647 w 83"/>
                  <a:gd name="T5" fmla="*/ 2147483647 h 99"/>
                  <a:gd name="T6" fmla="*/ 2147483647 w 83"/>
                  <a:gd name="T7" fmla="*/ 2147483647 h 99"/>
                  <a:gd name="T8" fmla="*/ 0 w 83"/>
                  <a:gd name="T9" fmla="*/ 2147483647 h 99"/>
                  <a:gd name="T10" fmla="*/ 2147483647 w 83"/>
                  <a:gd name="T11" fmla="*/ 0 h 99"/>
                  <a:gd name="T12" fmla="*/ 2147483647 w 83"/>
                  <a:gd name="T13" fmla="*/ 2147483647 h 99"/>
                  <a:gd name="T14" fmla="*/ 2147483647 w 83"/>
                  <a:gd name="T15" fmla="*/ 2147483647 h 99"/>
                  <a:gd name="T16" fmla="*/ 2147483647 w 83"/>
                  <a:gd name="T17" fmla="*/ 2147483647 h 99"/>
                  <a:gd name="T18" fmla="*/ 2147483647 w 83"/>
                  <a:gd name="T19" fmla="*/ 2147483647 h 99"/>
                  <a:gd name="T20" fmla="*/ 2147483647 w 83"/>
                  <a:gd name="T21" fmla="*/ 2147483647 h 99"/>
                  <a:gd name="T22" fmla="*/ 2147483647 w 83"/>
                  <a:gd name="T23" fmla="*/ 2147483647 h 99"/>
                  <a:gd name="T24" fmla="*/ 2147483647 w 83"/>
                  <a:gd name="T25" fmla="*/ 2147483647 h 99"/>
                  <a:gd name="T26" fmla="*/ 2147483647 w 83"/>
                  <a:gd name="T27" fmla="*/ 2147483647 h 99"/>
                  <a:gd name="T28" fmla="*/ 2147483647 w 83"/>
                  <a:gd name="T29" fmla="*/ 2147483647 h 99"/>
                  <a:gd name="T30" fmla="*/ 2147483647 w 83"/>
                  <a:gd name="T31" fmla="*/ 2147483647 h 99"/>
                  <a:gd name="T32" fmla="*/ 2147483647 w 83"/>
                  <a:gd name="T33" fmla="*/ 2147483647 h 99"/>
                  <a:gd name="T34" fmla="*/ 2147483647 w 83"/>
                  <a:gd name="T35" fmla="*/ 2147483647 h 9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3" h="99">
                    <a:moveTo>
                      <a:pt x="64" y="99"/>
                    </a:moveTo>
                    <a:cubicBezTo>
                      <a:pt x="19" y="99"/>
                      <a:pt x="19" y="99"/>
                      <a:pt x="19" y="99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20" y="94"/>
                      <a:pt x="19" y="85"/>
                      <a:pt x="16" y="81"/>
                    </a:cubicBezTo>
                    <a:cubicBezTo>
                      <a:pt x="0" y="61"/>
                      <a:pt x="0" y="41"/>
                      <a:pt x="0" y="41"/>
                    </a:cubicBezTo>
                    <a:cubicBezTo>
                      <a:pt x="0" y="18"/>
                      <a:pt x="19" y="0"/>
                      <a:pt x="41" y="0"/>
                    </a:cubicBezTo>
                    <a:cubicBezTo>
                      <a:pt x="64" y="0"/>
                      <a:pt x="83" y="18"/>
                      <a:pt x="83" y="41"/>
                    </a:cubicBezTo>
                    <a:cubicBezTo>
                      <a:pt x="83" y="41"/>
                      <a:pt x="82" y="61"/>
                      <a:pt x="67" y="81"/>
                    </a:cubicBezTo>
                    <a:cubicBezTo>
                      <a:pt x="64" y="85"/>
                      <a:pt x="63" y="94"/>
                      <a:pt x="64" y="97"/>
                    </a:cubicBezTo>
                    <a:lnTo>
                      <a:pt x="64" y="99"/>
                    </a:lnTo>
                    <a:close/>
                    <a:moveTo>
                      <a:pt x="24" y="95"/>
                    </a:moveTo>
                    <a:cubicBezTo>
                      <a:pt x="59" y="95"/>
                      <a:pt x="59" y="95"/>
                      <a:pt x="59" y="95"/>
                    </a:cubicBezTo>
                    <a:cubicBezTo>
                      <a:pt x="59" y="91"/>
                      <a:pt x="60" y="83"/>
                      <a:pt x="63" y="78"/>
                    </a:cubicBezTo>
                    <a:cubicBezTo>
                      <a:pt x="78" y="59"/>
                      <a:pt x="78" y="41"/>
                      <a:pt x="78" y="41"/>
                    </a:cubicBezTo>
                    <a:cubicBezTo>
                      <a:pt x="78" y="21"/>
                      <a:pt x="62" y="4"/>
                      <a:pt x="41" y="4"/>
                    </a:cubicBezTo>
                    <a:cubicBezTo>
                      <a:pt x="21" y="4"/>
                      <a:pt x="4" y="21"/>
                      <a:pt x="4" y="41"/>
                    </a:cubicBezTo>
                    <a:cubicBezTo>
                      <a:pt x="4" y="41"/>
                      <a:pt x="5" y="59"/>
                      <a:pt x="20" y="78"/>
                    </a:cubicBezTo>
                    <a:cubicBezTo>
                      <a:pt x="23" y="83"/>
                      <a:pt x="24" y="91"/>
                      <a:pt x="24" y="9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3" name="Rectangle 1979"/>
              <p:cNvSpPr>
                <a:spLocks noChangeArrowheads="1"/>
              </p:cNvSpPr>
              <p:nvPr/>
            </p:nvSpPr>
            <p:spPr bwMode="auto">
              <a:xfrm>
                <a:off x="1525588" y="400050"/>
                <a:ext cx="153988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4" name="Rectangle 1980"/>
              <p:cNvSpPr>
                <a:spLocks noChangeArrowheads="1"/>
              </p:cNvSpPr>
              <p:nvPr/>
            </p:nvSpPr>
            <p:spPr bwMode="auto">
              <a:xfrm>
                <a:off x="1544638" y="444500"/>
                <a:ext cx="115888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05" name="Freeform 1981"/>
              <p:cNvSpPr/>
              <p:nvPr/>
            </p:nvSpPr>
            <p:spPr bwMode="auto">
              <a:xfrm>
                <a:off x="1544638" y="150813"/>
                <a:ext cx="41275" cy="211138"/>
              </a:xfrm>
              <a:custGeom>
                <a:avLst/>
                <a:gdLst>
                  <a:gd name="T0" fmla="*/ 2147483647 w 26"/>
                  <a:gd name="T1" fmla="*/ 2147483647 h 133"/>
                  <a:gd name="T2" fmla="*/ 0 w 26"/>
                  <a:gd name="T3" fmla="*/ 2147483647 h 133"/>
                  <a:gd name="T4" fmla="*/ 2147483647 w 26"/>
                  <a:gd name="T5" fmla="*/ 0 h 133"/>
                  <a:gd name="T6" fmla="*/ 2147483647 w 26"/>
                  <a:gd name="T7" fmla="*/ 2147483647 h 133"/>
                  <a:gd name="T8" fmla="*/ 2147483647 w 26"/>
                  <a:gd name="T9" fmla="*/ 2147483647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3">
                    <a:moveTo>
                      <a:pt x="14" y="133"/>
                    </a:moveTo>
                    <a:lnTo>
                      <a:pt x="0" y="3"/>
                    </a:lnTo>
                    <a:lnTo>
                      <a:pt x="9" y="0"/>
                    </a:lnTo>
                    <a:lnTo>
                      <a:pt x="26" y="131"/>
                    </a:lnTo>
                    <a:lnTo>
                      <a:pt x="14" y="1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6" name="Freeform 1982"/>
              <p:cNvSpPr/>
              <p:nvPr/>
            </p:nvSpPr>
            <p:spPr bwMode="auto">
              <a:xfrm>
                <a:off x="1619250" y="150813"/>
                <a:ext cx="41275" cy="211138"/>
              </a:xfrm>
              <a:custGeom>
                <a:avLst/>
                <a:gdLst>
                  <a:gd name="T0" fmla="*/ 2147483647 w 26"/>
                  <a:gd name="T1" fmla="*/ 2147483647 h 133"/>
                  <a:gd name="T2" fmla="*/ 0 w 26"/>
                  <a:gd name="T3" fmla="*/ 2147483647 h 133"/>
                  <a:gd name="T4" fmla="*/ 2147483647 w 26"/>
                  <a:gd name="T5" fmla="*/ 0 h 133"/>
                  <a:gd name="T6" fmla="*/ 2147483647 w 26"/>
                  <a:gd name="T7" fmla="*/ 2147483647 h 133"/>
                  <a:gd name="T8" fmla="*/ 2147483647 w 26"/>
                  <a:gd name="T9" fmla="*/ 2147483647 h 1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" h="133">
                    <a:moveTo>
                      <a:pt x="9" y="133"/>
                    </a:moveTo>
                    <a:lnTo>
                      <a:pt x="0" y="131"/>
                    </a:lnTo>
                    <a:lnTo>
                      <a:pt x="17" y="0"/>
                    </a:lnTo>
                    <a:lnTo>
                      <a:pt x="26" y="3"/>
                    </a:lnTo>
                    <a:lnTo>
                      <a:pt x="9" y="1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7" name="Freeform 1983"/>
              <p:cNvSpPr/>
              <p:nvPr/>
            </p:nvSpPr>
            <p:spPr bwMode="auto">
              <a:xfrm>
                <a:off x="1547813" y="169863"/>
                <a:ext cx="104775" cy="33338"/>
              </a:xfrm>
              <a:custGeom>
                <a:avLst/>
                <a:gdLst>
                  <a:gd name="T0" fmla="*/ 2147483647 w 28"/>
                  <a:gd name="T1" fmla="*/ 2147483647 h 9"/>
                  <a:gd name="T2" fmla="*/ 2147483647 w 28"/>
                  <a:gd name="T3" fmla="*/ 2147483647 h 9"/>
                  <a:gd name="T4" fmla="*/ 2147483647 w 28"/>
                  <a:gd name="T5" fmla="*/ 2147483647 h 9"/>
                  <a:gd name="T6" fmla="*/ 2147483647 w 28"/>
                  <a:gd name="T7" fmla="*/ 2147483647 h 9"/>
                  <a:gd name="T8" fmla="*/ 2147483647 w 28"/>
                  <a:gd name="T9" fmla="*/ 2147483647 h 9"/>
                  <a:gd name="T10" fmla="*/ 2147483647 w 28"/>
                  <a:gd name="T11" fmla="*/ 2147483647 h 9"/>
                  <a:gd name="T12" fmla="*/ 2147483647 w 28"/>
                  <a:gd name="T13" fmla="*/ 2147483647 h 9"/>
                  <a:gd name="T14" fmla="*/ 2147483647 w 28"/>
                  <a:gd name="T15" fmla="*/ 2147483647 h 9"/>
                  <a:gd name="T16" fmla="*/ 0 w 28"/>
                  <a:gd name="T17" fmla="*/ 2147483647 h 9"/>
                  <a:gd name="T18" fmla="*/ 2147483647 w 28"/>
                  <a:gd name="T19" fmla="*/ 2147483647 h 9"/>
                  <a:gd name="T20" fmla="*/ 2147483647 w 28"/>
                  <a:gd name="T21" fmla="*/ 0 h 9"/>
                  <a:gd name="T22" fmla="*/ 2147483647 w 28"/>
                  <a:gd name="T23" fmla="*/ 2147483647 h 9"/>
                  <a:gd name="T24" fmla="*/ 2147483647 w 28"/>
                  <a:gd name="T25" fmla="*/ 0 h 9"/>
                  <a:gd name="T26" fmla="*/ 2147483647 w 28"/>
                  <a:gd name="T27" fmla="*/ 2147483647 h 9"/>
                  <a:gd name="T28" fmla="*/ 2147483647 w 28"/>
                  <a:gd name="T29" fmla="*/ 0 h 9"/>
                  <a:gd name="T30" fmla="*/ 2147483647 w 28"/>
                  <a:gd name="T31" fmla="*/ 2147483647 h 9"/>
                  <a:gd name="T32" fmla="*/ 2147483647 w 28"/>
                  <a:gd name="T33" fmla="*/ 0 h 9"/>
                  <a:gd name="T34" fmla="*/ 2147483647 w 28"/>
                  <a:gd name="T35" fmla="*/ 2147483647 h 9"/>
                  <a:gd name="T36" fmla="*/ 2147483647 w 28"/>
                  <a:gd name="T37" fmla="*/ 0 h 9"/>
                  <a:gd name="T38" fmla="*/ 2147483647 w 28"/>
                  <a:gd name="T39" fmla="*/ 2147483647 h 9"/>
                  <a:gd name="T40" fmla="*/ 2147483647 w 28"/>
                  <a:gd name="T41" fmla="*/ 2147483647 h 9"/>
                  <a:gd name="T42" fmla="*/ 2147483647 w 28"/>
                  <a:gd name="T43" fmla="*/ 2147483647 h 9"/>
                  <a:gd name="T44" fmla="*/ 2147483647 w 28"/>
                  <a:gd name="T45" fmla="*/ 2147483647 h 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8" h="9">
                    <a:moveTo>
                      <a:pt x="24" y="9"/>
                    </a:moveTo>
                    <a:cubicBezTo>
                      <a:pt x="22" y="9"/>
                      <a:pt x="21" y="7"/>
                      <a:pt x="21" y="6"/>
                    </a:cubicBezTo>
                    <a:cubicBezTo>
                      <a:pt x="20" y="7"/>
                      <a:pt x="19" y="9"/>
                      <a:pt x="17" y="9"/>
                    </a:cubicBezTo>
                    <a:cubicBezTo>
                      <a:pt x="16" y="9"/>
                      <a:pt x="15" y="7"/>
                      <a:pt x="14" y="6"/>
                    </a:cubicBezTo>
                    <a:cubicBezTo>
                      <a:pt x="14" y="7"/>
                      <a:pt x="13" y="9"/>
                      <a:pt x="11" y="9"/>
                    </a:cubicBezTo>
                    <a:cubicBezTo>
                      <a:pt x="9" y="9"/>
                      <a:pt x="8" y="7"/>
                      <a:pt x="8" y="6"/>
                    </a:cubicBezTo>
                    <a:cubicBezTo>
                      <a:pt x="7" y="7"/>
                      <a:pt x="6" y="9"/>
                      <a:pt x="4" y="9"/>
                    </a:cubicBezTo>
                    <a:cubicBezTo>
                      <a:pt x="2" y="9"/>
                      <a:pt x="1" y="6"/>
                      <a:pt x="1" y="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5"/>
                      <a:pt x="1" y="5"/>
                      <a:pt x="1" y="5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3" y="0"/>
                      <a:pt x="4" y="2"/>
                      <a:pt x="4" y="3"/>
                    </a:cubicBezTo>
                    <a:cubicBezTo>
                      <a:pt x="5" y="2"/>
                      <a:pt x="6" y="0"/>
                      <a:pt x="8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11" y="2"/>
                      <a:pt x="12" y="0"/>
                      <a:pt x="14" y="0"/>
                    </a:cubicBezTo>
                    <a:cubicBezTo>
                      <a:pt x="16" y="0"/>
                      <a:pt x="17" y="2"/>
                      <a:pt x="17" y="3"/>
                    </a:cubicBezTo>
                    <a:cubicBezTo>
                      <a:pt x="18" y="2"/>
                      <a:pt x="19" y="0"/>
                      <a:pt x="21" y="0"/>
                    </a:cubicBezTo>
                    <a:cubicBezTo>
                      <a:pt x="22" y="0"/>
                      <a:pt x="23" y="2"/>
                      <a:pt x="24" y="3"/>
                    </a:cubicBezTo>
                    <a:cubicBezTo>
                      <a:pt x="24" y="2"/>
                      <a:pt x="25" y="0"/>
                      <a:pt x="27" y="0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27" y="5"/>
                      <a:pt x="27" y="5"/>
                      <a:pt x="27" y="5"/>
                    </a:cubicBezTo>
                    <a:cubicBezTo>
                      <a:pt x="27" y="6"/>
                      <a:pt x="26" y="9"/>
                      <a:pt x="24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8" name="Freeform 1984"/>
              <p:cNvSpPr/>
              <p:nvPr/>
            </p:nvSpPr>
            <p:spPr bwMode="auto">
              <a:xfrm>
                <a:off x="2286000" y="592138"/>
                <a:ext cx="131763" cy="112713"/>
              </a:xfrm>
              <a:custGeom>
                <a:avLst/>
                <a:gdLst>
                  <a:gd name="T0" fmla="*/ 2147483647 w 35"/>
                  <a:gd name="T1" fmla="*/ 2147483647 h 30"/>
                  <a:gd name="T2" fmla="*/ 2147483647 w 35"/>
                  <a:gd name="T3" fmla="*/ 2147483647 h 30"/>
                  <a:gd name="T4" fmla="*/ 2147483647 w 35"/>
                  <a:gd name="T5" fmla="*/ 2147483647 h 30"/>
                  <a:gd name="T6" fmla="*/ 2147483647 w 35"/>
                  <a:gd name="T7" fmla="*/ 2147483647 h 30"/>
                  <a:gd name="T8" fmla="*/ 2147483647 w 35"/>
                  <a:gd name="T9" fmla="*/ 2147483647 h 30"/>
                  <a:gd name="T10" fmla="*/ 2147483647 w 35"/>
                  <a:gd name="T11" fmla="*/ 2147483647 h 30"/>
                  <a:gd name="T12" fmla="*/ 0 w 35"/>
                  <a:gd name="T13" fmla="*/ 2147483647 h 30"/>
                  <a:gd name="T14" fmla="*/ 0 w 35"/>
                  <a:gd name="T15" fmla="*/ 2147483647 h 30"/>
                  <a:gd name="T16" fmla="*/ 2147483647 w 35"/>
                  <a:gd name="T17" fmla="*/ 0 h 30"/>
                  <a:gd name="T18" fmla="*/ 2147483647 w 35"/>
                  <a:gd name="T19" fmla="*/ 2147483647 h 30"/>
                  <a:gd name="T20" fmla="*/ 2147483647 w 35"/>
                  <a:gd name="T21" fmla="*/ 2147483647 h 3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5" h="30">
                    <a:moveTo>
                      <a:pt x="35" y="30"/>
                    </a:moveTo>
                    <a:cubicBezTo>
                      <a:pt x="31" y="30"/>
                      <a:pt x="31" y="30"/>
                      <a:pt x="31" y="30"/>
                    </a:cubicBezTo>
                    <a:cubicBezTo>
                      <a:pt x="31" y="18"/>
                      <a:pt x="31" y="18"/>
                      <a:pt x="31" y="18"/>
                    </a:cubicBezTo>
                    <a:cubicBezTo>
                      <a:pt x="31" y="10"/>
                      <a:pt x="25" y="4"/>
                      <a:pt x="17" y="4"/>
                    </a:cubicBezTo>
                    <a:cubicBezTo>
                      <a:pt x="10" y="4"/>
                      <a:pt x="4" y="10"/>
                      <a:pt x="4" y="18"/>
                    </a:cubicBezTo>
                    <a:cubicBezTo>
                      <a:pt x="4" y="30"/>
                      <a:pt x="4" y="30"/>
                      <a:pt x="4" y="30"/>
                    </a:cubicBezTo>
                    <a:cubicBezTo>
                      <a:pt x="0" y="30"/>
                      <a:pt x="0" y="30"/>
                      <a:pt x="0" y="30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ubicBezTo>
                      <a:pt x="27" y="0"/>
                      <a:pt x="35" y="8"/>
                      <a:pt x="35" y="18"/>
                    </a:cubicBezTo>
                    <a:lnTo>
                      <a:pt x="35" y="3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09" name="Freeform 1985"/>
              <p:cNvSpPr/>
              <p:nvPr/>
            </p:nvSpPr>
            <p:spPr bwMode="auto">
              <a:xfrm>
                <a:off x="2413000" y="644525"/>
                <a:ext cx="34925" cy="66675"/>
              </a:xfrm>
              <a:custGeom>
                <a:avLst/>
                <a:gdLst>
                  <a:gd name="T0" fmla="*/ 0 w 9"/>
                  <a:gd name="T1" fmla="*/ 2147483647 h 18"/>
                  <a:gd name="T2" fmla="*/ 0 w 9"/>
                  <a:gd name="T3" fmla="*/ 2147483647 h 18"/>
                  <a:gd name="T4" fmla="*/ 2147483647 w 9"/>
                  <a:gd name="T5" fmla="*/ 2147483647 h 18"/>
                  <a:gd name="T6" fmla="*/ 0 w 9"/>
                  <a:gd name="T7" fmla="*/ 2147483647 h 18"/>
                  <a:gd name="T8" fmla="*/ 0 w 9"/>
                  <a:gd name="T9" fmla="*/ 0 h 18"/>
                  <a:gd name="T10" fmla="*/ 2147483647 w 9"/>
                  <a:gd name="T11" fmla="*/ 2147483647 h 18"/>
                  <a:gd name="T12" fmla="*/ 0 w 9"/>
                  <a:gd name="T13" fmla="*/ 2147483647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" h="18">
                    <a:moveTo>
                      <a:pt x="0" y="18"/>
                    </a:moveTo>
                    <a:cubicBezTo>
                      <a:pt x="0" y="14"/>
                      <a:pt x="0" y="14"/>
                      <a:pt x="0" y="14"/>
                    </a:cubicBezTo>
                    <a:cubicBezTo>
                      <a:pt x="2" y="14"/>
                      <a:pt x="5" y="12"/>
                      <a:pt x="5" y="9"/>
                    </a:cubicBezTo>
                    <a:cubicBezTo>
                      <a:pt x="5" y="6"/>
                      <a:pt x="2" y="4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5" y="0"/>
                      <a:pt x="9" y="4"/>
                      <a:pt x="9" y="9"/>
                    </a:cubicBezTo>
                    <a:cubicBezTo>
                      <a:pt x="9" y="14"/>
                      <a:pt x="5" y="18"/>
                      <a:pt x="0" y="18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0" name="Freeform 1986"/>
              <p:cNvSpPr/>
              <p:nvPr/>
            </p:nvSpPr>
            <p:spPr bwMode="auto">
              <a:xfrm>
                <a:off x="2255838" y="644525"/>
                <a:ext cx="33338" cy="66675"/>
              </a:xfrm>
              <a:custGeom>
                <a:avLst/>
                <a:gdLst>
                  <a:gd name="T0" fmla="*/ 2147483647 w 9"/>
                  <a:gd name="T1" fmla="*/ 2147483647 h 18"/>
                  <a:gd name="T2" fmla="*/ 0 w 9"/>
                  <a:gd name="T3" fmla="*/ 2147483647 h 18"/>
                  <a:gd name="T4" fmla="*/ 2147483647 w 9"/>
                  <a:gd name="T5" fmla="*/ 0 h 18"/>
                  <a:gd name="T6" fmla="*/ 2147483647 w 9"/>
                  <a:gd name="T7" fmla="*/ 2147483647 h 18"/>
                  <a:gd name="T8" fmla="*/ 2147483647 w 9"/>
                  <a:gd name="T9" fmla="*/ 2147483647 h 18"/>
                  <a:gd name="T10" fmla="*/ 2147483647 w 9"/>
                  <a:gd name="T11" fmla="*/ 2147483647 h 18"/>
                  <a:gd name="T12" fmla="*/ 2147483647 w 9"/>
                  <a:gd name="T13" fmla="*/ 2147483647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9" h="18">
                    <a:moveTo>
                      <a:pt x="9" y="18"/>
                    </a:moveTo>
                    <a:cubicBezTo>
                      <a:pt x="4" y="18"/>
                      <a:pt x="0" y="14"/>
                      <a:pt x="0" y="9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6" y="4"/>
                      <a:pt x="4" y="6"/>
                      <a:pt x="4" y="9"/>
                    </a:cubicBezTo>
                    <a:cubicBezTo>
                      <a:pt x="4" y="12"/>
                      <a:pt x="6" y="14"/>
                      <a:pt x="9" y="14"/>
                    </a:cubicBezTo>
                    <a:lnTo>
                      <a:pt x="9" y="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1" name="Freeform 1987"/>
              <p:cNvSpPr/>
              <p:nvPr/>
            </p:nvSpPr>
            <p:spPr bwMode="auto">
              <a:xfrm>
                <a:off x="2376488" y="704850"/>
                <a:ext cx="41275" cy="33338"/>
              </a:xfrm>
              <a:custGeom>
                <a:avLst/>
                <a:gdLst>
                  <a:gd name="T0" fmla="*/ 0 w 11"/>
                  <a:gd name="T1" fmla="*/ 2147483647 h 9"/>
                  <a:gd name="T2" fmla="*/ 0 w 11"/>
                  <a:gd name="T3" fmla="*/ 2147483647 h 9"/>
                  <a:gd name="T4" fmla="*/ 0 w 11"/>
                  <a:gd name="T5" fmla="*/ 2147483647 h 9"/>
                  <a:gd name="T6" fmla="*/ 2147483647 w 11"/>
                  <a:gd name="T7" fmla="*/ 2147483647 h 9"/>
                  <a:gd name="T8" fmla="*/ 2147483647 w 11"/>
                  <a:gd name="T9" fmla="*/ 0 h 9"/>
                  <a:gd name="T10" fmla="*/ 2147483647 w 11"/>
                  <a:gd name="T11" fmla="*/ 0 h 9"/>
                  <a:gd name="T12" fmla="*/ 2147483647 w 11"/>
                  <a:gd name="T13" fmla="*/ 2147483647 h 9"/>
                  <a:gd name="T14" fmla="*/ 0 w 11"/>
                  <a:gd name="T15" fmla="*/ 2147483647 h 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1" h="9">
                    <a:moveTo>
                      <a:pt x="0" y="9"/>
                    </a:move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3" y="5"/>
                      <a:pt x="4" y="4"/>
                      <a:pt x="6" y="3"/>
                    </a:cubicBezTo>
                    <a:cubicBezTo>
                      <a:pt x="7" y="2"/>
                      <a:pt x="7" y="1"/>
                      <a:pt x="7" y="0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1" y="1"/>
                      <a:pt x="11" y="4"/>
                      <a:pt x="9" y="6"/>
                    </a:cubicBezTo>
                    <a:cubicBezTo>
                      <a:pt x="7" y="8"/>
                      <a:pt x="4" y="9"/>
                      <a:pt x="0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2" name="Oval 1988"/>
              <p:cNvSpPr>
                <a:spLocks noChangeArrowheads="1"/>
              </p:cNvSpPr>
              <p:nvPr/>
            </p:nvSpPr>
            <p:spPr bwMode="auto">
              <a:xfrm>
                <a:off x="2357438" y="715963"/>
                <a:ext cx="26988" cy="25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3" name="Freeform 1989"/>
              <p:cNvSpPr>
                <a:spLocks noEditPoints="1"/>
              </p:cNvSpPr>
              <p:nvPr/>
            </p:nvSpPr>
            <p:spPr bwMode="auto">
              <a:xfrm>
                <a:off x="2206625" y="776288"/>
                <a:ext cx="241300" cy="228600"/>
              </a:xfrm>
              <a:custGeom>
                <a:avLst/>
                <a:gdLst>
                  <a:gd name="T0" fmla="*/ 2147483647 w 152"/>
                  <a:gd name="T1" fmla="*/ 2147483647 h 144"/>
                  <a:gd name="T2" fmla="*/ 2147483647 w 152"/>
                  <a:gd name="T3" fmla="*/ 2147483647 h 144"/>
                  <a:gd name="T4" fmla="*/ 2147483647 w 152"/>
                  <a:gd name="T5" fmla="*/ 2147483647 h 144"/>
                  <a:gd name="T6" fmla="*/ 2147483647 w 152"/>
                  <a:gd name="T7" fmla="*/ 2147483647 h 144"/>
                  <a:gd name="T8" fmla="*/ 0 w 152"/>
                  <a:gd name="T9" fmla="*/ 2147483647 h 144"/>
                  <a:gd name="T10" fmla="*/ 2147483647 w 152"/>
                  <a:gd name="T11" fmla="*/ 2147483647 h 144"/>
                  <a:gd name="T12" fmla="*/ 2147483647 w 152"/>
                  <a:gd name="T13" fmla="*/ 0 h 144"/>
                  <a:gd name="T14" fmla="*/ 2147483647 w 152"/>
                  <a:gd name="T15" fmla="*/ 2147483647 h 144"/>
                  <a:gd name="T16" fmla="*/ 2147483647 w 152"/>
                  <a:gd name="T17" fmla="*/ 2147483647 h 144"/>
                  <a:gd name="T18" fmla="*/ 2147483647 w 152"/>
                  <a:gd name="T19" fmla="*/ 2147483647 h 144"/>
                  <a:gd name="T20" fmla="*/ 2147483647 w 152"/>
                  <a:gd name="T21" fmla="*/ 2147483647 h 144"/>
                  <a:gd name="T22" fmla="*/ 2147483647 w 152"/>
                  <a:gd name="T23" fmla="*/ 2147483647 h 144"/>
                  <a:gd name="T24" fmla="*/ 2147483647 w 152"/>
                  <a:gd name="T25" fmla="*/ 2147483647 h 144"/>
                  <a:gd name="T26" fmla="*/ 2147483647 w 152"/>
                  <a:gd name="T27" fmla="*/ 2147483647 h 144"/>
                  <a:gd name="T28" fmla="*/ 2147483647 w 152"/>
                  <a:gd name="T29" fmla="*/ 2147483647 h 144"/>
                  <a:gd name="T30" fmla="*/ 2147483647 w 152"/>
                  <a:gd name="T31" fmla="*/ 2147483647 h 144"/>
                  <a:gd name="T32" fmla="*/ 2147483647 w 152"/>
                  <a:gd name="T33" fmla="*/ 2147483647 h 144"/>
                  <a:gd name="T34" fmla="*/ 2147483647 w 152"/>
                  <a:gd name="T35" fmla="*/ 2147483647 h 144"/>
                  <a:gd name="T36" fmla="*/ 2147483647 w 152"/>
                  <a:gd name="T37" fmla="*/ 2147483647 h 144"/>
                  <a:gd name="T38" fmla="*/ 2147483647 w 152"/>
                  <a:gd name="T39" fmla="*/ 2147483647 h 144"/>
                  <a:gd name="T40" fmla="*/ 2147483647 w 152"/>
                  <a:gd name="T41" fmla="*/ 2147483647 h 144"/>
                  <a:gd name="T42" fmla="*/ 2147483647 w 152"/>
                  <a:gd name="T43" fmla="*/ 2147483647 h 14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52" h="144">
                    <a:moveTo>
                      <a:pt x="123" y="144"/>
                    </a:moveTo>
                    <a:lnTo>
                      <a:pt x="76" y="111"/>
                    </a:lnTo>
                    <a:lnTo>
                      <a:pt x="28" y="144"/>
                    </a:lnTo>
                    <a:lnTo>
                      <a:pt x="47" y="90"/>
                    </a:lnTo>
                    <a:lnTo>
                      <a:pt x="0" y="54"/>
                    </a:lnTo>
                    <a:lnTo>
                      <a:pt x="59" y="54"/>
                    </a:lnTo>
                    <a:lnTo>
                      <a:pt x="76" y="0"/>
                    </a:lnTo>
                    <a:lnTo>
                      <a:pt x="95" y="54"/>
                    </a:lnTo>
                    <a:lnTo>
                      <a:pt x="152" y="54"/>
                    </a:lnTo>
                    <a:lnTo>
                      <a:pt x="104" y="90"/>
                    </a:lnTo>
                    <a:lnTo>
                      <a:pt x="123" y="144"/>
                    </a:lnTo>
                    <a:close/>
                    <a:moveTo>
                      <a:pt x="33" y="66"/>
                    </a:moveTo>
                    <a:lnTo>
                      <a:pt x="59" y="85"/>
                    </a:lnTo>
                    <a:lnTo>
                      <a:pt x="50" y="118"/>
                    </a:lnTo>
                    <a:lnTo>
                      <a:pt x="76" y="97"/>
                    </a:lnTo>
                    <a:lnTo>
                      <a:pt x="104" y="118"/>
                    </a:lnTo>
                    <a:lnTo>
                      <a:pt x="93" y="85"/>
                    </a:lnTo>
                    <a:lnTo>
                      <a:pt x="121" y="66"/>
                    </a:lnTo>
                    <a:lnTo>
                      <a:pt x="88" y="66"/>
                    </a:lnTo>
                    <a:lnTo>
                      <a:pt x="76" y="33"/>
                    </a:lnTo>
                    <a:lnTo>
                      <a:pt x="66" y="66"/>
                    </a:lnTo>
                    <a:lnTo>
                      <a:pt x="33" y="6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4" name="Freeform 1990"/>
              <p:cNvSpPr/>
              <p:nvPr/>
            </p:nvSpPr>
            <p:spPr bwMode="auto">
              <a:xfrm>
                <a:off x="219075" y="1663700"/>
                <a:ext cx="82550" cy="79375"/>
              </a:xfrm>
              <a:custGeom>
                <a:avLst/>
                <a:gdLst>
                  <a:gd name="T0" fmla="*/ 2147483647 w 52"/>
                  <a:gd name="T1" fmla="*/ 2147483647 h 50"/>
                  <a:gd name="T2" fmla="*/ 0 w 52"/>
                  <a:gd name="T3" fmla="*/ 2147483647 h 50"/>
                  <a:gd name="T4" fmla="*/ 0 w 52"/>
                  <a:gd name="T5" fmla="*/ 0 h 50"/>
                  <a:gd name="T6" fmla="*/ 2147483647 w 52"/>
                  <a:gd name="T7" fmla="*/ 0 h 50"/>
                  <a:gd name="T8" fmla="*/ 2147483647 w 52"/>
                  <a:gd name="T9" fmla="*/ 2147483647 h 50"/>
                  <a:gd name="T10" fmla="*/ 2147483647 w 52"/>
                  <a:gd name="T11" fmla="*/ 2147483647 h 50"/>
                  <a:gd name="T12" fmla="*/ 2147483647 w 52"/>
                  <a:gd name="T13" fmla="*/ 2147483647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2" h="50">
                    <a:moveTo>
                      <a:pt x="11" y="50"/>
                    </a:moveTo>
                    <a:lnTo>
                      <a:pt x="0" y="50"/>
                    </a:lnTo>
                    <a:lnTo>
                      <a:pt x="0" y="0"/>
                    </a:lnTo>
                    <a:lnTo>
                      <a:pt x="52" y="0"/>
                    </a:lnTo>
                    <a:lnTo>
                      <a:pt x="52" y="10"/>
                    </a:lnTo>
                    <a:lnTo>
                      <a:pt x="11" y="10"/>
                    </a:lnTo>
                    <a:lnTo>
                      <a:pt x="11" y="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5" name="Freeform 1991"/>
              <p:cNvSpPr>
                <a:spLocks noEditPoints="1"/>
              </p:cNvSpPr>
              <p:nvPr/>
            </p:nvSpPr>
            <p:spPr bwMode="auto">
              <a:xfrm>
                <a:off x="93663" y="1487488"/>
                <a:ext cx="214313" cy="266700"/>
              </a:xfrm>
              <a:custGeom>
                <a:avLst/>
                <a:gdLst>
                  <a:gd name="T0" fmla="*/ 2147483647 w 135"/>
                  <a:gd name="T1" fmla="*/ 2147483647 h 168"/>
                  <a:gd name="T2" fmla="*/ 0 w 135"/>
                  <a:gd name="T3" fmla="*/ 2147483647 h 168"/>
                  <a:gd name="T4" fmla="*/ 0 w 135"/>
                  <a:gd name="T5" fmla="*/ 0 h 168"/>
                  <a:gd name="T6" fmla="*/ 2147483647 w 135"/>
                  <a:gd name="T7" fmla="*/ 0 h 168"/>
                  <a:gd name="T8" fmla="*/ 2147483647 w 135"/>
                  <a:gd name="T9" fmla="*/ 2147483647 h 168"/>
                  <a:gd name="T10" fmla="*/ 2147483647 w 135"/>
                  <a:gd name="T11" fmla="*/ 2147483647 h 168"/>
                  <a:gd name="T12" fmla="*/ 2147483647 w 135"/>
                  <a:gd name="T13" fmla="*/ 2147483647 h 168"/>
                  <a:gd name="T14" fmla="*/ 2147483647 w 135"/>
                  <a:gd name="T15" fmla="*/ 2147483647 h 168"/>
                  <a:gd name="T16" fmla="*/ 2147483647 w 135"/>
                  <a:gd name="T17" fmla="*/ 2147483647 h 168"/>
                  <a:gd name="T18" fmla="*/ 2147483647 w 135"/>
                  <a:gd name="T19" fmla="*/ 2147483647 h 168"/>
                  <a:gd name="T20" fmla="*/ 2147483647 w 135"/>
                  <a:gd name="T21" fmla="*/ 2147483647 h 168"/>
                  <a:gd name="T22" fmla="*/ 2147483647 w 135"/>
                  <a:gd name="T23" fmla="*/ 2147483647 h 16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35" h="168">
                    <a:moveTo>
                      <a:pt x="86" y="168"/>
                    </a:moveTo>
                    <a:lnTo>
                      <a:pt x="0" y="168"/>
                    </a:lnTo>
                    <a:lnTo>
                      <a:pt x="0" y="0"/>
                    </a:lnTo>
                    <a:lnTo>
                      <a:pt x="135" y="0"/>
                    </a:lnTo>
                    <a:lnTo>
                      <a:pt x="135" y="119"/>
                    </a:lnTo>
                    <a:lnTo>
                      <a:pt x="86" y="168"/>
                    </a:lnTo>
                    <a:close/>
                    <a:moveTo>
                      <a:pt x="10" y="156"/>
                    </a:moveTo>
                    <a:lnTo>
                      <a:pt x="83" y="156"/>
                    </a:lnTo>
                    <a:lnTo>
                      <a:pt x="126" y="114"/>
                    </a:lnTo>
                    <a:lnTo>
                      <a:pt x="126" y="9"/>
                    </a:lnTo>
                    <a:lnTo>
                      <a:pt x="10" y="9"/>
                    </a:lnTo>
                    <a:lnTo>
                      <a:pt x="10" y="1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16" name="Rectangle 1992"/>
              <p:cNvSpPr>
                <a:spLocks noChangeArrowheads="1"/>
              </p:cNvSpPr>
              <p:nvPr/>
            </p:nvSpPr>
            <p:spPr bwMode="auto">
              <a:xfrm>
                <a:off x="142875" y="1531938"/>
                <a:ext cx="71438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7" name="Rectangle 1993"/>
              <p:cNvSpPr>
                <a:spLocks noChangeArrowheads="1"/>
              </p:cNvSpPr>
              <p:nvPr/>
            </p:nvSpPr>
            <p:spPr bwMode="auto">
              <a:xfrm>
                <a:off x="142875" y="1562100"/>
                <a:ext cx="117475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8" name="Rectangle 1994"/>
              <p:cNvSpPr>
                <a:spLocks noChangeArrowheads="1"/>
              </p:cNvSpPr>
              <p:nvPr/>
            </p:nvSpPr>
            <p:spPr bwMode="auto">
              <a:xfrm>
                <a:off x="142875" y="1592263"/>
                <a:ext cx="117475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19" name="Rectangle 1995"/>
              <p:cNvSpPr>
                <a:spLocks noChangeArrowheads="1"/>
              </p:cNvSpPr>
              <p:nvPr/>
            </p:nvSpPr>
            <p:spPr bwMode="auto">
              <a:xfrm>
                <a:off x="142875" y="1622425"/>
                <a:ext cx="49213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20" name="Freeform 1996"/>
              <p:cNvSpPr>
                <a:spLocks noEditPoints="1"/>
              </p:cNvSpPr>
              <p:nvPr/>
            </p:nvSpPr>
            <p:spPr bwMode="auto">
              <a:xfrm>
                <a:off x="52388" y="1268413"/>
                <a:ext cx="173038" cy="95250"/>
              </a:xfrm>
              <a:custGeom>
                <a:avLst/>
                <a:gdLst>
                  <a:gd name="T0" fmla="*/ 2147483647 w 109"/>
                  <a:gd name="T1" fmla="*/ 2147483647 h 60"/>
                  <a:gd name="T2" fmla="*/ 2147483647 w 109"/>
                  <a:gd name="T3" fmla="*/ 2147483647 h 60"/>
                  <a:gd name="T4" fmla="*/ 0 w 109"/>
                  <a:gd name="T5" fmla="*/ 0 h 60"/>
                  <a:gd name="T6" fmla="*/ 2147483647 w 109"/>
                  <a:gd name="T7" fmla="*/ 0 h 60"/>
                  <a:gd name="T8" fmla="*/ 2147483647 w 109"/>
                  <a:gd name="T9" fmla="*/ 2147483647 h 60"/>
                  <a:gd name="T10" fmla="*/ 2147483647 w 109"/>
                  <a:gd name="T11" fmla="*/ 2147483647 h 60"/>
                  <a:gd name="T12" fmla="*/ 2147483647 w 109"/>
                  <a:gd name="T13" fmla="*/ 2147483647 h 60"/>
                  <a:gd name="T14" fmla="*/ 2147483647 w 109"/>
                  <a:gd name="T15" fmla="*/ 2147483647 h 60"/>
                  <a:gd name="T16" fmla="*/ 2147483647 w 109"/>
                  <a:gd name="T17" fmla="*/ 2147483647 h 60"/>
                  <a:gd name="T18" fmla="*/ 2147483647 w 109"/>
                  <a:gd name="T19" fmla="*/ 2147483647 h 6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9" h="60">
                    <a:moveTo>
                      <a:pt x="95" y="60"/>
                    </a:moveTo>
                    <a:lnTo>
                      <a:pt x="17" y="60"/>
                    </a:lnTo>
                    <a:lnTo>
                      <a:pt x="0" y="0"/>
                    </a:lnTo>
                    <a:lnTo>
                      <a:pt x="109" y="0"/>
                    </a:lnTo>
                    <a:lnTo>
                      <a:pt x="95" y="60"/>
                    </a:lnTo>
                    <a:close/>
                    <a:moveTo>
                      <a:pt x="24" y="48"/>
                    </a:moveTo>
                    <a:lnTo>
                      <a:pt x="86" y="48"/>
                    </a:lnTo>
                    <a:lnTo>
                      <a:pt x="97" y="10"/>
                    </a:lnTo>
                    <a:lnTo>
                      <a:pt x="14" y="10"/>
                    </a:lnTo>
                    <a:lnTo>
                      <a:pt x="24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1" name="Freeform 1997"/>
              <p:cNvSpPr/>
              <p:nvPr/>
            </p:nvSpPr>
            <p:spPr bwMode="auto">
              <a:xfrm>
                <a:off x="26988" y="1238250"/>
                <a:ext cx="66675" cy="117475"/>
              </a:xfrm>
              <a:custGeom>
                <a:avLst/>
                <a:gdLst>
                  <a:gd name="T0" fmla="*/ 2147483647 w 42"/>
                  <a:gd name="T1" fmla="*/ 2147483647 h 74"/>
                  <a:gd name="T2" fmla="*/ 2147483647 w 42"/>
                  <a:gd name="T3" fmla="*/ 2147483647 h 74"/>
                  <a:gd name="T4" fmla="*/ 0 w 42"/>
                  <a:gd name="T5" fmla="*/ 2147483647 h 74"/>
                  <a:gd name="T6" fmla="*/ 0 w 42"/>
                  <a:gd name="T7" fmla="*/ 0 h 74"/>
                  <a:gd name="T8" fmla="*/ 2147483647 w 42"/>
                  <a:gd name="T9" fmla="*/ 0 h 74"/>
                  <a:gd name="T10" fmla="*/ 2147483647 w 42"/>
                  <a:gd name="T11" fmla="*/ 2147483647 h 74"/>
                  <a:gd name="T12" fmla="*/ 2147483647 w 42"/>
                  <a:gd name="T13" fmla="*/ 2147483647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2" h="74">
                    <a:moveTo>
                      <a:pt x="33" y="74"/>
                    </a:moveTo>
                    <a:lnTo>
                      <a:pt x="14" y="10"/>
                    </a:lnTo>
                    <a:lnTo>
                      <a:pt x="0" y="10"/>
                    </a:lnTo>
                    <a:lnTo>
                      <a:pt x="0" y="0"/>
                    </a:lnTo>
                    <a:lnTo>
                      <a:pt x="23" y="0"/>
                    </a:lnTo>
                    <a:lnTo>
                      <a:pt x="42" y="72"/>
                    </a:lnTo>
                    <a:lnTo>
                      <a:pt x="33" y="7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2" name="Freeform 1998"/>
              <p:cNvSpPr>
                <a:spLocks noEditPoints="1"/>
              </p:cNvSpPr>
              <p:nvPr/>
            </p:nvSpPr>
            <p:spPr bwMode="auto">
              <a:xfrm>
                <a:off x="82550" y="1363663"/>
                <a:ext cx="46038" cy="44450"/>
              </a:xfrm>
              <a:custGeom>
                <a:avLst/>
                <a:gdLst>
                  <a:gd name="T0" fmla="*/ 2147483647 w 12"/>
                  <a:gd name="T1" fmla="*/ 2147483647 h 12"/>
                  <a:gd name="T2" fmla="*/ 0 w 12"/>
                  <a:gd name="T3" fmla="*/ 2147483647 h 12"/>
                  <a:gd name="T4" fmla="*/ 2147483647 w 12"/>
                  <a:gd name="T5" fmla="*/ 0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2147483647 w 12"/>
                  <a:gd name="T19" fmla="*/ 2147483647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3" y="12"/>
                      <a:pt x="0" y="10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0"/>
                      <a:pt x="9" y="12"/>
                      <a:pt x="6" y="12"/>
                    </a:cubicBezTo>
                    <a:close/>
                    <a:moveTo>
                      <a:pt x="6" y="5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7" y="8"/>
                      <a:pt x="7" y="7"/>
                      <a:pt x="7" y="6"/>
                    </a:cubicBezTo>
                    <a:cubicBezTo>
                      <a:pt x="7" y="6"/>
                      <a:pt x="7" y="5"/>
                      <a:pt x="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3" name="Freeform 1999"/>
              <p:cNvSpPr>
                <a:spLocks noEditPoints="1"/>
              </p:cNvSpPr>
              <p:nvPr/>
            </p:nvSpPr>
            <p:spPr bwMode="auto">
              <a:xfrm>
                <a:off x="150813" y="1363663"/>
                <a:ext cx="44450" cy="44450"/>
              </a:xfrm>
              <a:custGeom>
                <a:avLst/>
                <a:gdLst>
                  <a:gd name="T0" fmla="*/ 2147483647 w 12"/>
                  <a:gd name="T1" fmla="*/ 2147483647 h 12"/>
                  <a:gd name="T2" fmla="*/ 0 w 12"/>
                  <a:gd name="T3" fmla="*/ 2147483647 h 12"/>
                  <a:gd name="T4" fmla="*/ 2147483647 w 12"/>
                  <a:gd name="T5" fmla="*/ 0 h 12"/>
                  <a:gd name="T6" fmla="*/ 2147483647 w 12"/>
                  <a:gd name="T7" fmla="*/ 2147483647 h 12"/>
                  <a:gd name="T8" fmla="*/ 2147483647 w 12"/>
                  <a:gd name="T9" fmla="*/ 2147483647 h 12"/>
                  <a:gd name="T10" fmla="*/ 2147483647 w 12"/>
                  <a:gd name="T11" fmla="*/ 2147483647 h 12"/>
                  <a:gd name="T12" fmla="*/ 2147483647 w 12"/>
                  <a:gd name="T13" fmla="*/ 2147483647 h 12"/>
                  <a:gd name="T14" fmla="*/ 2147483647 w 12"/>
                  <a:gd name="T15" fmla="*/ 2147483647 h 12"/>
                  <a:gd name="T16" fmla="*/ 2147483647 w 12"/>
                  <a:gd name="T17" fmla="*/ 2147483647 h 12"/>
                  <a:gd name="T18" fmla="*/ 2147483647 w 12"/>
                  <a:gd name="T19" fmla="*/ 2147483647 h 1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2" h="12">
                    <a:moveTo>
                      <a:pt x="6" y="12"/>
                    </a:moveTo>
                    <a:cubicBezTo>
                      <a:pt x="3" y="12"/>
                      <a:pt x="0" y="10"/>
                      <a:pt x="0" y="6"/>
                    </a:cubicBezTo>
                    <a:cubicBezTo>
                      <a:pt x="0" y="3"/>
                      <a:pt x="3" y="0"/>
                      <a:pt x="6" y="0"/>
                    </a:cubicBezTo>
                    <a:cubicBezTo>
                      <a:pt x="9" y="0"/>
                      <a:pt x="12" y="3"/>
                      <a:pt x="12" y="6"/>
                    </a:cubicBezTo>
                    <a:cubicBezTo>
                      <a:pt x="12" y="10"/>
                      <a:pt x="9" y="12"/>
                      <a:pt x="6" y="12"/>
                    </a:cubicBezTo>
                    <a:close/>
                    <a:moveTo>
                      <a:pt x="6" y="5"/>
                    </a:moveTo>
                    <a:cubicBezTo>
                      <a:pt x="5" y="5"/>
                      <a:pt x="4" y="6"/>
                      <a:pt x="4" y="6"/>
                    </a:cubicBezTo>
                    <a:cubicBezTo>
                      <a:pt x="4" y="7"/>
                      <a:pt x="5" y="8"/>
                      <a:pt x="6" y="8"/>
                    </a:cubicBezTo>
                    <a:cubicBezTo>
                      <a:pt x="7" y="8"/>
                      <a:pt x="8" y="7"/>
                      <a:pt x="8" y="6"/>
                    </a:cubicBezTo>
                    <a:cubicBezTo>
                      <a:pt x="8" y="6"/>
                      <a:pt x="7" y="5"/>
                      <a:pt x="6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4" name="Freeform 2000"/>
              <p:cNvSpPr/>
              <p:nvPr/>
            </p:nvSpPr>
            <p:spPr bwMode="auto">
              <a:xfrm>
                <a:off x="614363" y="2220913"/>
                <a:ext cx="134938" cy="38100"/>
              </a:xfrm>
              <a:custGeom>
                <a:avLst/>
                <a:gdLst>
                  <a:gd name="T0" fmla="*/ 2147483647 w 36"/>
                  <a:gd name="T1" fmla="*/ 2147483647 h 10"/>
                  <a:gd name="T2" fmla="*/ 0 w 36"/>
                  <a:gd name="T3" fmla="*/ 2147483647 h 10"/>
                  <a:gd name="T4" fmla="*/ 0 w 36"/>
                  <a:gd name="T5" fmla="*/ 2147483647 h 10"/>
                  <a:gd name="T6" fmla="*/ 2147483647 w 36"/>
                  <a:gd name="T7" fmla="*/ 2147483647 h 10"/>
                  <a:gd name="T8" fmla="*/ 2147483647 w 36"/>
                  <a:gd name="T9" fmla="*/ 214748364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10">
                    <a:moveTo>
                      <a:pt x="34" y="10"/>
                    </a:moveTo>
                    <a:cubicBezTo>
                      <a:pt x="23" y="6"/>
                      <a:pt x="12" y="4"/>
                      <a:pt x="0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2" y="0"/>
                      <a:pt x="24" y="2"/>
                      <a:pt x="36" y="6"/>
                    </a:cubicBezTo>
                    <a:lnTo>
                      <a:pt x="34" y="1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5" name="Freeform 2001"/>
              <p:cNvSpPr/>
              <p:nvPr/>
            </p:nvSpPr>
            <p:spPr bwMode="auto">
              <a:xfrm>
                <a:off x="519113" y="2244725"/>
                <a:ext cx="34925" cy="25400"/>
              </a:xfrm>
              <a:custGeom>
                <a:avLst/>
                <a:gdLst>
                  <a:gd name="T0" fmla="*/ 2147483647 w 9"/>
                  <a:gd name="T1" fmla="*/ 2147483647 h 7"/>
                  <a:gd name="T2" fmla="*/ 0 w 9"/>
                  <a:gd name="T3" fmla="*/ 2147483647 h 7"/>
                  <a:gd name="T4" fmla="*/ 2147483647 w 9"/>
                  <a:gd name="T5" fmla="*/ 0 h 7"/>
                  <a:gd name="T6" fmla="*/ 2147483647 w 9"/>
                  <a:gd name="T7" fmla="*/ 2147483647 h 7"/>
                  <a:gd name="T8" fmla="*/ 2147483647 w 9"/>
                  <a:gd name="T9" fmla="*/ 2147483647 h 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7">
                    <a:moveTo>
                      <a:pt x="2" y="7"/>
                    </a:moveTo>
                    <a:cubicBezTo>
                      <a:pt x="0" y="4"/>
                      <a:pt x="0" y="4"/>
                      <a:pt x="0" y="4"/>
                    </a:cubicBezTo>
                    <a:cubicBezTo>
                      <a:pt x="2" y="2"/>
                      <a:pt x="5" y="1"/>
                      <a:pt x="8" y="0"/>
                    </a:cubicBezTo>
                    <a:cubicBezTo>
                      <a:pt x="9" y="4"/>
                      <a:pt x="9" y="4"/>
                      <a:pt x="9" y="4"/>
                    </a:cubicBezTo>
                    <a:cubicBezTo>
                      <a:pt x="7" y="5"/>
                      <a:pt x="4" y="6"/>
                      <a:pt x="2" y="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6" name="Freeform 2002"/>
              <p:cNvSpPr/>
              <p:nvPr/>
            </p:nvSpPr>
            <p:spPr bwMode="auto">
              <a:xfrm>
                <a:off x="565150" y="2108200"/>
                <a:ext cx="131763" cy="230188"/>
              </a:xfrm>
              <a:custGeom>
                <a:avLst/>
                <a:gdLst>
                  <a:gd name="T0" fmla="*/ 2147483647 w 35"/>
                  <a:gd name="T1" fmla="*/ 2147483647 h 61"/>
                  <a:gd name="T2" fmla="*/ 2147483647 w 35"/>
                  <a:gd name="T3" fmla="*/ 2147483647 h 61"/>
                  <a:gd name="T4" fmla="*/ 0 w 35"/>
                  <a:gd name="T5" fmla="*/ 2147483647 h 61"/>
                  <a:gd name="T6" fmla="*/ 2147483647 w 35"/>
                  <a:gd name="T7" fmla="*/ 0 h 61"/>
                  <a:gd name="T8" fmla="*/ 2147483647 w 35"/>
                  <a:gd name="T9" fmla="*/ 2147483647 h 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5" h="61">
                    <a:moveTo>
                      <a:pt x="35" y="61"/>
                    </a:moveTo>
                    <a:cubicBezTo>
                      <a:pt x="30" y="61"/>
                      <a:pt x="30" y="61"/>
                      <a:pt x="30" y="61"/>
                    </a:cubicBezTo>
                    <a:cubicBezTo>
                      <a:pt x="30" y="38"/>
                      <a:pt x="19" y="17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23" y="14"/>
                      <a:pt x="35" y="37"/>
                      <a:pt x="35" y="6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7" name="Freeform 2004"/>
              <p:cNvSpPr/>
              <p:nvPr/>
            </p:nvSpPr>
            <p:spPr bwMode="auto">
              <a:xfrm>
                <a:off x="598488" y="2082800"/>
                <a:ext cx="79375" cy="74613"/>
              </a:xfrm>
              <a:custGeom>
                <a:avLst/>
                <a:gdLst>
                  <a:gd name="T0" fmla="*/ 2147483647 w 21"/>
                  <a:gd name="T1" fmla="*/ 2147483647 h 20"/>
                  <a:gd name="T2" fmla="*/ 0 w 21"/>
                  <a:gd name="T3" fmla="*/ 2147483647 h 20"/>
                  <a:gd name="T4" fmla="*/ 2147483647 w 21"/>
                  <a:gd name="T5" fmla="*/ 0 h 20"/>
                  <a:gd name="T6" fmla="*/ 2147483647 w 21"/>
                  <a:gd name="T7" fmla="*/ 2147483647 h 20"/>
                  <a:gd name="T8" fmla="*/ 2147483647 w 21"/>
                  <a:gd name="T9" fmla="*/ 2147483647 h 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" h="20">
                    <a:moveTo>
                      <a:pt x="18" y="20"/>
                    </a:moveTo>
                    <a:cubicBezTo>
                      <a:pt x="11" y="15"/>
                      <a:pt x="5" y="9"/>
                      <a:pt x="0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9" y="6"/>
                      <a:pt x="14" y="12"/>
                      <a:pt x="21" y="16"/>
                    </a:cubicBezTo>
                    <a:lnTo>
                      <a:pt x="18" y="2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8" name="Freeform 2005"/>
              <p:cNvSpPr/>
              <p:nvPr/>
            </p:nvSpPr>
            <p:spPr bwMode="auto">
              <a:xfrm>
                <a:off x="719138" y="2168525"/>
                <a:ext cx="63500" cy="30163"/>
              </a:xfrm>
              <a:custGeom>
                <a:avLst/>
                <a:gdLst>
                  <a:gd name="T0" fmla="*/ 2147483647 w 17"/>
                  <a:gd name="T1" fmla="*/ 2147483647 h 8"/>
                  <a:gd name="T2" fmla="*/ 0 w 17"/>
                  <a:gd name="T3" fmla="*/ 2147483647 h 8"/>
                  <a:gd name="T4" fmla="*/ 2147483647 w 17"/>
                  <a:gd name="T5" fmla="*/ 0 h 8"/>
                  <a:gd name="T6" fmla="*/ 2147483647 w 17"/>
                  <a:gd name="T7" fmla="*/ 2147483647 h 8"/>
                  <a:gd name="T8" fmla="*/ 2147483647 w 17"/>
                  <a:gd name="T9" fmla="*/ 2147483647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" h="8">
                    <a:moveTo>
                      <a:pt x="16" y="8"/>
                    </a:moveTo>
                    <a:cubicBezTo>
                      <a:pt x="11" y="8"/>
                      <a:pt x="6" y="6"/>
                      <a:pt x="0" y="4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7" y="2"/>
                      <a:pt x="12" y="3"/>
                      <a:pt x="17" y="4"/>
                    </a:cubicBezTo>
                    <a:lnTo>
                      <a:pt x="16" y="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29" name="Freeform 2006"/>
              <p:cNvSpPr>
                <a:spLocks noEditPoints="1"/>
              </p:cNvSpPr>
              <p:nvPr/>
            </p:nvSpPr>
            <p:spPr bwMode="auto">
              <a:xfrm>
                <a:off x="658813" y="2127250"/>
                <a:ext cx="76200" cy="71438"/>
              </a:xfrm>
              <a:custGeom>
                <a:avLst/>
                <a:gdLst>
                  <a:gd name="T0" fmla="*/ 2147483647 w 20"/>
                  <a:gd name="T1" fmla="*/ 2147483647 h 19"/>
                  <a:gd name="T2" fmla="*/ 0 w 20"/>
                  <a:gd name="T3" fmla="*/ 2147483647 h 19"/>
                  <a:gd name="T4" fmla="*/ 2147483647 w 20"/>
                  <a:gd name="T5" fmla="*/ 0 h 19"/>
                  <a:gd name="T6" fmla="*/ 2147483647 w 20"/>
                  <a:gd name="T7" fmla="*/ 2147483647 h 19"/>
                  <a:gd name="T8" fmla="*/ 2147483647 w 20"/>
                  <a:gd name="T9" fmla="*/ 2147483647 h 19"/>
                  <a:gd name="T10" fmla="*/ 2147483647 w 20"/>
                  <a:gd name="T11" fmla="*/ 2147483647 h 19"/>
                  <a:gd name="T12" fmla="*/ 2147483647 w 20"/>
                  <a:gd name="T13" fmla="*/ 2147483647 h 19"/>
                  <a:gd name="T14" fmla="*/ 2147483647 w 20"/>
                  <a:gd name="T15" fmla="*/ 2147483647 h 19"/>
                  <a:gd name="T16" fmla="*/ 2147483647 w 20"/>
                  <a:gd name="T17" fmla="*/ 2147483647 h 19"/>
                  <a:gd name="T18" fmla="*/ 2147483647 w 20"/>
                  <a:gd name="T19" fmla="*/ 2147483647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19">
                    <a:moveTo>
                      <a:pt x="10" y="19"/>
                    </a:moveTo>
                    <a:cubicBezTo>
                      <a:pt x="5" y="19"/>
                      <a:pt x="0" y="15"/>
                      <a:pt x="0" y="10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6" y="0"/>
                      <a:pt x="20" y="4"/>
                      <a:pt x="20" y="10"/>
                    </a:cubicBezTo>
                    <a:cubicBezTo>
                      <a:pt x="20" y="15"/>
                      <a:pt x="16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5" y="7"/>
                      <a:pt x="5" y="10"/>
                    </a:cubicBezTo>
                    <a:cubicBezTo>
                      <a:pt x="5" y="13"/>
                      <a:pt x="7" y="15"/>
                      <a:pt x="10" y="15"/>
                    </a:cubicBezTo>
                    <a:cubicBezTo>
                      <a:pt x="13" y="15"/>
                      <a:pt x="16" y="13"/>
                      <a:pt x="16" y="10"/>
                    </a:cubicBezTo>
                    <a:cubicBezTo>
                      <a:pt x="16" y="7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0" name="Freeform 2007"/>
              <p:cNvSpPr>
                <a:spLocks noEditPoints="1"/>
              </p:cNvSpPr>
              <p:nvPr/>
            </p:nvSpPr>
            <p:spPr bwMode="auto">
              <a:xfrm>
                <a:off x="735013" y="2228850"/>
                <a:ext cx="74613" cy="76200"/>
              </a:xfrm>
              <a:custGeom>
                <a:avLst/>
                <a:gdLst>
                  <a:gd name="T0" fmla="*/ 2147483647 w 20"/>
                  <a:gd name="T1" fmla="*/ 2147483647 h 20"/>
                  <a:gd name="T2" fmla="*/ 0 w 20"/>
                  <a:gd name="T3" fmla="*/ 2147483647 h 20"/>
                  <a:gd name="T4" fmla="*/ 2147483647 w 20"/>
                  <a:gd name="T5" fmla="*/ 0 h 20"/>
                  <a:gd name="T6" fmla="*/ 2147483647 w 20"/>
                  <a:gd name="T7" fmla="*/ 2147483647 h 20"/>
                  <a:gd name="T8" fmla="*/ 2147483647 w 20"/>
                  <a:gd name="T9" fmla="*/ 2147483647 h 20"/>
                  <a:gd name="T10" fmla="*/ 2147483647 w 20"/>
                  <a:gd name="T11" fmla="*/ 2147483647 h 20"/>
                  <a:gd name="T12" fmla="*/ 2147483647 w 20"/>
                  <a:gd name="T13" fmla="*/ 2147483647 h 20"/>
                  <a:gd name="T14" fmla="*/ 2147483647 w 20"/>
                  <a:gd name="T15" fmla="*/ 2147483647 h 20"/>
                  <a:gd name="T16" fmla="*/ 2147483647 w 20"/>
                  <a:gd name="T17" fmla="*/ 2147483647 h 20"/>
                  <a:gd name="T18" fmla="*/ 2147483647 w 20"/>
                  <a:gd name="T19" fmla="*/ 2147483647 h 2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20">
                    <a:moveTo>
                      <a:pt x="10" y="20"/>
                    </a:moveTo>
                    <a:cubicBezTo>
                      <a:pt x="4" y="20"/>
                      <a:pt x="0" y="15"/>
                      <a:pt x="0" y="10"/>
                    </a:cubicBezTo>
                    <a:cubicBezTo>
                      <a:pt x="0" y="4"/>
                      <a:pt x="4" y="0"/>
                      <a:pt x="10" y="0"/>
                    </a:cubicBezTo>
                    <a:cubicBezTo>
                      <a:pt x="15" y="0"/>
                      <a:pt x="20" y="4"/>
                      <a:pt x="20" y="10"/>
                    </a:cubicBezTo>
                    <a:cubicBezTo>
                      <a:pt x="20" y="15"/>
                      <a:pt x="15" y="20"/>
                      <a:pt x="10" y="20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4" y="7"/>
                      <a:pt x="4" y="10"/>
                    </a:cubicBezTo>
                    <a:cubicBezTo>
                      <a:pt x="4" y="13"/>
                      <a:pt x="7" y="15"/>
                      <a:pt x="10" y="15"/>
                    </a:cubicBezTo>
                    <a:cubicBezTo>
                      <a:pt x="13" y="15"/>
                      <a:pt x="15" y="13"/>
                      <a:pt x="15" y="10"/>
                    </a:cubicBezTo>
                    <a:cubicBezTo>
                      <a:pt x="15" y="7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1" name="Freeform 2008"/>
              <p:cNvSpPr/>
              <p:nvPr/>
            </p:nvSpPr>
            <p:spPr bwMode="auto">
              <a:xfrm>
                <a:off x="504825" y="2074863"/>
                <a:ext cx="285750" cy="285750"/>
              </a:xfrm>
              <a:custGeom>
                <a:avLst/>
                <a:gdLst>
                  <a:gd name="T0" fmla="*/ 2147483647 w 76"/>
                  <a:gd name="T1" fmla="*/ 2147483647 h 76"/>
                  <a:gd name="T2" fmla="*/ 0 w 76"/>
                  <a:gd name="T3" fmla="*/ 2147483647 h 76"/>
                  <a:gd name="T4" fmla="*/ 2147483647 w 76"/>
                  <a:gd name="T5" fmla="*/ 0 h 76"/>
                  <a:gd name="T6" fmla="*/ 2147483647 w 76"/>
                  <a:gd name="T7" fmla="*/ 2147483647 h 76"/>
                  <a:gd name="T8" fmla="*/ 2147483647 w 76"/>
                  <a:gd name="T9" fmla="*/ 2147483647 h 76"/>
                  <a:gd name="T10" fmla="*/ 2147483647 w 76"/>
                  <a:gd name="T11" fmla="*/ 2147483647 h 76"/>
                  <a:gd name="T12" fmla="*/ 2147483647 w 76"/>
                  <a:gd name="T13" fmla="*/ 2147483647 h 76"/>
                  <a:gd name="T14" fmla="*/ 2147483647 w 76"/>
                  <a:gd name="T15" fmla="*/ 2147483647 h 76"/>
                  <a:gd name="T16" fmla="*/ 2147483647 w 76"/>
                  <a:gd name="T17" fmla="*/ 2147483647 h 76"/>
                  <a:gd name="T18" fmla="*/ 2147483647 w 76"/>
                  <a:gd name="T19" fmla="*/ 2147483647 h 76"/>
                  <a:gd name="T20" fmla="*/ 2147483647 w 76"/>
                  <a:gd name="T21" fmla="*/ 2147483647 h 76"/>
                  <a:gd name="T22" fmla="*/ 2147483647 w 76"/>
                  <a:gd name="T23" fmla="*/ 2147483647 h 76"/>
                  <a:gd name="T24" fmla="*/ 2147483647 w 76"/>
                  <a:gd name="T25" fmla="*/ 2147483647 h 7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6" h="76">
                    <a:moveTo>
                      <a:pt x="38" y="76"/>
                    </a:moveTo>
                    <a:cubicBezTo>
                      <a:pt x="17" y="76"/>
                      <a:pt x="0" y="59"/>
                      <a:pt x="0" y="38"/>
                    </a:cubicBezTo>
                    <a:cubicBezTo>
                      <a:pt x="0" y="17"/>
                      <a:pt x="17" y="0"/>
                      <a:pt x="38" y="0"/>
                    </a:cubicBezTo>
                    <a:cubicBezTo>
                      <a:pt x="59" y="0"/>
                      <a:pt x="76" y="17"/>
                      <a:pt x="76" y="38"/>
                    </a:cubicBezTo>
                    <a:cubicBezTo>
                      <a:pt x="76" y="40"/>
                      <a:pt x="76" y="42"/>
                      <a:pt x="76" y="44"/>
                    </a:cubicBezTo>
                    <a:cubicBezTo>
                      <a:pt x="71" y="43"/>
                      <a:pt x="71" y="43"/>
                      <a:pt x="71" y="43"/>
                    </a:cubicBezTo>
                    <a:cubicBezTo>
                      <a:pt x="72" y="41"/>
                      <a:pt x="72" y="40"/>
                      <a:pt x="72" y="38"/>
                    </a:cubicBezTo>
                    <a:cubicBezTo>
                      <a:pt x="72" y="19"/>
                      <a:pt x="57" y="4"/>
                      <a:pt x="38" y="4"/>
                    </a:cubicBezTo>
                    <a:cubicBezTo>
                      <a:pt x="20" y="4"/>
                      <a:pt x="4" y="19"/>
                      <a:pt x="4" y="38"/>
                    </a:cubicBezTo>
                    <a:cubicBezTo>
                      <a:pt x="4" y="57"/>
                      <a:pt x="20" y="72"/>
                      <a:pt x="38" y="72"/>
                    </a:cubicBezTo>
                    <a:cubicBezTo>
                      <a:pt x="49" y="72"/>
                      <a:pt x="60" y="66"/>
                      <a:pt x="66" y="57"/>
                    </a:cubicBezTo>
                    <a:cubicBezTo>
                      <a:pt x="70" y="59"/>
                      <a:pt x="70" y="59"/>
                      <a:pt x="70" y="59"/>
                    </a:cubicBezTo>
                    <a:cubicBezTo>
                      <a:pt x="63" y="70"/>
                      <a:pt x="51" y="76"/>
                      <a:pt x="38" y="7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2" name="Freeform 2009"/>
              <p:cNvSpPr>
                <a:spLocks noEditPoints="1"/>
              </p:cNvSpPr>
              <p:nvPr/>
            </p:nvSpPr>
            <p:spPr bwMode="auto">
              <a:xfrm>
                <a:off x="546100" y="2209800"/>
                <a:ext cx="74613" cy="71438"/>
              </a:xfrm>
              <a:custGeom>
                <a:avLst/>
                <a:gdLst>
                  <a:gd name="T0" fmla="*/ 2147483647 w 20"/>
                  <a:gd name="T1" fmla="*/ 2147483647 h 19"/>
                  <a:gd name="T2" fmla="*/ 0 w 20"/>
                  <a:gd name="T3" fmla="*/ 2147483647 h 19"/>
                  <a:gd name="T4" fmla="*/ 2147483647 w 20"/>
                  <a:gd name="T5" fmla="*/ 0 h 19"/>
                  <a:gd name="T6" fmla="*/ 2147483647 w 20"/>
                  <a:gd name="T7" fmla="*/ 2147483647 h 19"/>
                  <a:gd name="T8" fmla="*/ 2147483647 w 20"/>
                  <a:gd name="T9" fmla="*/ 2147483647 h 19"/>
                  <a:gd name="T10" fmla="*/ 2147483647 w 20"/>
                  <a:gd name="T11" fmla="*/ 2147483647 h 19"/>
                  <a:gd name="T12" fmla="*/ 2147483647 w 20"/>
                  <a:gd name="T13" fmla="*/ 2147483647 h 19"/>
                  <a:gd name="T14" fmla="*/ 2147483647 w 20"/>
                  <a:gd name="T15" fmla="*/ 2147483647 h 19"/>
                  <a:gd name="T16" fmla="*/ 2147483647 w 20"/>
                  <a:gd name="T17" fmla="*/ 2147483647 h 19"/>
                  <a:gd name="T18" fmla="*/ 2147483647 w 20"/>
                  <a:gd name="T19" fmla="*/ 2147483647 h 1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0" h="19">
                    <a:moveTo>
                      <a:pt x="10" y="19"/>
                    </a:moveTo>
                    <a:cubicBezTo>
                      <a:pt x="5" y="19"/>
                      <a:pt x="0" y="15"/>
                      <a:pt x="0" y="9"/>
                    </a:cubicBezTo>
                    <a:cubicBezTo>
                      <a:pt x="0" y="4"/>
                      <a:pt x="5" y="0"/>
                      <a:pt x="10" y="0"/>
                    </a:cubicBezTo>
                    <a:cubicBezTo>
                      <a:pt x="15" y="0"/>
                      <a:pt x="20" y="4"/>
                      <a:pt x="20" y="9"/>
                    </a:cubicBezTo>
                    <a:cubicBezTo>
                      <a:pt x="20" y="15"/>
                      <a:pt x="15" y="19"/>
                      <a:pt x="10" y="19"/>
                    </a:cubicBezTo>
                    <a:close/>
                    <a:moveTo>
                      <a:pt x="10" y="4"/>
                    </a:moveTo>
                    <a:cubicBezTo>
                      <a:pt x="7" y="4"/>
                      <a:pt x="4" y="6"/>
                      <a:pt x="4" y="9"/>
                    </a:cubicBezTo>
                    <a:cubicBezTo>
                      <a:pt x="4" y="12"/>
                      <a:pt x="7" y="15"/>
                      <a:pt x="10" y="15"/>
                    </a:cubicBezTo>
                    <a:cubicBezTo>
                      <a:pt x="13" y="15"/>
                      <a:pt x="16" y="12"/>
                      <a:pt x="16" y="9"/>
                    </a:cubicBezTo>
                    <a:cubicBezTo>
                      <a:pt x="16" y="6"/>
                      <a:pt x="13" y="4"/>
                      <a:pt x="10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3" name="Freeform 2010"/>
              <p:cNvSpPr>
                <a:spLocks noEditPoints="1"/>
              </p:cNvSpPr>
              <p:nvPr/>
            </p:nvSpPr>
            <p:spPr bwMode="auto">
              <a:xfrm>
                <a:off x="1227138" y="2443163"/>
                <a:ext cx="65088" cy="65088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9" y="17"/>
                    </a:moveTo>
                    <a:cubicBezTo>
                      <a:pt x="4" y="17"/>
                      <a:pt x="0" y="13"/>
                      <a:pt x="0" y="8"/>
                    </a:cubicBezTo>
                    <a:cubicBezTo>
                      <a:pt x="0" y="4"/>
                      <a:pt x="4" y="0"/>
                      <a:pt x="9" y="0"/>
                    </a:cubicBezTo>
                    <a:cubicBezTo>
                      <a:pt x="13" y="0"/>
                      <a:pt x="17" y="4"/>
                      <a:pt x="17" y="8"/>
                    </a:cubicBezTo>
                    <a:cubicBezTo>
                      <a:pt x="17" y="13"/>
                      <a:pt x="13" y="17"/>
                      <a:pt x="9" y="17"/>
                    </a:cubicBezTo>
                    <a:close/>
                    <a:moveTo>
                      <a:pt x="9" y="4"/>
                    </a:moveTo>
                    <a:cubicBezTo>
                      <a:pt x="6" y="4"/>
                      <a:pt x="5" y="6"/>
                      <a:pt x="5" y="8"/>
                    </a:cubicBezTo>
                    <a:cubicBezTo>
                      <a:pt x="5" y="11"/>
                      <a:pt x="6" y="12"/>
                      <a:pt x="9" y="12"/>
                    </a:cubicBezTo>
                    <a:cubicBezTo>
                      <a:pt x="11" y="12"/>
                      <a:pt x="13" y="11"/>
                      <a:pt x="13" y="8"/>
                    </a:cubicBezTo>
                    <a:cubicBezTo>
                      <a:pt x="13" y="6"/>
                      <a:pt x="11" y="4"/>
                      <a:pt x="9" y="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4" name="Freeform 2011"/>
              <p:cNvSpPr>
                <a:spLocks noEditPoints="1"/>
              </p:cNvSpPr>
              <p:nvPr/>
            </p:nvSpPr>
            <p:spPr bwMode="auto">
              <a:xfrm>
                <a:off x="1358900" y="2371725"/>
                <a:ext cx="65088" cy="65088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8" y="17"/>
                    </a:moveTo>
                    <a:cubicBezTo>
                      <a:pt x="4" y="17"/>
                      <a:pt x="0" y="13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13"/>
                      <a:pt x="13" y="17"/>
                      <a:pt x="8" y="17"/>
                    </a:cubicBezTo>
                    <a:close/>
                    <a:moveTo>
                      <a:pt x="8" y="5"/>
                    </a:moveTo>
                    <a:cubicBezTo>
                      <a:pt x="6" y="5"/>
                      <a:pt x="4" y="7"/>
                      <a:pt x="4" y="9"/>
                    </a:cubicBezTo>
                    <a:cubicBezTo>
                      <a:pt x="4" y="11"/>
                      <a:pt x="6" y="13"/>
                      <a:pt x="8" y="13"/>
                    </a:cubicBezTo>
                    <a:cubicBezTo>
                      <a:pt x="10" y="13"/>
                      <a:pt x="12" y="11"/>
                      <a:pt x="12" y="9"/>
                    </a:cubicBezTo>
                    <a:cubicBezTo>
                      <a:pt x="12" y="7"/>
                      <a:pt x="10" y="5"/>
                      <a:pt x="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5" name="Freeform 2012"/>
              <p:cNvSpPr>
                <a:spLocks noEditPoints="1"/>
              </p:cNvSpPr>
              <p:nvPr/>
            </p:nvSpPr>
            <p:spPr bwMode="auto">
              <a:xfrm>
                <a:off x="1358900" y="2511425"/>
                <a:ext cx="65088" cy="63500"/>
              </a:xfrm>
              <a:custGeom>
                <a:avLst/>
                <a:gdLst>
                  <a:gd name="T0" fmla="*/ 2147483647 w 17"/>
                  <a:gd name="T1" fmla="*/ 2147483647 h 17"/>
                  <a:gd name="T2" fmla="*/ 0 w 17"/>
                  <a:gd name="T3" fmla="*/ 2147483647 h 17"/>
                  <a:gd name="T4" fmla="*/ 2147483647 w 17"/>
                  <a:gd name="T5" fmla="*/ 0 h 17"/>
                  <a:gd name="T6" fmla="*/ 2147483647 w 17"/>
                  <a:gd name="T7" fmla="*/ 2147483647 h 17"/>
                  <a:gd name="T8" fmla="*/ 2147483647 w 17"/>
                  <a:gd name="T9" fmla="*/ 2147483647 h 17"/>
                  <a:gd name="T10" fmla="*/ 2147483647 w 17"/>
                  <a:gd name="T11" fmla="*/ 2147483647 h 17"/>
                  <a:gd name="T12" fmla="*/ 2147483647 w 17"/>
                  <a:gd name="T13" fmla="*/ 2147483647 h 17"/>
                  <a:gd name="T14" fmla="*/ 2147483647 w 17"/>
                  <a:gd name="T15" fmla="*/ 2147483647 h 17"/>
                  <a:gd name="T16" fmla="*/ 2147483647 w 17"/>
                  <a:gd name="T17" fmla="*/ 2147483647 h 17"/>
                  <a:gd name="T18" fmla="*/ 2147483647 w 17"/>
                  <a:gd name="T19" fmla="*/ 2147483647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7" h="17">
                    <a:moveTo>
                      <a:pt x="8" y="17"/>
                    </a:moveTo>
                    <a:cubicBezTo>
                      <a:pt x="4" y="17"/>
                      <a:pt x="0" y="14"/>
                      <a:pt x="0" y="9"/>
                    </a:cubicBezTo>
                    <a:cubicBezTo>
                      <a:pt x="0" y="4"/>
                      <a:pt x="4" y="0"/>
                      <a:pt x="8" y="0"/>
                    </a:cubicBezTo>
                    <a:cubicBezTo>
                      <a:pt x="13" y="0"/>
                      <a:pt x="17" y="4"/>
                      <a:pt x="17" y="9"/>
                    </a:cubicBezTo>
                    <a:cubicBezTo>
                      <a:pt x="17" y="14"/>
                      <a:pt x="13" y="17"/>
                      <a:pt x="8" y="17"/>
                    </a:cubicBezTo>
                    <a:close/>
                    <a:moveTo>
                      <a:pt x="8" y="5"/>
                    </a:moveTo>
                    <a:cubicBezTo>
                      <a:pt x="6" y="5"/>
                      <a:pt x="4" y="7"/>
                      <a:pt x="4" y="9"/>
                    </a:cubicBezTo>
                    <a:cubicBezTo>
                      <a:pt x="4" y="11"/>
                      <a:pt x="6" y="13"/>
                      <a:pt x="8" y="13"/>
                    </a:cubicBezTo>
                    <a:cubicBezTo>
                      <a:pt x="10" y="13"/>
                      <a:pt x="12" y="11"/>
                      <a:pt x="12" y="9"/>
                    </a:cubicBezTo>
                    <a:cubicBezTo>
                      <a:pt x="12" y="7"/>
                      <a:pt x="10" y="5"/>
                      <a:pt x="8" y="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6" name="Freeform 2013"/>
              <p:cNvSpPr/>
              <p:nvPr/>
            </p:nvSpPr>
            <p:spPr bwMode="auto">
              <a:xfrm>
                <a:off x="1276350" y="2478088"/>
                <a:ext cx="93663" cy="60325"/>
              </a:xfrm>
              <a:custGeom>
                <a:avLst/>
                <a:gdLst>
                  <a:gd name="T0" fmla="*/ 2147483647 w 59"/>
                  <a:gd name="T1" fmla="*/ 2147483647 h 38"/>
                  <a:gd name="T2" fmla="*/ 0 w 59"/>
                  <a:gd name="T3" fmla="*/ 2147483647 h 38"/>
                  <a:gd name="T4" fmla="*/ 2147483647 w 59"/>
                  <a:gd name="T5" fmla="*/ 0 h 38"/>
                  <a:gd name="T6" fmla="*/ 2147483647 w 59"/>
                  <a:gd name="T7" fmla="*/ 2147483647 h 38"/>
                  <a:gd name="T8" fmla="*/ 2147483647 w 59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38">
                    <a:moveTo>
                      <a:pt x="55" y="38"/>
                    </a:moveTo>
                    <a:lnTo>
                      <a:pt x="0" y="9"/>
                    </a:lnTo>
                    <a:lnTo>
                      <a:pt x="7" y="0"/>
                    </a:lnTo>
                    <a:lnTo>
                      <a:pt x="59" y="30"/>
                    </a:lnTo>
                    <a:lnTo>
                      <a:pt x="55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7" name="Freeform 2014"/>
              <p:cNvSpPr/>
              <p:nvPr/>
            </p:nvSpPr>
            <p:spPr bwMode="auto">
              <a:xfrm>
                <a:off x="1276350" y="2409825"/>
                <a:ext cx="93663" cy="63500"/>
              </a:xfrm>
              <a:custGeom>
                <a:avLst/>
                <a:gdLst>
                  <a:gd name="T0" fmla="*/ 2147483647 w 59"/>
                  <a:gd name="T1" fmla="*/ 2147483647 h 40"/>
                  <a:gd name="T2" fmla="*/ 0 w 59"/>
                  <a:gd name="T3" fmla="*/ 2147483647 h 40"/>
                  <a:gd name="T4" fmla="*/ 2147483647 w 59"/>
                  <a:gd name="T5" fmla="*/ 0 h 40"/>
                  <a:gd name="T6" fmla="*/ 2147483647 w 59"/>
                  <a:gd name="T7" fmla="*/ 2147483647 h 40"/>
                  <a:gd name="T8" fmla="*/ 2147483647 w 59"/>
                  <a:gd name="T9" fmla="*/ 2147483647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40">
                    <a:moveTo>
                      <a:pt x="7" y="40"/>
                    </a:moveTo>
                    <a:lnTo>
                      <a:pt x="0" y="31"/>
                    </a:lnTo>
                    <a:lnTo>
                      <a:pt x="55" y="0"/>
                    </a:lnTo>
                    <a:lnTo>
                      <a:pt x="59" y="9"/>
                    </a:lnTo>
                    <a:lnTo>
                      <a:pt x="7" y="4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38" name="Rectangle 2015"/>
              <p:cNvSpPr>
                <a:spLocks noChangeArrowheads="1"/>
              </p:cNvSpPr>
              <p:nvPr/>
            </p:nvSpPr>
            <p:spPr bwMode="auto">
              <a:xfrm>
                <a:off x="266700" y="1163638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39" name="Rectangle 2016"/>
              <p:cNvSpPr>
                <a:spLocks noChangeArrowheads="1"/>
              </p:cNvSpPr>
              <p:nvPr/>
            </p:nvSpPr>
            <p:spPr bwMode="auto">
              <a:xfrm>
                <a:off x="244475" y="1190625"/>
                <a:ext cx="635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0" name="Rectangle 2017"/>
              <p:cNvSpPr>
                <a:spLocks noChangeArrowheads="1"/>
              </p:cNvSpPr>
              <p:nvPr/>
            </p:nvSpPr>
            <p:spPr bwMode="auto">
              <a:xfrm>
                <a:off x="219075" y="1849438"/>
                <a:ext cx="17463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1" name="Rectangle 2018"/>
              <p:cNvSpPr>
                <a:spLocks noChangeArrowheads="1"/>
              </p:cNvSpPr>
              <p:nvPr/>
            </p:nvSpPr>
            <p:spPr bwMode="auto">
              <a:xfrm>
                <a:off x="195263" y="1871663"/>
                <a:ext cx="65088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2" name="Rectangle 2019"/>
              <p:cNvSpPr>
                <a:spLocks noChangeArrowheads="1"/>
              </p:cNvSpPr>
              <p:nvPr/>
            </p:nvSpPr>
            <p:spPr bwMode="auto">
              <a:xfrm>
                <a:off x="681038" y="180975"/>
                <a:ext cx="19050" cy="6826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3" name="Rectangle 2020"/>
              <p:cNvSpPr>
                <a:spLocks noChangeArrowheads="1"/>
              </p:cNvSpPr>
              <p:nvPr/>
            </p:nvSpPr>
            <p:spPr bwMode="auto">
              <a:xfrm>
                <a:off x="658813" y="207963"/>
                <a:ext cx="63500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4" name="Rectangle 2021"/>
              <p:cNvSpPr>
                <a:spLocks noChangeArrowheads="1"/>
              </p:cNvSpPr>
              <p:nvPr/>
            </p:nvSpPr>
            <p:spPr bwMode="auto">
              <a:xfrm>
                <a:off x="2138363" y="711200"/>
                <a:ext cx="190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5" name="Rectangle 2022"/>
              <p:cNvSpPr>
                <a:spLocks noChangeArrowheads="1"/>
              </p:cNvSpPr>
              <p:nvPr/>
            </p:nvSpPr>
            <p:spPr bwMode="auto">
              <a:xfrm>
                <a:off x="2116138" y="735013"/>
                <a:ext cx="63500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6" name="Rectangle 2023"/>
              <p:cNvSpPr>
                <a:spLocks noChangeArrowheads="1"/>
              </p:cNvSpPr>
              <p:nvPr/>
            </p:nvSpPr>
            <p:spPr bwMode="auto">
              <a:xfrm>
                <a:off x="2538413" y="1344613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7" name="Rectangle 2024"/>
              <p:cNvSpPr>
                <a:spLocks noChangeArrowheads="1"/>
              </p:cNvSpPr>
              <p:nvPr/>
            </p:nvSpPr>
            <p:spPr bwMode="auto">
              <a:xfrm>
                <a:off x="2516188" y="1370013"/>
                <a:ext cx="635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8" name="Rectangle 2025"/>
              <p:cNvSpPr>
                <a:spLocks noChangeArrowheads="1"/>
              </p:cNvSpPr>
              <p:nvPr/>
            </p:nvSpPr>
            <p:spPr bwMode="auto">
              <a:xfrm>
                <a:off x="2266950" y="1303338"/>
                <a:ext cx="14288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49" name="Rectangle 2026"/>
              <p:cNvSpPr>
                <a:spLocks noChangeArrowheads="1"/>
              </p:cNvSpPr>
              <p:nvPr/>
            </p:nvSpPr>
            <p:spPr bwMode="auto">
              <a:xfrm>
                <a:off x="2239963" y="1325563"/>
                <a:ext cx="68263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0" name="Rectangle 2027"/>
              <p:cNvSpPr>
                <a:spLocks noChangeArrowheads="1"/>
              </p:cNvSpPr>
              <p:nvPr/>
            </p:nvSpPr>
            <p:spPr bwMode="auto">
              <a:xfrm>
                <a:off x="1298575" y="7938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1" name="Rectangle 2028"/>
              <p:cNvSpPr>
                <a:spLocks noChangeArrowheads="1"/>
              </p:cNvSpPr>
              <p:nvPr/>
            </p:nvSpPr>
            <p:spPr bwMode="auto">
              <a:xfrm>
                <a:off x="1276350" y="30163"/>
                <a:ext cx="63500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2" name="Rectangle 2029"/>
              <p:cNvSpPr>
                <a:spLocks noChangeArrowheads="1"/>
              </p:cNvSpPr>
              <p:nvPr/>
            </p:nvSpPr>
            <p:spPr bwMode="auto">
              <a:xfrm>
                <a:off x="1249363" y="2239963"/>
                <a:ext cx="19050" cy="650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3" name="Rectangle 2030"/>
              <p:cNvSpPr>
                <a:spLocks noChangeArrowheads="1"/>
              </p:cNvSpPr>
              <p:nvPr/>
            </p:nvSpPr>
            <p:spPr bwMode="auto">
              <a:xfrm>
                <a:off x="1227138" y="2262188"/>
                <a:ext cx="65088" cy="19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4" name="Rectangle 2031"/>
              <p:cNvSpPr>
                <a:spLocks noChangeArrowheads="1"/>
              </p:cNvSpPr>
              <p:nvPr/>
            </p:nvSpPr>
            <p:spPr bwMode="auto">
              <a:xfrm>
                <a:off x="1031875" y="531813"/>
                <a:ext cx="19050" cy="635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5" name="Rectangle 2032"/>
              <p:cNvSpPr>
                <a:spLocks noChangeArrowheads="1"/>
              </p:cNvSpPr>
              <p:nvPr/>
            </p:nvSpPr>
            <p:spPr bwMode="auto">
              <a:xfrm>
                <a:off x="1009650" y="557213"/>
                <a:ext cx="6350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56" name="Freeform 2033"/>
              <p:cNvSpPr>
                <a:spLocks noEditPoints="1"/>
              </p:cNvSpPr>
              <p:nvPr/>
            </p:nvSpPr>
            <p:spPr bwMode="auto">
              <a:xfrm>
                <a:off x="373063" y="2085975"/>
                <a:ext cx="60325" cy="90488"/>
              </a:xfrm>
              <a:custGeom>
                <a:avLst/>
                <a:gdLst>
                  <a:gd name="T0" fmla="*/ 0 w 16"/>
                  <a:gd name="T1" fmla="*/ 2147483647 h 24"/>
                  <a:gd name="T2" fmla="*/ 2147483647 w 16"/>
                  <a:gd name="T3" fmla="*/ 2147483647 h 24"/>
                  <a:gd name="T4" fmla="*/ 2147483647 w 16"/>
                  <a:gd name="T5" fmla="*/ 2147483647 h 24"/>
                  <a:gd name="T6" fmla="*/ 2147483647 w 16"/>
                  <a:gd name="T7" fmla="*/ 0 h 24"/>
                  <a:gd name="T8" fmla="*/ 2147483647 w 16"/>
                  <a:gd name="T9" fmla="*/ 0 h 24"/>
                  <a:gd name="T10" fmla="*/ 2147483647 w 16"/>
                  <a:gd name="T11" fmla="*/ 2147483647 h 24"/>
                  <a:gd name="T12" fmla="*/ 2147483647 w 16"/>
                  <a:gd name="T13" fmla="*/ 2147483647 h 24"/>
                  <a:gd name="T14" fmla="*/ 2147483647 w 16"/>
                  <a:gd name="T15" fmla="*/ 2147483647 h 24"/>
                  <a:gd name="T16" fmla="*/ 2147483647 w 16"/>
                  <a:gd name="T17" fmla="*/ 2147483647 h 24"/>
                  <a:gd name="T18" fmla="*/ 2147483647 w 16"/>
                  <a:gd name="T19" fmla="*/ 2147483647 h 24"/>
                  <a:gd name="T20" fmla="*/ 2147483647 w 16"/>
                  <a:gd name="T21" fmla="*/ 2147483647 h 24"/>
                  <a:gd name="T22" fmla="*/ 2147483647 w 16"/>
                  <a:gd name="T23" fmla="*/ 2147483647 h 24"/>
                  <a:gd name="T24" fmla="*/ 2147483647 w 16"/>
                  <a:gd name="T25" fmla="*/ 2147483647 h 24"/>
                  <a:gd name="T26" fmla="*/ 2147483647 w 16"/>
                  <a:gd name="T27" fmla="*/ 2147483647 h 24"/>
                  <a:gd name="T28" fmla="*/ 2147483647 w 16"/>
                  <a:gd name="T29" fmla="*/ 2147483647 h 24"/>
                  <a:gd name="T30" fmla="*/ 2147483647 w 16"/>
                  <a:gd name="T31" fmla="*/ 2147483647 h 24"/>
                  <a:gd name="T32" fmla="*/ 2147483647 w 16"/>
                  <a:gd name="T33" fmla="*/ 2147483647 h 24"/>
                  <a:gd name="T34" fmla="*/ 2147483647 w 16"/>
                  <a:gd name="T35" fmla="*/ 2147483647 h 24"/>
                  <a:gd name="T36" fmla="*/ 2147483647 w 16"/>
                  <a:gd name="T37" fmla="*/ 2147483647 h 24"/>
                  <a:gd name="T38" fmla="*/ 2147483647 w 16"/>
                  <a:gd name="T39" fmla="*/ 2147483647 h 24"/>
                  <a:gd name="T40" fmla="*/ 2147483647 w 16"/>
                  <a:gd name="T41" fmla="*/ 2147483647 h 24"/>
                  <a:gd name="T42" fmla="*/ 2147483647 w 16"/>
                  <a:gd name="T43" fmla="*/ 2147483647 h 24"/>
                  <a:gd name="T44" fmla="*/ 2147483647 w 16"/>
                  <a:gd name="T45" fmla="*/ 2147483647 h 24"/>
                  <a:gd name="T46" fmla="*/ 2147483647 w 16"/>
                  <a:gd name="T47" fmla="*/ 2147483647 h 24"/>
                  <a:gd name="T48" fmla="*/ 2147483647 w 16"/>
                  <a:gd name="T49" fmla="*/ 2147483647 h 24"/>
                  <a:gd name="T50" fmla="*/ 2147483647 w 16"/>
                  <a:gd name="T51" fmla="*/ 2147483647 h 24"/>
                  <a:gd name="T52" fmla="*/ 2147483647 w 16"/>
                  <a:gd name="T53" fmla="*/ 2147483647 h 24"/>
                  <a:gd name="T54" fmla="*/ 2147483647 w 16"/>
                  <a:gd name="T55" fmla="*/ 2147483647 h 24"/>
                  <a:gd name="T56" fmla="*/ 0 w 16"/>
                  <a:gd name="T57" fmla="*/ 2147483647 h 24"/>
                  <a:gd name="T58" fmla="*/ 0 w 16"/>
                  <a:gd name="T59" fmla="*/ 2147483647 h 24"/>
                  <a:gd name="T60" fmla="*/ 2147483647 w 16"/>
                  <a:gd name="T61" fmla="*/ 2147483647 h 24"/>
                  <a:gd name="T62" fmla="*/ 2147483647 w 16"/>
                  <a:gd name="T63" fmla="*/ 2147483647 h 24"/>
                  <a:gd name="T64" fmla="*/ 2147483647 w 16"/>
                  <a:gd name="T65" fmla="*/ 2147483647 h 24"/>
                  <a:gd name="T66" fmla="*/ 2147483647 w 16"/>
                  <a:gd name="T67" fmla="*/ 2147483647 h 24"/>
                  <a:gd name="T68" fmla="*/ 2147483647 w 16"/>
                  <a:gd name="T69" fmla="*/ 2147483647 h 24"/>
                  <a:gd name="T70" fmla="*/ 2147483647 w 16"/>
                  <a:gd name="T71" fmla="*/ 2147483647 h 24"/>
                  <a:gd name="T72" fmla="*/ 2147483647 w 16"/>
                  <a:gd name="T73" fmla="*/ 2147483647 h 24"/>
                  <a:gd name="T74" fmla="*/ 2147483647 w 16"/>
                  <a:gd name="T75" fmla="*/ 2147483647 h 24"/>
                  <a:gd name="T76" fmla="*/ 2147483647 w 16"/>
                  <a:gd name="T77" fmla="*/ 2147483647 h 24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16" h="24">
                    <a:moveTo>
                      <a:pt x="0" y="6"/>
                    </a:moveTo>
                    <a:cubicBezTo>
                      <a:pt x="0" y="5"/>
                      <a:pt x="0" y="4"/>
                      <a:pt x="1" y="3"/>
                    </a:cubicBezTo>
                    <a:cubicBezTo>
                      <a:pt x="1" y="2"/>
                      <a:pt x="2" y="1"/>
                      <a:pt x="4" y="1"/>
                    </a:cubicBezTo>
                    <a:cubicBezTo>
                      <a:pt x="5" y="0"/>
                      <a:pt x="6" y="0"/>
                      <a:pt x="8" y="0"/>
                    </a:cubicBezTo>
                    <a:cubicBezTo>
                      <a:pt x="10" y="0"/>
                      <a:pt x="11" y="0"/>
                      <a:pt x="12" y="0"/>
                    </a:cubicBezTo>
                    <a:cubicBezTo>
                      <a:pt x="13" y="1"/>
                      <a:pt x="14" y="2"/>
                      <a:pt x="15" y="3"/>
                    </a:cubicBezTo>
                    <a:cubicBezTo>
                      <a:pt x="16" y="4"/>
                      <a:pt x="16" y="5"/>
                      <a:pt x="16" y="6"/>
                    </a:cubicBezTo>
                    <a:cubicBezTo>
                      <a:pt x="16" y="7"/>
                      <a:pt x="16" y="8"/>
                      <a:pt x="15" y="8"/>
                    </a:cubicBezTo>
                    <a:cubicBezTo>
                      <a:pt x="15" y="9"/>
                      <a:pt x="14" y="10"/>
                      <a:pt x="14" y="10"/>
                    </a:cubicBezTo>
                    <a:cubicBezTo>
                      <a:pt x="13" y="11"/>
                      <a:pt x="13" y="12"/>
                      <a:pt x="11" y="13"/>
                    </a:cubicBezTo>
                    <a:cubicBezTo>
                      <a:pt x="11" y="13"/>
                      <a:pt x="11" y="13"/>
                      <a:pt x="10" y="14"/>
                    </a:cubicBezTo>
                    <a:cubicBezTo>
                      <a:pt x="10" y="14"/>
                      <a:pt x="10" y="14"/>
                      <a:pt x="10" y="14"/>
                    </a:cubicBezTo>
                    <a:cubicBezTo>
                      <a:pt x="10" y="15"/>
                      <a:pt x="10" y="15"/>
                      <a:pt x="10" y="15"/>
                    </a:cubicBezTo>
                    <a:cubicBezTo>
                      <a:pt x="10" y="15"/>
                      <a:pt x="9" y="16"/>
                      <a:pt x="9" y="16"/>
                    </a:cubicBezTo>
                    <a:cubicBezTo>
                      <a:pt x="9" y="17"/>
                      <a:pt x="8" y="18"/>
                      <a:pt x="7" y="18"/>
                    </a:cubicBezTo>
                    <a:cubicBezTo>
                      <a:pt x="7" y="18"/>
                      <a:pt x="6" y="18"/>
                      <a:pt x="6" y="17"/>
                    </a:cubicBezTo>
                    <a:cubicBezTo>
                      <a:pt x="6" y="17"/>
                      <a:pt x="5" y="16"/>
                      <a:pt x="5" y="16"/>
                    </a:cubicBezTo>
                    <a:cubicBezTo>
                      <a:pt x="5" y="15"/>
                      <a:pt x="6" y="14"/>
                      <a:pt x="6" y="13"/>
                    </a:cubicBezTo>
                    <a:cubicBezTo>
                      <a:pt x="6" y="13"/>
                      <a:pt x="6" y="12"/>
                      <a:pt x="7" y="11"/>
                    </a:cubicBezTo>
                    <a:cubicBezTo>
                      <a:pt x="7" y="11"/>
                      <a:pt x="8" y="10"/>
                      <a:pt x="9" y="10"/>
                    </a:cubicBezTo>
                    <a:cubicBezTo>
                      <a:pt x="9" y="9"/>
                      <a:pt x="10" y="9"/>
                      <a:pt x="10" y="8"/>
                    </a:cubicBezTo>
                    <a:cubicBezTo>
                      <a:pt x="11" y="8"/>
                      <a:pt x="11" y="8"/>
                      <a:pt x="11" y="7"/>
                    </a:cubicBezTo>
                    <a:cubicBezTo>
                      <a:pt x="11" y="7"/>
                      <a:pt x="11" y="7"/>
                      <a:pt x="11" y="6"/>
                    </a:cubicBezTo>
                    <a:cubicBezTo>
                      <a:pt x="11" y="5"/>
                      <a:pt x="11" y="4"/>
                      <a:pt x="10" y="4"/>
                    </a:cubicBezTo>
                    <a:cubicBezTo>
                      <a:pt x="10" y="3"/>
                      <a:pt x="9" y="3"/>
                      <a:pt x="8" y="3"/>
                    </a:cubicBezTo>
                    <a:cubicBezTo>
                      <a:pt x="7" y="3"/>
                      <a:pt x="6" y="3"/>
                      <a:pt x="5" y="4"/>
                    </a:cubicBezTo>
                    <a:cubicBezTo>
                      <a:pt x="5" y="5"/>
                      <a:pt x="4" y="5"/>
                      <a:pt x="4" y="7"/>
                    </a:cubicBezTo>
                    <a:cubicBezTo>
                      <a:pt x="4" y="8"/>
                      <a:pt x="3" y="8"/>
                      <a:pt x="2" y="8"/>
                    </a:cubicBezTo>
                    <a:cubicBezTo>
                      <a:pt x="1" y="8"/>
                      <a:pt x="1" y="8"/>
                      <a:pt x="0" y="8"/>
                    </a:cubicBezTo>
                    <a:cubicBezTo>
                      <a:pt x="0" y="7"/>
                      <a:pt x="0" y="7"/>
                      <a:pt x="0" y="6"/>
                    </a:cubicBezTo>
                    <a:close/>
                    <a:moveTo>
                      <a:pt x="8" y="24"/>
                    </a:moveTo>
                    <a:cubicBezTo>
                      <a:pt x="7" y="24"/>
                      <a:pt x="6" y="24"/>
                      <a:pt x="6" y="23"/>
                    </a:cubicBezTo>
                    <a:cubicBezTo>
                      <a:pt x="5" y="23"/>
                      <a:pt x="5" y="22"/>
                      <a:pt x="5" y="22"/>
                    </a:cubicBezTo>
                    <a:cubicBezTo>
                      <a:pt x="5" y="21"/>
                      <a:pt x="5" y="20"/>
                      <a:pt x="6" y="20"/>
                    </a:cubicBezTo>
                    <a:cubicBezTo>
                      <a:pt x="6" y="19"/>
                      <a:pt x="7" y="19"/>
                      <a:pt x="8" y="19"/>
                    </a:cubicBezTo>
                    <a:cubicBezTo>
                      <a:pt x="8" y="19"/>
                      <a:pt x="9" y="19"/>
                      <a:pt x="9" y="20"/>
                    </a:cubicBezTo>
                    <a:cubicBezTo>
                      <a:pt x="10" y="20"/>
                      <a:pt x="10" y="21"/>
                      <a:pt x="10" y="22"/>
                    </a:cubicBezTo>
                    <a:cubicBezTo>
                      <a:pt x="10" y="22"/>
                      <a:pt x="10" y="23"/>
                      <a:pt x="9" y="23"/>
                    </a:cubicBezTo>
                    <a:cubicBezTo>
                      <a:pt x="9" y="24"/>
                      <a:pt x="8" y="24"/>
                      <a:pt x="8" y="2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7" name="Freeform 2034"/>
              <p:cNvSpPr/>
              <p:nvPr/>
            </p:nvSpPr>
            <p:spPr bwMode="auto">
              <a:xfrm>
                <a:off x="2000250" y="2124075"/>
                <a:ext cx="198438" cy="52388"/>
              </a:xfrm>
              <a:custGeom>
                <a:avLst/>
                <a:gdLst>
                  <a:gd name="T0" fmla="*/ 2147483647 w 53"/>
                  <a:gd name="T1" fmla="*/ 2147483647 h 14"/>
                  <a:gd name="T2" fmla="*/ 0 w 53"/>
                  <a:gd name="T3" fmla="*/ 2147483647 h 14"/>
                  <a:gd name="T4" fmla="*/ 2147483647 w 53"/>
                  <a:gd name="T5" fmla="*/ 0 h 14"/>
                  <a:gd name="T6" fmla="*/ 2147483647 w 53"/>
                  <a:gd name="T7" fmla="*/ 2147483647 h 14"/>
                  <a:gd name="T8" fmla="*/ 2147483647 w 53"/>
                  <a:gd name="T9" fmla="*/ 2147483647 h 14"/>
                  <a:gd name="T10" fmla="*/ 2147483647 w 53"/>
                  <a:gd name="T11" fmla="*/ 2147483647 h 14"/>
                  <a:gd name="T12" fmla="*/ 2147483647 w 53"/>
                  <a:gd name="T13" fmla="*/ 2147483647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3" h="14">
                    <a:moveTo>
                      <a:pt x="3" y="14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7" y="3"/>
                      <a:pt x="17" y="0"/>
                      <a:pt x="27" y="0"/>
                    </a:cubicBezTo>
                    <a:cubicBezTo>
                      <a:pt x="37" y="0"/>
                      <a:pt x="46" y="3"/>
                      <a:pt x="53" y="10"/>
                    </a:cubicBezTo>
                    <a:cubicBezTo>
                      <a:pt x="50" y="14"/>
                      <a:pt x="50" y="14"/>
                      <a:pt x="50" y="14"/>
                    </a:cubicBezTo>
                    <a:cubicBezTo>
                      <a:pt x="44" y="7"/>
                      <a:pt x="35" y="4"/>
                      <a:pt x="27" y="4"/>
                    </a:cubicBezTo>
                    <a:cubicBezTo>
                      <a:pt x="18" y="4"/>
                      <a:pt x="10" y="7"/>
                      <a:pt x="3" y="1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8" name="Freeform 2035"/>
              <p:cNvSpPr/>
              <p:nvPr/>
            </p:nvSpPr>
            <p:spPr bwMode="auto">
              <a:xfrm>
                <a:off x="2030413" y="2160588"/>
                <a:ext cx="142875" cy="42863"/>
              </a:xfrm>
              <a:custGeom>
                <a:avLst/>
                <a:gdLst>
                  <a:gd name="T0" fmla="*/ 2147483647 w 38"/>
                  <a:gd name="T1" fmla="*/ 2147483647 h 11"/>
                  <a:gd name="T2" fmla="*/ 0 w 38"/>
                  <a:gd name="T3" fmla="*/ 2147483647 h 11"/>
                  <a:gd name="T4" fmla="*/ 2147483647 w 38"/>
                  <a:gd name="T5" fmla="*/ 0 h 11"/>
                  <a:gd name="T6" fmla="*/ 2147483647 w 38"/>
                  <a:gd name="T7" fmla="*/ 2147483647 h 11"/>
                  <a:gd name="T8" fmla="*/ 2147483647 w 38"/>
                  <a:gd name="T9" fmla="*/ 2147483647 h 11"/>
                  <a:gd name="T10" fmla="*/ 2147483647 w 38"/>
                  <a:gd name="T11" fmla="*/ 2147483647 h 11"/>
                  <a:gd name="T12" fmla="*/ 2147483647 w 38"/>
                  <a:gd name="T13" fmla="*/ 2147483647 h 1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" h="11">
                    <a:moveTo>
                      <a:pt x="3" y="11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5" y="3"/>
                      <a:pt x="11" y="0"/>
                      <a:pt x="19" y="0"/>
                    </a:cubicBezTo>
                    <a:cubicBezTo>
                      <a:pt x="26" y="0"/>
                      <a:pt x="33" y="3"/>
                      <a:pt x="38" y="8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0" y="7"/>
                      <a:pt x="25" y="4"/>
                      <a:pt x="19" y="4"/>
                    </a:cubicBezTo>
                    <a:cubicBezTo>
                      <a:pt x="13" y="4"/>
                      <a:pt x="7" y="7"/>
                      <a:pt x="3" y="1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59" name="Freeform 2036"/>
              <p:cNvSpPr/>
              <p:nvPr/>
            </p:nvSpPr>
            <p:spPr bwMode="auto">
              <a:xfrm>
                <a:off x="2055813" y="2195513"/>
                <a:ext cx="87313" cy="38100"/>
              </a:xfrm>
              <a:custGeom>
                <a:avLst/>
                <a:gdLst>
                  <a:gd name="T0" fmla="*/ 2147483647 w 23"/>
                  <a:gd name="T1" fmla="*/ 2147483647 h 10"/>
                  <a:gd name="T2" fmla="*/ 0 w 23"/>
                  <a:gd name="T3" fmla="*/ 2147483647 h 10"/>
                  <a:gd name="T4" fmla="*/ 2147483647 w 23"/>
                  <a:gd name="T5" fmla="*/ 2147483647 h 10"/>
                  <a:gd name="T6" fmla="*/ 2147483647 w 23"/>
                  <a:gd name="T7" fmla="*/ 2147483647 h 10"/>
                  <a:gd name="T8" fmla="*/ 2147483647 w 23"/>
                  <a:gd name="T9" fmla="*/ 2147483647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" h="10">
                    <a:moveTo>
                      <a:pt x="3" y="10"/>
                    </a:moveTo>
                    <a:cubicBezTo>
                      <a:pt x="0" y="6"/>
                      <a:pt x="0" y="6"/>
                      <a:pt x="0" y="6"/>
                    </a:cubicBezTo>
                    <a:cubicBezTo>
                      <a:pt x="6" y="0"/>
                      <a:pt x="17" y="0"/>
                      <a:pt x="23" y="6"/>
                    </a:cubicBezTo>
                    <a:cubicBezTo>
                      <a:pt x="20" y="10"/>
                      <a:pt x="20" y="10"/>
                      <a:pt x="20" y="10"/>
                    </a:cubicBezTo>
                    <a:cubicBezTo>
                      <a:pt x="15" y="5"/>
                      <a:pt x="8" y="5"/>
                      <a:pt x="3" y="1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0" name="Freeform 2037"/>
              <p:cNvSpPr>
                <a:spLocks noEditPoints="1"/>
              </p:cNvSpPr>
              <p:nvPr/>
            </p:nvSpPr>
            <p:spPr bwMode="auto">
              <a:xfrm>
                <a:off x="2078038" y="2244725"/>
                <a:ext cx="41275" cy="36513"/>
              </a:xfrm>
              <a:custGeom>
                <a:avLst/>
                <a:gdLst>
                  <a:gd name="T0" fmla="*/ 2147483647 w 11"/>
                  <a:gd name="T1" fmla="*/ 2147483647 h 10"/>
                  <a:gd name="T2" fmla="*/ 2147483647 w 11"/>
                  <a:gd name="T3" fmla="*/ 2147483647 h 10"/>
                  <a:gd name="T4" fmla="*/ 2147483647 w 11"/>
                  <a:gd name="T5" fmla="*/ 2147483647 h 10"/>
                  <a:gd name="T6" fmla="*/ 2147483647 w 11"/>
                  <a:gd name="T7" fmla="*/ 2147483647 h 10"/>
                  <a:gd name="T8" fmla="*/ 2147483647 w 11"/>
                  <a:gd name="T9" fmla="*/ 2147483647 h 10"/>
                  <a:gd name="T10" fmla="*/ 2147483647 w 11"/>
                  <a:gd name="T11" fmla="*/ 2147483647 h 10"/>
                  <a:gd name="T12" fmla="*/ 2147483647 w 11"/>
                  <a:gd name="T13" fmla="*/ 2147483647 h 10"/>
                  <a:gd name="T14" fmla="*/ 2147483647 w 11"/>
                  <a:gd name="T15" fmla="*/ 2147483647 h 10"/>
                  <a:gd name="T16" fmla="*/ 2147483647 w 11"/>
                  <a:gd name="T17" fmla="*/ 2147483647 h 10"/>
                  <a:gd name="T18" fmla="*/ 2147483647 w 11"/>
                  <a:gd name="T19" fmla="*/ 0 h 10"/>
                  <a:gd name="T20" fmla="*/ 2147483647 w 11"/>
                  <a:gd name="T21" fmla="*/ 2147483647 h 10"/>
                  <a:gd name="T22" fmla="*/ 2147483647 w 11"/>
                  <a:gd name="T23" fmla="*/ 2147483647 h 10"/>
                  <a:gd name="T24" fmla="*/ 2147483647 w 11"/>
                  <a:gd name="T25" fmla="*/ 2147483647 h 10"/>
                  <a:gd name="T26" fmla="*/ 2147483647 w 11"/>
                  <a:gd name="T27" fmla="*/ 2147483647 h 10"/>
                  <a:gd name="T28" fmla="*/ 2147483647 w 11"/>
                  <a:gd name="T29" fmla="*/ 2147483647 h 10"/>
                  <a:gd name="T30" fmla="*/ 2147483647 w 11"/>
                  <a:gd name="T31" fmla="*/ 0 h 10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11" h="10">
                    <a:moveTo>
                      <a:pt x="6" y="4"/>
                    </a:moveTo>
                    <a:cubicBezTo>
                      <a:pt x="6" y="4"/>
                      <a:pt x="6" y="4"/>
                      <a:pt x="6" y="4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6" y="5"/>
                      <a:pt x="6" y="5"/>
                      <a:pt x="6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5"/>
                      <a:pt x="5" y="5"/>
                      <a:pt x="5" y="5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6" y="4"/>
                      <a:pt x="6" y="4"/>
                      <a:pt x="6" y="4"/>
                    </a:cubicBezTo>
                    <a:moveTo>
                      <a:pt x="6" y="0"/>
                    </a:moveTo>
                    <a:cubicBezTo>
                      <a:pt x="4" y="0"/>
                      <a:pt x="3" y="0"/>
                      <a:pt x="2" y="1"/>
                    </a:cubicBezTo>
                    <a:cubicBezTo>
                      <a:pt x="0" y="3"/>
                      <a:pt x="0" y="6"/>
                      <a:pt x="2" y="8"/>
                    </a:cubicBezTo>
                    <a:cubicBezTo>
                      <a:pt x="3" y="9"/>
                      <a:pt x="4" y="10"/>
                      <a:pt x="6" y="10"/>
                    </a:cubicBezTo>
                    <a:cubicBezTo>
                      <a:pt x="7" y="10"/>
                      <a:pt x="8" y="9"/>
                      <a:pt x="9" y="8"/>
                    </a:cubicBezTo>
                    <a:cubicBezTo>
                      <a:pt x="11" y="6"/>
                      <a:pt x="11" y="3"/>
                      <a:pt x="9" y="1"/>
                    </a:cubicBezTo>
                    <a:cubicBezTo>
                      <a:pt x="8" y="0"/>
                      <a:pt x="7" y="0"/>
                      <a:pt x="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1" name="Freeform 2038"/>
              <p:cNvSpPr/>
              <p:nvPr/>
            </p:nvSpPr>
            <p:spPr bwMode="auto">
              <a:xfrm>
                <a:off x="1951038" y="1693863"/>
                <a:ext cx="60325" cy="98425"/>
              </a:xfrm>
              <a:custGeom>
                <a:avLst/>
                <a:gdLst>
                  <a:gd name="T0" fmla="*/ 2147483647 w 38"/>
                  <a:gd name="T1" fmla="*/ 2147483647 h 62"/>
                  <a:gd name="T2" fmla="*/ 0 w 38"/>
                  <a:gd name="T3" fmla="*/ 2147483647 h 62"/>
                  <a:gd name="T4" fmla="*/ 2147483647 w 38"/>
                  <a:gd name="T5" fmla="*/ 0 h 62"/>
                  <a:gd name="T6" fmla="*/ 2147483647 w 38"/>
                  <a:gd name="T7" fmla="*/ 2147483647 h 62"/>
                  <a:gd name="T8" fmla="*/ 2147483647 w 38"/>
                  <a:gd name="T9" fmla="*/ 2147483647 h 62"/>
                  <a:gd name="T10" fmla="*/ 2147483647 w 38"/>
                  <a:gd name="T11" fmla="*/ 2147483647 h 62"/>
                  <a:gd name="T12" fmla="*/ 2147483647 w 38"/>
                  <a:gd name="T13" fmla="*/ 2147483647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8" h="62">
                    <a:moveTo>
                      <a:pt x="31" y="62"/>
                    </a:moveTo>
                    <a:lnTo>
                      <a:pt x="0" y="31"/>
                    </a:lnTo>
                    <a:lnTo>
                      <a:pt x="31" y="0"/>
                    </a:lnTo>
                    <a:lnTo>
                      <a:pt x="38" y="8"/>
                    </a:lnTo>
                    <a:lnTo>
                      <a:pt x="14" y="31"/>
                    </a:lnTo>
                    <a:lnTo>
                      <a:pt x="38" y="55"/>
                    </a:lnTo>
                    <a:lnTo>
                      <a:pt x="31" y="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2" name="Rectangle 2039"/>
              <p:cNvSpPr>
                <a:spLocks noChangeArrowheads="1"/>
              </p:cNvSpPr>
              <p:nvPr/>
            </p:nvSpPr>
            <p:spPr bwMode="auto">
              <a:xfrm>
                <a:off x="1973263" y="1735138"/>
                <a:ext cx="158750" cy="1587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63" name="Freeform 2040"/>
              <p:cNvSpPr/>
              <p:nvPr/>
            </p:nvSpPr>
            <p:spPr bwMode="auto">
              <a:xfrm>
                <a:off x="2082800" y="1603375"/>
                <a:ext cx="63500" cy="98425"/>
              </a:xfrm>
              <a:custGeom>
                <a:avLst/>
                <a:gdLst>
                  <a:gd name="T0" fmla="*/ 2147483647 w 40"/>
                  <a:gd name="T1" fmla="*/ 2147483647 h 62"/>
                  <a:gd name="T2" fmla="*/ 0 w 40"/>
                  <a:gd name="T3" fmla="*/ 2147483647 h 62"/>
                  <a:gd name="T4" fmla="*/ 2147483647 w 40"/>
                  <a:gd name="T5" fmla="*/ 2147483647 h 62"/>
                  <a:gd name="T6" fmla="*/ 0 w 40"/>
                  <a:gd name="T7" fmla="*/ 2147483647 h 62"/>
                  <a:gd name="T8" fmla="*/ 2147483647 w 40"/>
                  <a:gd name="T9" fmla="*/ 0 h 62"/>
                  <a:gd name="T10" fmla="*/ 2147483647 w 40"/>
                  <a:gd name="T11" fmla="*/ 2147483647 h 62"/>
                  <a:gd name="T12" fmla="*/ 2147483647 w 40"/>
                  <a:gd name="T13" fmla="*/ 2147483647 h 6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40" h="62">
                    <a:moveTo>
                      <a:pt x="7" y="62"/>
                    </a:moveTo>
                    <a:lnTo>
                      <a:pt x="0" y="55"/>
                    </a:lnTo>
                    <a:lnTo>
                      <a:pt x="23" y="31"/>
                    </a:lnTo>
                    <a:lnTo>
                      <a:pt x="0" y="8"/>
                    </a:lnTo>
                    <a:lnTo>
                      <a:pt x="7" y="0"/>
                    </a:lnTo>
                    <a:lnTo>
                      <a:pt x="40" y="31"/>
                    </a:lnTo>
                    <a:lnTo>
                      <a:pt x="7" y="6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4" name="Rectangle 2041"/>
              <p:cNvSpPr>
                <a:spLocks noChangeArrowheads="1"/>
              </p:cNvSpPr>
              <p:nvPr/>
            </p:nvSpPr>
            <p:spPr bwMode="auto">
              <a:xfrm>
                <a:off x="1962150" y="1646238"/>
                <a:ext cx="157163" cy="1428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65" name="Freeform 2042"/>
              <p:cNvSpPr>
                <a:spLocks noEditPoints="1"/>
              </p:cNvSpPr>
              <p:nvPr/>
            </p:nvSpPr>
            <p:spPr bwMode="auto">
              <a:xfrm>
                <a:off x="1951038" y="1860550"/>
                <a:ext cx="192088" cy="192088"/>
              </a:xfrm>
              <a:custGeom>
                <a:avLst/>
                <a:gdLst>
                  <a:gd name="T0" fmla="*/ 2147483647 w 51"/>
                  <a:gd name="T1" fmla="*/ 2147483647 h 51"/>
                  <a:gd name="T2" fmla="*/ 2147483647 w 51"/>
                  <a:gd name="T3" fmla="*/ 2147483647 h 51"/>
                  <a:gd name="T4" fmla="*/ 2147483647 w 51"/>
                  <a:gd name="T5" fmla="*/ 2147483647 h 51"/>
                  <a:gd name="T6" fmla="*/ 0 w 51"/>
                  <a:gd name="T7" fmla="*/ 2147483647 h 51"/>
                  <a:gd name="T8" fmla="*/ 0 w 51"/>
                  <a:gd name="T9" fmla="*/ 2147483647 h 51"/>
                  <a:gd name="T10" fmla="*/ 0 w 51"/>
                  <a:gd name="T11" fmla="*/ 2147483647 h 51"/>
                  <a:gd name="T12" fmla="*/ 2147483647 w 51"/>
                  <a:gd name="T13" fmla="*/ 2147483647 h 51"/>
                  <a:gd name="T14" fmla="*/ 2147483647 w 51"/>
                  <a:gd name="T15" fmla="*/ 2147483647 h 51"/>
                  <a:gd name="T16" fmla="*/ 2147483647 w 51"/>
                  <a:gd name="T17" fmla="*/ 0 h 51"/>
                  <a:gd name="T18" fmla="*/ 2147483647 w 51"/>
                  <a:gd name="T19" fmla="*/ 2147483647 h 51"/>
                  <a:gd name="T20" fmla="*/ 2147483647 w 51"/>
                  <a:gd name="T21" fmla="*/ 2147483647 h 51"/>
                  <a:gd name="T22" fmla="*/ 2147483647 w 51"/>
                  <a:gd name="T23" fmla="*/ 2147483647 h 51"/>
                  <a:gd name="T24" fmla="*/ 2147483647 w 51"/>
                  <a:gd name="T25" fmla="*/ 2147483647 h 51"/>
                  <a:gd name="T26" fmla="*/ 2147483647 w 51"/>
                  <a:gd name="T27" fmla="*/ 2147483647 h 51"/>
                  <a:gd name="T28" fmla="*/ 2147483647 w 51"/>
                  <a:gd name="T29" fmla="*/ 2147483647 h 51"/>
                  <a:gd name="T30" fmla="*/ 2147483647 w 51"/>
                  <a:gd name="T31" fmla="*/ 2147483647 h 51"/>
                  <a:gd name="T32" fmla="*/ 2147483647 w 51"/>
                  <a:gd name="T33" fmla="*/ 2147483647 h 51"/>
                  <a:gd name="T34" fmla="*/ 2147483647 w 51"/>
                  <a:gd name="T35" fmla="*/ 2147483647 h 51"/>
                  <a:gd name="T36" fmla="*/ 2147483647 w 51"/>
                  <a:gd name="T37" fmla="*/ 2147483647 h 51"/>
                  <a:gd name="T38" fmla="*/ 2147483647 w 51"/>
                  <a:gd name="T39" fmla="*/ 2147483647 h 51"/>
                  <a:gd name="T40" fmla="*/ 2147483647 w 51"/>
                  <a:gd name="T41" fmla="*/ 2147483647 h 51"/>
                  <a:gd name="T42" fmla="*/ 2147483647 w 51"/>
                  <a:gd name="T43" fmla="*/ 2147483647 h 51"/>
                  <a:gd name="T44" fmla="*/ 2147483647 w 51"/>
                  <a:gd name="T45" fmla="*/ 2147483647 h 51"/>
                  <a:gd name="T46" fmla="*/ 2147483647 w 51"/>
                  <a:gd name="T47" fmla="*/ 2147483647 h 51"/>
                  <a:gd name="T48" fmla="*/ 2147483647 w 51"/>
                  <a:gd name="T49" fmla="*/ 2147483647 h 51"/>
                  <a:gd name="T50" fmla="*/ 2147483647 w 51"/>
                  <a:gd name="T51" fmla="*/ 2147483647 h 51"/>
                  <a:gd name="T52" fmla="*/ 2147483647 w 51"/>
                  <a:gd name="T53" fmla="*/ 2147483647 h 51"/>
                  <a:gd name="T54" fmla="*/ 2147483647 w 51"/>
                  <a:gd name="T55" fmla="*/ 2147483647 h 51"/>
                  <a:gd name="T56" fmla="*/ 2147483647 w 51"/>
                  <a:gd name="T57" fmla="*/ 2147483647 h 51"/>
                  <a:gd name="T58" fmla="*/ 2147483647 w 51"/>
                  <a:gd name="T59" fmla="*/ 2147483647 h 51"/>
                  <a:gd name="T60" fmla="*/ 2147483647 w 51"/>
                  <a:gd name="T61" fmla="*/ 2147483647 h 51"/>
                  <a:gd name="T62" fmla="*/ 2147483647 w 51"/>
                  <a:gd name="T63" fmla="*/ 2147483647 h 51"/>
                  <a:gd name="T64" fmla="*/ 2147483647 w 51"/>
                  <a:gd name="T65" fmla="*/ 2147483647 h 51"/>
                  <a:gd name="T66" fmla="*/ 2147483647 w 51"/>
                  <a:gd name="T67" fmla="*/ 2147483647 h 51"/>
                  <a:gd name="T68" fmla="*/ 2147483647 w 51"/>
                  <a:gd name="T69" fmla="*/ 2147483647 h 51"/>
                  <a:gd name="T70" fmla="*/ 2147483647 w 51"/>
                  <a:gd name="T71" fmla="*/ 2147483647 h 51"/>
                  <a:gd name="T72" fmla="*/ 2147483647 w 51"/>
                  <a:gd name="T73" fmla="*/ 2147483647 h 51"/>
                  <a:gd name="T74" fmla="*/ 2147483647 w 51"/>
                  <a:gd name="T75" fmla="*/ 2147483647 h 51"/>
                  <a:gd name="T76" fmla="*/ 2147483647 w 51"/>
                  <a:gd name="T77" fmla="*/ 2147483647 h 51"/>
                  <a:gd name="T78" fmla="*/ 2147483647 w 51"/>
                  <a:gd name="T79" fmla="*/ 2147483647 h 51"/>
                  <a:gd name="T80" fmla="*/ 2147483647 w 51"/>
                  <a:gd name="T81" fmla="*/ 2147483647 h 51"/>
                  <a:gd name="T82" fmla="*/ 2147483647 w 51"/>
                  <a:gd name="T83" fmla="*/ 2147483647 h 51"/>
                  <a:gd name="T84" fmla="*/ 2147483647 w 51"/>
                  <a:gd name="T85" fmla="*/ 2147483647 h 51"/>
                  <a:gd name="T86" fmla="*/ 2147483647 w 51"/>
                  <a:gd name="T87" fmla="*/ 2147483647 h 51"/>
                  <a:gd name="T88" fmla="*/ 2147483647 w 51"/>
                  <a:gd name="T89" fmla="*/ 2147483647 h 51"/>
                  <a:gd name="T90" fmla="*/ 2147483647 w 51"/>
                  <a:gd name="T91" fmla="*/ 2147483647 h 51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51" h="51">
                    <a:moveTo>
                      <a:pt x="40" y="51"/>
                    </a:moveTo>
                    <a:cubicBezTo>
                      <a:pt x="30" y="51"/>
                      <a:pt x="20" y="47"/>
                      <a:pt x="12" y="39"/>
                    </a:cubicBezTo>
                    <a:cubicBezTo>
                      <a:pt x="12" y="38"/>
                      <a:pt x="12" y="38"/>
                      <a:pt x="12" y="38"/>
                    </a:cubicBezTo>
                    <a:cubicBezTo>
                      <a:pt x="4" y="30"/>
                      <a:pt x="0" y="20"/>
                      <a:pt x="0" y="10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1" y="8"/>
                      <a:pt x="2" y="7"/>
                      <a:pt x="2" y="7"/>
                    </a:cubicBezTo>
                    <a:cubicBezTo>
                      <a:pt x="5" y="4"/>
                      <a:pt x="8" y="2"/>
                      <a:pt x="12" y="1"/>
                    </a:cubicBezTo>
                    <a:cubicBezTo>
                      <a:pt x="12" y="1"/>
                      <a:pt x="12" y="0"/>
                      <a:pt x="13" y="0"/>
                    </a:cubicBezTo>
                    <a:cubicBezTo>
                      <a:pt x="14" y="0"/>
                      <a:pt x="17" y="1"/>
                      <a:pt x="17" y="3"/>
                    </a:cubicBezTo>
                    <a:cubicBezTo>
                      <a:pt x="19" y="6"/>
                      <a:pt x="20" y="10"/>
                      <a:pt x="21" y="15"/>
                    </a:cubicBezTo>
                    <a:cubicBezTo>
                      <a:pt x="22" y="16"/>
                      <a:pt x="21" y="19"/>
                      <a:pt x="20" y="20"/>
                    </a:cubicBezTo>
                    <a:cubicBezTo>
                      <a:pt x="16" y="22"/>
                      <a:pt x="16" y="22"/>
                      <a:pt x="16" y="22"/>
                    </a:cubicBezTo>
                    <a:cubicBezTo>
                      <a:pt x="16" y="22"/>
                      <a:pt x="16" y="23"/>
                      <a:pt x="16" y="23"/>
                    </a:cubicBezTo>
                    <a:cubicBezTo>
                      <a:pt x="18" y="25"/>
                      <a:pt x="20" y="27"/>
                      <a:pt x="21" y="29"/>
                    </a:cubicBezTo>
                    <a:cubicBezTo>
                      <a:pt x="23" y="31"/>
                      <a:pt x="25" y="33"/>
                      <a:pt x="27" y="34"/>
                    </a:cubicBezTo>
                    <a:cubicBezTo>
                      <a:pt x="28" y="35"/>
                      <a:pt x="28" y="35"/>
                      <a:pt x="29" y="35"/>
                    </a:cubicBezTo>
                    <a:cubicBezTo>
                      <a:pt x="31" y="31"/>
                      <a:pt x="31" y="31"/>
                      <a:pt x="31" y="31"/>
                    </a:cubicBezTo>
                    <a:cubicBezTo>
                      <a:pt x="32" y="29"/>
                      <a:pt x="35" y="29"/>
                      <a:pt x="35" y="29"/>
                    </a:cubicBezTo>
                    <a:cubicBezTo>
                      <a:pt x="36" y="29"/>
                      <a:pt x="36" y="29"/>
                      <a:pt x="36" y="29"/>
                    </a:cubicBezTo>
                    <a:cubicBezTo>
                      <a:pt x="40" y="30"/>
                      <a:pt x="44" y="31"/>
                      <a:pt x="48" y="33"/>
                    </a:cubicBezTo>
                    <a:cubicBezTo>
                      <a:pt x="50" y="34"/>
                      <a:pt x="51" y="37"/>
                      <a:pt x="50" y="39"/>
                    </a:cubicBezTo>
                    <a:cubicBezTo>
                      <a:pt x="49" y="43"/>
                      <a:pt x="47" y="46"/>
                      <a:pt x="44" y="48"/>
                    </a:cubicBezTo>
                    <a:cubicBezTo>
                      <a:pt x="43" y="49"/>
                      <a:pt x="42" y="50"/>
                      <a:pt x="42" y="51"/>
                    </a:cubicBezTo>
                    <a:cubicBezTo>
                      <a:pt x="41" y="51"/>
                      <a:pt x="41" y="51"/>
                      <a:pt x="41" y="51"/>
                    </a:cubicBezTo>
                    <a:lnTo>
                      <a:pt x="40" y="51"/>
                    </a:lnTo>
                    <a:close/>
                    <a:moveTo>
                      <a:pt x="15" y="36"/>
                    </a:moveTo>
                    <a:cubicBezTo>
                      <a:pt x="22" y="43"/>
                      <a:pt x="31" y="47"/>
                      <a:pt x="40" y="47"/>
                    </a:cubicBezTo>
                    <a:cubicBezTo>
                      <a:pt x="40" y="46"/>
                      <a:pt x="41" y="46"/>
                      <a:pt x="41" y="45"/>
                    </a:cubicBezTo>
                    <a:cubicBezTo>
                      <a:pt x="43" y="43"/>
                      <a:pt x="45" y="41"/>
                      <a:pt x="46" y="38"/>
                    </a:cubicBezTo>
                    <a:cubicBezTo>
                      <a:pt x="46" y="37"/>
                      <a:pt x="46" y="37"/>
                      <a:pt x="46" y="37"/>
                    </a:cubicBezTo>
                    <a:cubicBezTo>
                      <a:pt x="42" y="36"/>
                      <a:pt x="40" y="35"/>
                      <a:pt x="35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2" y="37"/>
                      <a:pt x="32" y="37"/>
                      <a:pt x="32" y="37"/>
                    </a:cubicBezTo>
                    <a:cubicBezTo>
                      <a:pt x="31" y="39"/>
                      <a:pt x="27" y="40"/>
                      <a:pt x="25" y="38"/>
                    </a:cubicBezTo>
                    <a:cubicBezTo>
                      <a:pt x="23" y="36"/>
                      <a:pt x="20" y="34"/>
                      <a:pt x="18" y="32"/>
                    </a:cubicBezTo>
                    <a:cubicBezTo>
                      <a:pt x="16" y="30"/>
                      <a:pt x="14" y="28"/>
                      <a:pt x="13" y="26"/>
                    </a:cubicBezTo>
                    <a:cubicBezTo>
                      <a:pt x="12" y="24"/>
                      <a:pt x="11" y="23"/>
                      <a:pt x="12" y="21"/>
                    </a:cubicBezTo>
                    <a:cubicBezTo>
                      <a:pt x="12" y="20"/>
                      <a:pt x="13" y="19"/>
                      <a:pt x="14" y="18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16" y="12"/>
                      <a:pt x="15" y="8"/>
                      <a:pt x="14" y="5"/>
                    </a:cubicBezTo>
                    <a:cubicBezTo>
                      <a:pt x="13" y="5"/>
                      <a:pt x="13" y="5"/>
                      <a:pt x="13" y="5"/>
                    </a:cubicBezTo>
                    <a:cubicBezTo>
                      <a:pt x="10" y="6"/>
                      <a:pt x="8" y="8"/>
                      <a:pt x="5" y="10"/>
                    </a:cubicBezTo>
                    <a:cubicBezTo>
                      <a:pt x="5" y="10"/>
                      <a:pt x="5" y="11"/>
                      <a:pt x="4" y="11"/>
                    </a:cubicBezTo>
                    <a:cubicBezTo>
                      <a:pt x="4" y="20"/>
                      <a:pt x="8" y="29"/>
                      <a:pt x="15" y="3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6" name="Freeform 2043"/>
              <p:cNvSpPr/>
              <p:nvPr/>
            </p:nvSpPr>
            <p:spPr bwMode="auto">
              <a:xfrm>
                <a:off x="2071688" y="1879600"/>
                <a:ext cx="47625" cy="52388"/>
              </a:xfrm>
              <a:custGeom>
                <a:avLst/>
                <a:gdLst>
                  <a:gd name="T0" fmla="*/ 2147483647 w 30"/>
                  <a:gd name="T1" fmla="*/ 2147483647 h 33"/>
                  <a:gd name="T2" fmla="*/ 2147483647 w 30"/>
                  <a:gd name="T3" fmla="*/ 2147483647 h 33"/>
                  <a:gd name="T4" fmla="*/ 0 w 30"/>
                  <a:gd name="T5" fmla="*/ 2147483647 h 33"/>
                  <a:gd name="T6" fmla="*/ 0 w 30"/>
                  <a:gd name="T7" fmla="*/ 0 h 33"/>
                  <a:gd name="T8" fmla="*/ 2147483647 w 30"/>
                  <a:gd name="T9" fmla="*/ 2147483647 h 33"/>
                  <a:gd name="T10" fmla="*/ 2147483647 w 30"/>
                  <a:gd name="T11" fmla="*/ 2147483647 h 33"/>
                  <a:gd name="T12" fmla="*/ 2147483647 w 30"/>
                  <a:gd name="T13" fmla="*/ 2147483647 h 3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33">
                    <a:moveTo>
                      <a:pt x="21" y="33"/>
                    </a:moveTo>
                    <a:lnTo>
                      <a:pt x="19" y="11"/>
                    </a:lnTo>
                    <a:lnTo>
                      <a:pt x="0" y="9"/>
                    </a:lnTo>
                    <a:lnTo>
                      <a:pt x="0" y="0"/>
                    </a:lnTo>
                    <a:lnTo>
                      <a:pt x="28" y="2"/>
                    </a:lnTo>
                    <a:lnTo>
                      <a:pt x="30" y="33"/>
                    </a:lnTo>
                    <a:lnTo>
                      <a:pt x="21" y="3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7" name="Freeform 2044"/>
              <p:cNvSpPr/>
              <p:nvPr/>
            </p:nvSpPr>
            <p:spPr bwMode="auto">
              <a:xfrm>
                <a:off x="2055813" y="1885950"/>
                <a:ext cx="57150" cy="60325"/>
              </a:xfrm>
              <a:custGeom>
                <a:avLst/>
                <a:gdLst>
                  <a:gd name="T0" fmla="*/ 2147483647 w 36"/>
                  <a:gd name="T1" fmla="*/ 2147483647 h 38"/>
                  <a:gd name="T2" fmla="*/ 0 w 36"/>
                  <a:gd name="T3" fmla="*/ 2147483647 h 38"/>
                  <a:gd name="T4" fmla="*/ 2147483647 w 36"/>
                  <a:gd name="T5" fmla="*/ 0 h 38"/>
                  <a:gd name="T6" fmla="*/ 2147483647 w 36"/>
                  <a:gd name="T7" fmla="*/ 2147483647 h 38"/>
                  <a:gd name="T8" fmla="*/ 2147483647 w 36"/>
                  <a:gd name="T9" fmla="*/ 2147483647 h 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6" h="38">
                    <a:moveTo>
                      <a:pt x="7" y="38"/>
                    </a:moveTo>
                    <a:lnTo>
                      <a:pt x="0" y="29"/>
                    </a:lnTo>
                    <a:lnTo>
                      <a:pt x="29" y="0"/>
                    </a:lnTo>
                    <a:lnTo>
                      <a:pt x="36" y="10"/>
                    </a:lnTo>
                    <a:lnTo>
                      <a:pt x="7" y="3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8" name="Freeform 2045"/>
              <p:cNvSpPr/>
              <p:nvPr/>
            </p:nvSpPr>
            <p:spPr bwMode="auto">
              <a:xfrm>
                <a:off x="1411288" y="790575"/>
                <a:ext cx="833438" cy="754063"/>
              </a:xfrm>
              <a:custGeom>
                <a:avLst/>
                <a:gdLst>
                  <a:gd name="T0" fmla="*/ 2147483647 w 221"/>
                  <a:gd name="T1" fmla="*/ 0 h 200"/>
                  <a:gd name="T2" fmla="*/ 2147483647 w 221"/>
                  <a:gd name="T3" fmla="*/ 2147483647 h 200"/>
                  <a:gd name="T4" fmla="*/ 2147483647 w 221"/>
                  <a:gd name="T5" fmla="*/ 2147483647 h 200"/>
                  <a:gd name="T6" fmla="*/ 2147483647 w 221"/>
                  <a:gd name="T7" fmla="*/ 2147483647 h 200"/>
                  <a:gd name="T8" fmla="*/ 2147483647 w 221"/>
                  <a:gd name="T9" fmla="*/ 2147483647 h 200"/>
                  <a:gd name="T10" fmla="*/ 2147483647 w 221"/>
                  <a:gd name="T11" fmla="*/ 2147483647 h 200"/>
                  <a:gd name="T12" fmla="*/ 2147483647 w 221"/>
                  <a:gd name="T13" fmla="*/ 2147483647 h 200"/>
                  <a:gd name="T14" fmla="*/ 0 w 221"/>
                  <a:gd name="T15" fmla="*/ 2147483647 h 200"/>
                  <a:gd name="T16" fmla="*/ 2147483647 w 221"/>
                  <a:gd name="T17" fmla="*/ 0 h 2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1" h="200">
                    <a:moveTo>
                      <a:pt x="110" y="0"/>
                    </a:moveTo>
                    <a:cubicBezTo>
                      <a:pt x="171" y="0"/>
                      <a:pt x="221" y="39"/>
                      <a:pt x="221" y="87"/>
                    </a:cubicBezTo>
                    <a:cubicBezTo>
                      <a:pt x="221" y="122"/>
                      <a:pt x="195" y="152"/>
                      <a:pt x="157" y="166"/>
                    </a:cubicBezTo>
                    <a:cubicBezTo>
                      <a:pt x="158" y="167"/>
                      <a:pt x="159" y="169"/>
                      <a:pt x="160" y="170"/>
                    </a:cubicBezTo>
                    <a:cubicBezTo>
                      <a:pt x="167" y="183"/>
                      <a:pt x="178" y="192"/>
                      <a:pt x="190" y="198"/>
                    </a:cubicBezTo>
                    <a:cubicBezTo>
                      <a:pt x="162" y="200"/>
                      <a:pt x="136" y="192"/>
                      <a:pt x="119" y="174"/>
                    </a:cubicBezTo>
                    <a:cubicBezTo>
                      <a:pt x="116" y="174"/>
                      <a:pt x="113" y="174"/>
                      <a:pt x="110" y="174"/>
                    </a:cubicBezTo>
                    <a:cubicBezTo>
                      <a:pt x="49" y="174"/>
                      <a:pt x="0" y="135"/>
                      <a:pt x="0" y="87"/>
                    </a:cubicBezTo>
                    <a:cubicBezTo>
                      <a:pt x="0" y="39"/>
                      <a:pt x="49" y="0"/>
                      <a:pt x="110" y="0"/>
                    </a:cubicBezTo>
                    <a:close/>
                  </a:path>
                </a:pathLst>
              </a:cu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69" name="Freeform 2046"/>
              <p:cNvSpPr/>
              <p:nvPr/>
            </p:nvSpPr>
            <p:spPr bwMode="auto">
              <a:xfrm>
                <a:off x="1411288" y="790575"/>
                <a:ext cx="592138" cy="565150"/>
              </a:xfrm>
              <a:custGeom>
                <a:avLst/>
                <a:gdLst>
                  <a:gd name="T0" fmla="*/ 2147483647 w 157"/>
                  <a:gd name="T1" fmla="*/ 2147483647 h 150"/>
                  <a:gd name="T2" fmla="*/ 2147483647 w 157"/>
                  <a:gd name="T3" fmla="*/ 2147483647 h 150"/>
                  <a:gd name="T4" fmla="*/ 2147483647 w 157"/>
                  <a:gd name="T5" fmla="*/ 2147483647 h 150"/>
                  <a:gd name="T6" fmla="*/ 2147483647 w 157"/>
                  <a:gd name="T7" fmla="*/ 0 h 150"/>
                  <a:gd name="T8" fmla="*/ 0 w 157"/>
                  <a:gd name="T9" fmla="*/ 2147483647 h 150"/>
                  <a:gd name="T10" fmla="*/ 2147483647 w 157"/>
                  <a:gd name="T11" fmla="*/ 2147483647 h 15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7" h="150">
                    <a:moveTo>
                      <a:pt x="34" y="150"/>
                    </a:moveTo>
                    <a:cubicBezTo>
                      <a:pt x="102" y="149"/>
                      <a:pt x="157" y="105"/>
                      <a:pt x="157" y="50"/>
                    </a:cubicBezTo>
                    <a:cubicBezTo>
                      <a:pt x="157" y="33"/>
                      <a:pt x="152" y="18"/>
                      <a:pt x="143" y="4"/>
                    </a:cubicBezTo>
                    <a:cubicBezTo>
                      <a:pt x="132" y="1"/>
                      <a:pt x="121" y="0"/>
                      <a:pt x="110" y="0"/>
                    </a:cubicBezTo>
                    <a:cubicBezTo>
                      <a:pt x="49" y="0"/>
                      <a:pt x="0" y="39"/>
                      <a:pt x="0" y="87"/>
                    </a:cubicBezTo>
                    <a:cubicBezTo>
                      <a:pt x="0" y="112"/>
                      <a:pt x="13" y="134"/>
                      <a:pt x="34" y="150"/>
                    </a:cubicBezTo>
                    <a:close/>
                  </a:path>
                </a:pathLst>
              </a:custGeom>
              <a:solidFill>
                <a:srgbClr val="5F9C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0" name="Freeform 2047"/>
              <p:cNvSpPr/>
              <p:nvPr/>
            </p:nvSpPr>
            <p:spPr bwMode="auto">
              <a:xfrm>
                <a:off x="993775" y="520700"/>
                <a:ext cx="957263" cy="865188"/>
              </a:xfrm>
              <a:custGeom>
                <a:avLst/>
                <a:gdLst>
                  <a:gd name="T0" fmla="*/ 2147483647 w 254"/>
                  <a:gd name="T1" fmla="*/ 0 h 230"/>
                  <a:gd name="T2" fmla="*/ 0 w 254"/>
                  <a:gd name="T3" fmla="*/ 2147483647 h 230"/>
                  <a:gd name="T4" fmla="*/ 2147483647 w 254"/>
                  <a:gd name="T5" fmla="*/ 2147483647 h 230"/>
                  <a:gd name="T6" fmla="*/ 2147483647 w 254"/>
                  <a:gd name="T7" fmla="*/ 2147483647 h 230"/>
                  <a:gd name="T8" fmla="*/ 2147483647 w 254"/>
                  <a:gd name="T9" fmla="*/ 2147483647 h 230"/>
                  <a:gd name="T10" fmla="*/ 2147483647 w 254"/>
                  <a:gd name="T11" fmla="*/ 2147483647 h 230"/>
                  <a:gd name="T12" fmla="*/ 2147483647 w 254"/>
                  <a:gd name="T13" fmla="*/ 2147483647 h 230"/>
                  <a:gd name="T14" fmla="*/ 2147483647 w 254"/>
                  <a:gd name="T15" fmla="*/ 2147483647 h 230"/>
                  <a:gd name="T16" fmla="*/ 2147483647 w 254"/>
                  <a:gd name="T17" fmla="*/ 0 h 2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54" h="230">
                    <a:moveTo>
                      <a:pt x="127" y="0"/>
                    </a:moveTo>
                    <a:cubicBezTo>
                      <a:pt x="57" y="0"/>
                      <a:pt x="0" y="45"/>
                      <a:pt x="0" y="100"/>
                    </a:cubicBezTo>
                    <a:cubicBezTo>
                      <a:pt x="0" y="140"/>
                      <a:pt x="30" y="175"/>
                      <a:pt x="72" y="191"/>
                    </a:cubicBezTo>
                    <a:cubicBezTo>
                      <a:pt x="72" y="192"/>
                      <a:pt x="71" y="194"/>
                      <a:pt x="70" y="196"/>
                    </a:cubicBezTo>
                    <a:cubicBezTo>
                      <a:pt x="61" y="210"/>
                      <a:pt x="49" y="221"/>
                      <a:pt x="35" y="228"/>
                    </a:cubicBezTo>
                    <a:cubicBezTo>
                      <a:pt x="67" y="230"/>
                      <a:pt x="97" y="220"/>
                      <a:pt x="117" y="200"/>
                    </a:cubicBezTo>
                    <a:cubicBezTo>
                      <a:pt x="120" y="200"/>
                      <a:pt x="123" y="200"/>
                      <a:pt x="127" y="200"/>
                    </a:cubicBezTo>
                    <a:cubicBezTo>
                      <a:pt x="197" y="200"/>
                      <a:pt x="254" y="156"/>
                      <a:pt x="254" y="100"/>
                    </a:cubicBezTo>
                    <a:cubicBezTo>
                      <a:pt x="254" y="45"/>
                      <a:pt x="197" y="0"/>
                      <a:pt x="1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1" name="Freeform 2048"/>
              <p:cNvSpPr/>
              <p:nvPr/>
            </p:nvSpPr>
            <p:spPr bwMode="auto">
              <a:xfrm>
                <a:off x="993775" y="900113"/>
                <a:ext cx="957263" cy="485775"/>
              </a:xfrm>
              <a:custGeom>
                <a:avLst/>
                <a:gdLst>
                  <a:gd name="T0" fmla="*/ 0 w 254"/>
                  <a:gd name="T1" fmla="*/ 0 h 129"/>
                  <a:gd name="T2" fmla="*/ 2147483647 w 254"/>
                  <a:gd name="T3" fmla="*/ 2147483647 h 129"/>
                  <a:gd name="T4" fmla="*/ 2147483647 w 254"/>
                  <a:gd name="T5" fmla="*/ 2147483647 h 129"/>
                  <a:gd name="T6" fmla="*/ 2147483647 w 254"/>
                  <a:gd name="T7" fmla="*/ 2147483647 h 129"/>
                  <a:gd name="T8" fmla="*/ 2147483647 w 254"/>
                  <a:gd name="T9" fmla="*/ 2147483647 h 129"/>
                  <a:gd name="T10" fmla="*/ 2147483647 w 254"/>
                  <a:gd name="T11" fmla="*/ 2147483647 h 129"/>
                  <a:gd name="T12" fmla="*/ 2147483647 w 254"/>
                  <a:gd name="T13" fmla="*/ 0 h 129"/>
                  <a:gd name="T14" fmla="*/ 0 w 254"/>
                  <a:gd name="T15" fmla="*/ 0 h 12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54" h="129">
                    <a:moveTo>
                      <a:pt x="0" y="0"/>
                    </a:moveTo>
                    <a:cubicBezTo>
                      <a:pt x="0" y="39"/>
                      <a:pt x="30" y="74"/>
                      <a:pt x="72" y="90"/>
                    </a:cubicBezTo>
                    <a:cubicBezTo>
                      <a:pt x="72" y="91"/>
                      <a:pt x="71" y="93"/>
                      <a:pt x="70" y="95"/>
                    </a:cubicBezTo>
                    <a:cubicBezTo>
                      <a:pt x="61" y="109"/>
                      <a:pt x="49" y="120"/>
                      <a:pt x="35" y="127"/>
                    </a:cubicBezTo>
                    <a:cubicBezTo>
                      <a:pt x="67" y="129"/>
                      <a:pt x="97" y="119"/>
                      <a:pt x="117" y="99"/>
                    </a:cubicBezTo>
                    <a:cubicBezTo>
                      <a:pt x="120" y="99"/>
                      <a:pt x="123" y="99"/>
                      <a:pt x="127" y="99"/>
                    </a:cubicBezTo>
                    <a:cubicBezTo>
                      <a:pt x="197" y="99"/>
                      <a:pt x="253" y="55"/>
                      <a:pt x="25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E4E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2" name="Oval 2049"/>
              <p:cNvSpPr>
                <a:spLocks noChangeArrowheads="1"/>
              </p:cNvSpPr>
              <p:nvPr/>
            </p:nvSpPr>
            <p:spPr bwMode="auto">
              <a:xfrm>
                <a:off x="1201738" y="836613"/>
                <a:ext cx="131763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3" name="Oval 2050"/>
              <p:cNvSpPr>
                <a:spLocks noChangeArrowheads="1"/>
              </p:cNvSpPr>
              <p:nvPr/>
            </p:nvSpPr>
            <p:spPr bwMode="auto">
              <a:xfrm>
                <a:off x="1404938" y="836613"/>
                <a:ext cx="134938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4" name="Oval 2051"/>
              <p:cNvSpPr>
                <a:spLocks noChangeArrowheads="1"/>
              </p:cNvSpPr>
              <p:nvPr/>
            </p:nvSpPr>
            <p:spPr bwMode="auto">
              <a:xfrm>
                <a:off x="1611313" y="836613"/>
                <a:ext cx="131763" cy="134938"/>
              </a:xfrm>
              <a:prstGeom prst="ellipse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6575" name="Freeform 2052"/>
              <p:cNvSpPr/>
              <p:nvPr/>
            </p:nvSpPr>
            <p:spPr bwMode="auto">
              <a:xfrm>
                <a:off x="1201738" y="836613"/>
                <a:ext cx="131763" cy="63500"/>
              </a:xfrm>
              <a:custGeom>
                <a:avLst/>
                <a:gdLst>
                  <a:gd name="T0" fmla="*/ 0 w 35"/>
                  <a:gd name="T1" fmla="*/ 2147483647 h 17"/>
                  <a:gd name="T2" fmla="*/ 2147483647 w 35"/>
                  <a:gd name="T3" fmla="*/ 2147483647 h 17"/>
                  <a:gd name="T4" fmla="*/ 2147483647 w 35"/>
                  <a:gd name="T5" fmla="*/ 0 h 17"/>
                  <a:gd name="T6" fmla="*/ 0 w 35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4" y="8"/>
                      <a:pt x="27" y="0"/>
                      <a:pt x="17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6" name="Freeform 2053"/>
              <p:cNvSpPr/>
              <p:nvPr/>
            </p:nvSpPr>
            <p:spPr bwMode="auto">
              <a:xfrm>
                <a:off x="1404938" y="836613"/>
                <a:ext cx="134938" cy="63500"/>
              </a:xfrm>
              <a:custGeom>
                <a:avLst/>
                <a:gdLst>
                  <a:gd name="T0" fmla="*/ 0 w 36"/>
                  <a:gd name="T1" fmla="*/ 2147483647 h 17"/>
                  <a:gd name="T2" fmla="*/ 2147483647 w 36"/>
                  <a:gd name="T3" fmla="*/ 2147483647 h 17"/>
                  <a:gd name="T4" fmla="*/ 2147483647 w 36"/>
                  <a:gd name="T5" fmla="*/ 0 h 17"/>
                  <a:gd name="T6" fmla="*/ 0 w 36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6" h="17">
                    <a:moveTo>
                      <a:pt x="0" y="17"/>
                    </a:moveTo>
                    <a:cubicBezTo>
                      <a:pt x="36" y="17"/>
                      <a:pt x="36" y="17"/>
                      <a:pt x="36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9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577" name="Freeform 2054"/>
              <p:cNvSpPr/>
              <p:nvPr/>
            </p:nvSpPr>
            <p:spPr bwMode="auto">
              <a:xfrm>
                <a:off x="1611313" y="836613"/>
                <a:ext cx="131763" cy="63500"/>
              </a:xfrm>
              <a:custGeom>
                <a:avLst/>
                <a:gdLst>
                  <a:gd name="T0" fmla="*/ 0 w 35"/>
                  <a:gd name="T1" fmla="*/ 2147483647 h 17"/>
                  <a:gd name="T2" fmla="*/ 2147483647 w 35"/>
                  <a:gd name="T3" fmla="*/ 2147483647 h 17"/>
                  <a:gd name="T4" fmla="*/ 2147483647 w 35"/>
                  <a:gd name="T5" fmla="*/ 0 h 17"/>
                  <a:gd name="T6" fmla="*/ 0 w 35"/>
                  <a:gd name="T7" fmla="*/ 2147483647 h 1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35" h="17">
                    <a:moveTo>
                      <a:pt x="0" y="17"/>
                    </a:moveTo>
                    <a:cubicBezTo>
                      <a:pt x="35" y="17"/>
                      <a:pt x="35" y="17"/>
                      <a:pt x="35" y="17"/>
                    </a:cubicBezTo>
                    <a:cubicBezTo>
                      <a:pt x="35" y="8"/>
                      <a:pt x="27" y="0"/>
                      <a:pt x="18" y="0"/>
                    </a:cubicBezTo>
                    <a:cubicBezTo>
                      <a:pt x="8" y="0"/>
                      <a:pt x="1" y="8"/>
                      <a:pt x="0" y="17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5124" name="文本框 1691"/>
          <p:cNvSpPr txBox="1">
            <a:spLocks noChangeArrowheads="1"/>
          </p:cNvSpPr>
          <p:nvPr/>
        </p:nvSpPr>
        <p:spPr bwMode="auto">
          <a:xfrm>
            <a:off x="3705225" y="4640263"/>
            <a:ext cx="51308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实践单位情况 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占位符 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12192000" cy="6858000"/>
          </a:xfrm>
          <a:noFill/>
        </p:spPr>
      </p:pic>
      <p:sp>
        <p:nvSpPr>
          <p:cNvPr id="7171" name="Round Same Side Corner Rectangle 5"/>
          <p:cNvSpPr/>
          <p:nvPr/>
        </p:nvSpPr>
        <p:spPr bwMode="auto">
          <a:xfrm rot="5400000">
            <a:off x="-305593" y="1415258"/>
            <a:ext cx="4648200" cy="4027487"/>
          </a:xfrm>
          <a:custGeom>
            <a:avLst/>
            <a:gdLst>
              <a:gd name="T0" fmla="*/ 210383 w 4648200"/>
              <a:gd name="T1" fmla="*/ 0 h 4028017"/>
              <a:gd name="T2" fmla="*/ 4437817 w 4648200"/>
              <a:gd name="T3" fmla="*/ 0 h 4028017"/>
              <a:gd name="T4" fmla="*/ 4648200 w 4648200"/>
              <a:gd name="T5" fmla="*/ 210299 h 4028017"/>
              <a:gd name="T6" fmla="*/ 4648200 w 4648200"/>
              <a:gd name="T7" fmla="*/ 4026427 h 4028017"/>
              <a:gd name="T8" fmla="*/ 4648200 w 4648200"/>
              <a:gd name="T9" fmla="*/ 4026427 h 4028017"/>
              <a:gd name="T10" fmla="*/ 0 w 4648200"/>
              <a:gd name="T11" fmla="*/ 4026427 h 4028017"/>
              <a:gd name="T12" fmla="*/ 0 w 4648200"/>
              <a:gd name="T13" fmla="*/ 4026427 h 4028017"/>
              <a:gd name="T14" fmla="*/ 0 w 4648200"/>
              <a:gd name="T15" fmla="*/ 210299 h 4028017"/>
              <a:gd name="T16" fmla="*/ 210383 w 4648200"/>
              <a:gd name="T17" fmla="*/ 0 h 402801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4648200" h="4028017">
                <a:moveTo>
                  <a:pt x="210383" y="0"/>
                </a:moveTo>
                <a:lnTo>
                  <a:pt x="4437817" y="0"/>
                </a:lnTo>
                <a:cubicBezTo>
                  <a:pt x="4554008" y="0"/>
                  <a:pt x="4648200" y="94192"/>
                  <a:pt x="4648200" y="210383"/>
                </a:cubicBezTo>
                <a:lnTo>
                  <a:pt x="4648200" y="4028017"/>
                </a:lnTo>
                <a:lnTo>
                  <a:pt x="0" y="4028017"/>
                </a:lnTo>
                <a:lnTo>
                  <a:pt x="0" y="210383"/>
                </a:lnTo>
                <a:cubicBezTo>
                  <a:pt x="0" y="94192"/>
                  <a:pt x="94192" y="0"/>
                  <a:pt x="210383" y="0"/>
                </a:cubicBezTo>
                <a:close/>
              </a:path>
            </a:pathLst>
          </a:cu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172" name="Rounded Rectangle 6"/>
          <p:cNvSpPr>
            <a:spLocks noChangeArrowheads="1"/>
          </p:cNvSpPr>
          <p:nvPr/>
        </p:nvSpPr>
        <p:spPr bwMode="auto">
          <a:xfrm>
            <a:off x="9393240" y="2312990"/>
            <a:ext cx="1089025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3" name="Rounded Rectangle 26"/>
          <p:cNvSpPr>
            <a:spLocks noChangeArrowheads="1"/>
          </p:cNvSpPr>
          <p:nvPr/>
        </p:nvSpPr>
        <p:spPr bwMode="auto">
          <a:xfrm>
            <a:off x="10520364" y="2312990"/>
            <a:ext cx="1087437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4" name="Rounded Rectangle 27"/>
          <p:cNvSpPr>
            <a:spLocks noChangeArrowheads="1"/>
          </p:cNvSpPr>
          <p:nvPr/>
        </p:nvSpPr>
        <p:spPr bwMode="auto">
          <a:xfrm>
            <a:off x="9393240" y="3436940"/>
            <a:ext cx="1089025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5" name="Rounded Rectangle 28"/>
          <p:cNvSpPr>
            <a:spLocks noChangeArrowheads="1"/>
          </p:cNvSpPr>
          <p:nvPr/>
        </p:nvSpPr>
        <p:spPr bwMode="auto">
          <a:xfrm>
            <a:off x="10520364" y="3436940"/>
            <a:ext cx="1087437" cy="1089025"/>
          </a:xfrm>
          <a:prstGeom prst="roundRect">
            <a:avLst>
              <a:gd name="adj" fmla="val 16667"/>
            </a:avLst>
          </a:prstGeom>
          <a:solidFill>
            <a:srgbClr val="FFC557">
              <a:alpha val="89803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defTabSz="949325" eaLnBrk="1" hangingPunct="1"/>
            <a:endParaRPr lang="zh-CN" altLang="zh-CN" sz="1600">
              <a:solidFill>
                <a:srgbClr val="297F9D"/>
              </a:solidFill>
            </a:endParaRPr>
          </a:p>
        </p:txBody>
      </p:sp>
      <p:sp>
        <p:nvSpPr>
          <p:cNvPr id="7176" name="Freeform 106"/>
          <p:cNvSpPr>
            <a:spLocks noEditPoints="1"/>
          </p:cNvSpPr>
          <p:nvPr/>
        </p:nvSpPr>
        <p:spPr bwMode="auto">
          <a:xfrm>
            <a:off x="10909301" y="2660650"/>
            <a:ext cx="309563" cy="395288"/>
          </a:xfrm>
          <a:custGeom>
            <a:avLst/>
            <a:gdLst>
              <a:gd name="T0" fmla="*/ 2147483647 w 402"/>
              <a:gd name="T1" fmla="*/ 0 h 512"/>
              <a:gd name="T2" fmla="*/ 2147483647 w 402"/>
              <a:gd name="T3" fmla="*/ 2147483647 h 512"/>
              <a:gd name="T4" fmla="*/ 2147483647 w 402"/>
              <a:gd name="T5" fmla="*/ 2147483647 h 512"/>
              <a:gd name="T6" fmla="*/ 2147483647 w 402"/>
              <a:gd name="T7" fmla="*/ 2147483647 h 512"/>
              <a:gd name="T8" fmla="*/ 2147483647 w 402"/>
              <a:gd name="T9" fmla="*/ 2147483647 h 512"/>
              <a:gd name="T10" fmla="*/ 2147483647 w 402"/>
              <a:gd name="T11" fmla="*/ 2147483647 h 512"/>
              <a:gd name="T12" fmla="*/ 2147483647 w 402"/>
              <a:gd name="T13" fmla="*/ 2147483647 h 512"/>
              <a:gd name="T14" fmla="*/ 2147483647 w 402"/>
              <a:gd name="T15" fmla="*/ 2147483647 h 512"/>
              <a:gd name="T16" fmla="*/ 2147483647 w 402"/>
              <a:gd name="T17" fmla="*/ 2147483647 h 512"/>
              <a:gd name="T18" fmla="*/ 2147483647 w 402"/>
              <a:gd name="T19" fmla="*/ 2147483647 h 512"/>
              <a:gd name="T20" fmla="*/ 2147483647 w 402"/>
              <a:gd name="T21" fmla="*/ 2147483647 h 512"/>
              <a:gd name="T22" fmla="*/ 2147483647 w 402"/>
              <a:gd name="T23" fmla="*/ 2147483647 h 512"/>
              <a:gd name="T24" fmla="*/ 2147483647 w 402"/>
              <a:gd name="T25" fmla="*/ 2147483647 h 512"/>
              <a:gd name="T26" fmla="*/ 2147483647 w 402"/>
              <a:gd name="T27" fmla="*/ 2147483647 h 512"/>
              <a:gd name="T28" fmla="*/ 2147483647 w 402"/>
              <a:gd name="T29" fmla="*/ 2147483647 h 512"/>
              <a:gd name="T30" fmla="*/ 2147483647 w 402"/>
              <a:gd name="T31" fmla="*/ 2147483647 h 512"/>
              <a:gd name="T32" fmla="*/ 2147483647 w 402"/>
              <a:gd name="T33" fmla="*/ 2147483647 h 512"/>
              <a:gd name="T34" fmla="*/ 2147483647 w 402"/>
              <a:gd name="T35" fmla="*/ 2147483647 h 512"/>
              <a:gd name="T36" fmla="*/ 2147483647 w 402"/>
              <a:gd name="T37" fmla="*/ 2147483647 h 512"/>
              <a:gd name="T38" fmla="*/ 2147483647 w 402"/>
              <a:gd name="T39" fmla="*/ 2147483647 h 512"/>
              <a:gd name="T40" fmla="*/ 2147483647 w 402"/>
              <a:gd name="T41" fmla="*/ 2147483647 h 512"/>
              <a:gd name="T42" fmla="*/ 2147483647 w 402"/>
              <a:gd name="T43" fmla="*/ 2147483647 h 512"/>
              <a:gd name="T44" fmla="*/ 2147483647 w 402"/>
              <a:gd name="T45" fmla="*/ 2147483647 h 512"/>
              <a:gd name="T46" fmla="*/ 2147483647 w 402"/>
              <a:gd name="T47" fmla="*/ 2147483647 h 512"/>
              <a:gd name="T48" fmla="*/ 2147483647 w 402"/>
              <a:gd name="T49" fmla="*/ 2147483647 h 512"/>
              <a:gd name="T50" fmla="*/ 2147483647 w 402"/>
              <a:gd name="T51" fmla="*/ 2147483647 h 512"/>
              <a:gd name="T52" fmla="*/ 2147483647 w 402"/>
              <a:gd name="T53" fmla="*/ 2147483647 h 512"/>
              <a:gd name="T54" fmla="*/ 2147483647 w 402"/>
              <a:gd name="T55" fmla="*/ 2147483647 h 512"/>
              <a:gd name="T56" fmla="*/ 2147483647 w 402"/>
              <a:gd name="T57" fmla="*/ 2147483647 h 512"/>
              <a:gd name="T58" fmla="*/ 2147483647 w 402"/>
              <a:gd name="T59" fmla="*/ 2147483647 h 512"/>
              <a:gd name="T60" fmla="*/ 2147483647 w 402"/>
              <a:gd name="T61" fmla="*/ 2147483647 h 512"/>
              <a:gd name="T62" fmla="*/ 2147483647 w 402"/>
              <a:gd name="T63" fmla="*/ 2147483647 h 512"/>
              <a:gd name="T64" fmla="*/ 2147483647 w 402"/>
              <a:gd name="T65" fmla="*/ 2147483647 h 512"/>
              <a:gd name="T66" fmla="*/ 2147483647 w 402"/>
              <a:gd name="T67" fmla="*/ 2147483647 h 512"/>
              <a:gd name="T68" fmla="*/ 2147483647 w 402"/>
              <a:gd name="T69" fmla="*/ 2147483647 h 512"/>
              <a:gd name="T70" fmla="*/ 2147483647 w 402"/>
              <a:gd name="T71" fmla="*/ 2147483647 h 512"/>
              <a:gd name="T72" fmla="*/ 2147483647 w 402"/>
              <a:gd name="T73" fmla="*/ 2147483647 h 512"/>
              <a:gd name="T74" fmla="*/ 2147483647 w 402"/>
              <a:gd name="T75" fmla="*/ 2147483647 h 512"/>
              <a:gd name="T76" fmla="*/ 2147483647 w 402"/>
              <a:gd name="T77" fmla="*/ 2147483647 h 512"/>
              <a:gd name="T78" fmla="*/ 2147483647 w 402"/>
              <a:gd name="T79" fmla="*/ 2147483647 h 512"/>
              <a:gd name="T80" fmla="*/ 2147483647 w 402"/>
              <a:gd name="T81" fmla="*/ 2147483647 h 512"/>
              <a:gd name="T82" fmla="*/ 2147483647 w 402"/>
              <a:gd name="T83" fmla="*/ 2147483647 h 512"/>
              <a:gd name="T84" fmla="*/ 2147483647 w 402"/>
              <a:gd name="T85" fmla="*/ 2147483647 h 512"/>
              <a:gd name="T86" fmla="*/ 2147483647 w 402"/>
              <a:gd name="T87" fmla="*/ 2147483647 h 512"/>
              <a:gd name="T88" fmla="*/ 2147483647 w 402"/>
              <a:gd name="T89" fmla="*/ 2147483647 h 512"/>
              <a:gd name="T90" fmla="*/ 2147483647 w 402"/>
              <a:gd name="T91" fmla="*/ 2147483647 h 512"/>
              <a:gd name="T92" fmla="*/ 2147483647 w 402"/>
              <a:gd name="T93" fmla="*/ 2147483647 h 512"/>
              <a:gd name="T94" fmla="*/ 2147483647 w 402"/>
              <a:gd name="T95" fmla="*/ 2147483647 h 512"/>
              <a:gd name="T96" fmla="*/ 2147483647 w 402"/>
              <a:gd name="T97" fmla="*/ 2147483647 h 512"/>
              <a:gd name="T98" fmla="*/ 2147483647 w 402"/>
              <a:gd name="T99" fmla="*/ 2147483647 h 512"/>
              <a:gd name="T100" fmla="*/ 2147483647 w 402"/>
              <a:gd name="T101" fmla="*/ 2147483647 h 512"/>
              <a:gd name="T102" fmla="*/ 2147483647 w 402"/>
              <a:gd name="T103" fmla="*/ 2147483647 h 512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402" h="512">
                <a:moveTo>
                  <a:pt x="0" y="494"/>
                </a:moveTo>
                <a:cubicBezTo>
                  <a:pt x="0" y="18"/>
                  <a:pt x="0" y="18"/>
                  <a:pt x="0" y="18"/>
                </a:cubicBezTo>
                <a:cubicBezTo>
                  <a:pt x="0" y="13"/>
                  <a:pt x="2" y="9"/>
                  <a:pt x="5" y="5"/>
                </a:cubicBezTo>
                <a:cubicBezTo>
                  <a:pt x="9" y="2"/>
                  <a:pt x="13" y="0"/>
                  <a:pt x="18" y="0"/>
                </a:cubicBezTo>
                <a:cubicBezTo>
                  <a:pt x="384" y="0"/>
                  <a:pt x="384" y="0"/>
                  <a:pt x="384" y="0"/>
                </a:cubicBezTo>
                <a:cubicBezTo>
                  <a:pt x="389" y="0"/>
                  <a:pt x="393" y="2"/>
                  <a:pt x="397" y="5"/>
                </a:cubicBezTo>
                <a:cubicBezTo>
                  <a:pt x="400" y="9"/>
                  <a:pt x="402" y="13"/>
                  <a:pt x="402" y="18"/>
                </a:cubicBezTo>
                <a:cubicBezTo>
                  <a:pt x="402" y="494"/>
                  <a:pt x="402" y="494"/>
                  <a:pt x="402" y="494"/>
                </a:cubicBezTo>
                <a:cubicBezTo>
                  <a:pt x="402" y="499"/>
                  <a:pt x="400" y="503"/>
                  <a:pt x="397" y="507"/>
                </a:cubicBezTo>
                <a:cubicBezTo>
                  <a:pt x="393" y="510"/>
                  <a:pt x="389" y="512"/>
                  <a:pt x="384" y="512"/>
                </a:cubicBezTo>
                <a:cubicBezTo>
                  <a:pt x="18" y="512"/>
                  <a:pt x="18" y="512"/>
                  <a:pt x="18" y="512"/>
                </a:cubicBezTo>
                <a:cubicBezTo>
                  <a:pt x="13" y="512"/>
                  <a:pt x="9" y="510"/>
                  <a:pt x="5" y="507"/>
                </a:cubicBezTo>
                <a:cubicBezTo>
                  <a:pt x="2" y="503"/>
                  <a:pt x="0" y="499"/>
                  <a:pt x="0" y="494"/>
                </a:cubicBezTo>
                <a:close/>
                <a:moveTo>
                  <a:pt x="73" y="393"/>
                </a:moveTo>
                <a:cubicBezTo>
                  <a:pt x="73" y="396"/>
                  <a:pt x="74" y="398"/>
                  <a:pt x="76" y="400"/>
                </a:cubicBezTo>
                <a:cubicBezTo>
                  <a:pt x="77" y="401"/>
                  <a:pt x="80" y="402"/>
                  <a:pt x="82" y="402"/>
                </a:cubicBezTo>
                <a:cubicBezTo>
                  <a:pt x="101" y="402"/>
                  <a:pt x="101" y="402"/>
                  <a:pt x="101" y="402"/>
                </a:cubicBezTo>
                <a:cubicBezTo>
                  <a:pt x="103" y="402"/>
                  <a:pt x="105" y="401"/>
                  <a:pt x="107" y="400"/>
                </a:cubicBezTo>
                <a:cubicBezTo>
                  <a:pt x="109" y="398"/>
                  <a:pt x="110" y="396"/>
                  <a:pt x="110" y="393"/>
                </a:cubicBezTo>
                <a:cubicBezTo>
                  <a:pt x="110" y="375"/>
                  <a:pt x="110" y="375"/>
                  <a:pt x="110" y="375"/>
                </a:cubicBezTo>
                <a:cubicBezTo>
                  <a:pt x="110" y="372"/>
                  <a:pt x="109" y="370"/>
                  <a:pt x="107" y="368"/>
                </a:cubicBezTo>
                <a:cubicBezTo>
                  <a:pt x="105" y="367"/>
                  <a:pt x="103" y="366"/>
                  <a:pt x="101" y="366"/>
                </a:cubicBezTo>
                <a:cubicBezTo>
                  <a:pt x="82" y="366"/>
                  <a:pt x="82" y="366"/>
                  <a:pt x="82" y="366"/>
                </a:cubicBezTo>
                <a:cubicBezTo>
                  <a:pt x="80" y="366"/>
                  <a:pt x="77" y="367"/>
                  <a:pt x="76" y="368"/>
                </a:cubicBezTo>
                <a:cubicBezTo>
                  <a:pt x="74" y="370"/>
                  <a:pt x="73" y="372"/>
                  <a:pt x="73" y="375"/>
                </a:cubicBezTo>
                <a:lnTo>
                  <a:pt x="73" y="393"/>
                </a:lnTo>
                <a:close/>
                <a:moveTo>
                  <a:pt x="73" y="320"/>
                </a:moveTo>
                <a:cubicBezTo>
                  <a:pt x="73" y="323"/>
                  <a:pt x="74" y="325"/>
                  <a:pt x="76" y="327"/>
                </a:cubicBezTo>
                <a:cubicBezTo>
                  <a:pt x="77" y="328"/>
                  <a:pt x="80" y="329"/>
                  <a:pt x="82" y="329"/>
                </a:cubicBezTo>
                <a:cubicBezTo>
                  <a:pt x="101" y="329"/>
                  <a:pt x="101" y="329"/>
                  <a:pt x="101" y="329"/>
                </a:cubicBezTo>
                <a:cubicBezTo>
                  <a:pt x="103" y="329"/>
                  <a:pt x="105" y="328"/>
                  <a:pt x="107" y="327"/>
                </a:cubicBezTo>
                <a:cubicBezTo>
                  <a:pt x="109" y="325"/>
                  <a:pt x="110" y="323"/>
                  <a:pt x="110" y="320"/>
                </a:cubicBezTo>
                <a:cubicBezTo>
                  <a:pt x="110" y="302"/>
                  <a:pt x="110" y="302"/>
                  <a:pt x="110" y="302"/>
                </a:cubicBezTo>
                <a:cubicBezTo>
                  <a:pt x="110" y="299"/>
                  <a:pt x="109" y="297"/>
                  <a:pt x="107" y="295"/>
                </a:cubicBezTo>
                <a:cubicBezTo>
                  <a:pt x="105" y="293"/>
                  <a:pt x="103" y="293"/>
                  <a:pt x="101" y="293"/>
                </a:cubicBezTo>
                <a:cubicBezTo>
                  <a:pt x="82" y="293"/>
                  <a:pt x="82" y="293"/>
                  <a:pt x="82" y="293"/>
                </a:cubicBezTo>
                <a:cubicBezTo>
                  <a:pt x="80" y="293"/>
                  <a:pt x="77" y="293"/>
                  <a:pt x="76" y="295"/>
                </a:cubicBezTo>
                <a:cubicBezTo>
                  <a:pt x="74" y="297"/>
                  <a:pt x="73" y="299"/>
                  <a:pt x="73" y="302"/>
                </a:cubicBezTo>
                <a:lnTo>
                  <a:pt x="73" y="320"/>
                </a:lnTo>
                <a:close/>
                <a:moveTo>
                  <a:pt x="73" y="247"/>
                </a:moveTo>
                <a:cubicBezTo>
                  <a:pt x="73" y="250"/>
                  <a:pt x="74" y="252"/>
                  <a:pt x="76" y="253"/>
                </a:cubicBezTo>
                <a:cubicBezTo>
                  <a:pt x="77" y="255"/>
                  <a:pt x="80" y="256"/>
                  <a:pt x="82" y="256"/>
                </a:cubicBezTo>
                <a:cubicBezTo>
                  <a:pt x="101" y="256"/>
                  <a:pt x="101" y="256"/>
                  <a:pt x="101" y="256"/>
                </a:cubicBezTo>
                <a:cubicBezTo>
                  <a:pt x="103" y="256"/>
                  <a:pt x="105" y="255"/>
                  <a:pt x="107" y="253"/>
                </a:cubicBezTo>
                <a:cubicBezTo>
                  <a:pt x="109" y="252"/>
                  <a:pt x="110" y="250"/>
                  <a:pt x="110" y="247"/>
                </a:cubicBezTo>
                <a:cubicBezTo>
                  <a:pt x="110" y="229"/>
                  <a:pt x="110" y="229"/>
                  <a:pt x="110" y="229"/>
                </a:cubicBezTo>
                <a:cubicBezTo>
                  <a:pt x="110" y="226"/>
                  <a:pt x="109" y="224"/>
                  <a:pt x="107" y="222"/>
                </a:cubicBezTo>
                <a:cubicBezTo>
                  <a:pt x="105" y="220"/>
                  <a:pt x="103" y="219"/>
                  <a:pt x="101" y="219"/>
                </a:cubicBezTo>
                <a:cubicBezTo>
                  <a:pt x="82" y="219"/>
                  <a:pt x="82" y="219"/>
                  <a:pt x="82" y="219"/>
                </a:cubicBezTo>
                <a:cubicBezTo>
                  <a:pt x="80" y="219"/>
                  <a:pt x="77" y="220"/>
                  <a:pt x="76" y="222"/>
                </a:cubicBezTo>
                <a:cubicBezTo>
                  <a:pt x="74" y="224"/>
                  <a:pt x="73" y="226"/>
                  <a:pt x="73" y="229"/>
                </a:cubicBezTo>
                <a:lnTo>
                  <a:pt x="73" y="247"/>
                </a:lnTo>
                <a:close/>
                <a:moveTo>
                  <a:pt x="73" y="174"/>
                </a:moveTo>
                <a:cubicBezTo>
                  <a:pt x="73" y="176"/>
                  <a:pt x="74" y="179"/>
                  <a:pt x="76" y="180"/>
                </a:cubicBezTo>
                <a:cubicBezTo>
                  <a:pt x="77" y="182"/>
                  <a:pt x="80" y="183"/>
                  <a:pt x="82" y="183"/>
                </a:cubicBezTo>
                <a:cubicBezTo>
                  <a:pt x="101" y="183"/>
                  <a:pt x="101" y="183"/>
                  <a:pt x="101" y="183"/>
                </a:cubicBezTo>
                <a:cubicBezTo>
                  <a:pt x="103" y="183"/>
                  <a:pt x="105" y="182"/>
                  <a:pt x="107" y="180"/>
                </a:cubicBezTo>
                <a:cubicBezTo>
                  <a:pt x="109" y="179"/>
                  <a:pt x="110" y="176"/>
                  <a:pt x="110" y="174"/>
                </a:cubicBezTo>
                <a:cubicBezTo>
                  <a:pt x="110" y="155"/>
                  <a:pt x="110" y="155"/>
                  <a:pt x="110" y="155"/>
                </a:cubicBezTo>
                <a:cubicBezTo>
                  <a:pt x="110" y="153"/>
                  <a:pt x="109" y="151"/>
                  <a:pt x="107" y="149"/>
                </a:cubicBezTo>
                <a:cubicBezTo>
                  <a:pt x="105" y="147"/>
                  <a:pt x="103" y="146"/>
                  <a:pt x="101" y="146"/>
                </a:cubicBezTo>
                <a:cubicBezTo>
                  <a:pt x="82" y="146"/>
                  <a:pt x="82" y="146"/>
                  <a:pt x="82" y="146"/>
                </a:cubicBezTo>
                <a:cubicBezTo>
                  <a:pt x="80" y="146"/>
                  <a:pt x="77" y="147"/>
                  <a:pt x="76" y="149"/>
                </a:cubicBezTo>
                <a:cubicBezTo>
                  <a:pt x="74" y="151"/>
                  <a:pt x="73" y="153"/>
                  <a:pt x="73" y="155"/>
                </a:cubicBezTo>
                <a:lnTo>
                  <a:pt x="73" y="174"/>
                </a:lnTo>
                <a:close/>
                <a:moveTo>
                  <a:pt x="73" y="101"/>
                </a:moveTo>
                <a:cubicBezTo>
                  <a:pt x="73" y="103"/>
                  <a:pt x="74" y="105"/>
                  <a:pt x="76" y="107"/>
                </a:cubicBezTo>
                <a:cubicBezTo>
                  <a:pt x="77" y="109"/>
                  <a:pt x="80" y="110"/>
                  <a:pt x="82" y="110"/>
                </a:cubicBezTo>
                <a:cubicBezTo>
                  <a:pt x="101" y="110"/>
                  <a:pt x="101" y="110"/>
                  <a:pt x="101" y="110"/>
                </a:cubicBezTo>
                <a:cubicBezTo>
                  <a:pt x="103" y="110"/>
                  <a:pt x="105" y="109"/>
                  <a:pt x="107" y="107"/>
                </a:cubicBezTo>
                <a:cubicBezTo>
                  <a:pt x="109" y="105"/>
                  <a:pt x="110" y="103"/>
                  <a:pt x="110" y="101"/>
                </a:cubicBezTo>
                <a:cubicBezTo>
                  <a:pt x="110" y="82"/>
                  <a:pt x="110" y="82"/>
                  <a:pt x="110" y="82"/>
                </a:cubicBezTo>
                <a:cubicBezTo>
                  <a:pt x="110" y="80"/>
                  <a:pt x="109" y="77"/>
                  <a:pt x="107" y="76"/>
                </a:cubicBezTo>
                <a:cubicBezTo>
                  <a:pt x="105" y="74"/>
                  <a:pt x="103" y="73"/>
                  <a:pt x="101" y="73"/>
                </a:cubicBezTo>
                <a:cubicBezTo>
                  <a:pt x="82" y="73"/>
                  <a:pt x="82" y="73"/>
                  <a:pt x="82" y="73"/>
                </a:cubicBezTo>
                <a:cubicBezTo>
                  <a:pt x="80" y="73"/>
                  <a:pt x="77" y="74"/>
                  <a:pt x="76" y="76"/>
                </a:cubicBezTo>
                <a:cubicBezTo>
                  <a:pt x="74" y="77"/>
                  <a:pt x="73" y="80"/>
                  <a:pt x="73" y="82"/>
                </a:cubicBezTo>
                <a:lnTo>
                  <a:pt x="73" y="101"/>
                </a:lnTo>
                <a:close/>
                <a:moveTo>
                  <a:pt x="146" y="411"/>
                </a:moveTo>
                <a:cubicBezTo>
                  <a:pt x="146" y="466"/>
                  <a:pt x="146" y="466"/>
                  <a:pt x="146" y="466"/>
                </a:cubicBezTo>
                <a:cubicBezTo>
                  <a:pt x="146" y="469"/>
                  <a:pt x="147" y="471"/>
                  <a:pt x="149" y="473"/>
                </a:cubicBezTo>
                <a:cubicBezTo>
                  <a:pt x="151" y="475"/>
                  <a:pt x="153" y="475"/>
                  <a:pt x="155" y="475"/>
                </a:cubicBezTo>
                <a:cubicBezTo>
                  <a:pt x="247" y="475"/>
                  <a:pt x="247" y="475"/>
                  <a:pt x="247" y="475"/>
                </a:cubicBezTo>
                <a:cubicBezTo>
                  <a:pt x="250" y="475"/>
                  <a:pt x="252" y="475"/>
                  <a:pt x="253" y="473"/>
                </a:cubicBezTo>
                <a:cubicBezTo>
                  <a:pt x="255" y="471"/>
                  <a:pt x="256" y="469"/>
                  <a:pt x="256" y="466"/>
                </a:cubicBezTo>
                <a:cubicBezTo>
                  <a:pt x="256" y="411"/>
                  <a:pt x="256" y="411"/>
                  <a:pt x="256" y="411"/>
                </a:cubicBezTo>
                <a:cubicBezTo>
                  <a:pt x="256" y="409"/>
                  <a:pt x="255" y="407"/>
                  <a:pt x="253" y="405"/>
                </a:cubicBezTo>
                <a:cubicBezTo>
                  <a:pt x="252" y="403"/>
                  <a:pt x="250" y="402"/>
                  <a:pt x="247" y="402"/>
                </a:cubicBezTo>
                <a:cubicBezTo>
                  <a:pt x="155" y="402"/>
                  <a:pt x="155" y="402"/>
                  <a:pt x="155" y="402"/>
                </a:cubicBezTo>
                <a:cubicBezTo>
                  <a:pt x="153" y="402"/>
                  <a:pt x="151" y="403"/>
                  <a:pt x="149" y="405"/>
                </a:cubicBezTo>
                <a:cubicBezTo>
                  <a:pt x="147" y="407"/>
                  <a:pt x="146" y="409"/>
                  <a:pt x="146" y="411"/>
                </a:cubicBezTo>
                <a:close/>
                <a:moveTo>
                  <a:pt x="146" y="320"/>
                </a:moveTo>
                <a:cubicBezTo>
                  <a:pt x="146" y="323"/>
                  <a:pt x="147" y="325"/>
                  <a:pt x="149" y="327"/>
                </a:cubicBezTo>
                <a:cubicBezTo>
                  <a:pt x="151" y="328"/>
                  <a:pt x="153" y="329"/>
                  <a:pt x="155" y="329"/>
                </a:cubicBezTo>
                <a:cubicBezTo>
                  <a:pt x="174" y="329"/>
                  <a:pt x="174" y="329"/>
                  <a:pt x="174" y="329"/>
                </a:cubicBezTo>
                <a:cubicBezTo>
                  <a:pt x="176" y="329"/>
                  <a:pt x="179" y="328"/>
                  <a:pt x="180" y="327"/>
                </a:cubicBezTo>
                <a:cubicBezTo>
                  <a:pt x="182" y="325"/>
                  <a:pt x="183" y="323"/>
                  <a:pt x="183" y="320"/>
                </a:cubicBezTo>
                <a:cubicBezTo>
                  <a:pt x="183" y="302"/>
                  <a:pt x="183" y="302"/>
                  <a:pt x="183" y="302"/>
                </a:cubicBezTo>
                <a:cubicBezTo>
                  <a:pt x="183" y="299"/>
                  <a:pt x="182" y="297"/>
                  <a:pt x="180" y="295"/>
                </a:cubicBezTo>
                <a:cubicBezTo>
                  <a:pt x="179" y="293"/>
                  <a:pt x="176" y="293"/>
                  <a:pt x="174" y="293"/>
                </a:cubicBezTo>
                <a:cubicBezTo>
                  <a:pt x="155" y="293"/>
                  <a:pt x="155" y="293"/>
                  <a:pt x="155" y="293"/>
                </a:cubicBezTo>
                <a:cubicBezTo>
                  <a:pt x="153" y="293"/>
                  <a:pt x="151" y="293"/>
                  <a:pt x="149" y="295"/>
                </a:cubicBezTo>
                <a:cubicBezTo>
                  <a:pt x="147" y="297"/>
                  <a:pt x="146" y="299"/>
                  <a:pt x="146" y="302"/>
                </a:cubicBezTo>
                <a:lnTo>
                  <a:pt x="146" y="320"/>
                </a:lnTo>
                <a:close/>
                <a:moveTo>
                  <a:pt x="146" y="247"/>
                </a:moveTo>
                <a:cubicBezTo>
                  <a:pt x="146" y="250"/>
                  <a:pt x="147" y="252"/>
                  <a:pt x="149" y="253"/>
                </a:cubicBezTo>
                <a:cubicBezTo>
                  <a:pt x="151" y="255"/>
                  <a:pt x="153" y="256"/>
                  <a:pt x="155" y="256"/>
                </a:cubicBezTo>
                <a:cubicBezTo>
                  <a:pt x="174" y="256"/>
                  <a:pt x="174" y="256"/>
                  <a:pt x="174" y="256"/>
                </a:cubicBezTo>
                <a:cubicBezTo>
                  <a:pt x="176" y="256"/>
                  <a:pt x="179" y="255"/>
                  <a:pt x="180" y="253"/>
                </a:cubicBezTo>
                <a:cubicBezTo>
                  <a:pt x="182" y="252"/>
                  <a:pt x="183" y="250"/>
                  <a:pt x="183" y="247"/>
                </a:cubicBezTo>
                <a:cubicBezTo>
                  <a:pt x="183" y="229"/>
                  <a:pt x="183" y="229"/>
                  <a:pt x="183" y="229"/>
                </a:cubicBezTo>
                <a:cubicBezTo>
                  <a:pt x="183" y="226"/>
                  <a:pt x="182" y="224"/>
                  <a:pt x="180" y="222"/>
                </a:cubicBezTo>
                <a:cubicBezTo>
                  <a:pt x="179" y="220"/>
                  <a:pt x="176" y="219"/>
                  <a:pt x="174" y="219"/>
                </a:cubicBezTo>
                <a:cubicBezTo>
                  <a:pt x="155" y="219"/>
                  <a:pt x="155" y="219"/>
                  <a:pt x="155" y="219"/>
                </a:cubicBezTo>
                <a:cubicBezTo>
                  <a:pt x="153" y="219"/>
                  <a:pt x="151" y="220"/>
                  <a:pt x="149" y="222"/>
                </a:cubicBezTo>
                <a:cubicBezTo>
                  <a:pt x="147" y="224"/>
                  <a:pt x="146" y="226"/>
                  <a:pt x="146" y="229"/>
                </a:cubicBezTo>
                <a:lnTo>
                  <a:pt x="146" y="247"/>
                </a:lnTo>
                <a:close/>
                <a:moveTo>
                  <a:pt x="146" y="174"/>
                </a:moveTo>
                <a:cubicBezTo>
                  <a:pt x="146" y="176"/>
                  <a:pt x="147" y="179"/>
                  <a:pt x="149" y="180"/>
                </a:cubicBezTo>
                <a:cubicBezTo>
                  <a:pt x="151" y="182"/>
                  <a:pt x="153" y="183"/>
                  <a:pt x="155" y="183"/>
                </a:cubicBezTo>
                <a:cubicBezTo>
                  <a:pt x="174" y="183"/>
                  <a:pt x="174" y="183"/>
                  <a:pt x="174" y="183"/>
                </a:cubicBezTo>
                <a:cubicBezTo>
                  <a:pt x="176" y="183"/>
                  <a:pt x="179" y="182"/>
                  <a:pt x="180" y="180"/>
                </a:cubicBezTo>
                <a:cubicBezTo>
                  <a:pt x="182" y="179"/>
                  <a:pt x="183" y="176"/>
                  <a:pt x="183" y="174"/>
                </a:cubicBezTo>
                <a:cubicBezTo>
                  <a:pt x="183" y="155"/>
                  <a:pt x="183" y="155"/>
                  <a:pt x="183" y="155"/>
                </a:cubicBezTo>
                <a:cubicBezTo>
                  <a:pt x="183" y="153"/>
                  <a:pt x="182" y="151"/>
                  <a:pt x="180" y="149"/>
                </a:cubicBezTo>
                <a:cubicBezTo>
                  <a:pt x="179" y="147"/>
                  <a:pt x="176" y="146"/>
                  <a:pt x="174" y="146"/>
                </a:cubicBezTo>
                <a:cubicBezTo>
                  <a:pt x="155" y="146"/>
                  <a:pt x="155" y="146"/>
                  <a:pt x="155" y="146"/>
                </a:cubicBezTo>
                <a:cubicBezTo>
                  <a:pt x="153" y="146"/>
                  <a:pt x="151" y="147"/>
                  <a:pt x="149" y="149"/>
                </a:cubicBezTo>
                <a:cubicBezTo>
                  <a:pt x="147" y="151"/>
                  <a:pt x="146" y="153"/>
                  <a:pt x="146" y="155"/>
                </a:cubicBezTo>
                <a:lnTo>
                  <a:pt x="146" y="174"/>
                </a:lnTo>
                <a:close/>
                <a:moveTo>
                  <a:pt x="146" y="101"/>
                </a:moveTo>
                <a:cubicBezTo>
                  <a:pt x="146" y="103"/>
                  <a:pt x="147" y="105"/>
                  <a:pt x="149" y="107"/>
                </a:cubicBezTo>
                <a:cubicBezTo>
                  <a:pt x="151" y="109"/>
                  <a:pt x="153" y="110"/>
                  <a:pt x="155" y="110"/>
                </a:cubicBezTo>
                <a:cubicBezTo>
                  <a:pt x="174" y="110"/>
                  <a:pt x="174" y="110"/>
                  <a:pt x="174" y="110"/>
                </a:cubicBezTo>
                <a:cubicBezTo>
                  <a:pt x="176" y="110"/>
                  <a:pt x="179" y="109"/>
                  <a:pt x="180" y="107"/>
                </a:cubicBezTo>
                <a:cubicBezTo>
                  <a:pt x="182" y="105"/>
                  <a:pt x="183" y="103"/>
                  <a:pt x="183" y="101"/>
                </a:cubicBezTo>
                <a:cubicBezTo>
                  <a:pt x="183" y="82"/>
                  <a:pt x="183" y="82"/>
                  <a:pt x="183" y="82"/>
                </a:cubicBezTo>
                <a:cubicBezTo>
                  <a:pt x="183" y="80"/>
                  <a:pt x="182" y="77"/>
                  <a:pt x="180" y="76"/>
                </a:cubicBezTo>
                <a:cubicBezTo>
                  <a:pt x="179" y="74"/>
                  <a:pt x="176" y="73"/>
                  <a:pt x="174" y="73"/>
                </a:cubicBezTo>
                <a:cubicBezTo>
                  <a:pt x="155" y="73"/>
                  <a:pt x="155" y="73"/>
                  <a:pt x="155" y="73"/>
                </a:cubicBezTo>
                <a:cubicBezTo>
                  <a:pt x="153" y="73"/>
                  <a:pt x="151" y="74"/>
                  <a:pt x="149" y="76"/>
                </a:cubicBezTo>
                <a:cubicBezTo>
                  <a:pt x="147" y="77"/>
                  <a:pt x="146" y="80"/>
                  <a:pt x="146" y="82"/>
                </a:cubicBezTo>
                <a:lnTo>
                  <a:pt x="146" y="101"/>
                </a:lnTo>
                <a:close/>
                <a:moveTo>
                  <a:pt x="219" y="320"/>
                </a:moveTo>
                <a:cubicBezTo>
                  <a:pt x="219" y="323"/>
                  <a:pt x="220" y="325"/>
                  <a:pt x="222" y="327"/>
                </a:cubicBezTo>
                <a:cubicBezTo>
                  <a:pt x="224" y="328"/>
                  <a:pt x="226" y="329"/>
                  <a:pt x="229" y="329"/>
                </a:cubicBezTo>
                <a:cubicBezTo>
                  <a:pt x="247" y="329"/>
                  <a:pt x="247" y="329"/>
                  <a:pt x="247" y="329"/>
                </a:cubicBezTo>
                <a:cubicBezTo>
                  <a:pt x="250" y="329"/>
                  <a:pt x="252" y="328"/>
                  <a:pt x="253" y="327"/>
                </a:cubicBezTo>
                <a:cubicBezTo>
                  <a:pt x="255" y="325"/>
                  <a:pt x="256" y="323"/>
                  <a:pt x="256" y="320"/>
                </a:cubicBezTo>
                <a:cubicBezTo>
                  <a:pt x="256" y="302"/>
                  <a:pt x="256" y="302"/>
                  <a:pt x="256" y="302"/>
                </a:cubicBezTo>
                <a:cubicBezTo>
                  <a:pt x="256" y="299"/>
                  <a:pt x="255" y="297"/>
                  <a:pt x="253" y="295"/>
                </a:cubicBezTo>
                <a:cubicBezTo>
                  <a:pt x="252" y="293"/>
                  <a:pt x="250" y="293"/>
                  <a:pt x="247" y="293"/>
                </a:cubicBezTo>
                <a:cubicBezTo>
                  <a:pt x="229" y="293"/>
                  <a:pt x="229" y="293"/>
                  <a:pt x="229" y="293"/>
                </a:cubicBezTo>
                <a:cubicBezTo>
                  <a:pt x="226" y="293"/>
                  <a:pt x="224" y="293"/>
                  <a:pt x="222" y="295"/>
                </a:cubicBezTo>
                <a:cubicBezTo>
                  <a:pt x="220" y="297"/>
                  <a:pt x="219" y="299"/>
                  <a:pt x="219" y="302"/>
                </a:cubicBezTo>
                <a:lnTo>
                  <a:pt x="219" y="320"/>
                </a:lnTo>
                <a:close/>
                <a:moveTo>
                  <a:pt x="219" y="247"/>
                </a:moveTo>
                <a:cubicBezTo>
                  <a:pt x="219" y="250"/>
                  <a:pt x="220" y="252"/>
                  <a:pt x="222" y="253"/>
                </a:cubicBezTo>
                <a:cubicBezTo>
                  <a:pt x="224" y="255"/>
                  <a:pt x="226" y="256"/>
                  <a:pt x="229" y="256"/>
                </a:cubicBezTo>
                <a:cubicBezTo>
                  <a:pt x="247" y="256"/>
                  <a:pt x="247" y="256"/>
                  <a:pt x="247" y="256"/>
                </a:cubicBezTo>
                <a:cubicBezTo>
                  <a:pt x="250" y="256"/>
                  <a:pt x="252" y="255"/>
                  <a:pt x="253" y="253"/>
                </a:cubicBezTo>
                <a:cubicBezTo>
                  <a:pt x="255" y="252"/>
                  <a:pt x="256" y="250"/>
                  <a:pt x="256" y="247"/>
                </a:cubicBezTo>
                <a:cubicBezTo>
                  <a:pt x="256" y="229"/>
                  <a:pt x="256" y="229"/>
                  <a:pt x="256" y="229"/>
                </a:cubicBezTo>
                <a:cubicBezTo>
                  <a:pt x="256" y="226"/>
                  <a:pt x="255" y="224"/>
                  <a:pt x="253" y="222"/>
                </a:cubicBezTo>
                <a:cubicBezTo>
                  <a:pt x="252" y="220"/>
                  <a:pt x="250" y="219"/>
                  <a:pt x="247" y="219"/>
                </a:cubicBezTo>
                <a:cubicBezTo>
                  <a:pt x="229" y="219"/>
                  <a:pt x="229" y="219"/>
                  <a:pt x="229" y="219"/>
                </a:cubicBezTo>
                <a:cubicBezTo>
                  <a:pt x="226" y="219"/>
                  <a:pt x="224" y="220"/>
                  <a:pt x="222" y="222"/>
                </a:cubicBezTo>
                <a:cubicBezTo>
                  <a:pt x="220" y="224"/>
                  <a:pt x="219" y="226"/>
                  <a:pt x="219" y="229"/>
                </a:cubicBezTo>
                <a:lnTo>
                  <a:pt x="219" y="247"/>
                </a:lnTo>
                <a:close/>
                <a:moveTo>
                  <a:pt x="219" y="174"/>
                </a:moveTo>
                <a:cubicBezTo>
                  <a:pt x="219" y="176"/>
                  <a:pt x="220" y="179"/>
                  <a:pt x="222" y="180"/>
                </a:cubicBezTo>
                <a:cubicBezTo>
                  <a:pt x="224" y="182"/>
                  <a:pt x="226" y="183"/>
                  <a:pt x="229" y="183"/>
                </a:cubicBezTo>
                <a:cubicBezTo>
                  <a:pt x="247" y="183"/>
                  <a:pt x="247" y="183"/>
                  <a:pt x="247" y="183"/>
                </a:cubicBezTo>
                <a:cubicBezTo>
                  <a:pt x="250" y="183"/>
                  <a:pt x="252" y="182"/>
                  <a:pt x="253" y="180"/>
                </a:cubicBezTo>
                <a:cubicBezTo>
                  <a:pt x="255" y="179"/>
                  <a:pt x="256" y="176"/>
                  <a:pt x="256" y="174"/>
                </a:cubicBezTo>
                <a:cubicBezTo>
                  <a:pt x="256" y="155"/>
                  <a:pt x="256" y="155"/>
                  <a:pt x="256" y="155"/>
                </a:cubicBezTo>
                <a:cubicBezTo>
                  <a:pt x="256" y="153"/>
                  <a:pt x="255" y="151"/>
                  <a:pt x="253" y="149"/>
                </a:cubicBezTo>
                <a:cubicBezTo>
                  <a:pt x="252" y="147"/>
                  <a:pt x="250" y="146"/>
                  <a:pt x="247" y="146"/>
                </a:cubicBezTo>
                <a:cubicBezTo>
                  <a:pt x="229" y="146"/>
                  <a:pt x="229" y="146"/>
                  <a:pt x="229" y="146"/>
                </a:cubicBezTo>
                <a:cubicBezTo>
                  <a:pt x="226" y="146"/>
                  <a:pt x="224" y="147"/>
                  <a:pt x="222" y="149"/>
                </a:cubicBezTo>
                <a:cubicBezTo>
                  <a:pt x="220" y="151"/>
                  <a:pt x="219" y="153"/>
                  <a:pt x="219" y="155"/>
                </a:cubicBezTo>
                <a:lnTo>
                  <a:pt x="219" y="174"/>
                </a:lnTo>
                <a:close/>
                <a:moveTo>
                  <a:pt x="219" y="101"/>
                </a:moveTo>
                <a:cubicBezTo>
                  <a:pt x="219" y="103"/>
                  <a:pt x="220" y="105"/>
                  <a:pt x="222" y="107"/>
                </a:cubicBezTo>
                <a:cubicBezTo>
                  <a:pt x="224" y="109"/>
                  <a:pt x="226" y="110"/>
                  <a:pt x="229" y="110"/>
                </a:cubicBezTo>
                <a:cubicBezTo>
                  <a:pt x="247" y="110"/>
                  <a:pt x="247" y="110"/>
                  <a:pt x="247" y="110"/>
                </a:cubicBezTo>
                <a:cubicBezTo>
                  <a:pt x="250" y="110"/>
                  <a:pt x="252" y="109"/>
                  <a:pt x="253" y="107"/>
                </a:cubicBezTo>
                <a:cubicBezTo>
                  <a:pt x="255" y="105"/>
                  <a:pt x="256" y="103"/>
                  <a:pt x="256" y="101"/>
                </a:cubicBezTo>
                <a:cubicBezTo>
                  <a:pt x="256" y="82"/>
                  <a:pt x="256" y="82"/>
                  <a:pt x="256" y="82"/>
                </a:cubicBezTo>
                <a:cubicBezTo>
                  <a:pt x="256" y="80"/>
                  <a:pt x="255" y="77"/>
                  <a:pt x="253" y="76"/>
                </a:cubicBezTo>
                <a:cubicBezTo>
                  <a:pt x="252" y="74"/>
                  <a:pt x="250" y="73"/>
                  <a:pt x="247" y="73"/>
                </a:cubicBezTo>
                <a:cubicBezTo>
                  <a:pt x="229" y="73"/>
                  <a:pt x="229" y="73"/>
                  <a:pt x="229" y="73"/>
                </a:cubicBezTo>
                <a:cubicBezTo>
                  <a:pt x="226" y="73"/>
                  <a:pt x="224" y="74"/>
                  <a:pt x="222" y="76"/>
                </a:cubicBezTo>
                <a:cubicBezTo>
                  <a:pt x="220" y="77"/>
                  <a:pt x="219" y="80"/>
                  <a:pt x="219" y="82"/>
                </a:cubicBezTo>
                <a:lnTo>
                  <a:pt x="219" y="101"/>
                </a:lnTo>
                <a:close/>
                <a:moveTo>
                  <a:pt x="293" y="393"/>
                </a:moveTo>
                <a:cubicBezTo>
                  <a:pt x="293" y="396"/>
                  <a:pt x="293" y="398"/>
                  <a:pt x="295" y="400"/>
                </a:cubicBezTo>
                <a:cubicBezTo>
                  <a:pt x="297" y="401"/>
                  <a:pt x="299" y="402"/>
                  <a:pt x="302" y="402"/>
                </a:cubicBezTo>
                <a:cubicBezTo>
                  <a:pt x="320" y="402"/>
                  <a:pt x="320" y="402"/>
                  <a:pt x="320" y="402"/>
                </a:cubicBezTo>
                <a:cubicBezTo>
                  <a:pt x="323" y="402"/>
                  <a:pt x="325" y="401"/>
                  <a:pt x="327" y="400"/>
                </a:cubicBezTo>
                <a:cubicBezTo>
                  <a:pt x="328" y="398"/>
                  <a:pt x="329" y="396"/>
                  <a:pt x="329" y="393"/>
                </a:cubicBezTo>
                <a:cubicBezTo>
                  <a:pt x="329" y="375"/>
                  <a:pt x="329" y="375"/>
                  <a:pt x="329" y="375"/>
                </a:cubicBezTo>
                <a:cubicBezTo>
                  <a:pt x="329" y="372"/>
                  <a:pt x="328" y="370"/>
                  <a:pt x="327" y="368"/>
                </a:cubicBezTo>
                <a:cubicBezTo>
                  <a:pt x="325" y="367"/>
                  <a:pt x="323" y="366"/>
                  <a:pt x="320" y="366"/>
                </a:cubicBezTo>
                <a:cubicBezTo>
                  <a:pt x="302" y="366"/>
                  <a:pt x="302" y="366"/>
                  <a:pt x="302" y="366"/>
                </a:cubicBezTo>
                <a:cubicBezTo>
                  <a:pt x="299" y="366"/>
                  <a:pt x="297" y="367"/>
                  <a:pt x="295" y="368"/>
                </a:cubicBezTo>
                <a:cubicBezTo>
                  <a:pt x="293" y="370"/>
                  <a:pt x="293" y="372"/>
                  <a:pt x="293" y="375"/>
                </a:cubicBezTo>
                <a:lnTo>
                  <a:pt x="293" y="393"/>
                </a:lnTo>
                <a:close/>
                <a:moveTo>
                  <a:pt x="293" y="320"/>
                </a:moveTo>
                <a:cubicBezTo>
                  <a:pt x="293" y="323"/>
                  <a:pt x="293" y="325"/>
                  <a:pt x="295" y="327"/>
                </a:cubicBezTo>
                <a:cubicBezTo>
                  <a:pt x="297" y="328"/>
                  <a:pt x="299" y="329"/>
                  <a:pt x="302" y="329"/>
                </a:cubicBezTo>
                <a:cubicBezTo>
                  <a:pt x="320" y="329"/>
                  <a:pt x="320" y="329"/>
                  <a:pt x="320" y="329"/>
                </a:cubicBezTo>
                <a:cubicBezTo>
                  <a:pt x="323" y="329"/>
                  <a:pt x="325" y="328"/>
                  <a:pt x="327" y="327"/>
                </a:cubicBezTo>
                <a:cubicBezTo>
                  <a:pt x="328" y="325"/>
                  <a:pt x="329" y="323"/>
                  <a:pt x="329" y="320"/>
                </a:cubicBezTo>
                <a:cubicBezTo>
                  <a:pt x="329" y="302"/>
                  <a:pt x="329" y="302"/>
                  <a:pt x="329" y="302"/>
                </a:cubicBezTo>
                <a:cubicBezTo>
                  <a:pt x="329" y="299"/>
                  <a:pt x="328" y="297"/>
                  <a:pt x="327" y="295"/>
                </a:cubicBezTo>
                <a:cubicBezTo>
                  <a:pt x="325" y="293"/>
                  <a:pt x="323" y="293"/>
                  <a:pt x="320" y="293"/>
                </a:cubicBezTo>
                <a:cubicBezTo>
                  <a:pt x="302" y="293"/>
                  <a:pt x="302" y="293"/>
                  <a:pt x="302" y="293"/>
                </a:cubicBezTo>
                <a:cubicBezTo>
                  <a:pt x="299" y="293"/>
                  <a:pt x="297" y="293"/>
                  <a:pt x="295" y="295"/>
                </a:cubicBezTo>
                <a:cubicBezTo>
                  <a:pt x="293" y="297"/>
                  <a:pt x="293" y="299"/>
                  <a:pt x="293" y="302"/>
                </a:cubicBezTo>
                <a:lnTo>
                  <a:pt x="293" y="320"/>
                </a:lnTo>
                <a:close/>
                <a:moveTo>
                  <a:pt x="293" y="247"/>
                </a:moveTo>
                <a:cubicBezTo>
                  <a:pt x="293" y="250"/>
                  <a:pt x="293" y="252"/>
                  <a:pt x="295" y="253"/>
                </a:cubicBezTo>
                <a:cubicBezTo>
                  <a:pt x="297" y="255"/>
                  <a:pt x="299" y="256"/>
                  <a:pt x="302" y="256"/>
                </a:cubicBezTo>
                <a:cubicBezTo>
                  <a:pt x="320" y="256"/>
                  <a:pt x="320" y="256"/>
                  <a:pt x="320" y="256"/>
                </a:cubicBezTo>
                <a:cubicBezTo>
                  <a:pt x="323" y="256"/>
                  <a:pt x="325" y="255"/>
                  <a:pt x="327" y="253"/>
                </a:cubicBezTo>
                <a:cubicBezTo>
                  <a:pt x="328" y="252"/>
                  <a:pt x="329" y="250"/>
                  <a:pt x="329" y="247"/>
                </a:cubicBezTo>
                <a:cubicBezTo>
                  <a:pt x="329" y="229"/>
                  <a:pt x="329" y="229"/>
                  <a:pt x="329" y="229"/>
                </a:cubicBezTo>
                <a:cubicBezTo>
                  <a:pt x="329" y="226"/>
                  <a:pt x="328" y="224"/>
                  <a:pt x="327" y="222"/>
                </a:cubicBezTo>
                <a:cubicBezTo>
                  <a:pt x="325" y="220"/>
                  <a:pt x="323" y="219"/>
                  <a:pt x="320" y="219"/>
                </a:cubicBezTo>
                <a:cubicBezTo>
                  <a:pt x="302" y="219"/>
                  <a:pt x="302" y="219"/>
                  <a:pt x="302" y="219"/>
                </a:cubicBezTo>
                <a:cubicBezTo>
                  <a:pt x="299" y="219"/>
                  <a:pt x="297" y="220"/>
                  <a:pt x="295" y="222"/>
                </a:cubicBezTo>
                <a:cubicBezTo>
                  <a:pt x="293" y="224"/>
                  <a:pt x="293" y="226"/>
                  <a:pt x="293" y="229"/>
                </a:cubicBezTo>
                <a:lnTo>
                  <a:pt x="293" y="247"/>
                </a:lnTo>
                <a:close/>
                <a:moveTo>
                  <a:pt x="293" y="174"/>
                </a:moveTo>
                <a:cubicBezTo>
                  <a:pt x="293" y="176"/>
                  <a:pt x="293" y="179"/>
                  <a:pt x="295" y="180"/>
                </a:cubicBezTo>
                <a:cubicBezTo>
                  <a:pt x="297" y="182"/>
                  <a:pt x="299" y="183"/>
                  <a:pt x="302" y="183"/>
                </a:cubicBezTo>
                <a:cubicBezTo>
                  <a:pt x="320" y="183"/>
                  <a:pt x="320" y="183"/>
                  <a:pt x="320" y="183"/>
                </a:cubicBezTo>
                <a:cubicBezTo>
                  <a:pt x="323" y="183"/>
                  <a:pt x="325" y="182"/>
                  <a:pt x="327" y="180"/>
                </a:cubicBezTo>
                <a:cubicBezTo>
                  <a:pt x="328" y="179"/>
                  <a:pt x="329" y="176"/>
                  <a:pt x="329" y="174"/>
                </a:cubicBezTo>
                <a:cubicBezTo>
                  <a:pt x="329" y="155"/>
                  <a:pt x="329" y="155"/>
                  <a:pt x="329" y="155"/>
                </a:cubicBezTo>
                <a:cubicBezTo>
                  <a:pt x="329" y="153"/>
                  <a:pt x="328" y="151"/>
                  <a:pt x="327" y="149"/>
                </a:cubicBezTo>
                <a:cubicBezTo>
                  <a:pt x="325" y="147"/>
                  <a:pt x="323" y="146"/>
                  <a:pt x="320" y="146"/>
                </a:cubicBezTo>
                <a:cubicBezTo>
                  <a:pt x="302" y="146"/>
                  <a:pt x="302" y="146"/>
                  <a:pt x="302" y="146"/>
                </a:cubicBezTo>
                <a:cubicBezTo>
                  <a:pt x="299" y="146"/>
                  <a:pt x="297" y="147"/>
                  <a:pt x="295" y="149"/>
                </a:cubicBezTo>
                <a:cubicBezTo>
                  <a:pt x="293" y="151"/>
                  <a:pt x="293" y="153"/>
                  <a:pt x="293" y="155"/>
                </a:cubicBezTo>
                <a:lnTo>
                  <a:pt x="293" y="174"/>
                </a:lnTo>
                <a:close/>
                <a:moveTo>
                  <a:pt x="293" y="101"/>
                </a:moveTo>
                <a:cubicBezTo>
                  <a:pt x="293" y="103"/>
                  <a:pt x="293" y="105"/>
                  <a:pt x="295" y="107"/>
                </a:cubicBezTo>
                <a:cubicBezTo>
                  <a:pt x="297" y="109"/>
                  <a:pt x="299" y="110"/>
                  <a:pt x="302" y="110"/>
                </a:cubicBezTo>
                <a:cubicBezTo>
                  <a:pt x="320" y="110"/>
                  <a:pt x="320" y="110"/>
                  <a:pt x="320" y="110"/>
                </a:cubicBezTo>
                <a:cubicBezTo>
                  <a:pt x="323" y="110"/>
                  <a:pt x="325" y="109"/>
                  <a:pt x="327" y="107"/>
                </a:cubicBezTo>
                <a:cubicBezTo>
                  <a:pt x="328" y="105"/>
                  <a:pt x="329" y="103"/>
                  <a:pt x="329" y="101"/>
                </a:cubicBezTo>
                <a:cubicBezTo>
                  <a:pt x="329" y="82"/>
                  <a:pt x="329" y="82"/>
                  <a:pt x="329" y="82"/>
                </a:cubicBezTo>
                <a:cubicBezTo>
                  <a:pt x="329" y="80"/>
                  <a:pt x="328" y="77"/>
                  <a:pt x="327" y="76"/>
                </a:cubicBezTo>
                <a:cubicBezTo>
                  <a:pt x="325" y="74"/>
                  <a:pt x="323" y="73"/>
                  <a:pt x="320" y="73"/>
                </a:cubicBezTo>
                <a:cubicBezTo>
                  <a:pt x="302" y="73"/>
                  <a:pt x="302" y="73"/>
                  <a:pt x="302" y="73"/>
                </a:cubicBezTo>
                <a:cubicBezTo>
                  <a:pt x="299" y="73"/>
                  <a:pt x="297" y="74"/>
                  <a:pt x="295" y="76"/>
                </a:cubicBezTo>
                <a:cubicBezTo>
                  <a:pt x="293" y="77"/>
                  <a:pt x="293" y="80"/>
                  <a:pt x="293" y="82"/>
                </a:cubicBezTo>
                <a:lnTo>
                  <a:pt x="293" y="10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7" name="Freeform 278"/>
          <p:cNvSpPr/>
          <p:nvPr/>
        </p:nvSpPr>
        <p:spPr bwMode="auto">
          <a:xfrm>
            <a:off x="9710740" y="2667000"/>
            <a:ext cx="454025" cy="382588"/>
          </a:xfrm>
          <a:custGeom>
            <a:avLst/>
            <a:gdLst>
              <a:gd name="T0" fmla="*/ 2147483647 w 282"/>
              <a:gd name="T1" fmla="*/ 2147483647 h 239"/>
              <a:gd name="T2" fmla="*/ 2147483647 w 282"/>
              <a:gd name="T3" fmla="*/ 2147483647 h 239"/>
              <a:gd name="T4" fmla="*/ 2147483647 w 282"/>
              <a:gd name="T5" fmla="*/ 2147483647 h 239"/>
              <a:gd name="T6" fmla="*/ 2147483647 w 282"/>
              <a:gd name="T7" fmla="*/ 2147483647 h 239"/>
              <a:gd name="T8" fmla="*/ 2147483647 w 282"/>
              <a:gd name="T9" fmla="*/ 2147483647 h 239"/>
              <a:gd name="T10" fmla="*/ 2147483647 w 282"/>
              <a:gd name="T11" fmla="*/ 0 h 239"/>
              <a:gd name="T12" fmla="*/ 0 w 282"/>
              <a:gd name="T13" fmla="*/ 2147483647 h 239"/>
              <a:gd name="T14" fmla="*/ 0 w 282"/>
              <a:gd name="T15" fmla="*/ 2147483647 h 239"/>
              <a:gd name="T16" fmla="*/ 2147483647 w 282"/>
              <a:gd name="T17" fmla="*/ 2147483647 h 239"/>
              <a:gd name="T18" fmla="*/ 2147483647 w 282"/>
              <a:gd name="T19" fmla="*/ 2147483647 h 239"/>
              <a:gd name="T20" fmla="*/ 2147483647 w 282"/>
              <a:gd name="T21" fmla="*/ 2147483647 h 239"/>
              <a:gd name="T22" fmla="*/ 2147483647 w 282"/>
              <a:gd name="T23" fmla="*/ 2147483647 h 239"/>
              <a:gd name="T24" fmla="*/ 2147483647 w 282"/>
              <a:gd name="T25" fmla="*/ 2147483647 h 239"/>
              <a:gd name="T26" fmla="*/ 2147483647 w 282"/>
              <a:gd name="T27" fmla="*/ 2147483647 h 239"/>
              <a:gd name="T28" fmla="*/ 2147483647 w 282"/>
              <a:gd name="T29" fmla="*/ 2147483647 h 239"/>
              <a:gd name="T30" fmla="*/ 2147483647 w 282"/>
              <a:gd name="T31" fmla="*/ 2147483647 h 239"/>
              <a:gd name="T32" fmla="*/ 2147483647 w 282"/>
              <a:gd name="T33" fmla="*/ 2147483647 h 239"/>
              <a:gd name="T34" fmla="*/ 2147483647 w 282"/>
              <a:gd name="T35" fmla="*/ 2147483647 h 23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282" h="239">
                <a:moveTo>
                  <a:pt x="282" y="142"/>
                </a:moveTo>
                <a:lnTo>
                  <a:pt x="229" y="89"/>
                </a:lnTo>
                <a:lnTo>
                  <a:pt x="229" y="9"/>
                </a:lnTo>
                <a:lnTo>
                  <a:pt x="194" y="9"/>
                </a:lnTo>
                <a:lnTo>
                  <a:pt x="194" y="53"/>
                </a:lnTo>
                <a:lnTo>
                  <a:pt x="141" y="0"/>
                </a:lnTo>
                <a:lnTo>
                  <a:pt x="0" y="142"/>
                </a:lnTo>
                <a:lnTo>
                  <a:pt x="0" y="150"/>
                </a:lnTo>
                <a:lnTo>
                  <a:pt x="35" y="150"/>
                </a:lnTo>
                <a:lnTo>
                  <a:pt x="35" y="239"/>
                </a:lnTo>
                <a:lnTo>
                  <a:pt x="123" y="239"/>
                </a:lnTo>
                <a:lnTo>
                  <a:pt x="123" y="186"/>
                </a:lnTo>
                <a:lnTo>
                  <a:pt x="159" y="186"/>
                </a:lnTo>
                <a:lnTo>
                  <a:pt x="159" y="239"/>
                </a:lnTo>
                <a:lnTo>
                  <a:pt x="247" y="239"/>
                </a:lnTo>
                <a:lnTo>
                  <a:pt x="247" y="150"/>
                </a:lnTo>
                <a:lnTo>
                  <a:pt x="282" y="150"/>
                </a:lnTo>
                <a:lnTo>
                  <a:pt x="282" y="1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8" name="Freeform 280"/>
          <p:cNvSpPr>
            <a:spLocks noEditPoints="1"/>
          </p:cNvSpPr>
          <p:nvPr/>
        </p:nvSpPr>
        <p:spPr bwMode="auto">
          <a:xfrm>
            <a:off x="9717088" y="3802065"/>
            <a:ext cx="442912" cy="358775"/>
          </a:xfrm>
          <a:custGeom>
            <a:avLst/>
            <a:gdLst>
              <a:gd name="T0" fmla="*/ 0 w 283"/>
              <a:gd name="T1" fmla="*/ 2147483647 h 282"/>
              <a:gd name="T2" fmla="*/ 2147483647 w 283"/>
              <a:gd name="T3" fmla="*/ 2147483647 h 282"/>
              <a:gd name="T4" fmla="*/ 2147483647 w 283"/>
              <a:gd name="T5" fmla="*/ 0 h 282"/>
              <a:gd name="T6" fmla="*/ 0 w 283"/>
              <a:gd name="T7" fmla="*/ 0 h 282"/>
              <a:gd name="T8" fmla="*/ 0 w 283"/>
              <a:gd name="T9" fmla="*/ 2147483647 h 282"/>
              <a:gd name="T10" fmla="*/ 2147483647 w 283"/>
              <a:gd name="T11" fmla="*/ 2147483647 h 282"/>
              <a:gd name="T12" fmla="*/ 2147483647 w 283"/>
              <a:gd name="T13" fmla="*/ 2147483647 h 282"/>
              <a:gd name="T14" fmla="*/ 2147483647 w 283"/>
              <a:gd name="T15" fmla="*/ 2147483647 h 282"/>
              <a:gd name="T16" fmla="*/ 2147483647 w 283"/>
              <a:gd name="T17" fmla="*/ 2147483647 h 282"/>
              <a:gd name="T18" fmla="*/ 2147483647 w 283"/>
              <a:gd name="T19" fmla="*/ 2147483647 h 282"/>
              <a:gd name="T20" fmla="*/ 2147483647 w 283"/>
              <a:gd name="T21" fmla="*/ 2147483647 h 282"/>
              <a:gd name="T22" fmla="*/ 2147483647 w 283"/>
              <a:gd name="T23" fmla="*/ 2147483647 h 282"/>
              <a:gd name="T24" fmla="*/ 2147483647 w 283"/>
              <a:gd name="T25" fmla="*/ 2147483647 h 282"/>
              <a:gd name="T26" fmla="*/ 2147483647 w 283"/>
              <a:gd name="T27" fmla="*/ 2147483647 h 282"/>
              <a:gd name="T28" fmla="*/ 2147483647 w 283"/>
              <a:gd name="T29" fmla="*/ 2147483647 h 282"/>
              <a:gd name="T30" fmla="*/ 2147483647 w 283"/>
              <a:gd name="T31" fmla="*/ 2147483647 h 282"/>
              <a:gd name="T32" fmla="*/ 2147483647 w 283"/>
              <a:gd name="T33" fmla="*/ 2147483647 h 282"/>
              <a:gd name="T34" fmla="*/ 2147483647 w 283"/>
              <a:gd name="T35" fmla="*/ 2147483647 h 282"/>
              <a:gd name="T36" fmla="*/ 2147483647 w 283"/>
              <a:gd name="T37" fmla="*/ 2147483647 h 282"/>
              <a:gd name="T38" fmla="*/ 2147483647 w 283"/>
              <a:gd name="T39" fmla="*/ 2147483647 h 282"/>
              <a:gd name="T40" fmla="*/ 2147483647 w 283"/>
              <a:gd name="T41" fmla="*/ 2147483647 h 282"/>
              <a:gd name="T42" fmla="*/ 2147483647 w 283"/>
              <a:gd name="T43" fmla="*/ 2147483647 h 282"/>
              <a:gd name="T44" fmla="*/ 2147483647 w 283"/>
              <a:gd name="T45" fmla="*/ 2147483647 h 282"/>
              <a:gd name="T46" fmla="*/ 2147483647 w 283"/>
              <a:gd name="T47" fmla="*/ 2147483647 h 282"/>
              <a:gd name="T48" fmla="*/ 2147483647 w 283"/>
              <a:gd name="T49" fmla="*/ 2147483647 h 282"/>
              <a:gd name="T50" fmla="*/ 2147483647 w 283"/>
              <a:gd name="T51" fmla="*/ 2147483647 h 282"/>
              <a:gd name="T52" fmla="*/ 2147483647 w 283"/>
              <a:gd name="T53" fmla="*/ 2147483647 h 282"/>
              <a:gd name="T54" fmla="*/ 2147483647 w 283"/>
              <a:gd name="T55" fmla="*/ 2147483647 h 282"/>
              <a:gd name="T56" fmla="*/ 2147483647 w 283"/>
              <a:gd name="T57" fmla="*/ 2147483647 h 282"/>
              <a:gd name="T58" fmla="*/ 2147483647 w 283"/>
              <a:gd name="T59" fmla="*/ 2147483647 h 282"/>
              <a:gd name="T60" fmla="*/ 2147483647 w 283"/>
              <a:gd name="T61" fmla="*/ 2147483647 h 282"/>
              <a:gd name="T62" fmla="*/ 2147483647 w 283"/>
              <a:gd name="T63" fmla="*/ 2147483647 h 282"/>
              <a:gd name="T64" fmla="*/ 2147483647 w 283"/>
              <a:gd name="T65" fmla="*/ 2147483647 h 282"/>
              <a:gd name="T66" fmla="*/ 2147483647 w 283"/>
              <a:gd name="T67" fmla="*/ 2147483647 h 282"/>
              <a:gd name="T68" fmla="*/ 2147483647 w 283"/>
              <a:gd name="T69" fmla="*/ 2147483647 h 282"/>
              <a:gd name="T70" fmla="*/ 2147483647 w 283"/>
              <a:gd name="T71" fmla="*/ 2147483647 h 282"/>
              <a:gd name="T72" fmla="*/ 2147483647 w 283"/>
              <a:gd name="T73" fmla="*/ 2147483647 h 282"/>
              <a:gd name="T74" fmla="*/ 2147483647 w 283"/>
              <a:gd name="T75" fmla="*/ 2147483647 h 282"/>
              <a:gd name="T76" fmla="*/ 2147483647 w 283"/>
              <a:gd name="T77" fmla="*/ 2147483647 h 282"/>
              <a:gd name="T78" fmla="*/ 2147483647 w 283"/>
              <a:gd name="T79" fmla="*/ 2147483647 h 282"/>
              <a:gd name="T80" fmla="*/ 2147483647 w 283"/>
              <a:gd name="T81" fmla="*/ 2147483647 h 282"/>
              <a:gd name="T82" fmla="*/ 2147483647 w 283"/>
              <a:gd name="T83" fmla="*/ 2147483647 h 282"/>
              <a:gd name="T84" fmla="*/ 2147483647 w 283"/>
              <a:gd name="T85" fmla="*/ 2147483647 h 282"/>
              <a:gd name="T86" fmla="*/ 2147483647 w 283"/>
              <a:gd name="T87" fmla="*/ 2147483647 h 282"/>
              <a:gd name="T88" fmla="*/ 2147483647 w 283"/>
              <a:gd name="T89" fmla="*/ 2147483647 h 282"/>
              <a:gd name="T90" fmla="*/ 2147483647 w 283"/>
              <a:gd name="T91" fmla="*/ 2147483647 h 282"/>
              <a:gd name="T92" fmla="*/ 2147483647 w 283"/>
              <a:gd name="T93" fmla="*/ 2147483647 h 282"/>
              <a:gd name="T94" fmla="*/ 2147483647 w 283"/>
              <a:gd name="T95" fmla="*/ 2147483647 h 282"/>
              <a:gd name="T96" fmla="*/ 2147483647 w 283"/>
              <a:gd name="T97" fmla="*/ 2147483647 h 282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283" h="282">
                <a:moveTo>
                  <a:pt x="0" y="282"/>
                </a:moveTo>
                <a:lnTo>
                  <a:pt x="142" y="282"/>
                </a:lnTo>
                <a:lnTo>
                  <a:pt x="142" y="0"/>
                </a:lnTo>
                <a:lnTo>
                  <a:pt x="0" y="0"/>
                </a:lnTo>
                <a:lnTo>
                  <a:pt x="0" y="282"/>
                </a:lnTo>
                <a:close/>
                <a:moveTo>
                  <a:pt x="89" y="35"/>
                </a:moveTo>
                <a:lnTo>
                  <a:pt x="124" y="35"/>
                </a:lnTo>
                <a:lnTo>
                  <a:pt x="124" y="70"/>
                </a:lnTo>
                <a:lnTo>
                  <a:pt x="89" y="70"/>
                </a:lnTo>
                <a:lnTo>
                  <a:pt x="89" y="35"/>
                </a:lnTo>
                <a:close/>
                <a:moveTo>
                  <a:pt x="89" y="106"/>
                </a:moveTo>
                <a:lnTo>
                  <a:pt x="124" y="106"/>
                </a:lnTo>
                <a:lnTo>
                  <a:pt x="124" y="141"/>
                </a:lnTo>
                <a:lnTo>
                  <a:pt x="89" y="141"/>
                </a:lnTo>
                <a:lnTo>
                  <a:pt x="89" y="106"/>
                </a:lnTo>
                <a:close/>
                <a:moveTo>
                  <a:pt x="89" y="176"/>
                </a:moveTo>
                <a:lnTo>
                  <a:pt x="124" y="176"/>
                </a:lnTo>
                <a:lnTo>
                  <a:pt x="124" y="212"/>
                </a:lnTo>
                <a:lnTo>
                  <a:pt x="89" y="212"/>
                </a:lnTo>
                <a:lnTo>
                  <a:pt x="89" y="176"/>
                </a:lnTo>
                <a:close/>
                <a:moveTo>
                  <a:pt x="18" y="35"/>
                </a:moveTo>
                <a:lnTo>
                  <a:pt x="53" y="35"/>
                </a:lnTo>
                <a:lnTo>
                  <a:pt x="53" y="70"/>
                </a:lnTo>
                <a:lnTo>
                  <a:pt x="18" y="70"/>
                </a:lnTo>
                <a:lnTo>
                  <a:pt x="18" y="35"/>
                </a:lnTo>
                <a:close/>
                <a:moveTo>
                  <a:pt x="18" y="106"/>
                </a:moveTo>
                <a:lnTo>
                  <a:pt x="53" y="106"/>
                </a:lnTo>
                <a:lnTo>
                  <a:pt x="53" y="141"/>
                </a:lnTo>
                <a:lnTo>
                  <a:pt x="18" y="141"/>
                </a:lnTo>
                <a:lnTo>
                  <a:pt x="18" y="106"/>
                </a:lnTo>
                <a:close/>
                <a:moveTo>
                  <a:pt x="18" y="176"/>
                </a:moveTo>
                <a:lnTo>
                  <a:pt x="53" y="176"/>
                </a:lnTo>
                <a:lnTo>
                  <a:pt x="53" y="212"/>
                </a:lnTo>
                <a:lnTo>
                  <a:pt x="18" y="212"/>
                </a:lnTo>
                <a:lnTo>
                  <a:pt x="18" y="176"/>
                </a:lnTo>
                <a:close/>
                <a:moveTo>
                  <a:pt x="159" y="88"/>
                </a:moveTo>
                <a:lnTo>
                  <a:pt x="283" y="88"/>
                </a:lnTo>
                <a:lnTo>
                  <a:pt x="283" y="106"/>
                </a:lnTo>
                <a:lnTo>
                  <a:pt x="159" y="106"/>
                </a:lnTo>
                <a:lnTo>
                  <a:pt x="159" y="88"/>
                </a:lnTo>
                <a:close/>
                <a:moveTo>
                  <a:pt x="159" y="282"/>
                </a:moveTo>
                <a:lnTo>
                  <a:pt x="195" y="282"/>
                </a:lnTo>
                <a:lnTo>
                  <a:pt x="195" y="212"/>
                </a:lnTo>
                <a:lnTo>
                  <a:pt x="248" y="212"/>
                </a:lnTo>
                <a:lnTo>
                  <a:pt x="248" y="282"/>
                </a:lnTo>
                <a:lnTo>
                  <a:pt x="283" y="282"/>
                </a:lnTo>
                <a:lnTo>
                  <a:pt x="283" y="123"/>
                </a:lnTo>
                <a:lnTo>
                  <a:pt x="159" y="123"/>
                </a:lnTo>
                <a:lnTo>
                  <a:pt x="159" y="28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79" name="Freeform 308"/>
          <p:cNvSpPr>
            <a:spLocks noEditPoints="1"/>
          </p:cNvSpPr>
          <p:nvPr/>
        </p:nvSpPr>
        <p:spPr bwMode="auto">
          <a:xfrm>
            <a:off x="10909301" y="3805238"/>
            <a:ext cx="309563" cy="354012"/>
          </a:xfrm>
          <a:custGeom>
            <a:avLst/>
            <a:gdLst>
              <a:gd name="T0" fmla="*/ 2147483647 w 448"/>
              <a:gd name="T1" fmla="*/ 2147483647 h 512"/>
              <a:gd name="T2" fmla="*/ 2147483647 w 448"/>
              <a:gd name="T3" fmla="*/ 2147483647 h 512"/>
              <a:gd name="T4" fmla="*/ 2147483647 w 448"/>
              <a:gd name="T5" fmla="*/ 2147483647 h 512"/>
              <a:gd name="T6" fmla="*/ 2147483647 w 448"/>
              <a:gd name="T7" fmla="*/ 2147483647 h 512"/>
              <a:gd name="T8" fmla="*/ 2147483647 w 448"/>
              <a:gd name="T9" fmla="*/ 2147483647 h 512"/>
              <a:gd name="T10" fmla="*/ 2147483647 w 448"/>
              <a:gd name="T11" fmla="*/ 2147483647 h 512"/>
              <a:gd name="T12" fmla="*/ 2147483647 w 448"/>
              <a:gd name="T13" fmla="*/ 0 h 512"/>
              <a:gd name="T14" fmla="*/ 2147483647 w 448"/>
              <a:gd name="T15" fmla="*/ 0 h 512"/>
              <a:gd name="T16" fmla="*/ 0 w 448"/>
              <a:gd name="T17" fmla="*/ 2147483647 h 512"/>
              <a:gd name="T18" fmla="*/ 0 w 448"/>
              <a:gd name="T19" fmla="*/ 2147483647 h 512"/>
              <a:gd name="T20" fmla="*/ 2147483647 w 448"/>
              <a:gd name="T21" fmla="*/ 2147483647 h 512"/>
              <a:gd name="T22" fmla="*/ 2147483647 w 448"/>
              <a:gd name="T23" fmla="*/ 2147483647 h 512"/>
              <a:gd name="T24" fmla="*/ 2147483647 w 448"/>
              <a:gd name="T25" fmla="*/ 2147483647 h 512"/>
              <a:gd name="T26" fmla="*/ 2147483647 w 448"/>
              <a:gd name="T27" fmla="*/ 2147483647 h 512"/>
              <a:gd name="T28" fmla="*/ 2147483647 w 448"/>
              <a:gd name="T29" fmla="*/ 2147483647 h 512"/>
              <a:gd name="T30" fmla="*/ 2147483647 w 448"/>
              <a:gd name="T31" fmla="*/ 2147483647 h 512"/>
              <a:gd name="T32" fmla="*/ 2147483647 w 448"/>
              <a:gd name="T33" fmla="*/ 2147483647 h 512"/>
              <a:gd name="T34" fmla="*/ 2147483647 w 448"/>
              <a:gd name="T35" fmla="*/ 2147483647 h 512"/>
              <a:gd name="T36" fmla="*/ 2147483647 w 448"/>
              <a:gd name="T37" fmla="*/ 2147483647 h 51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448" h="512">
                <a:moveTo>
                  <a:pt x="416" y="64"/>
                </a:moveTo>
                <a:cubicBezTo>
                  <a:pt x="416" y="480"/>
                  <a:pt x="416" y="480"/>
                  <a:pt x="416" y="480"/>
                </a:cubicBezTo>
                <a:cubicBezTo>
                  <a:pt x="80" y="480"/>
                  <a:pt x="80" y="480"/>
                  <a:pt x="80" y="480"/>
                </a:cubicBezTo>
                <a:cubicBezTo>
                  <a:pt x="53" y="480"/>
                  <a:pt x="32" y="459"/>
                  <a:pt x="32" y="432"/>
                </a:cubicBezTo>
                <a:cubicBezTo>
                  <a:pt x="32" y="405"/>
                  <a:pt x="53" y="384"/>
                  <a:pt x="80" y="384"/>
                </a:cubicBezTo>
                <a:cubicBezTo>
                  <a:pt x="384" y="384"/>
                  <a:pt x="384" y="384"/>
                  <a:pt x="384" y="384"/>
                </a:cubicBezTo>
                <a:cubicBezTo>
                  <a:pt x="384" y="0"/>
                  <a:pt x="384" y="0"/>
                  <a:pt x="38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29" y="0"/>
                  <a:pt x="0" y="29"/>
                  <a:pt x="0" y="64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483"/>
                  <a:pt x="29" y="512"/>
                  <a:pt x="64" y="512"/>
                </a:cubicBezTo>
                <a:cubicBezTo>
                  <a:pt x="448" y="512"/>
                  <a:pt x="448" y="512"/>
                  <a:pt x="448" y="512"/>
                </a:cubicBezTo>
                <a:cubicBezTo>
                  <a:pt x="448" y="64"/>
                  <a:pt x="448" y="64"/>
                  <a:pt x="448" y="64"/>
                </a:cubicBezTo>
                <a:lnTo>
                  <a:pt x="416" y="64"/>
                </a:lnTo>
                <a:close/>
                <a:moveTo>
                  <a:pt x="96" y="416"/>
                </a:moveTo>
                <a:cubicBezTo>
                  <a:pt x="384" y="416"/>
                  <a:pt x="384" y="416"/>
                  <a:pt x="384" y="416"/>
                </a:cubicBezTo>
                <a:cubicBezTo>
                  <a:pt x="384" y="448"/>
                  <a:pt x="384" y="448"/>
                  <a:pt x="384" y="448"/>
                </a:cubicBezTo>
                <a:cubicBezTo>
                  <a:pt x="96" y="448"/>
                  <a:pt x="96" y="448"/>
                  <a:pt x="96" y="448"/>
                </a:cubicBezTo>
                <a:lnTo>
                  <a:pt x="96" y="4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109728" tIns="54864" rIns="109728" bIns="54864"/>
          <a:lstStyle/>
          <a:p>
            <a:endParaRPr lang="zh-CN" altLang="en-US"/>
          </a:p>
        </p:txBody>
      </p:sp>
      <p:sp>
        <p:nvSpPr>
          <p:cNvPr id="7180" name="TextBox 35"/>
          <p:cNvSpPr txBox="1">
            <a:spLocks noChangeArrowheads="1"/>
          </p:cNvSpPr>
          <p:nvPr/>
        </p:nvSpPr>
        <p:spPr bwMode="auto">
          <a:xfrm>
            <a:off x="547688" y="2549527"/>
            <a:ext cx="2940051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9493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493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7181" name="Title 1"/>
          <p:cNvSpPr txBox="1">
            <a:spLocks noChangeArrowheads="1"/>
          </p:cNvSpPr>
          <p:nvPr/>
        </p:nvSpPr>
        <p:spPr bwMode="auto">
          <a:xfrm>
            <a:off x="696913" y="1908177"/>
            <a:ext cx="2641600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</a:pPr>
            <a:r>
              <a:rPr lang="zh-CN" altLang="en-US" sz="24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极致无岸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pic>
        <p:nvPicPr>
          <p:cNvPr id="8195" name="图片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7740" y="2160588"/>
            <a:ext cx="1862137" cy="172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92163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197" name="矩形 5"/>
          <p:cNvSpPr>
            <a:spLocks noChangeArrowheads="1"/>
          </p:cNvSpPr>
          <p:nvPr/>
        </p:nvSpPr>
        <p:spPr bwMode="auto">
          <a:xfrm>
            <a:off x="808040" y="4143375"/>
            <a:ext cx="2141537" cy="420688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8" name="TextBox 30"/>
          <p:cNvSpPr txBox="1">
            <a:spLocks noChangeArrowheads="1"/>
          </p:cNvSpPr>
          <p:nvPr/>
        </p:nvSpPr>
        <p:spPr bwMode="auto">
          <a:xfrm>
            <a:off x="1111252" y="4664076"/>
            <a:ext cx="15351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99" name="TextBox 33"/>
          <p:cNvSpPr txBox="1">
            <a:spLocks noChangeArrowheads="1"/>
          </p:cNvSpPr>
          <p:nvPr/>
        </p:nvSpPr>
        <p:spPr bwMode="auto">
          <a:xfrm>
            <a:off x="766765" y="5002215"/>
            <a:ext cx="2224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0" name="TextBox 30"/>
          <p:cNvSpPr txBox="1">
            <a:spLocks noChangeArrowheads="1"/>
          </p:cNvSpPr>
          <p:nvPr/>
        </p:nvSpPr>
        <p:spPr bwMode="auto">
          <a:xfrm>
            <a:off x="1065213" y="4184651"/>
            <a:ext cx="1533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01" name="图片 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1300" y="2162175"/>
            <a:ext cx="1862139" cy="169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2" name="Rectangle 26"/>
          <p:cNvSpPr>
            <a:spLocks noChangeArrowheads="1"/>
          </p:cNvSpPr>
          <p:nvPr/>
        </p:nvSpPr>
        <p:spPr bwMode="auto">
          <a:xfrm>
            <a:off x="6453188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03" name="矩形 12"/>
          <p:cNvSpPr>
            <a:spLocks noChangeArrowheads="1"/>
          </p:cNvSpPr>
          <p:nvPr/>
        </p:nvSpPr>
        <p:spPr bwMode="auto">
          <a:xfrm>
            <a:off x="6448425" y="4143375"/>
            <a:ext cx="2141539" cy="420688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4" name="TextBox 30"/>
          <p:cNvSpPr txBox="1">
            <a:spLocks noChangeArrowheads="1"/>
          </p:cNvSpPr>
          <p:nvPr/>
        </p:nvSpPr>
        <p:spPr bwMode="auto">
          <a:xfrm>
            <a:off x="6707188" y="4664076"/>
            <a:ext cx="15351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5" name="TextBox 33"/>
          <p:cNvSpPr txBox="1">
            <a:spLocks noChangeArrowheads="1"/>
          </p:cNvSpPr>
          <p:nvPr/>
        </p:nvSpPr>
        <p:spPr bwMode="auto">
          <a:xfrm>
            <a:off x="6362700" y="5002215"/>
            <a:ext cx="22240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06" name="TextBox 30"/>
          <p:cNvSpPr txBox="1">
            <a:spLocks noChangeArrowheads="1"/>
          </p:cNvSpPr>
          <p:nvPr/>
        </p:nvSpPr>
        <p:spPr bwMode="auto">
          <a:xfrm>
            <a:off x="6757988" y="4184651"/>
            <a:ext cx="1533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07" name="图片 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67839" y="2147888"/>
            <a:ext cx="1857375" cy="172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8" name="Rectangle 30"/>
          <p:cNvSpPr>
            <a:spLocks noChangeArrowheads="1"/>
          </p:cNvSpPr>
          <p:nvPr/>
        </p:nvSpPr>
        <p:spPr bwMode="auto">
          <a:xfrm>
            <a:off x="9229725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09" name="矩形 19"/>
          <p:cNvSpPr>
            <a:spLocks noChangeArrowheads="1"/>
          </p:cNvSpPr>
          <p:nvPr/>
        </p:nvSpPr>
        <p:spPr bwMode="auto">
          <a:xfrm>
            <a:off x="9240840" y="4137025"/>
            <a:ext cx="2141537" cy="420688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0" name="TextBox 30"/>
          <p:cNvSpPr txBox="1">
            <a:spLocks noChangeArrowheads="1"/>
          </p:cNvSpPr>
          <p:nvPr/>
        </p:nvSpPr>
        <p:spPr bwMode="auto">
          <a:xfrm>
            <a:off x="9498014" y="4673601"/>
            <a:ext cx="1533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1" name="TextBox 33"/>
          <p:cNvSpPr txBox="1">
            <a:spLocks noChangeArrowheads="1"/>
          </p:cNvSpPr>
          <p:nvPr/>
        </p:nvSpPr>
        <p:spPr bwMode="auto">
          <a:xfrm>
            <a:off x="9158290" y="4927602"/>
            <a:ext cx="22240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2" name="TextBox 30"/>
          <p:cNvSpPr txBox="1">
            <a:spLocks noChangeArrowheads="1"/>
          </p:cNvSpPr>
          <p:nvPr/>
        </p:nvSpPr>
        <p:spPr bwMode="auto">
          <a:xfrm>
            <a:off x="9544052" y="4178301"/>
            <a:ext cx="153511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213" name="图片 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0477" y="2147890"/>
            <a:ext cx="1851025" cy="176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14" name="Rectangle 22"/>
          <p:cNvSpPr>
            <a:spLocks noChangeArrowheads="1"/>
          </p:cNvSpPr>
          <p:nvPr/>
        </p:nvSpPr>
        <p:spPr bwMode="auto">
          <a:xfrm>
            <a:off x="3648075" y="2017713"/>
            <a:ext cx="2133600" cy="2032000"/>
          </a:xfrm>
          <a:prstGeom prst="rect">
            <a:avLst/>
          </a:prstGeom>
          <a:noFill/>
          <a:ln w="12700">
            <a:solidFill>
              <a:srgbClr val="A6A6A6"/>
            </a:solidFill>
            <a:prstDash val="dash"/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 algn="ctr" eaLnBrk="1" hangingPunct="1"/>
            <a:endParaRPr lang="en-US" altLang="zh-CN" sz="3200">
              <a:solidFill>
                <a:srgbClr val="FFFFFF"/>
              </a:solidFill>
            </a:endParaRPr>
          </a:p>
        </p:txBody>
      </p:sp>
      <p:sp>
        <p:nvSpPr>
          <p:cNvPr id="8215" name="矩形 26"/>
          <p:cNvSpPr>
            <a:spLocks noChangeArrowheads="1"/>
          </p:cNvSpPr>
          <p:nvPr/>
        </p:nvSpPr>
        <p:spPr bwMode="auto">
          <a:xfrm>
            <a:off x="3652840" y="4152900"/>
            <a:ext cx="2141537" cy="420688"/>
          </a:xfrm>
          <a:prstGeom prst="rect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6" name="TextBox 30"/>
          <p:cNvSpPr txBox="1">
            <a:spLocks noChangeArrowheads="1"/>
          </p:cNvSpPr>
          <p:nvPr/>
        </p:nvSpPr>
        <p:spPr bwMode="auto">
          <a:xfrm>
            <a:off x="3903664" y="4673601"/>
            <a:ext cx="1533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rgbClr val="7E7E7D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7E7E7D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7" name="TextBox 33"/>
          <p:cNvSpPr txBox="1">
            <a:spLocks noChangeArrowheads="1"/>
          </p:cNvSpPr>
          <p:nvPr/>
        </p:nvSpPr>
        <p:spPr bwMode="auto">
          <a:xfrm>
            <a:off x="3559175" y="5011740"/>
            <a:ext cx="22225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18" name="TextBox 30"/>
          <p:cNvSpPr txBox="1">
            <a:spLocks noChangeArrowheads="1"/>
          </p:cNvSpPr>
          <p:nvPr/>
        </p:nvSpPr>
        <p:spPr bwMode="auto">
          <a:xfrm>
            <a:off x="3948114" y="4194176"/>
            <a:ext cx="153352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9219" name="Oval 47"/>
          <p:cNvSpPr>
            <a:spLocks noChangeArrowheads="1"/>
          </p:cNvSpPr>
          <p:nvPr/>
        </p:nvSpPr>
        <p:spPr bwMode="auto">
          <a:xfrm>
            <a:off x="1404939" y="205740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9220" name="TextBox 42"/>
          <p:cNvSpPr txBox="1">
            <a:spLocks noChangeArrowheads="1"/>
          </p:cNvSpPr>
          <p:nvPr/>
        </p:nvSpPr>
        <p:spPr bwMode="auto">
          <a:xfrm>
            <a:off x="1404939" y="3816352"/>
            <a:ext cx="121920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93" name="Straight Arrow Connector 37"/>
          <p:cNvCxnSpPr>
            <a:cxnSpLocks noChangeShapeType="1"/>
          </p:cNvCxnSpPr>
          <p:nvPr/>
        </p:nvCxnSpPr>
        <p:spPr bwMode="auto">
          <a:xfrm>
            <a:off x="2846389" y="3435350"/>
            <a:ext cx="303212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2" name="Oval 48"/>
          <p:cNvSpPr>
            <a:spLocks noChangeArrowheads="1"/>
          </p:cNvSpPr>
          <p:nvPr/>
        </p:nvSpPr>
        <p:spPr bwMode="auto">
          <a:xfrm>
            <a:off x="3454400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23" name="TextBox 43"/>
          <p:cNvSpPr txBox="1">
            <a:spLocks noChangeArrowheads="1"/>
          </p:cNvSpPr>
          <p:nvPr/>
        </p:nvSpPr>
        <p:spPr bwMode="auto">
          <a:xfrm>
            <a:off x="3454400" y="3810002"/>
            <a:ext cx="121920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96" name="Straight Arrow Connector 39"/>
          <p:cNvCxnSpPr>
            <a:cxnSpLocks noChangeShapeType="1"/>
          </p:cNvCxnSpPr>
          <p:nvPr/>
        </p:nvCxnSpPr>
        <p:spPr bwMode="auto">
          <a:xfrm>
            <a:off x="4876800" y="3435350"/>
            <a:ext cx="304800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5" name="Oval 49"/>
          <p:cNvSpPr>
            <a:spLocks noChangeArrowheads="1"/>
          </p:cNvSpPr>
          <p:nvPr/>
        </p:nvSpPr>
        <p:spPr bwMode="auto">
          <a:xfrm>
            <a:off x="5468939" y="2011363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FFFFFF"/>
              </a:solidFill>
            </a:endParaRPr>
          </a:p>
        </p:txBody>
      </p:sp>
      <p:sp>
        <p:nvSpPr>
          <p:cNvPr id="9226" name="TextBox 44"/>
          <p:cNvSpPr txBox="1">
            <a:spLocks noChangeArrowheads="1"/>
          </p:cNvSpPr>
          <p:nvPr/>
        </p:nvSpPr>
        <p:spPr bwMode="auto">
          <a:xfrm>
            <a:off x="5486400" y="3810002"/>
            <a:ext cx="121920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299" name="Straight Arrow Connector 40"/>
          <p:cNvCxnSpPr>
            <a:cxnSpLocks noChangeShapeType="1"/>
          </p:cNvCxnSpPr>
          <p:nvPr/>
        </p:nvCxnSpPr>
        <p:spPr bwMode="auto">
          <a:xfrm>
            <a:off x="6908800" y="3419475"/>
            <a:ext cx="304800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28" name="Oval 50"/>
          <p:cNvSpPr>
            <a:spLocks noChangeArrowheads="1"/>
          </p:cNvSpPr>
          <p:nvPr/>
        </p:nvSpPr>
        <p:spPr bwMode="auto">
          <a:xfrm>
            <a:off x="7518400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29" name="TextBox 45"/>
          <p:cNvSpPr txBox="1">
            <a:spLocks noChangeArrowheads="1"/>
          </p:cNvSpPr>
          <p:nvPr/>
        </p:nvSpPr>
        <p:spPr bwMode="auto">
          <a:xfrm>
            <a:off x="7518400" y="3810002"/>
            <a:ext cx="121920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302" name="Straight Arrow Connector 41"/>
          <p:cNvCxnSpPr>
            <a:cxnSpLocks noChangeShapeType="1"/>
          </p:cNvCxnSpPr>
          <p:nvPr/>
        </p:nvCxnSpPr>
        <p:spPr bwMode="auto">
          <a:xfrm>
            <a:off x="8940800" y="3419475"/>
            <a:ext cx="303213" cy="0"/>
          </a:xfrm>
          <a:prstGeom prst="straightConnector1">
            <a:avLst/>
          </a:prstGeom>
          <a:noFill/>
          <a:ln w="6350">
            <a:solidFill>
              <a:srgbClr val="262626"/>
            </a:solidFill>
            <a:rou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231" name="Oval 51"/>
          <p:cNvSpPr>
            <a:spLocks noChangeArrowheads="1"/>
          </p:cNvSpPr>
          <p:nvPr/>
        </p:nvSpPr>
        <p:spPr bwMode="auto">
          <a:xfrm>
            <a:off x="9548813" y="2063750"/>
            <a:ext cx="1219200" cy="121920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en-US" altLang="zh-CN" sz="3100">
              <a:solidFill>
                <a:srgbClr val="7ACDEF"/>
              </a:solidFill>
            </a:endParaRPr>
          </a:p>
        </p:txBody>
      </p:sp>
      <p:sp>
        <p:nvSpPr>
          <p:cNvPr id="9232" name="TextBox 46"/>
          <p:cNvSpPr txBox="1">
            <a:spLocks noChangeArrowheads="1"/>
          </p:cNvSpPr>
          <p:nvPr/>
        </p:nvSpPr>
        <p:spPr bwMode="auto">
          <a:xfrm>
            <a:off x="9548813" y="3810002"/>
            <a:ext cx="1219200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300" b="1"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3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305" name="TextBox 12"/>
          <p:cNvSpPr txBox="1">
            <a:spLocks noChangeArrowheads="1"/>
          </p:cNvSpPr>
          <p:nvPr/>
        </p:nvSpPr>
        <p:spPr bwMode="auto">
          <a:xfrm>
            <a:off x="1778002" y="4683127"/>
            <a:ext cx="8537575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40404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40404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234" name="Freeform 239"/>
          <p:cNvSpPr>
            <a:spLocks noEditPoints="1"/>
          </p:cNvSpPr>
          <p:nvPr/>
        </p:nvSpPr>
        <p:spPr bwMode="auto">
          <a:xfrm>
            <a:off x="9921877" y="2413000"/>
            <a:ext cx="493713" cy="495300"/>
          </a:xfrm>
          <a:custGeom>
            <a:avLst/>
            <a:gdLst>
              <a:gd name="T0" fmla="*/ 2147483647 w 288"/>
              <a:gd name="T1" fmla="*/ 0 h 288"/>
              <a:gd name="T2" fmla="*/ 0 w 288"/>
              <a:gd name="T3" fmla="*/ 2147483647 h 288"/>
              <a:gd name="T4" fmla="*/ 2147483647 w 288"/>
              <a:gd name="T5" fmla="*/ 2147483647 h 288"/>
              <a:gd name="T6" fmla="*/ 2147483647 w 288"/>
              <a:gd name="T7" fmla="*/ 2147483647 h 288"/>
              <a:gd name="T8" fmla="*/ 2147483647 w 288"/>
              <a:gd name="T9" fmla="*/ 0 h 288"/>
              <a:gd name="T10" fmla="*/ 2147483647 w 288"/>
              <a:gd name="T11" fmla="*/ 2147483647 h 288"/>
              <a:gd name="T12" fmla="*/ 2147483647 w 288"/>
              <a:gd name="T13" fmla="*/ 2147483647 h 288"/>
              <a:gd name="T14" fmla="*/ 2147483647 w 288"/>
              <a:gd name="T15" fmla="*/ 2147483647 h 288"/>
              <a:gd name="T16" fmla="*/ 2147483647 w 288"/>
              <a:gd name="T17" fmla="*/ 2147483647 h 288"/>
              <a:gd name="T18" fmla="*/ 2147483647 w 288"/>
              <a:gd name="T19" fmla="*/ 2147483647 h 288"/>
              <a:gd name="T20" fmla="*/ 2147483647 w 288"/>
              <a:gd name="T21" fmla="*/ 2147483647 h 288"/>
              <a:gd name="T22" fmla="*/ 2147483647 w 288"/>
              <a:gd name="T23" fmla="*/ 2147483647 h 288"/>
              <a:gd name="T24" fmla="*/ 2147483647 w 288"/>
              <a:gd name="T25" fmla="*/ 2147483647 h 288"/>
              <a:gd name="T26" fmla="*/ 2147483647 w 288"/>
              <a:gd name="T27" fmla="*/ 2147483647 h 288"/>
              <a:gd name="T28" fmla="*/ 2147483647 w 288"/>
              <a:gd name="T29" fmla="*/ 2147483647 h 288"/>
              <a:gd name="T30" fmla="*/ 2147483647 w 288"/>
              <a:gd name="T31" fmla="*/ 2147483647 h 28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288" h="288">
                <a:moveTo>
                  <a:pt x="144" y="0"/>
                </a:moveTo>
                <a:cubicBezTo>
                  <a:pt x="64" y="0"/>
                  <a:pt x="0" y="65"/>
                  <a:pt x="0" y="144"/>
                </a:cubicBezTo>
                <a:cubicBezTo>
                  <a:pt x="0" y="224"/>
                  <a:pt x="64" y="288"/>
                  <a:pt x="144" y="288"/>
                </a:cubicBezTo>
                <a:cubicBezTo>
                  <a:pt x="224" y="288"/>
                  <a:pt x="288" y="224"/>
                  <a:pt x="288" y="144"/>
                </a:cubicBezTo>
                <a:cubicBezTo>
                  <a:pt x="288" y="65"/>
                  <a:pt x="224" y="0"/>
                  <a:pt x="144" y="0"/>
                </a:cubicBezTo>
                <a:close/>
                <a:moveTo>
                  <a:pt x="203" y="234"/>
                </a:moveTo>
                <a:cubicBezTo>
                  <a:pt x="144" y="144"/>
                  <a:pt x="144" y="144"/>
                  <a:pt x="144" y="144"/>
                </a:cubicBezTo>
                <a:cubicBezTo>
                  <a:pt x="84" y="234"/>
                  <a:pt x="84" y="234"/>
                  <a:pt x="84" y="234"/>
                </a:cubicBezTo>
                <a:cubicBezTo>
                  <a:pt x="55" y="214"/>
                  <a:pt x="36" y="181"/>
                  <a:pt x="36" y="144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79" y="58"/>
                  <a:pt x="79" y="58"/>
                  <a:pt x="79" y="58"/>
                </a:cubicBezTo>
                <a:cubicBezTo>
                  <a:pt x="97" y="44"/>
                  <a:pt x="120" y="36"/>
                  <a:pt x="144" y="36"/>
                </a:cubicBezTo>
                <a:cubicBezTo>
                  <a:pt x="168" y="36"/>
                  <a:pt x="191" y="44"/>
                  <a:pt x="209" y="58"/>
                </a:cubicBezTo>
                <a:cubicBezTo>
                  <a:pt x="144" y="144"/>
                  <a:pt x="144" y="144"/>
                  <a:pt x="144" y="144"/>
                </a:cubicBezTo>
                <a:cubicBezTo>
                  <a:pt x="252" y="144"/>
                  <a:pt x="252" y="144"/>
                  <a:pt x="252" y="144"/>
                </a:cubicBezTo>
                <a:cubicBezTo>
                  <a:pt x="252" y="182"/>
                  <a:pt x="233" y="215"/>
                  <a:pt x="203" y="23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9235" name="矩形 18"/>
          <p:cNvSpPr>
            <a:spLocks noChangeArrowheads="1"/>
          </p:cNvSpPr>
          <p:nvPr/>
        </p:nvSpPr>
        <p:spPr bwMode="auto">
          <a:xfrm>
            <a:off x="1404939" y="3132140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6" name="矩形 19"/>
          <p:cNvSpPr>
            <a:spLocks noChangeArrowheads="1"/>
          </p:cNvSpPr>
          <p:nvPr/>
        </p:nvSpPr>
        <p:spPr bwMode="auto">
          <a:xfrm>
            <a:off x="3454400" y="3132140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7" name="矩形 20"/>
          <p:cNvSpPr>
            <a:spLocks noChangeArrowheads="1"/>
          </p:cNvSpPr>
          <p:nvPr/>
        </p:nvSpPr>
        <p:spPr bwMode="auto">
          <a:xfrm>
            <a:off x="5486400" y="3132140"/>
            <a:ext cx="1219200" cy="522287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8" name="矩形 21"/>
          <p:cNvSpPr>
            <a:spLocks noChangeArrowheads="1"/>
          </p:cNvSpPr>
          <p:nvPr/>
        </p:nvSpPr>
        <p:spPr bwMode="auto">
          <a:xfrm>
            <a:off x="7518400" y="3133727"/>
            <a:ext cx="1219200" cy="5238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239" name="矩形 22"/>
          <p:cNvSpPr>
            <a:spLocks noChangeArrowheads="1"/>
          </p:cNvSpPr>
          <p:nvPr/>
        </p:nvSpPr>
        <p:spPr bwMode="auto">
          <a:xfrm>
            <a:off x="9559926" y="3133727"/>
            <a:ext cx="1217613" cy="523875"/>
          </a:xfrm>
          <a:prstGeom prst="rect">
            <a:avLst/>
          </a:prstGeom>
          <a:solidFill>
            <a:srgbClr val="40404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9240" name="组合 23"/>
          <p:cNvGrpSpPr/>
          <p:nvPr/>
        </p:nvGrpSpPr>
        <p:grpSpPr bwMode="auto">
          <a:xfrm>
            <a:off x="3783013" y="2386015"/>
            <a:ext cx="563563" cy="561975"/>
            <a:chOff x="0" y="0"/>
            <a:chExt cx="563003" cy="563002"/>
          </a:xfrm>
        </p:grpSpPr>
        <p:sp>
          <p:nvSpPr>
            <p:cNvPr id="9255" name="Freeform 48"/>
            <p:cNvSpPr/>
            <p:nvPr/>
          </p:nvSpPr>
          <p:spPr bwMode="auto">
            <a:xfrm>
              <a:off x="0" y="0"/>
              <a:ext cx="366706" cy="3688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0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0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0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0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6" name="Freeform 49"/>
            <p:cNvSpPr/>
            <p:nvPr/>
          </p:nvSpPr>
          <p:spPr bwMode="auto">
            <a:xfrm>
              <a:off x="116483" y="116483"/>
              <a:ext cx="133740" cy="135897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2147483647 h 44"/>
                <a:gd name="T6" fmla="*/ 2147483647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7" name="Freeform 50"/>
            <p:cNvSpPr/>
            <p:nvPr/>
          </p:nvSpPr>
          <p:spPr bwMode="auto">
            <a:xfrm>
              <a:off x="293365" y="295522"/>
              <a:ext cx="269638" cy="267480"/>
            </a:xfrm>
            <a:custGeom>
              <a:avLst/>
              <a:gdLst>
                <a:gd name="T0" fmla="*/ 2147483647 w 88"/>
                <a:gd name="T1" fmla="*/ 2147483647 h 88"/>
                <a:gd name="T2" fmla="*/ 2147483647 w 88"/>
                <a:gd name="T3" fmla="*/ 2147483647 h 88"/>
                <a:gd name="T4" fmla="*/ 2147483647 w 88"/>
                <a:gd name="T5" fmla="*/ 2147483647 h 88"/>
                <a:gd name="T6" fmla="*/ 2147483647 w 88"/>
                <a:gd name="T7" fmla="*/ 2147483647 h 88"/>
                <a:gd name="T8" fmla="*/ 2147483647 w 88"/>
                <a:gd name="T9" fmla="*/ 2147483647 h 88"/>
                <a:gd name="T10" fmla="*/ 2147483647 w 88"/>
                <a:gd name="T11" fmla="*/ 2147483647 h 88"/>
                <a:gd name="T12" fmla="*/ 2147483647 w 88"/>
                <a:gd name="T13" fmla="*/ 2147483647 h 88"/>
                <a:gd name="T14" fmla="*/ 2147483647 w 88"/>
                <a:gd name="T15" fmla="*/ 2147483647 h 88"/>
                <a:gd name="T16" fmla="*/ 2147483647 w 88"/>
                <a:gd name="T17" fmla="*/ 2147483647 h 88"/>
                <a:gd name="T18" fmla="*/ 2147483647 w 88"/>
                <a:gd name="T19" fmla="*/ 2147483647 h 88"/>
                <a:gd name="T20" fmla="*/ 2147483647 w 88"/>
                <a:gd name="T21" fmla="*/ 2147483647 h 88"/>
                <a:gd name="T22" fmla="*/ 2147483647 w 88"/>
                <a:gd name="T23" fmla="*/ 2147483647 h 88"/>
                <a:gd name="T24" fmla="*/ 2147483647 w 88"/>
                <a:gd name="T25" fmla="*/ 2147483647 h 88"/>
                <a:gd name="T26" fmla="*/ 2147483647 w 88"/>
                <a:gd name="T27" fmla="*/ 2147483647 h 88"/>
                <a:gd name="T28" fmla="*/ 2147483647 w 88"/>
                <a:gd name="T29" fmla="*/ 2147483647 h 88"/>
                <a:gd name="T30" fmla="*/ 2147483647 w 88"/>
                <a:gd name="T31" fmla="*/ 2147483647 h 88"/>
                <a:gd name="T32" fmla="*/ 2147483647 w 88"/>
                <a:gd name="T33" fmla="*/ 2147483647 h 88"/>
                <a:gd name="T34" fmla="*/ 2147483647 w 88"/>
                <a:gd name="T35" fmla="*/ 2147483647 h 88"/>
                <a:gd name="T36" fmla="*/ 2147483647 w 88"/>
                <a:gd name="T37" fmla="*/ 2147483647 h 88"/>
                <a:gd name="T38" fmla="*/ 2147483647 w 88"/>
                <a:gd name="T39" fmla="*/ 2147483647 h 88"/>
                <a:gd name="T40" fmla="*/ 2147483647 w 88"/>
                <a:gd name="T41" fmla="*/ 2147483647 h 88"/>
                <a:gd name="T42" fmla="*/ 0 w 88"/>
                <a:gd name="T43" fmla="*/ 2147483647 h 88"/>
                <a:gd name="T44" fmla="*/ 0 w 88"/>
                <a:gd name="T45" fmla="*/ 2147483647 h 88"/>
                <a:gd name="T46" fmla="*/ 2147483647 w 88"/>
                <a:gd name="T47" fmla="*/ 2147483647 h 88"/>
                <a:gd name="T48" fmla="*/ 2147483647 w 88"/>
                <a:gd name="T49" fmla="*/ 2147483647 h 88"/>
                <a:gd name="T50" fmla="*/ 2147483647 w 88"/>
                <a:gd name="T51" fmla="*/ 2147483647 h 88"/>
                <a:gd name="T52" fmla="*/ 2147483647 w 88"/>
                <a:gd name="T53" fmla="*/ 2147483647 h 88"/>
                <a:gd name="T54" fmla="*/ 2147483647 w 88"/>
                <a:gd name="T55" fmla="*/ 2147483647 h 88"/>
                <a:gd name="T56" fmla="*/ 2147483647 w 88"/>
                <a:gd name="T57" fmla="*/ 2147483647 h 88"/>
                <a:gd name="T58" fmla="*/ 2147483647 w 88"/>
                <a:gd name="T59" fmla="*/ 2147483647 h 88"/>
                <a:gd name="T60" fmla="*/ 2147483647 w 88"/>
                <a:gd name="T61" fmla="*/ 0 h 88"/>
                <a:gd name="T62" fmla="*/ 2147483647 w 88"/>
                <a:gd name="T63" fmla="*/ 0 h 88"/>
                <a:gd name="T64" fmla="*/ 2147483647 w 88"/>
                <a:gd name="T65" fmla="*/ 2147483647 h 88"/>
                <a:gd name="T66" fmla="*/ 2147483647 w 88"/>
                <a:gd name="T67" fmla="*/ 2147483647 h 88"/>
                <a:gd name="T68" fmla="*/ 2147483647 w 88"/>
                <a:gd name="T69" fmla="*/ 2147483647 h 88"/>
                <a:gd name="T70" fmla="*/ 2147483647 w 88"/>
                <a:gd name="T71" fmla="*/ 2147483647 h 88"/>
                <a:gd name="T72" fmla="*/ 2147483647 w 88"/>
                <a:gd name="T73" fmla="*/ 2147483647 h 88"/>
                <a:gd name="T74" fmla="*/ 2147483647 w 88"/>
                <a:gd name="T75" fmla="*/ 2147483647 h 88"/>
                <a:gd name="T76" fmla="*/ 2147483647 w 88"/>
                <a:gd name="T77" fmla="*/ 2147483647 h 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88" h="88">
                  <a:moveTo>
                    <a:pt x="75" y="36"/>
                  </a:moveTo>
                  <a:cubicBezTo>
                    <a:pt x="88" y="38"/>
                    <a:pt x="88" y="38"/>
                    <a:pt x="88" y="38"/>
                  </a:cubicBezTo>
                  <a:cubicBezTo>
                    <a:pt x="88" y="49"/>
                    <a:pt x="88" y="49"/>
                    <a:pt x="88" y="49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4" y="54"/>
                    <a:pt x="73" y="57"/>
                    <a:pt x="71" y="60"/>
                  </a:cubicBezTo>
                  <a:cubicBezTo>
                    <a:pt x="79" y="71"/>
                    <a:pt x="79" y="71"/>
                    <a:pt x="79" y="71"/>
                  </a:cubicBezTo>
                  <a:cubicBezTo>
                    <a:pt x="71" y="79"/>
                    <a:pt x="71" y="79"/>
                    <a:pt x="71" y="79"/>
                  </a:cubicBezTo>
                  <a:cubicBezTo>
                    <a:pt x="61" y="71"/>
                    <a:pt x="61" y="71"/>
                    <a:pt x="61" y="71"/>
                  </a:cubicBezTo>
                  <a:cubicBezTo>
                    <a:pt x="59" y="72"/>
                    <a:pt x="58" y="72"/>
                    <a:pt x="57" y="73"/>
                  </a:cubicBezTo>
                  <a:cubicBezTo>
                    <a:pt x="55" y="74"/>
                    <a:pt x="54" y="74"/>
                    <a:pt x="52" y="75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37" y="75"/>
                    <a:pt x="37" y="75"/>
                    <a:pt x="37" y="75"/>
                  </a:cubicBezTo>
                  <a:cubicBezTo>
                    <a:pt x="34" y="74"/>
                    <a:pt x="31" y="73"/>
                    <a:pt x="28" y="71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16" y="59"/>
                    <a:pt x="16" y="58"/>
                    <a:pt x="15" y="56"/>
                  </a:cubicBezTo>
                  <a:cubicBezTo>
                    <a:pt x="14" y="55"/>
                    <a:pt x="14" y="53"/>
                    <a:pt x="13" y="51"/>
                  </a:cubicBezTo>
                  <a:cubicBezTo>
                    <a:pt x="13" y="51"/>
                    <a:pt x="13" y="51"/>
                    <a:pt x="13" y="51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4" y="33"/>
                    <a:pt x="15" y="30"/>
                    <a:pt x="17" y="28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7" y="9"/>
                    <a:pt x="17" y="9"/>
                    <a:pt x="17" y="9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9" y="16"/>
                    <a:pt x="30" y="15"/>
                    <a:pt x="32" y="15"/>
                  </a:cubicBezTo>
                  <a:cubicBezTo>
                    <a:pt x="33" y="14"/>
                    <a:pt x="35" y="14"/>
                    <a:pt x="36" y="13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5" y="14"/>
                    <a:pt x="58" y="15"/>
                    <a:pt x="60" y="17"/>
                  </a:cubicBezTo>
                  <a:cubicBezTo>
                    <a:pt x="71" y="9"/>
                    <a:pt x="71" y="9"/>
                    <a:pt x="71" y="9"/>
                  </a:cubicBezTo>
                  <a:cubicBezTo>
                    <a:pt x="79" y="17"/>
                    <a:pt x="79" y="17"/>
                    <a:pt x="79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2" y="29"/>
                    <a:pt x="73" y="30"/>
                    <a:pt x="73" y="31"/>
                  </a:cubicBezTo>
                  <a:cubicBezTo>
                    <a:pt x="74" y="33"/>
                    <a:pt x="74" y="35"/>
                    <a:pt x="75" y="36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9258" name="Freeform 51"/>
            <p:cNvSpPr/>
            <p:nvPr/>
          </p:nvSpPr>
          <p:spPr bwMode="auto">
            <a:xfrm>
              <a:off x="388277" y="386120"/>
              <a:ext cx="81970" cy="81970"/>
            </a:xfrm>
            <a:custGeom>
              <a:avLst/>
              <a:gdLst>
                <a:gd name="T0" fmla="*/ 2147483647 w 27"/>
                <a:gd name="T1" fmla="*/ 2147483647 h 27"/>
                <a:gd name="T2" fmla="*/ 2147483647 w 27"/>
                <a:gd name="T3" fmla="*/ 2147483647 h 27"/>
                <a:gd name="T4" fmla="*/ 2147483647 w 27"/>
                <a:gd name="T5" fmla="*/ 2147483647 h 27"/>
                <a:gd name="T6" fmla="*/ 2147483647 w 27"/>
                <a:gd name="T7" fmla="*/ 2147483647 h 27"/>
                <a:gd name="T8" fmla="*/ 2147483647 w 27"/>
                <a:gd name="T9" fmla="*/ 2147483647 h 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7" h="27">
                  <a:moveTo>
                    <a:pt x="9" y="25"/>
                  </a:moveTo>
                  <a:cubicBezTo>
                    <a:pt x="15" y="27"/>
                    <a:pt x="22" y="24"/>
                    <a:pt x="24" y="18"/>
                  </a:cubicBezTo>
                  <a:cubicBezTo>
                    <a:pt x="27" y="12"/>
                    <a:pt x="24" y="5"/>
                    <a:pt x="18" y="3"/>
                  </a:cubicBezTo>
                  <a:cubicBezTo>
                    <a:pt x="11" y="0"/>
                    <a:pt x="4" y="3"/>
                    <a:pt x="2" y="9"/>
                  </a:cubicBezTo>
                  <a:cubicBezTo>
                    <a:pt x="0" y="16"/>
                    <a:pt x="3" y="23"/>
                    <a:pt x="9" y="25"/>
                  </a:cubicBezTo>
                  <a:close/>
                </a:path>
              </a:pathLst>
            </a:custGeom>
            <a:noFill/>
            <a:ln w="30163" cap="rnd" cmpd="sng">
              <a:solidFill>
                <a:srgbClr val="FFFFFF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  <p:grpSp>
        <p:nvGrpSpPr>
          <p:cNvPr id="9241" name="组合 28"/>
          <p:cNvGrpSpPr/>
          <p:nvPr/>
        </p:nvGrpSpPr>
        <p:grpSpPr bwMode="auto">
          <a:xfrm>
            <a:off x="5865813" y="2492377"/>
            <a:ext cx="458787" cy="371475"/>
            <a:chOff x="0" y="0"/>
            <a:chExt cx="458410" cy="370965"/>
          </a:xfrm>
        </p:grpSpPr>
        <p:sp>
          <p:nvSpPr>
            <p:cNvPr id="9251" name="Oval 312"/>
            <p:cNvSpPr>
              <a:spLocks noChangeArrowheads="1"/>
            </p:cNvSpPr>
            <p:nvPr/>
          </p:nvSpPr>
          <p:spPr bwMode="auto">
            <a:xfrm>
              <a:off x="180184" y="304722"/>
              <a:ext cx="66245" cy="66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252" name="Oval 313"/>
            <p:cNvSpPr>
              <a:spLocks noChangeArrowheads="1"/>
            </p:cNvSpPr>
            <p:nvPr/>
          </p:nvSpPr>
          <p:spPr bwMode="auto">
            <a:xfrm>
              <a:off x="336521" y="304722"/>
              <a:ext cx="66245" cy="6624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pPr eaLnBrk="1" hangingPunct="1"/>
              <a:endParaRPr lang="zh-CN" altLang="en-US"/>
            </a:p>
          </p:txBody>
        </p:sp>
        <p:sp>
          <p:nvSpPr>
            <p:cNvPr id="9253" name="Freeform 314"/>
            <p:cNvSpPr/>
            <p:nvPr/>
          </p:nvSpPr>
          <p:spPr bwMode="auto">
            <a:xfrm>
              <a:off x="0" y="0"/>
              <a:ext cx="423962" cy="278224"/>
            </a:xfrm>
            <a:custGeom>
              <a:avLst/>
              <a:gdLst>
                <a:gd name="T0" fmla="*/ 2147483647 w 265"/>
                <a:gd name="T1" fmla="*/ 2147483647 h 174"/>
                <a:gd name="T2" fmla="*/ 2147483647 w 265"/>
                <a:gd name="T3" fmla="*/ 2147483647 h 174"/>
                <a:gd name="T4" fmla="*/ 2147483647 w 265"/>
                <a:gd name="T5" fmla="*/ 2147483647 h 174"/>
                <a:gd name="T6" fmla="*/ 2147483647 w 265"/>
                <a:gd name="T7" fmla="*/ 0 h 174"/>
                <a:gd name="T8" fmla="*/ 2147483647 w 265"/>
                <a:gd name="T9" fmla="*/ 0 h 174"/>
                <a:gd name="T10" fmla="*/ 0 w 265"/>
                <a:gd name="T11" fmla="*/ 2147483647 h 174"/>
                <a:gd name="T12" fmla="*/ 2147483647 w 265"/>
                <a:gd name="T13" fmla="*/ 2147483647 h 174"/>
                <a:gd name="T14" fmla="*/ 2147483647 w 265"/>
                <a:gd name="T15" fmla="*/ 2147483647 h 174"/>
                <a:gd name="T16" fmla="*/ 2147483647 w 265"/>
                <a:gd name="T17" fmla="*/ 2147483647 h 174"/>
                <a:gd name="T18" fmla="*/ 2147483647 w 265"/>
                <a:gd name="T19" fmla="*/ 2147483647 h 174"/>
                <a:gd name="T20" fmla="*/ 2147483647 w 265"/>
                <a:gd name="T21" fmla="*/ 2147483647 h 174"/>
                <a:gd name="T22" fmla="*/ 2147483647 w 265"/>
                <a:gd name="T23" fmla="*/ 2147483647 h 174"/>
                <a:gd name="T24" fmla="*/ 2147483647 w 265"/>
                <a:gd name="T25" fmla="*/ 2147483647 h 174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5" h="174">
                  <a:moveTo>
                    <a:pt x="255" y="153"/>
                  </a:moveTo>
                  <a:cubicBezTo>
                    <a:pt x="113" y="153"/>
                    <a:pt x="113" y="153"/>
                    <a:pt x="113" y="153"/>
                  </a:cubicBezTo>
                  <a:cubicBezTo>
                    <a:pt x="64" y="7"/>
                    <a:pt x="64" y="7"/>
                    <a:pt x="64" y="7"/>
                  </a:cubicBezTo>
                  <a:cubicBezTo>
                    <a:pt x="62" y="3"/>
                    <a:pt x="58" y="0"/>
                    <a:pt x="5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16"/>
                    <a:pt x="5" y="21"/>
                    <a:pt x="10" y="21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7" y="171"/>
                    <a:pt x="101" y="174"/>
                    <a:pt x="105" y="174"/>
                  </a:cubicBezTo>
                  <a:cubicBezTo>
                    <a:pt x="255" y="174"/>
                    <a:pt x="255" y="174"/>
                    <a:pt x="255" y="174"/>
                  </a:cubicBezTo>
                  <a:cubicBezTo>
                    <a:pt x="261" y="174"/>
                    <a:pt x="265" y="169"/>
                    <a:pt x="265" y="164"/>
                  </a:cubicBezTo>
                  <a:cubicBezTo>
                    <a:pt x="265" y="158"/>
                    <a:pt x="261" y="153"/>
                    <a:pt x="255" y="15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4" name="Freeform 315"/>
            <p:cNvSpPr>
              <a:spLocks noEditPoints="1"/>
            </p:cNvSpPr>
            <p:nvPr/>
          </p:nvSpPr>
          <p:spPr bwMode="auto">
            <a:xfrm>
              <a:off x="145738" y="39746"/>
              <a:ext cx="312672" cy="177533"/>
            </a:xfrm>
            <a:custGeom>
              <a:avLst/>
              <a:gdLst>
                <a:gd name="T0" fmla="*/ 2147483647 w 195"/>
                <a:gd name="T1" fmla="*/ 2147483647 h 111"/>
                <a:gd name="T2" fmla="*/ 2147483647 w 195"/>
                <a:gd name="T3" fmla="*/ 0 h 111"/>
                <a:gd name="T4" fmla="*/ 2147483647 w 195"/>
                <a:gd name="T5" fmla="*/ 0 h 111"/>
                <a:gd name="T6" fmla="*/ 2147483647 w 195"/>
                <a:gd name="T7" fmla="*/ 2147483647 h 111"/>
                <a:gd name="T8" fmla="*/ 2147483647 w 195"/>
                <a:gd name="T9" fmla="*/ 2147483647 h 111"/>
                <a:gd name="T10" fmla="*/ 2147483647 w 195"/>
                <a:gd name="T11" fmla="*/ 2147483647 h 111"/>
                <a:gd name="T12" fmla="*/ 2147483647 w 195"/>
                <a:gd name="T13" fmla="*/ 2147483647 h 111"/>
                <a:gd name="T14" fmla="*/ 2147483647 w 195"/>
                <a:gd name="T15" fmla="*/ 2147483647 h 111"/>
                <a:gd name="T16" fmla="*/ 2147483647 w 195"/>
                <a:gd name="T17" fmla="*/ 2147483647 h 111"/>
                <a:gd name="T18" fmla="*/ 2147483647 w 195"/>
                <a:gd name="T19" fmla="*/ 2147483647 h 111"/>
                <a:gd name="T20" fmla="*/ 2147483647 w 195"/>
                <a:gd name="T21" fmla="*/ 2147483647 h 111"/>
                <a:gd name="T22" fmla="*/ 2147483647 w 195"/>
                <a:gd name="T23" fmla="*/ 2147483647 h 111"/>
                <a:gd name="T24" fmla="*/ 2147483647 w 195"/>
                <a:gd name="T25" fmla="*/ 2147483647 h 111"/>
                <a:gd name="T26" fmla="*/ 2147483647 w 195"/>
                <a:gd name="T27" fmla="*/ 2147483647 h 111"/>
                <a:gd name="T28" fmla="*/ 2147483647 w 195"/>
                <a:gd name="T29" fmla="*/ 2147483647 h 11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95" h="111">
                  <a:moveTo>
                    <a:pt x="185" y="16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8" y="0"/>
                    <a:pt x="8" y="0"/>
                  </a:cubicBezTo>
                  <a:cubicBezTo>
                    <a:pt x="3" y="0"/>
                    <a:pt x="0" y="4"/>
                    <a:pt x="2" y="9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5" y="106"/>
                    <a:pt x="41" y="111"/>
                    <a:pt x="46" y="111"/>
                  </a:cubicBezTo>
                  <a:cubicBezTo>
                    <a:pt x="175" y="111"/>
                    <a:pt x="175" y="111"/>
                    <a:pt x="175" y="111"/>
                  </a:cubicBezTo>
                  <a:cubicBezTo>
                    <a:pt x="181" y="111"/>
                    <a:pt x="186" y="106"/>
                    <a:pt x="187" y="100"/>
                  </a:cubicBezTo>
                  <a:cubicBezTo>
                    <a:pt x="195" y="27"/>
                    <a:pt x="195" y="27"/>
                    <a:pt x="195" y="27"/>
                  </a:cubicBezTo>
                  <a:cubicBezTo>
                    <a:pt x="195" y="21"/>
                    <a:pt x="191" y="16"/>
                    <a:pt x="185" y="16"/>
                  </a:cubicBezTo>
                  <a:close/>
                  <a:moveTo>
                    <a:pt x="167" y="90"/>
                  </a:moveTo>
                  <a:cubicBezTo>
                    <a:pt x="51" y="90"/>
                    <a:pt x="51" y="90"/>
                    <a:pt x="51" y="90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173" y="36"/>
                    <a:pt x="173" y="36"/>
                    <a:pt x="173" y="36"/>
                  </a:cubicBezTo>
                  <a:lnTo>
                    <a:pt x="167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9242" name="组合 33"/>
          <p:cNvGrpSpPr/>
          <p:nvPr/>
        </p:nvGrpSpPr>
        <p:grpSpPr bwMode="auto">
          <a:xfrm>
            <a:off x="7891463" y="2386015"/>
            <a:ext cx="525463" cy="485775"/>
            <a:chOff x="0" y="0"/>
            <a:chExt cx="524770" cy="487051"/>
          </a:xfrm>
        </p:grpSpPr>
        <p:sp>
          <p:nvSpPr>
            <p:cNvPr id="9249" name="Freeform 249"/>
            <p:cNvSpPr/>
            <p:nvPr/>
          </p:nvSpPr>
          <p:spPr bwMode="auto">
            <a:xfrm>
              <a:off x="0" y="0"/>
              <a:ext cx="349847" cy="331572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8" y="139"/>
                  </a:cubicBezTo>
                  <a:cubicBezTo>
                    <a:pt x="12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3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50" name="Freeform 249"/>
            <p:cNvSpPr/>
            <p:nvPr/>
          </p:nvSpPr>
          <p:spPr bwMode="auto">
            <a:xfrm>
              <a:off x="174923" y="155479"/>
              <a:ext cx="349847" cy="331572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8" y="139"/>
                  </a:cubicBezTo>
                  <a:cubicBezTo>
                    <a:pt x="12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3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43" name="KSO_Shape"/>
          <p:cNvSpPr/>
          <p:nvPr/>
        </p:nvSpPr>
        <p:spPr bwMode="auto">
          <a:xfrm>
            <a:off x="1774826" y="2386013"/>
            <a:ext cx="477839" cy="563562"/>
          </a:xfrm>
          <a:custGeom>
            <a:avLst/>
            <a:gdLst>
              <a:gd name="T0" fmla="*/ 78909 w 720080"/>
              <a:gd name="T1" fmla="*/ 41640 h 850452"/>
              <a:gd name="T2" fmla="*/ 78909 w 720080"/>
              <a:gd name="T3" fmla="*/ 69716 h 850452"/>
              <a:gd name="T4" fmla="*/ 27051 w 720080"/>
              <a:gd name="T5" fmla="*/ 142704 h 850452"/>
              <a:gd name="T6" fmla="*/ 105208 w 720080"/>
              <a:gd name="T7" fmla="*/ 220534 h 850452"/>
              <a:gd name="T8" fmla="*/ 183366 w 720080"/>
              <a:gd name="T9" fmla="*/ 142704 h 850452"/>
              <a:gd name="T10" fmla="*/ 131508 w 720080"/>
              <a:gd name="T11" fmla="*/ 69716 h 850452"/>
              <a:gd name="T12" fmla="*/ 131508 w 720080"/>
              <a:gd name="T13" fmla="*/ 41640 h 850452"/>
              <a:gd name="T14" fmla="*/ 210417 w 720080"/>
              <a:gd name="T15" fmla="*/ 142704 h 850452"/>
              <a:gd name="T16" fmla="*/ 105208 w 720080"/>
              <a:gd name="T17" fmla="*/ 247472 h 850452"/>
              <a:gd name="T18" fmla="*/ 0 w 720080"/>
              <a:gd name="T19" fmla="*/ 142704 h 850452"/>
              <a:gd name="T20" fmla="*/ 78909 w 720080"/>
              <a:gd name="T21" fmla="*/ 41640 h 850452"/>
              <a:gd name="T22" fmla="*/ 99872 w 720080"/>
              <a:gd name="T23" fmla="*/ 0 h 850452"/>
              <a:gd name="T24" fmla="*/ 110545 w 720080"/>
              <a:gd name="T25" fmla="*/ 0 h 850452"/>
              <a:gd name="T26" fmla="*/ 120988 w 720080"/>
              <a:gd name="T27" fmla="*/ 10398 h 850452"/>
              <a:gd name="T28" fmla="*/ 120988 w 720080"/>
              <a:gd name="T29" fmla="*/ 94357 h 850452"/>
              <a:gd name="T30" fmla="*/ 110545 w 720080"/>
              <a:gd name="T31" fmla="*/ 104756 h 850452"/>
              <a:gd name="T32" fmla="*/ 99872 w 720080"/>
              <a:gd name="T33" fmla="*/ 104756 h 850452"/>
              <a:gd name="T34" fmla="*/ 89429 w 720080"/>
              <a:gd name="T35" fmla="*/ 94357 h 850452"/>
              <a:gd name="T36" fmla="*/ 89429 w 720080"/>
              <a:gd name="T37" fmla="*/ 10398 h 850452"/>
              <a:gd name="T38" fmla="*/ 99872 w 720080"/>
              <a:gd name="T39" fmla="*/ 0 h 850452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720080" h="850452">
                <a:moveTo>
                  <a:pt x="270040" y="143100"/>
                </a:moveTo>
                <a:lnTo>
                  <a:pt x="270040" y="239584"/>
                </a:lnTo>
                <a:cubicBezTo>
                  <a:pt x="166428" y="275646"/>
                  <a:pt x="92573" y="374404"/>
                  <a:pt x="92573" y="490412"/>
                </a:cubicBezTo>
                <a:cubicBezTo>
                  <a:pt x="92573" y="638130"/>
                  <a:pt x="212322" y="757879"/>
                  <a:pt x="360040" y="757879"/>
                </a:cubicBezTo>
                <a:cubicBezTo>
                  <a:pt x="507758" y="757879"/>
                  <a:pt x="627507" y="638130"/>
                  <a:pt x="627507" y="490412"/>
                </a:cubicBezTo>
                <a:cubicBezTo>
                  <a:pt x="627507" y="374404"/>
                  <a:pt x="553652" y="275646"/>
                  <a:pt x="450040" y="239584"/>
                </a:cubicBezTo>
                <a:lnTo>
                  <a:pt x="450040" y="143100"/>
                </a:lnTo>
                <a:cubicBezTo>
                  <a:pt x="605499" y="181880"/>
                  <a:pt x="720080" y="322765"/>
                  <a:pt x="720080" y="490412"/>
                </a:cubicBezTo>
                <a:cubicBezTo>
                  <a:pt x="720080" y="689257"/>
                  <a:pt x="558885" y="850452"/>
                  <a:pt x="360040" y="850452"/>
                </a:cubicBezTo>
                <a:cubicBezTo>
                  <a:pt x="161195" y="850452"/>
                  <a:pt x="0" y="689257"/>
                  <a:pt x="0" y="490412"/>
                </a:cubicBezTo>
                <a:cubicBezTo>
                  <a:pt x="0" y="322765"/>
                  <a:pt x="114582" y="181880"/>
                  <a:pt x="270040" y="143100"/>
                </a:cubicBezTo>
                <a:close/>
                <a:moveTo>
                  <a:pt x="341775" y="0"/>
                </a:moveTo>
                <a:lnTo>
                  <a:pt x="378305" y="0"/>
                </a:lnTo>
                <a:cubicBezTo>
                  <a:pt x="398041" y="0"/>
                  <a:pt x="414040" y="15999"/>
                  <a:pt x="414040" y="35735"/>
                </a:cubicBezTo>
                <a:lnTo>
                  <a:pt x="414040" y="324265"/>
                </a:lnTo>
                <a:cubicBezTo>
                  <a:pt x="414040" y="344001"/>
                  <a:pt x="398041" y="360000"/>
                  <a:pt x="378305" y="360000"/>
                </a:cubicBezTo>
                <a:lnTo>
                  <a:pt x="341775" y="360000"/>
                </a:lnTo>
                <a:cubicBezTo>
                  <a:pt x="322039" y="360000"/>
                  <a:pt x="306040" y="344001"/>
                  <a:pt x="306040" y="324265"/>
                </a:cubicBezTo>
                <a:lnTo>
                  <a:pt x="306040" y="35735"/>
                </a:lnTo>
                <a:cubicBezTo>
                  <a:pt x="306040" y="15999"/>
                  <a:pt x="322039" y="0"/>
                  <a:pt x="34177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9244" name="TextBox 29"/>
          <p:cNvSpPr txBox="1">
            <a:spLocks noChangeArrowheads="1"/>
          </p:cNvSpPr>
          <p:nvPr/>
        </p:nvSpPr>
        <p:spPr bwMode="auto">
          <a:xfrm>
            <a:off x="1609725" y="3133017"/>
            <a:ext cx="8477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2005</a:t>
            </a:r>
          </a:p>
        </p:txBody>
      </p:sp>
      <p:sp>
        <p:nvSpPr>
          <p:cNvPr id="9245" name="TextBox 30"/>
          <p:cNvSpPr txBox="1">
            <a:spLocks noChangeArrowheads="1"/>
          </p:cNvSpPr>
          <p:nvPr/>
        </p:nvSpPr>
        <p:spPr bwMode="auto">
          <a:xfrm>
            <a:off x="3671889" y="3141748"/>
            <a:ext cx="84613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</a:p>
        </p:txBody>
      </p:sp>
      <p:sp>
        <p:nvSpPr>
          <p:cNvPr id="9246" name="TextBox 31"/>
          <p:cNvSpPr txBox="1">
            <a:spLocks noChangeArrowheads="1"/>
          </p:cNvSpPr>
          <p:nvPr/>
        </p:nvSpPr>
        <p:spPr bwMode="auto">
          <a:xfrm>
            <a:off x="5702300" y="3141748"/>
            <a:ext cx="8477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</a:p>
        </p:txBody>
      </p:sp>
      <p:sp>
        <p:nvSpPr>
          <p:cNvPr id="9247" name="TextBox 32"/>
          <p:cNvSpPr txBox="1">
            <a:spLocks noChangeArrowheads="1"/>
          </p:cNvSpPr>
          <p:nvPr/>
        </p:nvSpPr>
        <p:spPr bwMode="auto">
          <a:xfrm>
            <a:off x="7734300" y="3141748"/>
            <a:ext cx="847725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</a:p>
        </p:txBody>
      </p:sp>
      <p:sp>
        <p:nvSpPr>
          <p:cNvPr id="9248" name="TextBox 33"/>
          <p:cNvSpPr txBox="1">
            <a:spLocks noChangeArrowheads="1"/>
          </p:cNvSpPr>
          <p:nvPr/>
        </p:nvSpPr>
        <p:spPr bwMode="auto">
          <a:xfrm>
            <a:off x="9766300" y="3141748"/>
            <a:ext cx="846139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5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sp>
        <p:nvSpPr>
          <p:cNvPr id="10243" name="TextBox 49"/>
          <p:cNvSpPr txBox="1">
            <a:spLocks noChangeArrowheads="1"/>
          </p:cNvSpPr>
          <p:nvPr/>
        </p:nvSpPr>
        <p:spPr bwMode="auto">
          <a:xfrm>
            <a:off x="3487739" y="2136777"/>
            <a:ext cx="17637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C5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FFC5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4" name="TextBox 50"/>
          <p:cNvSpPr txBox="1">
            <a:spLocks noChangeArrowheads="1"/>
          </p:cNvSpPr>
          <p:nvPr/>
        </p:nvSpPr>
        <p:spPr bwMode="auto">
          <a:xfrm>
            <a:off x="3487739" y="4152902"/>
            <a:ext cx="176371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5" name="TextBox 51"/>
          <p:cNvSpPr txBox="1">
            <a:spLocks noChangeArrowheads="1"/>
          </p:cNvSpPr>
          <p:nvPr/>
        </p:nvSpPr>
        <p:spPr bwMode="auto">
          <a:xfrm>
            <a:off x="6488114" y="2136777"/>
            <a:ext cx="1765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6" name="TextBox 52"/>
          <p:cNvSpPr txBox="1">
            <a:spLocks noChangeArrowheads="1"/>
          </p:cNvSpPr>
          <p:nvPr/>
        </p:nvSpPr>
        <p:spPr bwMode="auto">
          <a:xfrm>
            <a:off x="6488114" y="4152902"/>
            <a:ext cx="17653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 b="1">
                <a:solidFill>
                  <a:srgbClr val="FFC55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单击添加标题</a:t>
            </a:r>
            <a:endParaRPr lang="en-US" sz="1600" b="1">
              <a:solidFill>
                <a:srgbClr val="FFC55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7" name="TextBox 22"/>
          <p:cNvSpPr txBox="1">
            <a:spLocks noChangeArrowheads="1"/>
          </p:cNvSpPr>
          <p:nvPr/>
        </p:nvSpPr>
        <p:spPr bwMode="auto">
          <a:xfrm>
            <a:off x="3487739" y="2487614"/>
            <a:ext cx="18430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8" name="TextBox 22"/>
          <p:cNvSpPr txBox="1">
            <a:spLocks noChangeArrowheads="1"/>
          </p:cNvSpPr>
          <p:nvPr/>
        </p:nvSpPr>
        <p:spPr bwMode="auto">
          <a:xfrm>
            <a:off x="3487739" y="4492626"/>
            <a:ext cx="1843087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49" name="TextBox 22"/>
          <p:cNvSpPr txBox="1">
            <a:spLocks noChangeArrowheads="1"/>
          </p:cNvSpPr>
          <p:nvPr/>
        </p:nvSpPr>
        <p:spPr bwMode="auto">
          <a:xfrm>
            <a:off x="6488113" y="2487614"/>
            <a:ext cx="18446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0" name="TextBox 22"/>
          <p:cNvSpPr txBox="1">
            <a:spLocks noChangeArrowheads="1"/>
          </p:cNvSpPr>
          <p:nvPr/>
        </p:nvSpPr>
        <p:spPr bwMode="auto">
          <a:xfrm>
            <a:off x="6488113" y="4486276"/>
            <a:ext cx="1844675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单击此处添加您的文字内容。本模板的所有素材和逻辑图表，均可自由编辑替换和移动。</a:t>
            </a:r>
            <a:endParaRPr lang="en-US" altLang="en-US" sz="1400" b="1" noProof="1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251" name="椭圆 10"/>
          <p:cNvSpPr>
            <a:spLocks noChangeArrowheads="1"/>
          </p:cNvSpPr>
          <p:nvPr/>
        </p:nvSpPr>
        <p:spPr bwMode="auto">
          <a:xfrm>
            <a:off x="1581150" y="2016125"/>
            <a:ext cx="1570039" cy="1568450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2" name="椭圆 11"/>
          <p:cNvSpPr>
            <a:spLocks noChangeArrowheads="1"/>
          </p:cNvSpPr>
          <p:nvPr/>
        </p:nvSpPr>
        <p:spPr bwMode="auto">
          <a:xfrm>
            <a:off x="1581150" y="4027488"/>
            <a:ext cx="1570039" cy="1568450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3" name="椭圆 12"/>
          <p:cNvSpPr>
            <a:spLocks noChangeArrowheads="1"/>
          </p:cNvSpPr>
          <p:nvPr/>
        </p:nvSpPr>
        <p:spPr bwMode="auto">
          <a:xfrm>
            <a:off x="8601075" y="2044700"/>
            <a:ext cx="1568451" cy="1568450"/>
          </a:xfrm>
          <a:prstGeom prst="ellipse">
            <a:avLst/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254" name="椭圆 13"/>
          <p:cNvSpPr>
            <a:spLocks noChangeArrowheads="1"/>
          </p:cNvSpPr>
          <p:nvPr/>
        </p:nvSpPr>
        <p:spPr bwMode="auto">
          <a:xfrm>
            <a:off x="8601075" y="4054475"/>
            <a:ext cx="1568451" cy="1570038"/>
          </a:xfrm>
          <a:prstGeom prst="ellipse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10255" name="组合 14"/>
          <p:cNvPicPr>
            <a:picLocks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2649" y="2541588"/>
            <a:ext cx="425451" cy="525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56" name="KSO_Shape"/>
          <p:cNvSpPr/>
          <p:nvPr/>
        </p:nvSpPr>
        <p:spPr bwMode="auto">
          <a:xfrm>
            <a:off x="2078039" y="4591050"/>
            <a:ext cx="528637" cy="533400"/>
          </a:xfrm>
          <a:custGeom>
            <a:avLst/>
            <a:gdLst>
              <a:gd name="T0" fmla="*/ 19500 w 1879600"/>
              <a:gd name="T1" fmla="*/ 22660 h 1901723"/>
              <a:gd name="T2" fmla="*/ 41816 w 1879600"/>
              <a:gd name="T3" fmla="*/ 22845 h 1901723"/>
              <a:gd name="T4" fmla="*/ 41816 w 1879600"/>
              <a:gd name="T5" fmla="*/ 41963 h 1901723"/>
              <a:gd name="T6" fmla="*/ 19500 w 1879600"/>
              <a:gd name="T7" fmla="*/ 39185 h 1901723"/>
              <a:gd name="T8" fmla="*/ 19500 w 1879600"/>
              <a:gd name="T9" fmla="*/ 22660 h 1901723"/>
              <a:gd name="T10" fmla="*/ 0 w 1879600"/>
              <a:gd name="T11" fmla="*/ 22376 h 1901723"/>
              <a:gd name="T12" fmla="*/ 15963 w 1879600"/>
              <a:gd name="T13" fmla="*/ 22657 h 1901723"/>
              <a:gd name="T14" fmla="*/ 15963 w 1879600"/>
              <a:gd name="T15" fmla="*/ 38685 h 1901723"/>
              <a:gd name="T16" fmla="*/ 0 w 1879600"/>
              <a:gd name="T17" fmla="*/ 36234 h 1901723"/>
              <a:gd name="T18" fmla="*/ 0 w 1879600"/>
              <a:gd name="T19" fmla="*/ 22376 h 1901723"/>
              <a:gd name="T20" fmla="*/ 15963 w 1879600"/>
              <a:gd name="T21" fmla="*/ 3517 h 1901723"/>
              <a:gd name="T22" fmla="*/ 15963 w 1879600"/>
              <a:gd name="T23" fmla="*/ 19503 h 1901723"/>
              <a:gd name="T24" fmla="*/ 0 w 1879600"/>
              <a:gd name="T25" fmla="*/ 20040 h 1901723"/>
              <a:gd name="T26" fmla="*/ 0 w 1879600"/>
              <a:gd name="T27" fmla="*/ 5664 h 1901723"/>
              <a:gd name="T28" fmla="*/ 15963 w 1879600"/>
              <a:gd name="T29" fmla="*/ 3517 h 1901723"/>
              <a:gd name="T30" fmla="*/ 41816 w 1879600"/>
              <a:gd name="T31" fmla="*/ 0 h 1901723"/>
              <a:gd name="T32" fmla="*/ 41816 w 1879600"/>
              <a:gd name="T33" fmla="*/ 19244 h 1901723"/>
              <a:gd name="T34" fmla="*/ 19566 w 1879600"/>
              <a:gd name="T35" fmla="*/ 19432 h 1901723"/>
              <a:gd name="T36" fmla="*/ 19500 w 1879600"/>
              <a:gd name="T37" fmla="*/ 13820 h 1901723"/>
              <a:gd name="T38" fmla="*/ 19500 w 1879600"/>
              <a:gd name="T39" fmla="*/ 3189 h 1901723"/>
              <a:gd name="T40" fmla="*/ 41816 w 1879600"/>
              <a:gd name="T41" fmla="*/ 0 h 1901723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879600" h="1901723">
                <a:moveTo>
                  <a:pt x="876522" y="1026915"/>
                </a:moveTo>
                <a:lnTo>
                  <a:pt x="1879600" y="1035310"/>
                </a:lnTo>
                <a:lnTo>
                  <a:pt x="1879600" y="1901723"/>
                </a:lnTo>
                <a:lnTo>
                  <a:pt x="876522" y="1775813"/>
                </a:lnTo>
                <a:lnTo>
                  <a:pt x="876522" y="1026915"/>
                </a:lnTo>
                <a:close/>
                <a:moveTo>
                  <a:pt x="0" y="1014080"/>
                </a:moveTo>
                <a:lnTo>
                  <a:pt x="717549" y="1026818"/>
                </a:lnTo>
                <a:lnTo>
                  <a:pt x="717549" y="1753167"/>
                </a:lnTo>
                <a:lnTo>
                  <a:pt x="0" y="1642117"/>
                </a:lnTo>
                <a:lnTo>
                  <a:pt x="0" y="1014080"/>
                </a:lnTo>
                <a:close/>
                <a:moveTo>
                  <a:pt x="717549" y="159389"/>
                </a:moveTo>
                <a:lnTo>
                  <a:pt x="717549" y="883871"/>
                </a:lnTo>
                <a:lnTo>
                  <a:pt x="0" y="908194"/>
                </a:lnTo>
                <a:lnTo>
                  <a:pt x="0" y="256684"/>
                </a:lnTo>
                <a:lnTo>
                  <a:pt x="717549" y="159389"/>
                </a:lnTo>
                <a:close/>
                <a:moveTo>
                  <a:pt x="1879600" y="0"/>
                </a:moveTo>
                <a:lnTo>
                  <a:pt x="1879600" y="872112"/>
                </a:lnTo>
                <a:lnTo>
                  <a:pt x="879497" y="880660"/>
                </a:lnTo>
                <a:lnTo>
                  <a:pt x="876522" y="626314"/>
                </a:lnTo>
                <a:lnTo>
                  <a:pt x="876522" y="144511"/>
                </a:lnTo>
                <a:lnTo>
                  <a:pt x="18796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7" name="Freeform 181"/>
          <p:cNvSpPr>
            <a:spLocks noEditPoints="1"/>
          </p:cNvSpPr>
          <p:nvPr/>
        </p:nvSpPr>
        <p:spPr bwMode="auto">
          <a:xfrm>
            <a:off x="9132888" y="4646615"/>
            <a:ext cx="533400" cy="523875"/>
          </a:xfrm>
          <a:custGeom>
            <a:avLst/>
            <a:gdLst>
              <a:gd name="T0" fmla="*/ 2147483647 w 99"/>
              <a:gd name="T1" fmla="*/ 2147483647 h 97"/>
              <a:gd name="T2" fmla="*/ 2147483647 w 99"/>
              <a:gd name="T3" fmla="*/ 2147483647 h 97"/>
              <a:gd name="T4" fmla="*/ 2147483647 w 99"/>
              <a:gd name="T5" fmla="*/ 2147483647 h 97"/>
              <a:gd name="T6" fmla="*/ 2147483647 w 99"/>
              <a:gd name="T7" fmla="*/ 2147483647 h 97"/>
              <a:gd name="T8" fmla="*/ 2147483647 w 99"/>
              <a:gd name="T9" fmla="*/ 2147483647 h 97"/>
              <a:gd name="T10" fmla="*/ 2147483647 w 99"/>
              <a:gd name="T11" fmla="*/ 2147483647 h 97"/>
              <a:gd name="T12" fmla="*/ 2147483647 w 99"/>
              <a:gd name="T13" fmla="*/ 2147483647 h 97"/>
              <a:gd name="T14" fmla="*/ 2147483647 w 99"/>
              <a:gd name="T15" fmla="*/ 2147483647 h 97"/>
              <a:gd name="T16" fmla="*/ 2147483647 w 99"/>
              <a:gd name="T17" fmla="*/ 2147483647 h 97"/>
              <a:gd name="T18" fmla="*/ 2147483647 w 99"/>
              <a:gd name="T19" fmla="*/ 2147483647 h 97"/>
              <a:gd name="T20" fmla="*/ 2147483647 w 99"/>
              <a:gd name="T21" fmla="*/ 2147483647 h 97"/>
              <a:gd name="T22" fmla="*/ 2147483647 w 99"/>
              <a:gd name="T23" fmla="*/ 2147483647 h 97"/>
              <a:gd name="T24" fmla="*/ 2147483647 w 99"/>
              <a:gd name="T25" fmla="*/ 2147483647 h 97"/>
              <a:gd name="T26" fmla="*/ 2147483647 w 99"/>
              <a:gd name="T27" fmla="*/ 2147483647 h 97"/>
              <a:gd name="T28" fmla="*/ 2147483647 w 99"/>
              <a:gd name="T29" fmla="*/ 2147483647 h 97"/>
              <a:gd name="T30" fmla="*/ 0 w 99"/>
              <a:gd name="T31" fmla="*/ 2147483647 h 97"/>
              <a:gd name="T32" fmla="*/ 2147483647 w 99"/>
              <a:gd name="T33" fmla="*/ 2147483647 h 97"/>
              <a:gd name="T34" fmla="*/ 2147483647 w 99"/>
              <a:gd name="T35" fmla="*/ 2147483647 h 97"/>
              <a:gd name="T36" fmla="*/ 2147483647 w 99"/>
              <a:gd name="T37" fmla="*/ 0 h 97"/>
              <a:gd name="T38" fmla="*/ 2147483647 w 99"/>
              <a:gd name="T39" fmla="*/ 2147483647 h 97"/>
              <a:gd name="T40" fmla="*/ 2147483647 w 99"/>
              <a:gd name="T41" fmla="*/ 2147483647 h 97"/>
              <a:gd name="T42" fmla="*/ 2147483647 w 99"/>
              <a:gd name="T43" fmla="*/ 2147483647 h 97"/>
              <a:gd name="T44" fmla="*/ 2147483647 w 99"/>
              <a:gd name="T45" fmla="*/ 2147483647 h 97"/>
              <a:gd name="T46" fmla="*/ 2147483647 w 99"/>
              <a:gd name="T47" fmla="*/ 2147483647 h 97"/>
              <a:gd name="T48" fmla="*/ 2147483647 w 99"/>
              <a:gd name="T49" fmla="*/ 2147483647 h 97"/>
              <a:gd name="T50" fmla="*/ 2147483647 w 99"/>
              <a:gd name="T51" fmla="*/ 2147483647 h 97"/>
              <a:gd name="T52" fmla="*/ 2147483647 w 99"/>
              <a:gd name="T53" fmla="*/ 2147483647 h 97"/>
              <a:gd name="T54" fmla="*/ 2147483647 w 99"/>
              <a:gd name="T55" fmla="*/ 2147483647 h 97"/>
              <a:gd name="T56" fmla="*/ 2147483647 w 99"/>
              <a:gd name="T57" fmla="*/ 2147483647 h 97"/>
              <a:gd name="T58" fmla="*/ 2147483647 w 99"/>
              <a:gd name="T59" fmla="*/ 2147483647 h 97"/>
              <a:gd name="T60" fmla="*/ 2147483647 w 99"/>
              <a:gd name="T61" fmla="*/ 2147483647 h 97"/>
              <a:gd name="T62" fmla="*/ 2147483647 w 99"/>
              <a:gd name="T63" fmla="*/ 2147483647 h 97"/>
              <a:gd name="T64" fmla="*/ 2147483647 w 99"/>
              <a:gd name="T65" fmla="*/ 2147483647 h 97"/>
              <a:gd name="T66" fmla="*/ 2147483647 w 99"/>
              <a:gd name="T67" fmla="*/ 2147483647 h 97"/>
              <a:gd name="T68" fmla="*/ 2147483647 w 99"/>
              <a:gd name="T69" fmla="*/ 2147483647 h 97"/>
              <a:gd name="T70" fmla="*/ 2147483647 w 99"/>
              <a:gd name="T71" fmla="*/ 2147483647 h 97"/>
              <a:gd name="T72" fmla="*/ 2147483647 w 99"/>
              <a:gd name="T73" fmla="*/ 2147483647 h 97"/>
              <a:gd name="T74" fmla="*/ 2147483647 w 99"/>
              <a:gd name="T75" fmla="*/ 2147483647 h 97"/>
              <a:gd name="T76" fmla="*/ 2147483647 w 99"/>
              <a:gd name="T77" fmla="*/ 2147483647 h 97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99" h="97">
                <a:moveTo>
                  <a:pt x="31" y="1"/>
                </a:moveTo>
                <a:cubicBezTo>
                  <a:pt x="50" y="21"/>
                  <a:pt x="50" y="21"/>
                  <a:pt x="50" y="21"/>
                </a:cubicBezTo>
                <a:cubicBezTo>
                  <a:pt x="50" y="21"/>
                  <a:pt x="50" y="22"/>
                  <a:pt x="50" y="23"/>
                </a:cubicBezTo>
                <a:cubicBezTo>
                  <a:pt x="50" y="28"/>
                  <a:pt x="48" y="33"/>
                  <a:pt x="44" y="37"/>
                </a:cubicBezTo>
                <a:cubicBezTo>
                  <a:pt x="37" y="30"/>
                  <a:pt x="37" y="30"/>
                  <a:pt x="37" y="30"/>
                </a:cubicBezTo>
                <a:cubicBezTo>
                  <a:pt x="38" y="27"/>
                  <a:pt x="36" y="23"/>
                  <a:pt x="34" y="20"/>
                </a:cubicBezTo>
                <a:cubicBezTo>
                  <a:pt x="31" y="17"/>
                  <a:pt x="27" y="16"/>
                  <a:pt x="24" y="16"/>
                </a:cubicBezTo>
                <a:cubicBezTo>
                  <a:pt x="17" y="9"/>
                  <a:pt x="17" y="9"/>
                  <a:pt x="17" y="9"/>
                </a:cubicBezTo>
                <a:cubicBezTo>
                  <a:pt x="21" y="6"/>
                  <a:pt x="25" y="3"/>
                  <a:pt x="31" y="1"/>
                </a:cubicBezTo>
                <a:close/>
                <a:moveTo>
                  <a:pt x="23" y="21"/>
                </a:moveTo>
                <a:cubicBezTo>
                  <a:pt x="21" y="23"/>
                  <a:pt x="21" y="27"/>
                  <a:pt x="24" y="30"/>
                </a:cubicBezTo>
                <a:cubicBezTo>
                  <a:pt x="27" y="32"/>
                  <a:pt x="31" y="33"/>
                  <a:pt x="33" y="31"/>
                </a:cubicBezTo>
                <a:cubicBezTo>
                  <a:pt x="35" y="29"/>
                  <a:pt x="34" y="25"/>
                  <a:pt x="32" y="22"/>
                </a:cubicBezTo>
                <a:cubicBezTo>
                  <a:pt x="29" y="19"/>
                  <a:pt x="25" y="18"/>
                  <a:pt x="23" y="21"/>
                </a:cubicBezTo>
                <a:close/>
                <a:moveTo>
                  <a:pt x="2" y="35"/>
                </a:moveTo>
                <a:cubicBezTo>
                  <a:pt x="1" y="36"/>
                  <a:pt x="1" y="38"/>
                  <a:pt x="0" y="40"/>
                </a:cubicBezTo>
                <a:cubicBezTo>
                  <a:pt x="48" y="88"/>
                  <a:pt x="48" y="88"/>
                  <a:pt x="48" y="88"/>
                </a:cubicBezTo>
                <a:cubicBezTo>
                  <a:pt x="70" y="97"/>
                  <a:pt x="99" y="72"/>
                  <a:pt x="89" y="47"/>
                </a:cubicBezTo>
                <a:cubicBezTo>
                  <a:pt x="42" y="0"/>
                  <a:pt x="42" y="0"/>
                  <a:pt x="42" y="0"/>
                </a:cubicBezTo>
                <a:cubicBezTo>
                  <a:pt x="40" y="0"/>
                  <a:pt x="38" y="0"/>
                  <a:pt x="37" y="1"/>
                </a:cubicBezTo>
                <a:cubicBezTo>
                  <a:pt x="53" y="18"/>
                  <a:pt x="53" y="18"/>
                  <a:pt x="53" y="18"/>
                </a:cubicBezTo>
                <a:cubicBezTo>
                  <a:pt x="54" y="19"/>
                  <a:pt x="54" y="19"/>
                  <a:pt x="54" y="19"/>
                </a:cubicBezTo>
                <a:cubicBezTo>
                  <a:pt x="54" y="20"/>
                  <a:pt x="54" y="20"/>
                  <a:pt x="54" y="20"/>
                </a:cubicBezTo>
                <a:cubicBezTo>
                  <a:pt x="54" y="21"/>
                  <a:pt x="54" y="22"/>
                  <a:pt x="54" y="24"/>
                </a:cubicBezTo>
                <a:cubicBezTo>
                  <a:pt x="54" y="31"/>
                  <a:pt x="50" y="38"/>
                  <a:pt x="44" y="44"/>
                </a:cubicBezTo>
                <a:cubicBezTo>
                  <a:pt x="39" y="49"/>
                  <a:pt x="32" y="52"/>
                  <a:pt x="25" y="53"/>
                </a:cubicBezTo>
                <a:cubicBezTo>
                  <a:pt x="24" y="53"/>
                  <a:pt x="22" y="53"/>
                  <a:pt x="21" y="53"/>
                </a:cubicBezTo>
                <a:cubicBezTo>
                  <a:pt x="20" y="53"/>
                  <a:pt x="20" y="53"/>
                  <a:pt x="20" y="53"/>
                </a:cubicBezTo>
                <a:cubicBezTo>
                  <a:pt x="19" y="52"/>
                  <a:pt x="19" y="52"/>
                  <a:pt x="19" y="52"/>
                </a:cubicBezTo>
                <a:cubicBezTo>
                  <a:pt x="2" y="35"/>
                  <a:pt x="2" y="35"/>
                  <a:pt x="2" y="35"/>
                </a:cubicBezTo>
                <a:close/>
                <a:moveTo>
                  <a:pt x="12" y="14"/>
                </a:moveTo>
                <a:cubicBezTo>
                  <a:pt x="8" y="18"/>
                  <a:pt x="5" y="23"/>
                  <a:pt x="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8"/>
                  <a:pt x="24" y="48"/>
                  <a:pt x="24" y="48"/>
                </a:cubicBezTo>
                <a:cubicBezTo>
                  <a:pt x="29" y="48"/>
                  <a:pt x="35" y="46"/>
                  <a:pt x="39" y="42"/>
                </a:cubicBezTo>
                <a:cubicBezTo>
                  <a:pt x="32" y="35"/>
                  <a:pt x="32" y="35"/>
                  <a:pt x="32" y="35"/>
                </a:cubicBezTo>
                <a:cubicBezTo>
                  <a:pt x="29" y="36"/>
                  <a:pt x="25" y="34"/>
                  <a:pt x="22" y="31"/>
                </a:cubicBezTo>
                <a:cubicBezTo>
                  <a:pt x="19" y="28"/>
                  <a:pt x="18" y="24"/>
                  <a:pt x="18" y="21"/>
                </a:cubicBezTo>
                <a:lnTo>
                  <a:pt x="12" y="1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80296" tIns="40148" rIns="80296" bIns="40148"/>
          <a:lstStyle/>
          <a:p>
            <a:endParaRPr lang="zh-CN" altLang="en-US"/>
          </a:p>
        </p:txBody>
      </p:sp>
      <p:grpSp>
        <p:nvGrpSpPr>
          <p:cNvPr id="10258" name="组合 24"/>
          <p:cNvGrpSpPr/>
          <p:nvPr/>
        </p:nvGrpSpPr>
        <p:grpSpPr bwMode="auto">
          <a:xfrm>
            <a:off x="9093200" y="2517777"/>
            <a:ext cx="573088" cy="574675"/>
            <a:chOff x="0" y="0"/>
            <a:chExt cx="366706" cy="368863"/>
          </a:xfrm>
        </p:grpSpPr>
        <p:sp>
          <p:nvSpPr>
            <p:cNvPr id="10259" name="Freeform 48"/>
            <p:cNvSpPr/>
            <p:nvPr/>
          </p:nvSpPr>
          <p:spPr bwMode="auto">
            <a:xfrm>
              <a:off x="0" y="0"/>
              <a:ext cx="366706" cy="368863"/>
            </a:xfrm>
            <a:custGeom>
              <a:avLst/>
              <a:gdLst>
                <a:gd name="T0" fmla="*/ 2147483647 w 120"/>
                <a:gd name="T1" fmla="*/ 2147483647 h 120"/>
                <a:gd name="T2" fmla="*/ 2147483647 w 120"/>
                <a:gd name="T3" fmla="*/ 2147483647 h 120"/>
                <a:gd name="T4" fmla="*/ 2147483647 w 120"/>
                <a:gd name="T5" fmla="*/ 2147483647 h 120"/>
                <a:gd name="T6" fmla="*/ 2147483647 w 120"/>
                <a:gd name="T7" fmla="*/ 2147483647 h 120"/>
                <a:gd name="T8" fmla="*/ 2147483647 w 120"/>
                <a:gd name="T9" fmla="*/ 2147483647 h 120"/>
                <a:gd name="T10" fmla="*/ 2147483647 w 120"/>
                <a:gd name="T11" fmla="*/ 2147483647 h 120"/>
                <a:gd name="T12" fmla="*/ 2147483647 w 120"/>
                <a:gd name="T13" fmla="*/ 2147483647 h 120"/>
                <a:gd name="T14" fmla="*/ 2147483647 w 120"/>
                <a:gd name="T15" fmla="*/ 2147483647 h 120"/>
                <a:gd name="T16" fmla="*/ 2147483647 w 120"/>
                <a:gd name="T17" fmla="*/ 2147483647 h 120"/>
                <a:gd name="T18" fmla="*/ 2147483647 w 120"/>
                <a:gd name="T19" fmla="*/ 2147483647 h 120"/>
                <a:gd name="T20" fmla="*/ 2147483647 w 120"/>
                <a:gd name="T21" fmla="*/ 2147483647 h 120"/>
                <a:gd name="T22" fmla="*/ 2147483647 w 120"/>
                <a:gd name="T23" fmla="*/ 2147483647 h 120"/>
                <a:gd name="T24" fmla="*/ 2147483647 w 120"/>
                <a:gd name="T25" fmla="*/ 2147483647 h 120"/>
                <a:gd name="T26" fmla="*/ 2147483647 w 120"/>
                <a:gd name="T27" fmla="*/ 2147483647 h 120"/>
                <a:gd name="T28" fmla="*/ 2147483647 w 120"/>
                <a:gd name="T29" fmla="*/ 2147483647 h 120"/>
                <a:gd name="T30" fmla="*/ 2147483647 w 120"/>
                <a:gd name="T31" fmla="*/ 2147483647 h 120"/>
                <a:gd name="T32" fmla="*/ 0 w 120"/>
                <a:gd name="T33" fmla="*/ 2147483647 h 120"/>
                <a:gd name="T34" fmla="*/ 2147483647 w 120"/>
                <a:gd name="T35" fmla="*/ 2147483647 h 120"/>
                <a:gd name="T36" fmla="*/ 2147483647 w 120"/>
                <a:gd name="T37" fmla="*/ 2147483647 h 120"/>
                <a:gd name="T38" fmla="*/ 2147483647 w 120"/>
                <a:gd name="T39" fmla="*/ 2147483647 h 120"/>
                <a:gd name="T40" fmla="*/ 2147483647 w 120"/>
                <a:gd name="T41" fmla="*/ 2147483647 h 120"/>
                <a:gd name="T42" fmla="*/ 0 w 120"/>
                <a:gd name="T43" fmla="*/ 2147483647 h 120"/>
                <a:gd name="T44" fmla="*/ 2147483647 w 120"/>
                <a:gd name="T45" fmla="*/ 2147483647 h 120"/>
                <a:gd name="T46" fmla="*/ 2147483647 w 120"/>
                <a:gd name="T47" fmla="*/ 2147483647 h 120"/>
                <a:gd name="T48" fmla="*/ 2147483647 w 120"/>
                <a:gd name="T49" fmla="*/ 2147483647 h 120"/>
                <a:gd name="T50" fmla="*/ 2147483647 w 120"/>
                <a:gd name="T51" fmla="*/ 2147483647 h 120"/>
                <a:gd name="T52" fmla="*/ 2147483647 w 120"/>
                <a:gd name="T53" fmla="*/ 0 h 120"/>
                <a:gd name="T54" fmla="*/ 2147483647 w 120"/>
                <a:gd name="T55" fmla="*/ 2147483647 h 120"/>
                <a:gd name="T56" fmla="*/ 2147483647 w 120"/>
                <a:gd name="T57" fmla="*/ 2147483647 h 120"/>
                <a:gd name="T58" fmla="*/ 2147483647 w 120"/>
                <a:gd name="T59" fmla="*/ 2147483647 h 120"/>
                <a:gd name="T60" fmla="*/ 2147483647 w 120"/>
                <a:gd name="T61" fmla="*/ 0 h 120"/>
                <a:gd name="T62" fmla="*/ 2147483647 w 120"/>
                <a:gd name="T63" fmla="*/ 2147483647 h 120"/>
                <a:gd name="T64" fmla="*/ 2147483647 w 120"/>
                <a:gd name="T65" fmla="*/ 2147483647 h 120"/>
                <a:gd name="T66" fmla="*/ 2147483647 w 120"/>
                <a:gd name="T67" fmla="*/ 2147483647 h 120"/>
                <a:gd name="T68" fmla="*/ 2147483647 w 120"/>
                <a:gd name="T69" fmla="*/ 2147483647 h 120"/>
                <a:gd name="T70" fmla="*/ 2147483647 w 120"/>
                <a:gd name="T71" fmla="*/ 2147483647 h 120"/>
                <a:gd name="T72" fmla="*/ 2147483647 w 120"/>
                <a:gd name="T73" fmla="*/ 2147483647 h 120"/>
                <a:gd name="T74" fmla="*/ 2147483647 w 120"/>
                <a:gd name="T75" fmla="*/ 2147483647 h 120"/>
                <a:gd name="T76" fmla="*/ 2147483647 w 120"/>
                <a:gd name="T77" fmla="*/ 2147483647 h 12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0" h="120">
                  <a:moveTo>
                    <a:pt x="104" y="67"/>
                  </a:moveTo>
                  <a:cubicBezTo>
                    <a:pt x="120" y="76"/>
                    <a:pt x="120" y="76"/>
                    <a:pt x="120" y="76"/>
                  </a:cubicBezTo>
                  <a:cubicBezTo>
                    <a:pt x="114" y="91"/>
                    <a:pt x="114" y="91"/>
                    <a:pt x="114" y="91"/>
                  </a:cubicBezTo>
                  <a:cubicBezTo>
                    <a:pt x="96" y="86"/>
                    <a:pt x="96" y="86"/>
                    <a:pt x="96" y="86"/>
                  </a:cubicBezTo>
                  <a:cubicBezTo>
                    <a:pt x="93" y="90"/>
                    <a:pt x="90" y="93"/>
                    <a:pt x="86" y="96"/>
                  </a:cubicBezTo>
                  <a:cubicBezTo>
                    <a:pt x="91" y="114"/>
                    <a:pt x="91" y="114"/>
                    <a:pt x="91" y="114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4" y="104"/>
                    <a:pt x="62" y="104"/>
                    <a:pt x="60" y="104"/>
                  </a:cubicBezTo>
                  <a:cubicBezTo>
                    <a:pt x="58" y="104"/>
                    <a:pt x="56" y="104"/>
                    <a:pt x="53" y="104"/>
                  </a:cubicBezTo>
                  <a:cubicBezTo>
                    <a:pt x="53" y="104"/>
                    <a:pt x="53" y="104"/>
                    <a:pt x="53" y="104"/>
                  </a:cubicBezTo>
                  <a:cubicBezTo>
                    <a:pt x="44" y="120"/>
                    <a:pt x="44" y="120"/>
                    <a:pt x="44" y="120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34" y="95"/>
                    <a:pt x="34" y="95"/>
                    <a:pt x="34" y="95"/>
                  </a:cubicBezTo>
                  <a:cubicBezTo>
                    <a:pt x="30" y="93"/>
                    <a:pt x="27" y="89"/>
                    <a:pt x="24" y="86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6" y="64"/>
                    <a:pt x="16" y="62"/>
                    <a:pt x="16" y="60"/>
                  </a:cubicBezTo>
                  <a:cubicBezTo>
                    <a:pt x="16" y="57"/>
                    <a:pt x="16" y="55"/>
                    <a:pt x="16" y="53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24" y="34"/>
                    <a:pt x="24" y="34"/>
                    <a:pt x="24" y="34"/>
                  </a:cubicBezTo>
                  <a:cubicBezTo>
                    <a:pt x="27" y="30"/>
                    <a:pt x="30" y="27"/>
                    <a:pt x="34" y="24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6" y="16"/>
                    <a:pt x="58" y="16"/>
                    <a:pt x="60" y="16"/>
                  </a:cubicBezTo>
                  <a:cubicBezTo>
                    <a:pt x="62" y="16"/>
                    <a:pt x="65" y="16"/>
                    <a:pt x="67" y="16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91" y="6"/>
                    <a:pt x="91" y="6"/>
                    <a:pt x="91" y="6"/>
                  </a:cubicBezTo>
                  <a:cubicBezTo>
                    <a:pt x="87" y="24"/>
                    <a:pt x="87" y="24"/>
                    <a:pt x="87" y="24"/>
                  </a:cubicBezTo>
                  <a:cubicBezTo>
                    <a:pt x="90" y="27"/>
                    <a:pt x="93" y="30"/>
                    <a:pt x="96" y="34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20" y="44"/>
                    <a:pt x="120" y="44"/>
                    <a:pt x="120" y="4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56"/>
                    <a:pt x="104" y="58"/>
                    <a:pt x="104" y="60"/>
                  </a:cubicBezTo>
                  <a:cubicBezTo>
                    <a:pt x="104" y="62"/>
                    <a:pt x="104" y="64"/>
                    <a:pt x="104" y="67"/>
                  </a:cubicBezTo>
                  <a:close/>
                </a:path>
              </a:pathLst>
            </a:custGeom>
            <a:noFill/>
            <a:ln w="30163" cap="rnd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  <p:sp>
          <p:nvSpPr>
            <p:cNvPr id="10260" name="Freeform 49"/>
            <p:cNvSpPr/>
            <p:nvPr/>
          </p:nvSpPr>
          <p:spPr bwMode="auto">
            <a:xfrm>
              <a:off x="116483" y="116483"/>
              <a:ext cx="133740" cy="135897"/>
            </a:xfrm>
            <a:custGeom>
              <a:avLst/>
              <a:gdLst>
                <a:gd name="T0" fmla="*/ 2147483647 w 44"/>
                <a:gd name="T1" fmla="*/ 2147483647 h 44"/>
                <a:gd name="T2" fmla="*/ 2147483647 w 44"/>
                <a:gd name="T3" fmla="*/ 2147483647 h 44"/>
                <a:gd name="T4" fmla="*/ 2147483647 w 44"/>
                <a:gd name="T5" fmla="*/ 2147483647 h 44"/>
                <a:gd name="T6" fmla="*/ 2147483647 w 44"/>
                <a:gd name="T7" fmla="*/ 2147483647 h 44"/>
                <a:gd name="T8" fmla="*/ 2147483647 w 44"/>
                <a:gd name="T9" fmla="*/ 2147483647 h 4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4" h="44">
                  <a:moveTo>
                    <a:pt x="8" y="36"/>
                  </a:moveTo>
                  <a:cubicBezTo>
                    <a:pt x="16" y="44"/>
                    <a:pt x="28" y="44"/>
                    <a:pt x="36" y="36"/>
                  </a:cubicBezTo>
                  <a:cubicBezTo>
                    <a:pt x="44" y="28"/>
                    <a:pt x="44" y="16"/>
                    <a:pt x="36" y="8"/>
                  </a:cubicBezTo>
                  <a:cubicBezTo>
                    <a:pt x="28" y="0"/>
                    <a:pt x="16" y="0"/>
                    <a:pt x="8" y="8"/>
                  </a:cubicBezTo>
                  <a:cubicBezTo>
                    <a:pt x="0" y="16"/>
                    <a:pt x="0" y="28"/>
                    <a:pt x="8" y="36"/>
                  </a:cubicBezTo>
                  <a:close/>
                </a:path>
              </a:pathLst>
            </a:custGeom>
            <a:noFill/>
            <a:ln w="30163" cap="rnd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96" tIns="40148" rIns="80296" bIns="40148"/>
            <a:lstStyle/>
            <a:p>
              <a:endParaRPr lang="zh-CN" altLang="en-US"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54"/>
          <p:cNvSpPr>
            <a:spLocks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11267" name="组合 77"/>
          <p:cNvGrpSpPr/>
          <p:nvPr/>
        </p:nvGrpSpPr>
        <p:grpSpPr bwMode="auto">
          <a:xfrm>
            <a:off x="4567240" y="1449390"/>
            <a:ext cx="3044825" cy="3043237"/>
            <a:chOff x="0" y="0"/>
            <a:chExt cx="3044824" cy="3044824"/>
          </a:xfrm>
        </p:grpSpPr>
        <p:sp>
          <p:nvSpPr>
            <p:cNvPr id="11269" name="椭圆 78"/>
            <p:cNvSpPr>
              <a:spLocks noChangeArrowheads="1"/>
            </p:cNvSpPr>
            <p:nvPr/>
          </p:nvSpPr>
          <p:spPr bwMode="auto">
            <a:xfrm>
              <a:off x="0" y="0"/>
              <a:ext cx="3044824" cy="3044824"/>
            </a:xfrm>
            <a:prstGeom prst="ellipse">
              <a:avLst/>
            </a:prstGeom>
            <a:solidFill>
              <a:srgbClr val="26262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grpSp>
          <p:nvGrpSpPr>
            <p:cNvPr id="11270" name="组合 79"/>
            <p:cNvGrpSpPr/>
            <p:nvPr/>
          </p:nvGrpSpPr>
          <p:grpSpPr bwMode="auto">
            <a:xfrm>
              <a:off x="271858" y="551549"/>
              <a:ext cx="2501108" cy="1941725"/>
              <a:chOff x="0" y="0"/>
              <a:chExt cx="2832100" cy="2198689"/>
            </a:xfrm>
          </p:grpSpPr>
          <p:sp>
            <p:nvSpPr>
              <p:cNvPr id="11271" name="Freeform 432"/>
              <p:cNvSpPr/>
              <p:nvPr/>
            </p:nvSpPr>
            <p:spPr bwMode="auto">
              <a:xfrm>
                <a:off x="361950" y="388938"/>
                <a:ext cx="1893888" cy="1401763"/>
              </a:xfrm>
              <a:custGeom>
                <a:avLst/>
                <a:gdLst>
                  <a:gd name="T0" fmla="*/ 2147483647 w 503"/>
                  <a:gd name="T1" fmla="*/ 2147483647 h 372"/>
                  <a:gd name="T2" fmla="*/ 2147483647 w 503"/>
                  <a:gd name="T3" fmla="*/ 2147483647 h 372"/>
                  <a:gd name="T4" fmla="*/ 2147483647 w 503"/>
                  <a:gd name="T5" fmla="*/ 2147483647 h 372"/>
                  <a:gd name="T6" fmla="*/ 2147483647 w 503"/>
                  <a:gd name="T7" fmla="*/ 0 h 372"/>
                  <a:gd name="T8" fmla="*/ 2147483647 w 503"/>
                  <a:gd name="T9" fmla="*/ 0 h 372"/>
                  <a:gd name="T10" fmla="*/ 2147483647 w 503"/>
                  <a:gd name="T11" fmla="*/ 2147483647 h 372"/>
                  <a:gd name="T12" fmla="*/ 2147483647 w 503"/>
                  <a:gd name="T13" fmla="*/ 2147483647 h 372"/>
                  <a:gd name="T14" fmla="*/ 2147483647 w 503"/>
                  <a:gd name="T15" fmla="*/ 2147483647 h 372"/>
                  <a:gd name="T16" fmla="*/ 2147483647 w 503"/>
                  <a:gd name="T17" fmla="*/ 2147483647 h 372"/>
                  <a:gd name="T18" fmla="*/ 2147483647 w 503"/>
                  <a:gd name="T19" fmla="*/ 2147483647 h 372"/>
                  <a:gd name="T20" fmla="*/ 2147483647 w 503"/>
                  <a:gd name="T21" fmla="*/ 2147483647 h 372"/>
                  <a:gd name="T22" fmla="*/ 0 w 503"/>
                  <a:gd name="T23" fmla="*/ 2147483647 h 372"/>
                  <a:gd name="T24" fmla="*/ 2147483647 w 503"/>
                  <a:gd name="T25" fmla="*/ 2147483647 h 37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03" h="372">
                    <a:moveTo>
                      <a:pt x="20" y="335"/>
                    </a:moveTo>
                    <a:cubicBezTo>
                      <a:pt x="20" y="286"/>
                      <a:pt x="20" y="286"/>
                      <a:pt x="20" y="286"/>
                    </a:cubicBezTo>
                    <a:cubicBezTo>
                      <a:pt x="20" y="123"/>
                      <a:pt x="20" y="123"/>
                      <a:pt x="20" y="123"/>
                    </a:cubicBezTo>
                    <a:cubicBezTo>
                      <a:pt x="20" y="0"/>
                      <a:pt x="20" y="0"/>
                      <a:pt x="20" y="0"/>
                    </a:cubicBezTo>
                    <a:cubicBezTo>
                      <a:pt x="503" y="0"/>
                      <a:pt x="503" y="0"/>
                      <a:pt x="503" y="0"/>
                    </a:cubicBezTo>
                    <a:cubicBezTo>
                      <a:pt x="503" y="119"/>
                      <a:pt x="503" y="119"/>
                      <a:pt x="503" y="119"/>
                    </a:cubicBezTo>
                    <a:cubicBezTo>
                      <a:pt x="503" y="286"/>
                      <a:pt x="503" y="286"/>
                      <a:pt x="503" y="286"/>
                    </a:cubicBezTo>
                    <a:cubicBezTo>
                      <a:pt x="503" y="335"/>
                      <a:pt x="503" y="335"/>
                      <a:pt x="503" y="335"/>
                    </a:cubicBezTo>
                    <a:cubicBezTo>
                      <a:pt x="503" y="356"/>
                      <a:pt x="486" y="372"/>
                      <a:pt x="466" y="372"/>
                    </a:cubicBezTo>
                    <a:cubicBezTo>
                      <a:pt x="206" y="372"/>
                      <a:pt x="206" y="372"/>
                      <a:pt x="206" y="372"/>
                    </a:cubicBezTo>
                    <a:cubicBezTo>
                      <a:pt x="5" y="372"/>
                      <a:pt x="5" y="372"/>
                      <a:pt x="5" y="372"/>
                    </a:cubicBezTo>
                    <a:cubicBezTo>
                      <a:pt x="0" y="372"/>
                      <a:pt x="0" y="372"/>
                      <a:pt x="0" y="372"/>
                    </a:cubicBezTo>
                    <a:cubicBezTo>
                      <a:pt x="21" y="367"/>
                      <a:pt x="20" y="354"/>
                      <a:pt x="20" y="33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72" name="Freeform 433"/>
              <p:cNvSpPr/>
              <p:nvPr/>
            </p:nvSpPr>
            <p:spPr bwMode="auto">
              <a:xfrm>
                <a:off x="296863" y="550863"/>
                <a:ext cx="139700" cy="1239838"/>
              </a:xfrm>
              <a:custGeom>
                <a:avLst/>
                <a:gdLst>
                  <a:gd name="T0" fmla="*/ 2147483647 w 37"/>
                  <a:gd name="T1" fmla="*/ 2147483647 h 329"/>
                  <a:gd name="T2" fmla="*/ 2147483647 w 37"/>
                  <a:gd name="T3" fmla="*/ 2147483647 h 329"/>
                  <a:gd name="T4" fmla="*/ 2147483647 w 37"/>
                  <a:gd name="T5" fmla="*/ 2147483647 h 329"/>
                  <a:gd name="T6" fmla="*/ 2147483647 w 37"/>
                  <a:gd name="T7" fmla="*/ 0 h 329"/>
                  <a:gd name="T8" fmla="*/ 0 w 37"/>
                  <a:gd name="T9" fmla="*/ 0 h 329"/>
                  <a:gd name="T10" fmla="*/ 0 w 37"/>
                  <a:gd name="T11" fmla="*/ 2147483647 h 329"/>
                  <a:gd name="T12" fmla="*/ 0 w 37"/>
                  <a:gd name="T13" fmla="*/ 2147483647 h 329"/>
                  <a:gd name="T14" fmla="*/ 2147483647 w 37"/>
                  <a:gd name="T15" fmla="*/ 2147483647 h 329"/>
                  <a:gd name="T16" fmla="*/ 2147483647 w 37"/>
                  <a:gd name="T17" fmla="*/ 2147483647 h 329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29">
                    <a:moveTo>
                      <a:pt x="37" y="308"/>
                    </a:moveTo>
                    <a:cubicBezTo>
                      <a:pt x="37" y="281"/>
                      <a:pt x="37" y="281"/>
                      <a:pt x="37" y="281"/>
                    </a:cubicBezTo>
                    <a:cubicBezTo>
                      <a:pt x="37" y="188"/>
                      <a:pt x="37" y="188"/>
                      <a:pt x="37" y="188"/>
                    </a:cubicBezTo>
                    <a:cubicBezTo>
                      <a:pt x="37" y="0"/>
                      <a:pt x="37" y="0"/>
                      <a:pt x="3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1"/>
                      <a:pt x="0" y="291"/>
                      <a:pt x="0" y="291"/>
                    </a:cubicBezTo>
                    <a:cubicBezTo>
                      <a:pt x="0" y="312"/>
                      <a:pt x="0" y="312"/>
                      <a:pt x="0" y="312"/>
                    </a:cubicBezTo>
                    <a:cubicBezTo>
                      <a:pt x="0" y="322"/>
                      <a:pt x="7" y="329"/>
                      <a:pt x="16" y="329"/>
                    </a:cubicBezTo>
                    <a:cubicBezTo>
                      <a:pt x="28" y="329"/>
                      <a:pt x="37" y="320"/>
                      <a:pt x="37" y="308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73" name="Rectangle 434"/>
              <p:cNvSpPr>
                <a:spLocks noChangeArrowheads="1"/>
              </p:cNvSpPr>
              <p:nvPr/>
            </p:nvSpPr>
            <p:spPr bwMode="auto">
              <a:xfrm>
                <a:off x="565150" y="1312863"/>
                <a:ext cx="798513" cy="85725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4" name="Rectangle 435"/>
              <p:cNvSpPr>
                <a:spLocks noChangeArrowheads="1"/>
              </p:cNvSpPr>
              <p:nvPr/>
            </p:nvSpPr>
            <p:spPr bwMode="auto">
              <a:xfrm>
                <a:off x="1638300" y="504826"/>
                <a:ext cx="501650" cy="12700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5" name="Rectangle 436"/>
              <p:cNvSpPr>
                <a:spLocks noChangeArrowheads="1"/>
              </p:cNvSpPr>
              <p:nvPr/>
            </p:nvSpPr>
            <p:spPr bwMode="auto">
              <a:xfrm>
                <a:off x="1638300" y="504826"/>
                <a:ext cx="501650" cy="1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6" name="Rectangle 437"/>
              <p:cNvSpPr>
                <a:spLocks noChangeArrowheads="1"/>
              </p:cNvSpPr>
              <p:nvPr/>
            </p:nvSpPr>
            <p:spPr bwMode="auto">
              <a:xfrm>
                <a:off x="565150" y="800101"/>
                <a:ext cx="854075" cy="22225"/>
              </a:xfrm>
              <a:prstGeom prst="rect">
                <a:avLst/>
              </a:pr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7" name="Rectangle 438"/>
              <p:cNvSpPr>
                <a:spLocks noChangeArrowheads="1"/>
              </p:cNvSpPr>
              <p:nvPr/>
            </p:nvSpPr>
            <p:spPr bwMode="auto">
              <a:xfrm>
                <a:off x="565150" y="148907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8" name="Rectangle 439"/>
              <p:cNvSpPr>
                <a:spLocks noChangeArrowheads="1"/>
              </p:cNvSpPr>
              <p:nvPr/>
            </p:nvSpPr>
            <p:spPr bwMode="auto">
              <a:xfrm>
                <a:off x="565150" y="855663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79" name="Rectangle 440"/>
              <p:cNvSpPr>
                <a:spLocks noChangeArrowheads="1"/>
              </p:cNvSpPr>
              <p:nvPr/>
            </p:nvSpPr>
            <p:spPr bwMode="auto">
              <a:xfrm>
                <a:off x="565150" y="154622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0" name="Rectangle 441"/>
              <p:cNvSpPr>
                <a:spLocks noChangeArrowheads="1"/>
              </p:cNvSpPr>
              <p:nvPr/>
            </p:nvSpPr>
            <p:spPr bwMode="auto">
              <a:xfrm>
                <a:off x="565150" y="1603376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1" name="Rectangle 442"/>
              <p:cNvSpPr>
                <a:spLocks noChangeArrowheads="1"/>
              </p:cNvSpPr>
              <p:nvPr/>
            </p:nvSpPr>
            <p:spPr bwMode="auto">
              <a:xfrm>
                <a:off x="565150" y="1655763"/>
                <a:ext cx="10096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2" name="Rectangle 443"/>
              <p:cNvSpPr>
                <a:spLocks noChangeArrowheads="1"/>
              </p:cNvSpPr>
              <p:nvPr/>
            </p:nvSpPr>
            <p:spPr bwMode="auto">
              <a:xfrm>
                <a:off x="1652588" y="1108076"/>
                <a:ext cx="342900" cy="238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3" name="Rectangle 444"/>
              <p:cNvSpPr>
                <a:spLocks noChangeArrowheads="1"/>
              </p:cNvSpPr>
              <p:nvPr/>
            </p:nvSpPr>
            <p:spPr bwMode="auto">
              <a:xfrm>
                <a:off x="1652588" y="1176338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4" name="Rectangle 445"/>
              <p:cNvSpPr>
                <a:spLocks noChangeArrowheads="1"/>
              </p:cNvSpPr>
              <p:nvPr/>
            </p:nvSpPr>
            <p:spPr bwMode="auto">
              <a:xfrm>
                <a:off x="1652588" y="1236663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5" name="Rectangle 446"/>
              <p:cNvSpPr>
                <a:spLocks noChangeArrowheads="1"/>
              </p:cNvSpPr>
              <p:nvPr/>
            </p:nvSpPr>
            <p:spPr bwMode="auto">
              <a:xfrm>
                <a:off x="1652588" y="1296988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6" name="Rectangle 447"/>
              <p:cNvSpPr>
                <a:spLocks noChangeArrowheads="1"/>
              </p:cNvSpPr>
              <p:nvPr/>
            </p:nvSpPr>
            <p:spPr bwMode="auto">
              <a:xfrm>
                <a:off x="1652588" y="1357313"/>
                <a:ext cx="463550" cy="11113"/>
              </a:xfrm>
              <a:prstGeom prst="rect">
                <a:avLst/>
              </a:pr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7" name="Rectangle 448"/>
              <p:cNvSpPr>
                <a:spLocks noChangeArrowheads="1"/>
              </p:cNvSpPr>
              <p:nvPr/>
            </p:nvSpPr>
            <p:spPr bwMode="auto">
              <a:xfrm>
                <a:off x="565150" y="954088"/>
                <a:ext cx="1009650" cy="287338"/>
              </a:xfrm>
              <a:prstGeom prst="rect">
                <a:avLst/>
              </a:prstGeom>
              <a:solidFill>
                <a:srgbClr val="96D5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8" name="Rectangle 449"/>
              <p:cNvSpPr>
                <a:spLocks noChangeArrowheads="1"/>
              </p:cNvSpPr>
              <p:nvPr/>
            </p:nvSpPr>
            <p:spPr bwMode="auto">
              <a:xfrm>
                <a:off x="1652588" y="561976"/>
                <a:ext cx="479425" cy="479425"/>
              </a:xfrm>
              <a:prstGeom prst="rect">
                <a:avLst/>
              </a:prstGeom>
              <a:solidFill>
                <a:srgbClr val="72BC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89" name="Rectangle 450"/>
              <p:cNvSpPr>
                <a:spLocks noChangeArrowheads="1"/>
              </p:cNvSpPr>
              <p:nvPr/>
            </p:nvSpPr>
            <p:spPr bwMode="auto">
              <a:xfrm>
                <a:off x="1652588" y="561976"/>
                <a:ext cx="479425" cy="4794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0" name="Rectangle 451"/>
              <p:cNvSpPr>
                <a:spLocks noChangeArrowheads="1"/>
              </p:cNvSpPr>
              <p:nvPr/>
            </p:nvSpPr>
            <p:spPr bwMode="auto">
              <a:xfrm>
                <a:off x="1652588" y="1477963"/>
                <a:ext cx="479425" cy="192088"/>
              </a:xfrm>
              <a:prstGeom prst="rect">
                <a:avLst/>
              </a:pr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1" name="Rectangle 452"/>
              <p:cNvSpPr>
                <a:spLocks noChangeArrowheads="1"/>
              </p:cNvSpPr>
              <p:nvPr/>
            </p:nvSpPr>
            <p:spPr bwMode="auto">
              <a:xfrm>
                <a:off x="1652588" y="1477963"/>
                <a:ext cx="479425" cy="1920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hangingPunct="1"/>
                <a:endParaRPr lang="zh-CN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1292" name="Freeform 453"/>
              <p:cNvSpPr/>
              <p:nvPr/>
            </p:nvSpPr>
            <p:spPr bwMode="auto">
              <a:xfrm>
                <a:off x="554038" y="509588"/>
                <a:ext cx="225425" cy="222250"/>
              </a:xfrm>
              <a:custGeom>
                <a:avLst/>
                <a:gdLst>
                  <a:gd name="T0" fmla="*/ 2147483647 w 60"/>
                  <a:gd name="T1" fmla="*/ 0 h 59"/>
                  <a:gd name="T2" fmla="*/ 2147483647 w 60"/>
                  <a:gd name="T3" fmla="*/ 2147483647 h 59"/>
                  <a:gd name="T4" fmla="*/ 2147483647 w 60"/>
                  <a:gd name="T5" fmla="*/ 2147483647 h 59"/>
                  <a:gd name="T6" fmla="*/ 2147483647 w 60"/>
                  <a:gd name="T7" fmla="*/ 2147483647 h 59"/>
                  <a:gd name="T8" fmla="*/ 2147483647 w 60"/>
                  <a:gd name="T9" fmla="*/ 2147483647 h 59"/>
                  <a:gd name="T10" fmla="*/ 2147483647 w 60"/>
                  <a:gd name="T11" fmla="*/ 2147483647 h 59"/>
                  <a:gd name="T12" fmla="*/ 2147483647 w 60"/>
                  <a:gd name="T13" fmla="*/ 2147483647 h 59"/>
                  <a:gd name="T14" fmla="*/ 2147483647 w 60"/>
                  <a:gd name="T15" fmla="*/ 0 h 59"/>
                  <a:gd name="T16" fmla="*/ 2147483647 w 60"/>
                  <a:gd name="T17" fmla="*/ 0 h 59"/>
                  <a:gd name="T18" fmla="*/ 2147483647 w 60"/>
                  <a:gd name="T19" fmla="*/ 2147483647 h 59"/>
                  <a:gd name="T20" fmla="*/ 2147483647 w 60"/>
                  <a:gd name="T21" fmla="*/ 2147483647 h 59"/>
                  <a:gd name="T22" fmla="*/ 2147483647 w 60"/>
                  <a:gd name="T23" fmla="*/ 2147483647 h 59"/>
                  <a:gd name="T24" fmla="*/ 2147483647 w 60"/>
                  <a:gd name="T25" fmla="*/ 2147483647 h 59"/>
                  <a:gd name="T26" fmla="*/ 2147483647 w 60"/>
                  <a:gd name="T27" fmla="*/ 2147483647 h 59"/>
                  <a:gd name="T28" fmla="*/ 2147483647 w 60"/>
                  <a:gd name="T29" fmla="*/ 2147483647 h 59"/>
                  <a:gd name="T30" fmla="*/ 2147483647 w 60"/>
                  <a:gd name="T31" fmla="*/ 2147483647 h 59"/>
                  <a:gd name="T32" fmla="*/ 2147483647 w 60"/>
                  <a:gd name="T33" fmla="*/ 2147483647 h 59"/>
                  <a:gd name="T34" fmla="*/ 0 w 60"/>
                  <a:gd name="T35" fmla="*/ 2147483647 h 59"/>
                  <a:gd name="T36" fmla="*/ 0 w 60"/>
                  <a:gd name="T37" fmla="*/ 0 h 59"/>
                  <a:gd name="T38" fmla="*/ 2147483647 w 60"/>
                  <a:gd name="T39" fmla="*/ 0 h 59"/>
                  <a:gd name="T40" fmla="*/ 2147483647 w 60"/>
                  <a:gd name="T41" fmla="*/ 0 h 59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60" h="59">
                    <a:moveTo>
                      <a:pt x="8" y="0"/>
                    </a:moveTo>
                    <a:cubicBezTo>
                      <a:pt x="9" y="0"/>
                      <a:pt x="9" y="1"/>
                      <a:pt x="9" y="1"/>
                    </a:cubicBezTo>
                    <a:cubicBezTo>
                      <a:pt x="10" y="1"/>
                      <a:pt x="10" y="1"/>
                      <a:pt x="10" y="1"/>
                    </a:cubicBezTo>
                    <a:cubicBezTo>
                      <a:pt x="10" y="1"/>
                      <a:pt x="11" y="2"/>
                      <a:pt x="11" y="2"/>
                    </a:cubicBezTo>
                    <a:cubicBezTo>
                      <a:pt x="48" y="41"/>
                      <a:pt x="48" y="41"/>
                      <a:pt x="48" y="41"/>
                    </a:cubicBezTo>
                    <a:cubicBezTo>
                      <a:pt x="48" y="40"/>
                      <a:pt x="48" y="39"/>
                      <a:pt x="48" y="38"/>
                    </a:cubicBezTo>
                    <a:cubicBezTo>
                      <a:pt x="48" y="37"/>
                      <a:pt x="48" y="37"/>
                      <a:pt x="48" y="3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60" y="0"/>
                      <a:pt x="60" y="0"/>
                      <a:pt x="60" y="0"/>
                    </a:cubicBezTo>
                    <a:cubicBezTo>
                      <a:pt x="60" y="59"/>
                      <a:pt x="60" y="59"/>
                      <a:pt x="60" y="59"/>
                    </a:cubicBezTo>
                    <a:cubicBezTo>
                      <a:pt x="53" y="59"/>
                      <a:pt x="53" y="59"/>
                      <a:pt x="53" y="59"/>
                    </a:cubicBezTo>
                    <a:cubicBezTo>
                      <a:pt x="52" y="59"/>
                      <a:pt x="51" y="59"/>
                      <a:pt x="50" y="58"/>
                    </a:cubicBezTo>
                    <a:cubicBezTo>
                      <a:pt x="50" y="58"/>
                      <a:pt x="49" y="58"/>
                      <a:pt x="48" y="57"/>
                    </a:cubicBezTo>
                    <a:cubicBezTo>
                      <a:pt x="11" y="18"/>
                      <a:pt x="11" y="18"/>
                      <a:pt x="11" y="18"/>
                    </a:cubicBezTo>
                    <a:cubicBezTo>
                      <a:pt x="11" y="19"/>
                      <a:pt x="11" y="20"/>
                      <a:pt x="11" y="21"/>
                    </a:cubicBezTo>
                    <a:cubicBezTo>
                      <a:pt x="11" y="21"/>
                      <a:pt x="11" y="22"/>
                      <a:pt x="11" y="23"/>
                    </a:cubicBezTo>
                    <a:cubicBezTo>
                      <a:pt x="11" y="59"/>
                      <a:pt x="11" y="59"/>
                      <a:pt x="11" y="59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7" y="0"/>
                      <a:pt x="8" y="0"/>
                      <a:pt x="8" y="0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3" name="Freeform 454"/>
              <p:cNvSpPr/>
              <p:nvPr/>
            </p:nvSpPr>
            <p:spPr bwMode="auto">
              <a:xfrm>
                <a:off x="831850" y="509588"/>
                <a:ext cx="169863" cy="222250"/>
              </a:xfrm>
              <a:custGeom>
                <a:avLst/>
                <a:gdLst>
                  <a:gd name="T0" fmla="*/ 2147483647 w 107"/>
                  <a:gd name="T1" fmla="*/ 0 h 140"/>
                  <a:gd name="T2" fmla="*/ 2147483647 w 107"/>
                  <a:gd name="T3" fmla="*/ 2147483647 h 140"/>
                  <a:gd name="T4" fmla="*/ 2147483647 w 107"/>
                  <a:gd name="T5" fmla="*/ 2147483647 h 140"/>
                  <a:gd name="T6" fmla="*/ 2147483647 w 107"/>
                  <a:gd name="T7" fmla="*/ 2147483647 h 140"/>
                  <a:gd name="T8" fmla="*/ 2147483647 w 107"/>
                  <a:gd name="T9" fmla="*/ 2147483647 h 140"/>
                  <a:gd name="T10" fmla="*/ 2147483647 w 107"/>
                  <a:gd name="T11" fmla="*/ 2147483647 h 140"/>
                  <a:gd name="T12" fmla="*/ 2147483647 w 107"/>
                  <a:gd name="T13" fmla="*/ 2147483647 h 140"/>
                  <a:gd name="T14" fmla="*/ 2147483647 w 107"/>
                  <a:gd name="T15" fmla="*/ 2147483647 h 140"/>
                  <a:gd name="T16" fmla="*/ 2147483647 w 107"/>
                  <a:gd name="T17" fmla="*/ 2147483647 h 140"/>
                  <a:gd name="T18" fmla="*/ 2147483647 w 107"/>
                  <a:gd name="T19" fmla="*/ 2147483647 h 140"/>
                  <a:gd name="T20" fmla="*/ 0 w 107"/>
                  <a:gd name="T21" fmla="*/ 2147483647 h 140"/>
                  <a:gd name="T22" fmla="*/ 0 w 107"/>
                  <a:gd name="T23" fmla="*/ 0 h 140"/>
                  <a:gd name="T24" fmla="*/ 2147483647 w 107"/>
                  <a:gd name="T25" fmla="*/ 0 h 1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07" h="140">
                    <a:moveTo>
                      <a:pt x="107" y="0"/>
                    </a:moveTo>
                    <a:lnTo>
                      <a:pt x="107" y="21"/>
                    </a:lnTo>
                    <a:lnTo>
                      <a:pt x="34" y="21"/>
                    </a:lnTo>
                    <a:lnTo>
                      <a:pt x="34" y="59"/>
                    </a:lnTo>
                    <a:lnTo>
                      <a:pt x="90" y="59"/>
                    </a:lnTo>
                    <a:lnTo>
                      <a:pt x="90" y="81"/>
                    </a:lnTo>
                    <a:lnTo>
                      <a:pt x="34" y="81"/>
                    </a:lnTo>
                    <a:lnTo>
                      <a:pt x="34" y="119"/>
                    </a:lnTo>
                    <a:lnTo>
                      <a:pt x="107" y="119"/>
                    </a:lnTo>
                    <a:lnTo>
                      <a:pt x="107" y="140"/>
                    </a:lnTo>
                    <a:lnTo>
                      <a:pt x="0" y="140"/>
                    </a:lnTo>
                    <a:lnTo>
                      <a:pt x="0" y="0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4" name="Freeform 455"/>
              <p:cNvSpPr/>
              <p:nvPr/>
            </p:nvSpPr>
            <p:spPr bwMode="auto">
              <a:xfrm>
                <a:off x="1020763" y="509588"/>
                <a:ext cx="384175" cy="222250"/>
              </a:xfrm>
              <a:custGeom>
                <a:avLst/>
                <a:gdLst>
                  <a:gd name="T0" fmla="*/ 0 w 102"/>
                  <a:gd name="T1" fmla="*/ 0 h 59"/>
                  <a:gd name="T2" fmla="*/ 2147483647 w 102"/>
                  <a:gd name="T3" fmla="*/ 0 h 59"/>
                  <a:gd name="T4" fmla="*/ 2147483647 w 102"/>
                  <a:gd name="T5" fmla="*/ 2147483647 h 59"/>
                  <a:gd name="T6" fmla="*/ 2147483647 w 102"/>
                  <a:gd name="T7" fmla="*/ 2147483647 h 59"/>
                  <a:gd name="T8" fmla="*/ 2147483647 w 102"/>
                  <a:gd name="T9" fmla="*/ 2147483647 h 59"/>
                  <a:gd name="T10" fmla="*/ 2147483647 w 102"/>
                  <a:gd name="T11" fmla="*/ 2147483647 h 59"/>
                  <a:gd name="T12" fmla="*/ 2147483647 w 102"/>
                  <a:gd name="T13" fmla="*/ 2147483647 h 59"/>
                  <a:gd name="T14" fmla="*/ 2147483647 w 102"/>
                  <a:gd name="T15" fmla="*/ 2147483647 h 59"/>
                  <a:gd name="T16" fmla="*/ 2147483647 w 102"/>
                  <a:gd name="T17" fmla="*/ 2147483647 h 59"/>
                  <a:gd name="T18" fmla="*/ 2147483647 w 102"/>
                  <a:gd name="T19" fmla="*/ 2147483647 h 59"/>
                  <a:gd name="T20" fmla="*/ 2147483647 w 102"/>
                  <a:gd name="T21" fmla="*/ 2147483647 h 59"/>
                  <a:gd name="T22" fmla="*/ 2147483647 w 102"/>
                  <a:gd name="T23" fmla="*/ 0 h 59"/>
                  <a:gd name="T24" fmla="*/ 2147483647 w 102"/>
                  <a:gd name="T25" fmla="*/ 0 h 59"/>
                  <a:gd name="T26" fmla="*/ 2147483647 w 102"/>
                  <a:gd name="T27" fmla="*/ 2147483647 h 59"/>
                  <a:gd name="T28" fmla="*/ 2147483647 w 102"/>
                  <a:gd name="T29" fmla="*/ 2147483647 h 59"/>
                  <a:gd name="T30" fmla="*/ 2147483647 w 102"/>
                  <a:gd name="T31" fmla="*/ 2147483647 h 59"/>
                  <a:gd name="T32" fmla="*/ 2147483647 w 102"/>
                  <a:gd name="T33" fmla="*/ 2147483647 h 59"/>
                  <a:gd name="T34" fmla="*/ 2147483647 w 102"/>
                  <a:gd name="T35" fmla="*/ 2147483647 h 59"/>
                  <a:gd name="T36" fmla="*/ 2147483647 w 102"/>
                  <a:gd name="T37" fmla="*/ 2147483647 h 59"/>
                  <a:gd name="T38" fmla="*/ 2147483647 w 102"/>
                  <a:gd name="T39" fmla="*/ 2147483647 h 59"/>
                  <a:gd name="T40" fmla="*/ 2147483647 w 102"/>
                  <a:gd name="T41" fmla="*/ 2147483647 h 59"/>
                  <a:gd name="T42" fmla="*/ 2147483647 w 102"/>
                  <a:gd name="T43" fmla="*/ 0 h 59"/>
                  <a:gd name="T44" fmla="*/ 2147483647 w 102"/>
                  <a:gd name="T45" fmla="*/ 0 h 59"/>
                  <a:gd name="T46" fmla="*/ 2147483647 w 102"/>
                  <a:gd name="T47" fmla="*/ 2147483647 h 59"/>
                  <a:gd name="T48" fmla="*/ 2147483647 w 102"/>
                  <a:gd name="T49" fmla="*/ 2147483647 h 59"/>
                  <a:gd name="T50" fmla="*/ 2147483647 w 102"/>
                  <a:gd name="T51" fmla="*/ 2147483647 h 59"/>
                  <a:gd name="T52" fmla="*/ 2147483647 w 102"/>
                  <a:gd name="T53" fmla="*/ 2147483647 h 59"/>
                  <a:gd name="T54" fmla="*/ 2147483647 w 102"/>
                  <a:gd name="T55" fmla="*/ 2147483647 h 59"/>
                  <a:gd name="T56" fmla="*/ 2147483647 w 102"/>
                  <a:gd name="T57" fmla="*/ 2147483647 h 59"/>
                  <a:gd name="T58" fmla="*/ 2147483647 w 102"/>
                  <a:gd name="T59" fmla="*/ 2147483647 h 59"/>
                  <a:gd name="T60" fmla="*/ 2147483647 w 102"/>
                  <a:gd name="T61" fmla="*/ 2147483647 h 59"/>
                  <a:gd name="T62" fmla="*/ 2147483647 w 102"/>
                  <a:gd name="T63" fmla="*/ 2147483647 h 59"/>
                  <a:gd name="T64" fmla="*/ 0 w 102"/>
                  <a:gd name="T65" fmla="*/ 0 h 5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02" h="59">
                    <a:moveTo>
                      <a:pt x="0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12" y="0"/>
                      <a:pt x="13" y="1"/>
                      <a:pt x="14" y="1"/>
                    </a:cubicBezTo>
                    <a:cubicBezTo>
                      <a:pt x="15" y="1"/>
                      <a:pt x="15" y="2"/>
                      <a:pt x="16" y="3"/>
                    </a:cubicBezTo>
                    <a:cubicBezTo>
                      <a:pt x="28" y="38"/>
                      <a:pt x="28" y="38"/>
                      <a:pt x="28" y="38"/>
                    </a:cubicBezTo>
                    <a:cubicBezTo>
                      <a:pt x="28" y="39"/>
                      <a:pt x="28" y="40"/>
                      <a:pt x="28" y="41"/>
                    </a:cubicBezTo>
                    <a:cubicBezTo>
                      <a:pt x="29" y="42"/>
                      <a:pt x="29" y="43"/>
                      <a:pt x="29" y="44"/>
                    </a:cubicBezTo>
                    <a:cubicBezTo>
                      <a:pt x="29" y="43"/>
                      <a:pt x="30" y="42"/>
                      <a:pt x="30" y="41"/>
                    </a:cubicBezTo>
                    <a:cubicBezTo>
                      <a:pt x="30" y="40"/>
                      <a:pt x="31" y="39"/>
                      <a:pt x="31" y="38"/>
                    </a:cubicBezTo>
                    <a:cubicBezTo>
                      <a:pt x="45" y="3"/>
                      <a:pt x="45" y="3"/>
                      <a:pt x="45" y="3"/>
                    </a:cubicBezTo>
                    <a:cubicBezTo>
                      <a:pt x="45" y="2"/>
                      <a:pt x="46" y="2"/>
                      <a:pt x="47" y="1"/>
                    </a:cubicBezTo>
                    <a:cubicBezTo>
                      <a:pt x="47" y="1"/>
                      <a:pt x="48" y="0"/>
                      <a:pt x="49" y="0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54" y="0"/>
                      <a:pt x="55" y="1"/>
                      <a:pt x="56" y="1"/>
                    </a:cubicBezTo>
                    <a:cubicBezTo>
                      <a:pt x="57" y="1"/>
                      <a:pt x="57" y="2"/>
                      <a:pt x="58" y="3"/>
                    </a:cubicBezTo>
                    <a:cubicBezTo>
                      <a:pt x="72" y="38"/>
                      <a:pt x="72" y="38"/>
                      <a:pt x="72" y="38"/>
                    </a:cubicBezTo>
                    <a:cubicBezTo>
                      <a:pt x="72" y="39"/>
                      <a:pt x="73" y="41"/>
                      <a:pt x="74" y="43"/>
                    </a:cubicBezTo>
                    <a:cubicBezTo>
                      <a:pt x="74" y="42"/>
                      <a:pt x="74" y="41"/>
                      <a:pt x="74" y="40"/>
                    </a:cubicBezTo>
                    <a:cubicBezTo>
                      <a:pt x="74" y="39"/>
                      <a:pt x="75" y="39"/>
                      <a:pt x="75" y="38"/>
                    </a:cubicBezTo>
                    <a:cubicBezTo>
                      <a:pt x="87" y="3"/>
                      <a:pt x="87" y="3"/>
                      <a:pt x="87" y="3"/>
                    </a:cubicBezTo>
                    <a:cubicBezTo>
                      <a:pt x="87" y="2"/>
                      <a:pt x="88" y="2"/>
                      <a:pt x="89" y="1"/>
                    </a:cubicBezTo>
                    <a:cubicBezTo>
                      <a:pt x="89" y="1"/>
                      <a:pt x="90" y="0"/>
                      <a:pt x="91" y="0"/>
                    </a:cubicBezTo>
                    <a:cubicBezTo>
                      <a:pt x="102" y="0"/>
                      <a:pt x="102" y="0"/>
                      <a:pt x="102" y="0"/>
                    </a:cubicBezTo>
                    <a:cubicBezTo>
                      <a:pt x="80" y="59"/>
                      <a:pt x="80" y="59"/>
                      <a:pt x="80" y="59"/>
                    </a:cubicBezTo>
                    <a:cubicBezTo>
                      <a:pt x="68" y="59"/>
                      <a:pt x="68" y="59"/>
                      <a:pt x="68" y="59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2" y="18"/>
                      <a:pt x="52" y="18"/>
                      <a:pt x="52" y="17"/>
                    </a:cubicBezTo>
                    <a:cubicBezTo>
                      <a:pt x="51" y="17"/>
                      <a:pt x="51" y="16"/>
                      <a:pt x="51" y="15"/>
                    </a:cubicBezTo>
                    <a:cubicBezTo>
                      <a:pt x="51" y="16"/>
                      <a:pt x="51" y="17"/>
                      <a:pt x="50" y="17"/>
                    </a:cubicBezTo>
                    <a:cubicBezTo>
                      <a:pt x="50" y="18"/>
                      <a:pt x="50" y="18"/>
                      <a:pt x="50" y="19"/>
                    </a:cubicBezTo>
                    <a:cubicBezTo>
                      <a:pt x="34" y="59"/>
                      <a:pt x="34" y="59"/>
                      <a:pt x="34" y="59"/>
                    </a:cubicBezTo>
                    <a:cubicBezTo>
                      <a:pt x="22" y="59"/>
                      <a:pt x="22" y="59"/>
                      <a:pt x="22" y="5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5" name="Freeform 456"/>
              <p:cNvSpPr/>
              <p:nvPr/>
            </p:nvSpPr>
            <p:spPr bwMode="auto">
              <a:xfrm>
                <a:off x="1412875" y="509588"/>
                <a:ext cx="180975" cy="222250"/>
              </a:xfrm>
              <a:custGeom>
                <a:avLst/>
                <a:gdLst>
                  <a:gd name="T0" fmla="*/ 2147483647 w 48"/>
                  <a:gd name="T1" fmla="*/ 2147483647 h 59"/>
                  <a:gd name="T2" fmla="*/ 2147483647 w 48"/>
                  <a:gd name="T3" fmla="*/ 2147483647 h 59"/>
                  <a:gd name="T4" fmla="*/ 2147483647 w 48"/>
                  <a:gd name="T5" fmla="*/ 2147483647 h 59"/>
                  <a:gd name="T6" fmla="*/ 2147483647 w 48"/>
                  <a:gd name="T7" fmla="*/ 2147483647 h 59"/>
                  <a:gd name="T8" fmla="*/ 2147483647 w 48"/>
                  <a:gd name="T9" fmla="*/ 2147483647 h 59"/>
                  <a:gd name="T10" fmla="*/ 2147483647 w 48"/>
                  <a:gd name="T11" fmla="*/ 2147483647 h 59"/>
                  <a:gd name="T12" fmla="*/ 2147483647 w 48"/>
                  <a:gd name="T13" fmla="*/ 2147483647 h 59"/>
                  <a:gd name="T14" fmla="*/ 2147483647 w 48"/>
                  <a:gd name="T15" fmla="*/ 2147483647 h 59"/>
                  <a:gd name="T16" fmla="*/ 2147483647 w 48"/>
                  <a:gd name="T17" fmla="*/ 2147483647 h 59"/>
                  <a:gd name="T18" fmla="*/ 2147483647 w 48"/>
                  <a:gd name="T19" fmla="*/ 2147483647 h 59"/>
                  <a:gd name="T20" fmla="*/ 2147483647 w 48"/>
                  <a:gd name="T21" fmla="*/ 2147483647 h 59"/>
                  <a:gd name="T22" fmla="*/ 2147483647 w 48"/>
                  <a:gd name="T23" fmla="*/ 2147483647 h 59"/>
                  <a:gd name="T24" fmla="*/ 2147483647 w 48"/>
                  <a:gd name="T25" fmla="*/ 2147483647 h 59"/>
                  <a:gd name="T26" fmla="*/ 2147483647 w 48"/>
                  <a:gd name="T27" fmla="*/ 2147483647 h 59"/>
                  <a:gd name="T28" fmla="*/ 2147483647 w 48"/>
                  <a:gd name="T29" fmla="*/ 2147483647 h 59"/>
                  <a:gd name="T30" fmla="*/ 2147483647 w 48"/>
                  <a:gd name="T31" fmla="*/ 2147483647 h 59"/>
                  <a:gd name="T32" fmla="*/ 2147483647 w 48"/>
                  <a:gd name="T33" fmla="*/ 2147483647 h 59"/>
                  <a:gd name="T34" fmla="*/ 2147483647 w 48"/>
                  <a:gd name="T35" fmla="*/ 2147483647 h 59"/>
                  <a:gd name="T36" fmla="*/ 2147483647 w 48"/>
                  <a:gd name="T37" fmla="*/ 2147483647 h 59"/>
                  <a:gd name="T38" fmla="*/ 2147483647 w 48"/>
                  <a:gd name="T39" fmla="*/ 2147483647 h 59"/>
                  <a:gd name="T40" fmla="*/ 2147483647 w 48"/>
                  <a:gd name="T41" fmla="*/ 2147483647 h 59"/>
                  <a:gd name="T42" fmla="*/ 2147483647 w 48"/>
                  <a:gd name="T43" fmla="*/ 2147483647 h 59"/>
                  <a:gd name="T44" fmla="*/ 2147483647 w 48"/>
                  <a:gd name="T45" fmla="*/ 2147483647 h 59"/>
                  <a:gd name="T46" fmla="*/ 2147483647 w 48"/>
                  <a:gd name="T47" fmla="*/ 2147483647 h 59"/>
                  <a:gd name="T48" fmla="*/ 2147483647 w 48"/>
                  <a:gd name="T49" fmla="*/ 2147483647 h 59"/>
                  <a:gd name="T50" fmla="*/ 2147483647 w 48"/>
                  <a:gd name="T51" fmla="*/ 2147483647 h 59"/>
                  <a:gd name="T52" fmla="*/ 0 w 48"/>
                  <a:gd name="T53" fmla="*/ 2147483647 h 59"/>
                  <a:gd name="T54" fmla="*/ 2147483647 w 48"/>
                  <a:gd name="T55" fmla="*/ 2147483647 h 59"/>
                  <a:gd name="T56" fmla="*/ 2147483647 w 48"/>
                  <a:gd name="T57" fmla="*/ 2147483647 h 59"/>
                  <a:gd name="T58" fmla="*/ 2147483647 w 48"/>
                  <a:gd name="T59" fmla="*/ 2147483647 h 59"/>
                  <a:gd name="T60" fmla="*/ 2147483647 w 48"/>
                  <a:gd name="T61" fmla="*/ 2147483647 h 59"/>
                  <a:gd name="T62" fmla="*/ 2147483647 w 48"/>
                  <a:gd name="T63" fmla="*/ 2147483647 h 59"/>
                  <a:gd name="T64" fmla="*/ 2147483647 w 48"/>
                  <a:gd name="T65" fmla="*/ 2147483647 h 59"/>
                  <a:gd name="T66" fmla="*/ 2147483647 w 48"/>
                  <a:gd name="T67" fmla="*/ 2147483647 h 59"/>
                  <a:gd name="T68" fmla="*/ 2147483647 w 48"/>
                  <a:gd name="T69" fmla="*/ 2147483647 h 59"/>
                  <a:gd name="T70" fmla="*/ 2147483647 w 48"/>
                  <a:gd name="T71" fmla="*/ 2147483647 h 59"/>
                  <a:gd name="T72" fmla="*/ 2147483647 w 48"/>
                  <a:gd name="T73" fmla="*/ 2147483647 h 59"/>
                  <a:gd name="T74" fmla="*/ 2147483647 w 48"/>
                  <a:gd name="T75" fmla="*/ 2147483647 h 59"/>
                  <a:gd name="T76" fmla="*/ 2147483647 w 48"/>
                  <a:gd name="T77" fmla="*/ 2147483647 h 59"/>
                  <a:gd name="T78" fmla="*/ 2147483647 w 48"/>
                  <a:gd name="T79" fmla="*/ 2147483647 h 59"/>
                  <a:gd name="T80" fmla="*/ 2147483647 w 48"/>
                  <a:gd name="T81" fmla="*/ 2147483647 h 59"/>
                  <a:gd name="T82" fmla="*/ 2147483647 w 48"/>
                  <a:gd name="T83" fmla="*/ 2147483647 h 59"/>
                  <a:gd name="T84" fmla="*/ 2147483647 w 48"/>
                  <a:gd name="T85" fmla="*/ 2147483647 h 59"/>
                  <a:gd name="T86" fmla="*/ 2147483647 w 48"/>
                  <a:gd name="T87" fmla="*/ 2147483647 h 59"/>
                  <a:gd name="T88" fmla="*/ 2147483647 w 48"/>
                  <a:gd name="T89" fmla="*/ 2147483647 h 59"/>
                  <a:gd name="T90" fmla="*/ 2147483647 w 48"/>
                  <a:gd name="T91" fmla="*/ 2147483647 h 59"/>
                  <a:gd name="T92" fmla="*/ 2147483647 w 48"/>
                  <a:gd name="T93" fmla="*/ 2147483647 h 59"/>
                  <a:gd name="T94" fmla="*/ 2147483647 w 48"/>
                  <a:gd name="T95" fmla="*/ 0 h 59"/>
                  <a:gd name="T96" fmla="*/ 2147483647 w 48"/>
                  <a:gd name="T97" fmla="*/ 2147483647 h 59"/>
                  <a:gd name="T98" fmla="*/ 2147483647 w 48"/>
                  <a:gd name="T99" fmla="*/ 2147483647 h 59"/>
                  <a:gd name="T100" fmla="*/ 2147483647 w 48"/>
                  <a:gd name="T101" fmla="*/ 2147483647 h 5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48" h="59">
                    <a:moveTo>
                      <a:pt x="44" y="11"/>
                    </a:moveTo>
                    <a:cubicBezTo>
                      <a:pt x="43" y="12"/>
                      <a:pt x="43" y="12"/>
                      <a:pt x="43" y="12"/>
                    </a:cubicBezTo>
                    <a:cubicBezTo>
                      <a:pt x="42" y="12"/>
                      <a:pt x="42" y="13"/>
                      <a:pt x="41" y="13"/>
                    </a:cubicBezTo>
                    <a:cubicBezTo>
                      <a:pt x="40" y="13"/>
                      <a:pt x="39" y="12"/>
                      <a:pt x="39" y="12"/>
                    </a:cubicBezTo>
                    <a:cubicBezTo>
                      <a:pt x="38" y="12"/>
                      <a:pt x="37" y="11"/>
                      <a:pt x="36" y="11"/>
                    </a:cubicBezTo>
                    <a:cubicBezTo>
                      <a:pt x="35" y="10"/>
                      <a:pt x="33" y="10"/>
                      <a:pt x="32" y="9"/>
                    </a:cubicBezTo>
                    <a:cubicBezTo>
                      <a:pt x="30" y="9"/>
                      <a:pt x="29" y="9"/>
                      <a:pt x="27" y="9"/>
                    </a:cubicBezTo>
                    <a:cubicBezTo>
                      <a:pt x="25" y="9"/>
                      <a:pt x="23" y="9"/>
                      <a:pt x="22" y="9"/>
                    </a:cubicBezTo>
                    <a:cubicBezTo>
                      <a:pt x="20" y="9"/>
                      <a:pt x="19" y="10"/>
                      <a:pt x="18" y="11"/>
                    </a:cubicBezTo>
                    <a:cubicBezTo>
                      <a:pt x="17" y="11"/>
                      <a:pt x="17" y="12"/>
                      <a:pt x="16" y="13"/>
                    </a:cubicBezTo>
                    <a:cubicBezTo>
                      <a:pt x="16" y="14"/>
                      <a:pt x="16" y="15"/>
                      <a:pt x="16" y="16"/>
                    </a:cubicBezTo>
                    <a:cubicBezTo>
                      <a:pt x="16" y="17"/>
                      <a:pt x="16" y="18"/>
                      <a:pt x="17" y="19"/>
                    </a:cubicBezTo>
                    <a:cubicBezTo>
                      <a:pt x="18" y="20"/>
                      <a:pt x="19" y="21"/>
                      <a:pt x="21" y="22"/>
                    </a:cubicBezTo>
                    <a:cubicBezTo>
                      <a:pt x="22" y="22"/>
                      <a:pt x="24" y="23"/>
                      <a:pt x="26" y="23"/>
                    </a:cubicBezTo>
                    <a:cubicBezTo>
                      <a:pt x="28" y="24"/>
                      <a:pt x="30" y="24"/>
                      <a:pt x="32" y="25"/>
                    </a:cubicBezTo>
                    <a:cubicBezTo>
                      <a:pt x="34" y="26"/>
                      <a:pt x="36" y="26"/>
                      <a:pt x="38" y="27"/>
                    </a:cubicBezTo>
                    <a:cubicBezTo>
                      <a:pt x="40" y="28"/>
                      <a:pt x="42" y="29"/>
                      <a:pt x="43" y="30"/>
                    </a:cubicBezTo>
                    <a:cubicBezTo>
                      <a:pt x="45" y="31"/>
                      <a:pt x="46" y="33"/>
                      <a:pt x="47" y="34"/>
                    </a:cubicBezTo>
                    <a:cubicBezTo>
                      <a:pt x="48" y="36"/>
                      <a:pt x="48" y="38"/>
                      <a:pt x="48" y="40"/>
                    </a:cubicBezTo>
                    <a:cubicBezTo>
                      <a:pt x="48" y="43"/>
                      <a:pt x="48" y="46"/>
                      <a:pt x="47" y="48"/>
                    </a:cubicBezTo>
                    <a:cubicBezTo>
                      <a:pt x="46" y="50"/>
                      <a:pt x="44" y="52"/>
                      <a:pt x="42" y="54"/>
                    </a:cubicBezTo>
                    <a:cubicBezTo>
                      <a:pt x="40" y="56"/>
                      <a:pt x="37" y="57"/>
                      <a:pt x="34" y="58"/>
                    </a:cubicBezTo>
                    <a:cubicBezTo>
                      <a:pt x="31" y="59"/>
                      <a:pt x="28" y="59"/>
                      <a:pt x="24" y="59"/>
                    </a:cubicBezTo>
                    <a:cubicBezTo>
                      <a:pt x="21" y="59"/>
                      <a:pt x="19" y="59"/>
                      <a:pt x="17" y="59"/>
                    </a:cubicBezTo>
                    <a:cubicBezTo>
                      <a:pt x="15" y="58"/>
                      <a:pt x="13" y="58"/>
                      <a:pt x="11" y="57"/>
                    </a:cubicBezTo>
                    <a:cubicBezTo>
                      <a:pt x="9" y="57"/>
                      <a:pt x="7" y="56"/>
                      <a:pt x="5" y="55"/>
                    </a:cubicBezTo>
                    <a:cubicBezTo>
                      <a:pt x="3" y="54"/>
                      <a:pt x="2" y="53"/>
                      <a:pt x="0" y="52"/>
                    </a:cubicBezTo>
                    <a:cubicBezTo>
                      <a:pt x="4" y="46"/>
                      <a:pt x="4" y="46"/>
                      <a:pt x="4" y="46"/>
                    </a:cubicBezTo>
                    <a:cubicBezTo>
                      <a:pt x="4" y="46"/>
                      <a:pt x="5" y="46"/>
                      <a:pt x="5" y="46"/>
                    </a:cubicBezTo>
                    <a:cubicBezTo>
                      <a:pt x="6" y="45"/>
                      <a:pt x="6" y="45"/>
                      <a:pt x="7" y="45"/>
                    </a:cubicBezTo>
                    <a:cubicBezTo>
                      <a:pt x="8" y="45"/>
                      <a:pt x="9" y="45"/>
                      <a:pt x="10" y="46"/>
                    </a:cubicBezTo>
                    <a:cubicBezTo>
                      <a:pt x="11" y="47"/>
                      <a:pt x="12" y="47"/>
                      <a:pt x="13" y="48"/>
                    </a:cubicBezTo>
                    <a:cubicBezTo>
                      <a:pt x="14" y="48"/>
                      <a:pt x="16" y="49"/>
                      <a:pt x="18" y="50"/>
                    </a:cubicBezTo>
                    <a:cubicBezTo>
                      <a:pt x="19" y="50"/>
                      <a:pt x="22" y="50"/>
                      <a:pt x="24" y="50"/>
                    </a:cubicBezTo>
                    <a:cubicBezTo>
                      <a:pt x="28" y="50"/>
                      <a:pt x="31" y="50"/>
                      <a:pt x="33" y="48"/>
                    </a:cubicBezTo>
                    <a:cubicBezTo>
                      <a:pt x="35" y="47"/>
                      <a:pt x="36" y="45"/>
                      <a:pt x="36" y="42"/>
                    </a:cubicBezTo>
                    <a:cubicBezTo>
                      <a:pt x="36" y="40"/>
                      <a:pt x="35" y="39"/>
                      <a:pt x="35" y="38"/>
                    </a:cubicBezTo>
                    <a:cubicBezTo>
                      <a:pt x="34" y="37"/>
                      <a:pt x="32" y="36"/>
                      <a:pt x="31" y="36"/>
                    </a:cubicBezTo>
                    <a:cubicBezTo>
                      <a:pt x="29" y="35"/>
                      <a:pt x="27" y="35"/>
                      <a:pt x="26" y="34"/>
                    </a:cubicBezTo>
                    <a:cubicBezTo>
                      <a:pt x="24" y="34"/>
                      <a:pt x="22" y="33"/>
                      <a:pt x="20" y="33"/>
                    </a:cubicBezTo>
                    <a:cubicBezTo>
                      <a:pt x="17" y="32"/>
                      <a:pt x="15" y="31"/>
                      <a:pt x="13" y="31"/>
                    </a:cubicBezTo>
                    <a:cubicBezTo>
                      <a:pt x="12" y="30"/>
                      <a:pt x="10" y="29"/>
                      <a:pt x="8" y="28"/>
                    </a:cubicBezTo>
                    <a:cubicBezTo>
                      <a:pt x="7" y="26"/>
                      <a:pt x="5" y="25"/>
                      <a:pt x="5" y="23"/>
                    </a:cubicBezTo>
                    <a:cubicBezTo>
                      <a:pt x="4" y="21"/>
                      <a:pt x="3" y="19"/>
                      <a:pt x="3" y="16"/>
                    </a:cubicBezTo>
                    <a:cubicBezTo>
                      <a:pt x="3" y="14"/>
                      <a:pt x="4" y="12"/>
                      <a:pt x="5" y="10"/>
                    </a:cubicBezTo>
                    <a:cubicBezTo>
                      <a:pt x="6" y="8"/>
                      <a:pt x="7" y="6"/>
                      <a:pt x="9" y="5"/>
                    </a:cubicBezTo>
                    <a:cubicBezTo>
                      <a:pt x="11" y="3"/>
                      <a:pt x="14" y="2"/>
                      <a:pt x="16" y="1"/>
                    </a:cubicBezTo>
                    <a:cubicBezTo>
                      <a:pt x="19" y="0"/>
                      <a:pt x="23" y="0"/>
                      <a:pt x="26" y="0"/>
                    </a:cubicBezTo>
                    <a:cubicBezTo>
                      <a:pt x="31" y="0"/>
                      <a:pt x="34" y="0"/>
                      <a:pt x="38" y="1"/>
                    </a:cubicBezTo>
                    <a:cubicBezTo>
                      <a:pt x="42" y="2"/>
                      <a:pt x="45" y="4"/>
                      <a:pt x="47" y="6"/>
                    </a:cubicBezTo>
                    <a:lnTo>
                      <a:pt x="44" y="11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6" name="Freeform 457"/>
              <p:cNvSpPr/>
              <p:nvPr/>
            </p:nvSpPr>
            <p:spPr bwMode="auto">
              <a:xfrm>
                <a:off x="1917700" y="106363"/>
                <a:ext cx="914400" cy="904875"/>
              </a:xfrm>
              <a:custGeom>
                <a:avLst/>
                <a:gdLst>
                  <a:gd name="T0" fmla="*/ 2147483647 w 243"/>
                  <a:gd name="T1" fmla="*/ 0 h 240"/>
                  <a:gd name="T2" fmla="*/ 2147483647 w 243"/>
                  <a:gd name="T3" fmla="*/ 2147483647 h 240"/>
                  <a:gd name="T4" fmla="*/ 0 w 243"/>
                  <a:gd name="T5" fmla="*/ 2147483647 h 240"/>
                  <a:gd name="T6" fmla="*/ 2147483647 w 243"/>
                  <a:gd name="T7" fmla="*/ 2147483647 h 240"/>
                  <a:gd name="T8" fmla="*/ 2147483647 w 243"/>
                  <a:gd name="T9" fmla="*/ 2147483647 h 240"/>
                  <a:gd name="T10" fmla="*/ 2147483647 w 243"/>
                  <a:gd name="T11" fmla="*/ 2147483647 h 240"/>
                  <a:gd name="T12" fmla="*/ 2147483647 w 243"/>
                  <a:gd name="T13" fmla="*/ 2147483647 h 240"/>
                  <a:gd name="T14" fmla="*/ 2147483647 w 243"/>
                  <a:gd name="T15" fmla="*/ 2147483647 h 240"/>
                  <a:gd name="T16" fmla="*/ 2147483647 w 243"/>
                  <a:gd name="T17" fmla="*/ 2147483647 h 240"/>
                  <a:gd name="T18" fmla="*/ 2147483647 w 243"/>
                  <a:gd name="T19" fmla="*/ 0 h 240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43" h="240">
                    <a:moveTo>
                      <a:pt x="111" y="0"/>
                    </a:moveTo>
                    <a:cubicBezTo>
                      <a:pt x="81" y="0"/>
                      <a:pt x="50" y="12"/>
                      <a:pt x="26" y="35"/>
                    </a:cubicBezTo>
                    <a:cubicBezTo>
                      <a:pt x="15" y="47"/>
                      <a:pt x="6" y="60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90" y="194"/>
                      <a:pt x="90" y="194"/>
                      <a:pt x="90" y="194"/>
                    </a:cubicBezTo>
                    <a:cubicBezTo>
                      <a:pt x="90" y="239"/>
                      <a:pt x="90" y="239"/>
                      <a:pt x="90" y="239"/>
                    </a:cubicBezTo>
                    <a:cubicBezTo>
                      <a:pt x="97" y="240"/>
                      <a:pt x="104" y="240"/>
                      <a:pt x="111" y="240"/>
                    </a:cubicBezTo>
                    <a:cubicBezTo>
                      <a:pt x="142" y="240"/>
                      <a:pt x="173" y="229"/>
                      <a:pt x="196" y="205"/>
                    </a:cubicBezTo>
                    <a:cubicBezTo>
                      <a:pt x="243" y="158"/>
                      <a:pt x="243" y="82"/>
                      <a:pt x="196" y="35"/>
                    </a:cubicBezTo>
                    <a:cubicBezTo>
                      <a:pt x="173" y="12"/>
                      <a:pt x="142" y="0"/>
                      <a:pt x="111" y="0"/>
                    </a:cubicBezTo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7" name="Freeform 458"/>
              <p:cNvSpPr/>
              <p:nvPr/>
            </p:nvSpPr>
            <p:spPr bwMode="auto">
              <a:xfrm>
                <a:off x="1882775" y="388938"/>
                <a:ext cx="373063" cy="617538"/>
              </a:xfrm>
              <a:custGeom>
                <a:avLst/>
                <a:gdLst>
                  <a:gd name="T0" fmla="*/ 2147483647 w 99"/>
                  <a:gd name="T1" fmla="*/ 0 h 164"/>
                  <a:gd name="T2" fmla="*/ 2147483647 w 99"/>
                  <a:gd name="T3" fmla="*/ 0 h 164"/>
                  <a:gd name="T4" fmla="*/ 2147483647 w 99"/>
                  <a:gd name="T5" fmla="*/ 2147483647 h 164"/>
                  <a:gd name="T6" fmla="*/ 2147483647 w 99"/>
                  <a:gd name="T7" fmla="*/ 2147483647 h 164"/>
                  <a:gd name="T8" fmla="*/ 2147483647 w 99"/>
                  <a:gd name="T9" fmla="*/ 2147483647 h 164"/>
                  <a:gd name="T10" fmla="*/ 2147483647 w 99"/>
                  <a:gd name="T11" fmla="*/ 2147483647 h 164"/>
                  <a:gd name="T12" fmla="*/ 0 w 99"/>
                  <a:gd name="T13" fmla="*/ 2147483647 h 164"/>
                  <a:gd name="T14" fmla="*/ 2147483647 w 99"/>
                  <a:gd name="T15" fmla="*/ 2147483647 h 164"/>
                  <a:gd name="T16" fmla="*/ 2147483647 w 99"/>
                  <a:gd name="T17" fmla="*/ 2147483647 h 164"/>
                  <a:gd name="T18" fmla="*/ 2147483647 w 99"/>
                  <a:gd name="T19" fmla="*/ 2147483647 h 164"/>
                  <a:gd name="T20" fmla="*/ 2147483647 w 99"/>
                  <a:gd name="T21" fmla="*/ 2147483647 h 164"/>
                  <a:gd name="T22" fmla="*/ 2147483647 w 99"/>
                  <a:gd name="T23" fmla="*/ 0 h 16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99" h="164">
                    <a:moveTo>
                      <a:pt x="99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5" y="10"/>
                      <a:pt x="2" y="20"/>
                      <a:pt x="1" y="31"/>
                    </a:cubicBezTo>
                    <a:cubicBezTo>
                      <a:pt x="68" y="31"/>
                      <a:pt x="68" y="31"/>
                      <a:pt x="68" y="31"/>
                    </a:cubicBezTo>
                    <a:cubicBezTo>
                      <a:pt x="68" y="34"/>
                      <a:pt x="68" y="34"/>
                      <a:pt x="68" y="34"/>
                    </a:cubicBezTo>
                    <a:cubicBezTo>
                      <a:pt x="1" y="34"/>
                      <a:pt x="1" y="34"/>
                      <a:pt x="1" y="34"/>
                    </a:cubicBezTo>
                    <a:cubicBezTo>
                      <a:pt x="0" y="38"/>
                      <a:pt x="0" y="42"/>
                      <a:pt x="0" y="46"/>
                    </a:cubicBezTo>
                    <a:cubicBezTo>
                      <a:pt x="66" y="46"/>
                      <a:pt x="66" y="46"/>
                      <a:pt x="66" y="46"/>
                    </a:cubicBezTo>
                    <a:cubicBezTo>
                      <a:pt x="66" y="153"/>
                      <a:pt x="66" y="153"/>
                      <a:pt x="66" y="153"/>
                    </a:cubicBezTo>
                    <a:cubicBezTo>
                      <a:pt x="77" y="158"/>
                      <a:pt x="88" y="162"/>
                      <a:pt x="99" y="164"/>
                    </a:cubicBezTo>
                    <a:cubicBezTo>
                      <a:pt x="99" y="119"/>
                      <a:pt x="99" y="119"/>
                      <a:pt x="99" y="119"/>
                    </a:cubicBezTo>
                    <a:cubicBezTo>
                      <a:pt x="99" y="0"/>
                      <a:pt x="99" y="0"/>
                      <a:pt x="99" y="0"/>
                    </a:cubicBezTo>
                  </a:path>
                </a:pathLst>
              </a:custGeom>
              <a:solidFill>
                <a:srgbClr val="CDD5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8" name="Freeform 459"/>
              <p:cNvSpPr/>
              <p:nvPr/>
            </p:nvSpPr>
            <p:spPr bwMode="auto">
              <a:xfrm>
                <a:off x="1887538" y="504826"/>
                <a:ext cx="252413" cy="12700"/>
              </a:xfrm>
              <a:custGeom>
                <a:avLst/>
                <a:gdLst>
                  <a:gd name="T0" fmla="*/ 2147483647 w 67"/>
                  <a:gd name="T1" fmla="*/ 0 h 3"/>
                  <a:gd name="T2" fmla="*/ 0 w 67"/>
                  <a:gd name="T3" fmla="*/ 0 h 3"/>
                  <a:gd name="T4" fmla="*/ 0 w 67"/>
                  <a:gd name="T5" fmla="*/ 2147483647 h 3"/>
                  <a:gd name="T6" fmla="*/ 2147483647 w 67"/>
                  <a:gd name="T7" fmla="*/ 2147483647 h 3"/>
                  <a:gd name="T8" fmla="*/ 2147483647 w 67"/>
                  <a:gd name="T9" fmla="*/ 0 h 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7" h="3">
                    <a:moveTo>
                      <a:pt x="67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1"/>
                      <a:pt x="0" y="2"/>
                      <a:pt x="0" y="3"/>
                    </a:cubicBezTo>
                    <a:cubicBezTo>
                      <a:pt x="67" y="3"/>
                      <a:pt x="67" y="3"/>
                      <a:pt x="67" y="3"/>
                    </a:cubicBezTo>
                    <a:cubicBezTo>
                      <a:pt x="67" y="0"/>
                      <a:pt x="67" y="0"/>
                      <a:pt x="67" y="0"/>
                    </a:cubicBezTo>
                  </a:path>
                </a:pathLst>
              </a:custGeom>
              <a:solidFill>
                <a:srgbClr val="234A6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299" name="Freeform 460"/>
              <p:cNvSpPr/>
              <p:nvPr/>
            </p:nvSpPr>
            <p:spPr bwMode="auto">
              <a:xfrm>
                <a:off x="1882775" y="561976"/>
                <a:ext cx="249238" cy="403225"/>
              </a:xfrm>
              <a:custGeom>
                <a:avLst/>
                <a:gdLst>
                  <a:gd name="T0" fmla="*/ 2147483647 w 66"/>
                  <a:gd name="T1" fmla="*/ 0 h 107"/>
                  <a:gd name="T2" fmla="*/ 0 w 66"/>
                  <a:gd name="T3" fmla="*/ 0 h 107"/>
                  <a:gd name="T4" fmla="*/ 2147483647 w 66"/>
                  <a:gd name="T5" fmla="*/ 2147483647 h 107"/>
                  <a:gd name="T6" fmla="*/ 2147483647 w 66"/>
                  <a:gd name="T7" fmla="*/ 2147483647 h 107"/>
                  <a:gd name="T8" fmla="*/ 2147483647 w 66"/>
                  <a:gd name="T9" fmla="*/ 0 h 10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66" h="107">
                    <a:moveTo>
                      <a:pt x="66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30"/>
                      <a:pt x="12" y="61"/>
                      <a:pt x="35" y="84"/>
                    </a:cubicBezTo>
                    <a:cubicBezTo>
                      <a:pt x="45" y="94"/>
                      <a:pt x="55" y="101"/>
                      <a:pt x="66" y="107"/>
                    </a:cubicBezTo>
                    <a:cubicBezTo>
                      <a:pt x="66" y="0"/>
                      <a:pt x="66" y="0"/>
                      <a:pt x="66" y="0"/>
                    </a:cubicBezTo>
                  </a:path>
                </a:pathLst>
              </a:custGeom>
              <a:solidFill>
                <a:srgbClr val="5C9D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0" name="Freeform 461"/>
              <p:cNvSpPr/>
              <p:nvPr/>
            </p:nvSpPr>
            <p:spPr bwMode="auto">
              <a:xfrm>
                <a:off x="1838325" y="0"/>
                <a:ext cx="993775" cy="995363"/>
              </a:xfrm>
              <a:custGeom>
                <a:avLst/>
                <a:gdLst>
                  <a:gd name="T0" fmla="*/ 2147483647 w 264"/>
                  <a:gd name="T1" fmla="*/ 2147483647 h 264"/>
                  <a:gd name="T2" fmla="*/ 2147483647 w 264"/>
                  <a:gd name="T3" fmla="*/ 2147483647 h 264"/>
                  <a:gd name="T4" fmla="*/ 2147483647 w 264"/>
                  <a:gd name="T5" fmla="*/ 2147483647 h 264"/>
                  <a:gd name="T6" fmla="*/ 2147483647 w 264"/>
                  <a:gd name="T7" fmla="*/ 2147483647 h 264"/>
                  <a:gd name="T8" fmla="*/ 2147483647 w 264"/>
                  <a:gd name="T9" fmla="*/ 2147483647 h 2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64" h="264">
                    <a:moveTo>
                      <a:pt x="217" y="217"/>
                    </a:moveTo>
                    <a:cubicBezTo>
                      <a:pt x="170" y="264"/>
                      <a:pt x="94" y="264"/>
                      <a:pt x="47" y="217"/>
                    </a:cubicBezTo>
                    <a:cubicBezTo>
                      <a:pt x="0" y="170"/>
                      <a:pt x="0" y="94"/>
                      <a:pt x="47" y="47"/>
                    </a:cubicBezTo>
                    <a:cubicBezTo>
                      <a:pt x="94" y="0"/>
                      <a:pt x="170" y="0"/>
                      <a:pt x="217" y="47"/>
                    </a:cubicBezTo>
                    <a:cubicBezTo>
                      <a:pt x="264" y="94"/>
                      <a:pt x="264" y="170"/>
                      <a:pt x="217" y="217"/>
                    </a:cubicBez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1" name="Freeform 462"/>
              <p:cNvSpPr/>
              <p:nvPr/>
            </p:nvSpPr>
            <p:spPr bwMode="auto">
              <a:xfrm>
                <a:off x="1863725" y="26988"/>
                <a:ext cx="941388" cy="942975"/>
              </a:xfrm>
              <a:custGeom>
                <a:avLst/>
                <a:gdLst>
                  <a:gd name="T0" fmla="*/ 2147483647 w 250"/>
                  <a:gd name="T1" fmla="*/ 2147483647 h 250"/>
                  <a:gd name="T2" fmla="*/ 2147483647 w 250"/>
                  <a:gd name="T3" fmla="*/ 2147483647 h 250"/>
                  <a:gd name="T4" fmla="*/ 2147483647 w 250"/>
                  <a:gd name="T5" fmla="*/ 2147483647 h 250"/>
                  <a:gd name="T6" fmla="*/ 2147483647 w 250"/>
                  <a:gd name="T7" fmla="*/ 2147483647 h 250"/>
                  <a:gd name="T8" fmla="*/ 2147483647 w 250"/>
                  <a:gd name="T9" fmla="*/ 2147483647 h 2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50" h="250">
                    <a:moveTo>
                      <a:pt x="206" y="206"/>
                    </a:moveTo>
                    <a:cubicBezTo>
                      <a:pt x="161" y="250"/>
                      <a:pt x="89" y="250"/>
                      <a:pt x="45" y="206"/>
                    </a:cubicBezTo>
                    <a:cubicBezTo>
                      <a:pt x="0" y="161"/>
                      <a:pt x="0" y="89"/>
                      <a:pt x="45" y="45"/>
                    </a:cubicBezTo>
                    <a:cubicBezTo>
                      <a:pt x="89" y="0"/>
                      <a:pt x="161" y="0"/>
                      <a:pt x="206" y="45"/>
                    </a:cubicBezTo>
                    <a:cubicBezTo>
                      <a:pt x="250" y="89"/>
                      <a:pt x="250" y="161"/>
                      <a:pt x="206" y="206"/>
                    </a:cubicBez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2" name="Freeform 463"/>
              <p:cNvSpPr/>
              <p:nvPr/>
            </p:nvSpPr>
            <p:spPr bwMode="auto">
              <a:xfrm>
                <a:off x="2025650" y="185738"/>
                <a:ext cx="746125" cy="746125"/>
              </a:xfrm>
              <a:custGeom>
                <a:avLst/>
                <a:gdLst>
                  <a:gd name="T0" fmla="*/ 2147483647 w 198"/>
                  <a:gd name="T1" fmla="*/ 2147483647 h 198"/>
                  <a:gd name="T2" fmla="*/ 2147483647 w 198"/>
                  <a:gd name="T3" fmla="*/ 2147483647 h 198"/>
                  <a:gd name="T4" fmla="*/ 2147483647 w 198"/>
                  <a:gd name="T5" fmla="*/ 2147483647 h 198"/>
                  <a:gd name="T6" fmla="*/ 2147483647 w 198"/>
                  <a:gd name="T7" fmla="*/ 2147483647 h 198"/>
                  <a:gd name="T8" fmla="*/ 2147483647 w 198"/>
                  <a:gd name="T9" fmla="*/ 2147483647 h 198"/>
                  <a:gd name="T10" fmla="*/ 2147483647 w 198"/>
                  <a:gd name="T11" fmla="*/ 2147483647 h 198"/>
                  <a:gd name="T12" fmla="*/ 2147483647 w 198"/>
                  <a:gd name="T13" fmla="*/ 2147483647 h 1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8" h="198">
                    <a:moveTo>
                      <a:pt x="196" y="77"/>
                    </a:moveTo>
                    <a:cubicBezTo>
                      <a:pt x="191" y="69"/>
                      <a:pt x="184" y="60"/>
                      <a:pt x="176" y="53"/>
                    </a:cubicBezTo>
                    <a:cubicBezTo>
                      <a:pt x="132" y="8"/>
                      <a:pt x="68" y="0"/>
                      <a:pt x="34" y="34"/>
                    </a:cubicBezTo>
                    <a:cubicBezTo>
                      <a:pt x="0" y="68"/>
                      <a:pt x="8" y="132"/>
                      <a:pt x="52" y="176"/>
                    </a:cubicBezTo>
                    <a:cubicBezTo>
                      <a:pt x="60" y="184"/>
                      <a:pt x="69" y="191"/>
                      <a:pt x="78" y="197"/>
                    </a:cubicBezTo>
                    <a:cubicBezTo>
                      <a:pt x="109" y="198"/>
                      <a:pt x="140" y="187"/>
                      <a:pt x="163" y="164"/>
                    </a:cubicBezTo>
                    <a:cubicBezTo>
                      <a:pt x="187" y="140"/>
                      <a:pt x="198" y="108"/>
                      <a:pt x="196" y="77"/>
                    </a:cubicBezTo>
                    <a:close/>
                  </a:path>
                </a:pathLst>
              </a:custGeom>
              <a:solidFill>
                <a:srgbClr val="DA7B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3" name="Freeform 464"/>
              <p:cNvSpPr/>
              <p:nvPr/>
            </p:nvSpPr>
            <p:spPr bwMode="auto">
              <a:xfrm>
                <a:off x="2500313" y="663576"/>
                <a:ext cx="136525" cy="136525"/>
              </a:xfrm>
              <a:custGeom>
                <a:avLst/>
                <a:gdLst>
                  <a:gd name="T0" fmla="*/ 2147483647 w 36"/>
                  <a:gd name="T1" fmla="*/ 2147483647 h 36"/>
                  <a:gd name="T2" fmla="*/ 2147483647 w 36"/>
                  <a:gd name="T3" fmla="*/ 2147483647 h 36"/>
                  <a:gd name="T4" fmla="*/ 2147483647 w 36"/>
                  <a:gd name="T5" fmla="*/ 2147483647 h 36"/>
                  <a:gd name="T6" fmla="*/ 2147483647 w 36"/>
                  <a:gd name="T7" fmla="*/ 2147483647 h 36"/>
                  <a:gd name="T8" fmla="*/ 2147483647 w 36"/>
                  <a:gd name="T9" fmla="*/ 2147483647 h 36"/>
                  <a:gd name="T10" fmla="*/ 2147483647 w 36"/>
                  <a:gd name="T11" fmla="*/ 2147483647 h 36"/>
                  <a:gd name="T12" fmla="*/ 2147483647 w 36"/>
                  <a:gd name="T13" fmla="*/ 2147483647 h 36"/>
                  <a:gd name="T14" fmla="*/ 2147483647 w 36"/>
                  <a:gd name="T15" fmla="*/ 2147483647 h 36"/>
                  <a:gd name="T16" fmla="*/ 2147483647 w 36"/>
                  <a:gd name="T17" fmla="*/ 2147483647 h 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6" h="36">
                    <a:moveTo>
                      <a:pt x="30" y="33"/>
                    </a:moveTo>
                    <a:cubicBezTo>
                      <a:pt x="26" y="36"/>
                      <a:pt x="21" y="36"/>
                      <a:pt x="18" y="33"/>
                    </a:cubicBezTo>
                    <a:cubicBezTo>
                      <a:pt x="3" y="19"/>
                      <a:pt x="3" y="19"/>
                      <a:pt x="3" y="19"/>
                    </a:cubicBezTo>
                    <a:cubicBezTo>
                      <a:pt x="0" y="15"/>
                      <a:pt x="0" y="10"/>
                      <a:pt x="3" y="6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0" y="0"/>
                      <a:pt x="15" y="0"/>
                      <a:pt x="19" y="3"/>
                    </a:cubicBezTo>
                    <a:cubicBezTo>
                      <a:pt x="33" y="17"/>
                      <a:pt x="33" y="17"/>
                      <a:pt x="33" y="17"/>
                    </a:cubicBezTo>
                    <a:cubicBezTo>
                      <a:pt x="36" y="21"/>
                      <a:pt x="36" y="26"/>
                      <a:pt x="33" y="30"/>
                    </a:cubicBezTo>
                    <a:lnTo>
                      <a:pt x="30" y="33"/>
                    </a:lnTo>
                    <a:close/>
                  </a:path>
                </a:pathLst>
              </a:custGeom>
              <a:solidFill>
                <a:srgbClr val="C1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4" name="Freeform 465"/>
              <p:cNvSpPr/>
              <p:nvPr/>
            </p:nvSpPr>
            <p:spPr bwMode="auto">
              <a:xfrm>
                <a:off x="2006600" y="169863"/>
                <a:ext cx="660400" cy="655638"/>
              </a:xfrm>
              <a:custGeom>
                <a:avLst/>
                <a:gdLst>
                  <a:gd name="T0" fmla="*/ 2147483647 w 175"/>
                  <a:gd name="T1" fmla="*/ 2147483647 h 174"/>
                  <a:gd name="T2" fmla="*/ 2147483647 w 175"/>
                  <a:gd name="T3" fmla="*/ 2147483647 h 174"/>
                  <a:gd name="T4" fmla="*/ 2147483647 w 175"/>
                  <a:gd name="T5" fmla="*/ 2147483647 h 174"/>
                  <a:gd name="T6" fmla="*/ 2147483647 w 175"/>
                  <a:gd name="T7" fmla="*/ 2147483647 h 174"/>
                  <a:gd name="T8" fmla="*/ 2147483647 w 175"/>
                  <a:gd name="T9" fmla="*/ 2147483647 h 17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5" h="174">
                    <a:moveTo>
                      <a:pt x="144" y="143"/>
                    </a:moveTo>
                    <a:cubicBezTo>
                      <a:pt x="113" y="174"/>
                      <a:pt x="62" y="174"/>
                      <a:pt x="31" y="143"/>
                    </a:cubicBezTo>
                    <a:cubicBezTo>
                      <a:pt x="0" y="112"/>
                      <a:pt x="0" y="62"/>
                      <a:pt x="31" y="31"/>
                    </a:cubicBezTo>
                    <a:cubicBezTo>
                      <a:pt x="62" y="0"/>
                      <a:pt x="113" y="0"/>
                      <a:pt x="144" y="31"/>
                    </a:cubicBezTo>
                    <a:cubicBezTo>
                      <a:pt x="175" y="62"/>
                      <a:pt x="175" y="112"/>
                      <a:pt x="144" y="143"/>
                    </a:cubicBezTo>
                    <a:close/>
                  </a:path>
                </a:pathLst>
              </a:custGeom>
              <a:solidFill>
                <a:srgbClr val="C165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5" name="Freeform 466"/>
              <p:cNvSpPr/>
              <p:nvPr/>
            </p:nvSpPr>
            <p:spPr bwMode="auto">
              <a:xfrm>
                <a:off x="2033588" y="196851"/>
                <a:ext cx="606425" cy="603250"/>
              </a:xfrm>
              <a:custGeom>
                <a:avLst/>
                <a:gdLst>
                  <a:gd name="T0" fmla="*/ 2147483647 w 161"/>
                  <a:gd name="T1" fmla="*/ 2147483647 h 160"/>
                  <a:gd name="T2" fmla="*/ 2147483647 w 161"/>
                  <a:gd name="T3" fmla="*/ 2147483647 h 160"/>
                  <a:gd name="T4" fmla="*/ 2147483647 w 161"/>
                  <a:gd name="T5" fmla="*/ 2147483647 h 160"/>
                  <a:gd name="T6" fmla="*/ 2147483647 w 161"/>
                  <a:gd name="T7" fmla="*/ 2147483647 h 160"/>
                  <a:gd name="T8" fmla="*/ 2147483647 w 161"/>
                  <a:gd name="T9" fmla="*/ 2147483647 h 16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1" h="160">
                    <a:moveTo>
                      <a:pt x="132" y="132"/>
                    </a:moveTo>
                    <a:cubicBezTo>
                      <a:pt x="104" y="160"/>
                      <a:pt x="57" y="160"/>
                      <a:pt x="29" y="132"/>
                    </a:cubicBezTo>
                    <a:cubicBezTo>
                      <a:pt x="0" y="103"/>
                      <a:pt x="0" y="57"/>
                      <a:pt x="29" y="29"/>
                    </a:cubicBezTo>
                    <a:cubicBezTo>
                      <a:pt x="57" y="0"/>
                      <a:pt x="104" y="0"/>
                      <a:pt x="132" y="29"/>
                    </a:cubicBezTo>
                    <a:cubicBezTo>
                      <a:pt x="161" y="57"/>
                      <a:pt x="161" y="103"/>
                      <a:pt x="132" y="13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6" name="Freeform 467"/>
              <p:cNvSpPr/>
              <p:nvPr/>
            </p:nvSpPr>
            <p:spPr bwMode="auto">
              <a:xfrm>
                <a:off x="2066925" y="230188"/>
                <a:ext cx="539750" cy="534988"/>
              </a:xfrm>
              <a:custGeom>
                <a:avLst/>
                <a:gdLst>
                  <a:gd name="T0" fmla="*/ 2147483647 w 143"/>
                  <a:gd name="T1" fmla="*/ 2147483647 h 142"/>
                  <a:gd name="T2" fmla="*/ 2147483647 w 143"/>
                  <a:gd name="T3" fmla="*/ 2147483647 h 142"/>
                  <a:gd name="T4" fmla="*/ 2147483647 w 143"/>
                  <a:gd name="T5" fmla="*/ 2147483647 h 142"/>
                  <a:gd name="T6" fmla="*/ 2147483647 w 143"/>
                  <a:gd name="T7" fmla="*/ 2147483647 h 142"/>
                  <a:gd name="T8" fmla="*/ 2147483647 w 143"/>
                  <a:gd name="T9" fmla="*/ 2147483647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3" h="142">
                    <a:moveTo>
                      <a:pt x="26" y="25"/>
                    </a:moveTo>
                    <a:cubicBezTo>
                      <a:pt x="51" y="0"/>
                      <a:pt x="92" y="0"/>
                      <a:pt x="117" y="25"/>
                    </a:cubicBezTo>
                    <a:cubicBezTo>
                      <a:pt x="143" y="51"/>
                      <a:pt x="143" y="92"/>
                      <a:pt x="117" y="117"/>
                    </a:cubicBezTo>
                    <a:cubicBezTo>
                      <a:pt x="92" y="142"/>
                      <a:pt x="51" y="142"/>
                      <a:pt x="26" y="117"/>
                    </a:cubicBezTo>
                    <a:cubicBezTo>
                      <a:pt x="0" y="92"/>
                      <a:pt x="0" y="51"/>
                      <a:pt x="26" y="25"/>
                    </a:cubicBezTo>
                    <a:close/>
                  </a:path>
                </a:pathLst>
              </a:custGeom>
              <a:solidFill>
                <a:srgbClr val="3036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7" name="Freeform 468"/>
              <p:cNvSpPr/>
              <p:nvPr/>
            </p:nvSpPr>
            <p:spPr bwMode="auto">
              <a:xfrm>
                <a:off x="2154238" y="317501"/>
                <a:ext cx="447675" cy="447675"/>
              </a:xfrm>
              <a:custGeom>
                <a:avLst/>
                <a:gdLst>
                  <a:gd name="T0" fmla="*/ 2147483647 w 119"/>
                  <a:gd name="T1" fmla="*/ 2147483647 h 119"/>
                  <a:gd name="T2" fmla="*/ 2147483647 w 119"/>
                  <a:gd name="T3" fmla="*/ 2147483647 h 119"/>
                  <a:gd name="T4" fmla="*/ 2147483647 w 119"/>
                  <a:gd name="T5" fmla="*/ 2147483647 h 119"/>
                  <a:gd name="T6" fmla="*/ 2147483647 w 119"/>
                  <a:gd name="T7" fmla="*/ 2147483647 h 119"/>
                  <a:gd name="T8" fmla="*/ 2147483647 w 119"/>
                  <a:gd name="T9" fmla="*/ 2147483647 h 1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9" h="119">
                    <a:moveTo>
                      <a:pt x="15" y="104"/>
                    </a:moveTo>
                    <a:cubicBezTo>
                      <a:pt x="40" y="119"/>
                      <a:pt x="73" y="116"/>
                      <a:pt x="94" y="94"/>
                    </a:cubicBezTo>
                    <a:cubicBezTo>
                      <a:pt x="116" y="73"/>
                      <a:pt x="119" y="40"/>
                      <a:pt x="104" y="15"/>
                    </a:cubicBezTo>
                    <a:cubicBezTo>
                      <a:pt x="79" y="0"/>
                      <a:pt x="46" y="3"/>
                      <a:pt x="25" y="25"/>
                    </a:cubicBezTo>
                    <a:cubicBezTo>
                      <a:pt x="4" y="46"/>
                      <a:pt x="0" y="79"/>
                      <a:pt x="15" y="104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8" name="Freeform 469"/>
              <p:cNvSpPr/>
              <p:nvPr/>
            </p:nvSpPr>
            <p:spPr bwMode="auto">
              <a:xfrm>
                <a:off x="1468438" y="1681163"/>
                <a:ext cx="1025525" cy="347663"/>
              </a:xfrm>
              <a:custGeom>
                <a:avLst/>
                <a:gdLst>
                  <a:gd name="T0" fmla="*/ 2147483647 w 272"/>
                  <a:gd name="T1" fmla="*/ 2147483647 h 92"/>
                  <a:gd name="T2" fmla="*/ 2147483647 w 272"/>
                  <a:gd name="T3" fmla="*/ 2147483647 h 92"/>
                  <a:gd name="T4" fmla="*/ 2147483647 w 272"/>
                  <a:gd name="T5" fmla="*/ 2147483647 h 92"/>
                  <a:gd name="T6" fmla="*/ 2147483647 w 272"/>
                  <a:gd name="T7" fmla="*/ 2147483647 h 92"/>
                  <a:gd name="T8" fmla="*/ 0 w 272"/>
                  <a:gd name="T9" fmla="*/ 2147483647 h 92"/>
                  <a:gd name="T10" fmla="*/ 2147483647 w 272"/>
                  <a:gd name="T11" fmla="*/ 2147483647 h 92"/>
                  <a:gd name="T12" fmla="*/ 2147483647 w 272"/>
                  <a:gd name="T13" fmla="*/ 2147483647 h 92"/>
                  <a:gd name="T14" fmla="*/ 2147483647 w 272"/>
                  <a:gd name="T15" fmla="*/ 2147483647 h 92"/>
                  <a:gd name="T16" fmla="*/ 2147483647 w 272"/>
                  <a:gd name="T17" fmla="*/ 2147483647 h 92"/>
                  <a:gd name="T18" fmla="*/ 2147483647 w 272"/>
                  <a:gd name="T19" fmla="*/ 2147483647 h 9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72" h="92">
                    <a:moveTo>
                      <a:pt x="270" y="17"/>
                    </a:moveTo>
                    <a:cubicBezTo>
                      <a:pt x="270" y="16"/>
                      <a:pt x="269" y="15"/>
                      <a:pt x="268" y="15"/>
                    </a:cubicBezTo>
                    <a:cubicBezTo>
                      <a:pt x="234" y="6"/>
                      <a:pt x="192" y="0"/>
                      <a:pt x="175" y="7"/>
                    </a:cubicBezTo>
                    <a:cubicBezTo>
                      <a:pt x="14" y="70"/>
                      <a:pt x="14" y="70"/>
                      <a:pt x="14" y="70"/>
                    </a:cubicBezTo>
                    <a:cubicBezTo>
                      <a:pt x="9" y="72"/>
                      <a:pt x="4" y="74"/>
                      <a:pt x="0" y="78"/>
                    </a:cubicBezTo>
                    <a:cubicBezTo>
                      <a:pt x="7" y="92"/>
                      <a:pt x="7" y="92"/>
                      <a:pt x="7" y="92"/>
                    </a:cubicBezTo>
                    <a:cubicBezTo>
                      <a:pt x="9" y="91"/>
                      <a:pt x="11" y="90"/>
                      <a:pt x="13" y="89"/>
                    </a:cubicBezTo>
                    <a:cubicBezTo>
                      <a:pt x="172" y="19"/>
                      <a:pt x="172" y="19"/>
                      <a:pt x="172" y="19"/>
                    </a:cubicBezTo>
                    <a:cubicBezTo>
                      <a:pt x="190" y="11"/>
                      <a:pt x="232" y="16"/>
                      <a:pt x="267" y="27"/>
                    </a:cubicBezTo>
                    <a:cubicBezTo>
                      <a:pt x="271" y="25"/>
                      <a:pt x="272" y="21"/>
                      <a:pt x="270" y="17"/>
                    </a:cubicBezTo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09" name="Freeform 470"/>
              <p:cNvSpPr/>
              <p:nvPr/>
            </p:nvSpPr>
            <p:spPr bwMode="auto">
              <a:xfrm>
                <a:off x="1495425" y="1716088"/>
                <a:ext cx="993775" cy="312738"/>
              </a:xfrm>
              <a:custGeom>
                <a:avLst/>
                <a:gdLst>
                  <a:gd name="T0" fmla="*/ 2147483647 w 264"/>
                  <a:gd name="T1" fmla="*/ 2147483647 h 83"/>
                  <a:gd name="T2" fmla="*/ 2147483647 w 264"/>
                  <a:gd name="T3" fmla="*/ 2147483647 h 83"/>
                  <a:gd name="T4" fmla="*/ 2147483647 w 264"/>
                  <a:gd name="T5" fmla="*/ 2147483647 h 83"/>
                  <a:gd name="T6" fmla="*/ 0 w 264"/>
                  <a:gd name="T7" fmla="*/ 2147483647 h 83"/>
                  <a:gd name="T8" fmla="*/ 0 w 264"/>
                  <a:gd name="T9" fmla="*/ 2147483647 h 83"/>
                  <a:gd name="T10" fmla="*/ 2147483647 w 264"/>
                  <a:gd name="T11" fmla="*/ 2147483647 h 83"/>
                  <a:gd name="T12" fmla="*/ 2147483647 w 264"/>
                  <a:gd name="T13" fmla="*/ 2147483647 h 83"/>
                  <a:gd name="T14" fmla="*/ 2147483647 w 264"/>
                  <a:gd name="T15" fmla="*/ 2147483647 h 83"/>
                  <a:gd name="T16" fmla="*/ 2147483647 w 264"/>
                  <a:gd name="T17" fmla="*/ 2147483647 h 83"/>
                  <a:gd name="T18" fmla="*/ 2147483647 w 264"/>
                  <a:gd name="T19" fmla="*/ 2147483647 h 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4" h="83">
                    <a:moveTo>
                      <a:pt x="261" y="16"/>
                    </a:moveTo>
                    <a:cubicBezTo>
                      <a:pt x="225" y="5"/>
                      <a:pt x="183" y="0"/>
                      <a:pt x="165" y="8"/>
                    </a:cubicBezTo>
                    <a:cubicBezTo>
                      <a:pt x="5" y="79"/>
                      <a:pt x="5" y="79"/>
                      <a:pt x="5" y="79"/>
                    </a:cubicBezTo>
                    <a:cubicBezTo>
                      <a:pt x="3" y="80"/>
                      <a:pt x="2" y="81"/>
                      <a:pt x="0" y="82"/>
                    </a:cubicBezTo>
                    <a:cubicBezTo>
                      <a:pt x="0" y="83"/>
                      <a:pt x="0" y="83"/>
                      <a:pt x="0" y="83"/>
                    </a:cubicBezTo>
                    <a:cubicBezTo>
                      <a:pt x="2" y="82"/>
                      <a:pt x="4" y="81"/>
                      <a:pt x="6" y="80"/>
                    </a:cubicBezTo>
                    <a:cubicBezTo>
                      <a:pt x="165" y="10"/>
                      <a:pt x="165" y="10"/>
                      <a:pt x="165" y="10"/>
                    </a:cubicBezTo>
                    <a:cubicBezTo>
                      <a:pt x="183" y="2"/>
                      <a:pt x="225" y="7"/>
                      <a:pt x="260" y="18"/>
                    </a:cubicBezTo>
                    <a:cubicBezTo>
                      <a:pt x="262" y="17"/>
                      <a:pt x="264" y="15"/>
                      <a:pt x="264" y="12"/>
                    </a:cubicBezTo>
                    <a:cubicBezTo>
                      <a:pt x="263" y="14"/>
                      <a:pt x="262" y="15"/>
                      <a:pt x="261" y="16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0" name="Freeform 471"/>
              <p:cNvSpPr/>
              <p:nvPr/>
            </p:nvSpPr>
            <p:spPr bwMode="auto">
              <a:xfrm>
                <a:off x="1608138" y="1508126"/>
                <a:ext cx="828675" cy="690563"/>
              </a:xfrm>
              <a:custGeom>
                <a:avLst/>
                <a:gdLst>
                  <a:gd name="T0" fmla="*/ 0 w 220"/>
                  <a:gd name="T1" fmla="*/ 2147483647 h 183"/>
                  <a:gd name="T2" fmla="*/ 0 w 220"/>
                  <a:gd name="T3" fmla="*/ 2147483647 h 183"/>
                  <a:gd name="T4" fmla="*/ 2147483647 w 220"/>
                  <a:gd name="T5" fmla="*/ 2147483647 h 183"/>
                  <a:gd name="T6" fmla="*/ 2147483647 w 220"/>
                  <a:gd name="T7" fmla="*/ 2147483647 h 183"/>
                  <a:gd name="T8" fmla="*/ 2147483647 w 220"/>
                  <a:gd name="T9" fmla="*/ 0 h 183"/>
                  <a:gd name="T10" fmla="*/ 2147483647 w 220"/>
                  <a:gd name="T11" fmla="*/ 2147483647 h 183"/>
                  <a:gd name="T12" fmla="*/ 2147483647 w 220"/>
                  <a:gd name="T13" fmla="*/ 2147483647 h 183"/>
                  <a:gd name="T14" fmla="*/ 2147483647 w 220"/>
                  <a:gd name="T15" fmla="*/ 2147483647 h 183"/>
                  <a:gd name="T16" fmla="*/ 2147483647 w 220"/>
                  <a:gd name="T17" fmla="*/ 2147483647 h 183"/>
                  <a:gd name="T18" fmla="*/ 0 w 220"/>
                  <a:gd name="T19" fmla="*/ 2147483647 h 18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20" h="183">
                    <a:moveTo>
                      <a:pt x="0" y="178"/>
                    </a:moveTo>
                    <a:cubicBezTo>
                      <a:pt x="0" y="177"/>
                      <a:pt x="0" y="176"/>
                      <a:pt x="0" y="175"/>
                    </a:cubicBezTo>
                    <a:cubicBezTo>
                      <a:pt x="13" y="142"/>
                      <a:pt x="34" y="105"/>
                      <a:pt x="50" y="96"/>
                    </a:cubicBezTo>
                    <a:cubicBezTo>
                      <a:pt x="198" y="7"/>
                      <a:pt x="198" y="7"/>
                      <a:pt x="198" y="7"/>
                    </a:cubicBezTo>
                    <a:cubicBezTo>
                      <a:pt x="203" y="4"/>
                      <a:pt x="208" y="2"/>
                      <a:pt x="213" y="0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18" y="16"/>
                      <a:pt x="216" y="17"/>
                      <a:pt x="214" y="18"/>
                    </a:cubicBezTo>
                    <a:cubicBezTo>
                      <a:pt x="61" y="101"/>
                      <a:pt x="61" y="101"/>
                      <a:pt x="61" y="101"/>
                    </a:cubicBezTo>
                    <a:cubicBezTo>
                      <a:pt x="45" y="110"/>
                      <a:pt x="23" y="147"/>
                      <a:pt x="10" y="182"/>
                    </a:cubicBezTo>
                    <a:cubicBezTo>
                      <a:pt x="6" y="183"/>
                      <a:pt x="2" y="182"/>
                      <a:pt x="0" y="178"/>
                    </a:cubicBezTo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1" name="Freeform 472"/>
              <p:cNvSpPr/>
              <p:nvPr/>
            </p:nvSpPr>
            <p:spPr bwMode="auto">
              <a:xfrm>
                <a:off x="1619250" y="1560513"/>
                <a:ext cx="817563" cy="638175"/>
              </a:xfrm>
              <a:custGeom>
                <a:avLst/>
                <a:gdLst>
                  <a:gd name="T0" fmla="*/ 2147483647 w 217"/>
                  <a:gd name="T1" fmla="*/ 2147483647 h 169"/>
                  <a:gd name="T2" fmla="*/ 2147483647 w 217"/>
                  <a:gd name="T3" fmla="*/ 2147483647 h 169"/>
                  <a:gd name="T4" fmla="*/ 2147483647 w 217"/>
                  <a:gd name="T5" fmla="*/ 2147483647 h 169"/>
                  <a:gd name="T6" fmla="*/ 2147483647 w 217"/>
                  <a:gd name="T7" fmla="*/ 0 h 169"/>
                  <a:gd name="T8" fmla="*/ 2147483647 w 217"/>
                  <a:gd name="T9" fmla="*/ 2147483647 h 169"/>
                  <a:gd name="T10" fmla="*/ 2147483647 w 217"/>
                  <a:gd name="T11" fmla="*/ 2147483647 h 169"/>
                  <a:gd name="T12" fmla="*/ 2147483647 w 217"/>
                  <a:gd name="T13" fmla="*/ 2147483647 h 169"/>
                  <a:gd name="T14" fmla="*/ 2147483647 w 217"/>
                  <a:gd name="T15" fmla="*/ 2147483647 h 169"/>
                  <a:gd name="T16" fmla="*/ 0 w 217"/>
                  <a:gd name="T17" fmla="*/ 2147483647 h 169"/>
                  <a:gd name="T18" fmla="*/ 2147483647 w 217"/>
                  <a:gd name="T19" fmla="*/ 2147483647 h 1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17" h="169">
                    <a:moveTo>
                      <a:pt x="5" y="167"/>
                    </a:moveTo>
                    <a:cubicBezTo>
                      <a:pt x="18" y="132"/>
                      <a:pt x="40" y="95"/>
                      <a:pt x="57" y="86"/>
                    </a:cubicBezTo>
                    <a:cubicBezTo>
                      <a:pt x="210" y="2"/>
                      <a:pt x="210" y="2"/>
                      <a:pt x="210" y="2"/>
                    </a:cubicBezTo>
                    <a:cubicBezTo>
                      <a:pt x="212" y="1"/>
                      <a:pt x="214" y="0"/>
                      <a:pt x="216" y="0"/>
                    </a:cubicBezTo>
                    <a:cubicBezTo>
                      <a:pt x="217" y="1"/>
                      <a:pt x="217" y="1"/>
                      <a:pt x="217" y="1"/>
                    </a:cubicBezTo>
                    <a:cubicBezTo>
                      <a:pt x="215" y="2"/>
                      <a:pt x="213" y="3"/>
                      <a:pt x="211" y="4"/>
                    </a:cubicBezTo>
                    <a:cubicBezTo>
                      <a:pt x="58" y="87"/>
                      <a:pt x="58" y="87"/>
                      <a:pt x="58" y="87"/>
                    </a:cubicBezTo>
                    <a:cubicBezTo>
                      <a:pt x="42" y="96"/>
                      <a:pt x="20" y="133"/>
                      <a:pt x="7" y="168"/>
                    </a:cubicBezTo>
                    <a:cubicBezTo>
                      <a:pt x="5" y="169"/>
                      <a:pt x="2" y="168"/>
                      <a:pt x="0" y="167"/>
                    </a:cubicBezTo>
                    <a:cubicBezTo>
                      <a:pt x="2" y="167"/>
                      <a:pt x="3" y="167"/>
                      <a:pt x="5" y="167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2" name="Freeform 473"/>
              <p:cNvSpPr/>
              <p:nvPr/>
            </p:nvSpPr>
            <p:spPr bwMode="auto">
              <a:xfrm>
                <a:off x="1457325" y="1704976"/>
                <a:ext cx="444500" cy="252413"/>
              </a:xfrm>
              <a:custGeom>
                <a:avLst/>
                <a:gdLst>
                  <a:gd name="T0" fmla="*/ 2147483647 w 118"/>
                  <a:gd name="T1" fmla="*/ 2147483647 h 67"/>
                  <a:gd name="T2" fmla="*/ 2147483647 w 118"/>
                  <a:gd name="T3" fmla="*/ 2147483647 h 67"/>
                  <a:gd name="T4" fmla="*/ 2147483647 w 118"/>
                  <a:gd name="T5" fmla="*/ 2147483647 h 67"/>
                  <a:gd name="T6" fmla="*/ 2147483647 w 118"/>
                  <a:gd name="T7" fmla="*/ 2147483647 h 67"/>
                  <a:gd name="T8" fmla="*/ 2147483647 w 118"/>
                  <a:gd name="T9" fmla="*/ 2147483647 h 67"/>
                  <a:gd name="T10" fmla="*/ 2147483647 w 118"/>
                  <a:gd name="T11" fmla="*/ 2147483647 h 67"/>
                  <a:gd name="T12" fmla="*/ 2147483647 w 118"/>
                  <a:gd name="T13" fmla="*/ 2147483647 h 67"/>
                  <a:gd name="T14" fmla="*/ 2147483647 w 118"/>
                  <a:gd name="T15" fmla="*/ 2147483647 h 67"/>
                  <a:gd name="T16" fmla="*/ 2147483647 w 118"/>
                  <a:gd name="T17" fmla="*/ 2147483647 h 67"/>
                  <a:gd name="T18" fmla="*/ 0 w 118"/>
                  <a:gd name="T19" fmla="*/ 2147483647 h 67"/>
                  <a:gd name="T20" fmla="*/ 2147483647 w 118"/>
                  <a:gd name="T21" fmla="*/ 2147483647 h 67"/>
                  <a:gd name="T22" fmla="*/ 2147483647 w 118"/>
                  <a:gd name="T23" fmla="*/ 2147483647 h 67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8" h="67">
                    <a:moveTo>
                      <a:pt x="11" y="62"/>
                    </a:moveTo>
                    <a:cubicBezTo>
                      <a:pt x="11" y="56"/>
                      <a:pt x="14" y="49"/>
                      <a:pt x="19" y="46"/>
                    </a:cubicBezTo>
                    <a:cubicBezTo>
                      <a:pt x="43" y="29"/>
                      <a:pt x="69" y="16"/>
                      <a:pt x="97" y="8"/>
                    </a:cubicBezTo>
                    <a:cubicBezTo>
                      <a:pt x="102" y="6"/>
                      <a:pt x="109" y="8"/>
                      <a:pt x="114" y="12"/>
                    </a:cubicBezTo>
                    <a:cubicBezTo>
                      <a:pt x="118" y="9"/>
                      <a:pt x="118" y="9"/>
                      <a:pt x="118" y="9"/>
                    </a:cubicBezTo>
                    <a:cubicBezTo>
                      <a:pt x="112" y="3"/>
                      <a:pt x="103" y="0"/>
                      <a:pt x="94" y="2"/>
                    </a:cubicBezTo>
                    <a:cubicBezTo>
                      <a:pt x="80" y="7"/>
                      <a:pt x="66" y="12"/>
                      <a:pt x="53" y="18"/>
                    </a:cubicBezTo>
                    <a:cubicBezTo>
                      <a:pt x="40" y="24"/>
                      <a:pt x="28" y="32"/>
                      <a:pt x="16" y="40"/>
                    </a:cubicBezTo>
                    <a:cubicBezTo>
                      <a:pt x="10" y="45"/>
                      <a:pt x="1" y="61"/>
                      <a:pt x="1" y="61"/>
                    </a:cubicBezTo>
                    <a:cubicBezTo>
                      <a:pt x="0" y="62"/>
                      <a:pt x="0" y="64"/>
                      <a:pt x="0" y="66"/>
                    </a:cubicBezTo>
                    <a:cubicBezTo>
                      <a:pt x="1" y="66"/>
                      <a:pt x="1" y="67"/>
                      <a:pt x="1" y="67"/>
                    </a:cubicBezTo>
                    <a:cubicBezTo>
                      <a:pt x="11" y="62"/>
                      <a:pt x="11" y="62"/>
                      <a:pt x="11" y="62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3" name="Freeform 474"/>
              <p:cNvSpPr>
                <a:spLocks noEditPoints="1"/>
              </p:cNvSpPr>
              <p:nvPr/>
            </p:nvSpPr>
            <p:spPr bwMode="auto">
              <a:xfrm>
                <a:off x="1498600" y="1790701"/>
                <a:ext cx="444500" cy="298450"/>
              </a:xfrm>
              <a:custGeom>
                <a:avLst/>
                <a:gdLst>
                  <a:gd name="T0" fmla="*/ 2147483647 w 118"/>
                  <a:gd name="T1" fmla="*/ 2147483647 h 79"/>
                  <a:gd name="T2" fmla="*/ 2147483647 w 118"/>
                  <a:gd name="T3" fmla="*/ 2147483647 h 79"/>
                  <a:gd name="T4" fmla="*/ 2147483647 w 118"/>
                  <a:gd name="T5" fmla="*/ 2147483647 h 79"/>
                  <a:gd name="T6" fmla="*/ 2147483647 w 118"/>
                  <a:gd name="T7" fmla="*/ 2147483647 h 79"/>
                  <a:gd name="T8" fmla="*/ 2147483647 w 118"/>
                  <a:gd name="T9" fmla="*/ 2147483647 h 79"/>
                  <a:gd name="T10" fmla="*/ 2147483647 w 118"/>
                  <a:gd name="T11" fmla="*/ 2147483647 h 79"/>
                  <a:gd name="T12" fmla="*/ 2147483647 w 118"/>
                  <a:gd name="T13" fmla="*/ 2147483647 h 79"/>
                  <a:gd name="T14" fmla="*/ 2147483647 w 118"/>
                  <a:gd name="T15" fmla="*/ 2147483647 h 79"/>
                  <a:gd name="T16" fmla="*/ 2147483647 w 118"/>
                  <a:gd name="T17" fmla="*/ 2147483647 h 79"/>
                  <a:gd name="T18" fmla="*/ 2147483647 w 118"/>
                  <a:gd name="T19" fmla="*/ 2147483647 h 79"/>
                  <a:gd name="T20" fmla="*/ 2147483647 w 118"/>
                  <a:gd name="T21" fmla="*/ 2147483647 h 79"/>
                  <a:gd name="T22" fmla="*/ 2147483647 w 118"/>
                  <a:gd name="T23" fmla="*/ 2147483647 h 79"/>
                  <a:gd name="T24" fmla="*/ 2147483647 w 118"/>
                  <a:gd name="T25" fmla="*/ 0 h 79"/>
                  <a:gd name="T26" fmla="*/ 2147483647 w 118"/>
                  <a:gd name="T27" fmla="*/ 0 h 79"/>
                  <a:gd name="T28" fmla="*/ 2147483647 w 118"/>
                  <a:gd name="T29" fmla="*/ 2147483647 h 79"/>
                  <a:gd name="T30" fmla="*/ 2147483647 w 118"/>
                  <a:gd name="T31" fmla="*/ 2147483647 h 79"/>
                  <a:gd name="T32" fmla="*/ 2147483647 w 118"/>
                  <a:gd name="T33" fmla="*/ 2147483647 h 79"/>
                  <a:gd name="T34" fmla="*/ 2147483647 w 118"/>
                  <a:gd name="T35" fmla="*/ 0 h 7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118" h="79">
                    <a:moveTo>
                      <a:pt x="66" y="34"/>
                    </a:moveTo>
                    <a:cubicBezTo>
                      <a:pt x="10" y="58"/>
                      <a:pt x="10" y="58"/>
                      <a:pt x="10" y="58"/>
                    </a:cubicBezTo>
                    <a:cubicBezTo>
                      <a:pt x="13" y="63"/>
                      <a:pt x="16" y="68"/>
                      <a:pt x="20" y="72"/>
                    </a:cubicBezTo>
                    <a:cubicBezTo>
                      <a:pt x="25" y="77"/>
                      <a:pt x="32" y="79"/>
                      <a:pt x="38" y="79"/>
                    </a:cubicBezTo>
                    <a:cubicBezTo>
                      <a:pt x="38" y="79"/>
                      <a:pt x="38" y="79"/>
                      <a:pt x="38" y="79"/>
                    </a:cubicBezTo>
                    <a:cubicBezTo>
                      <a:pt x="46" y="62"/>
                      <a:pt x="56" y="45"/>
                      <a:pt x="66" y="34"/>
                    </a:cubicBezTo>
                    <a:moveTo>
                      <a:pt x="114" y="13"/>
                    </a:moveTo>
                    <a:cubicBezTo>
                      <a:pt x="90" y="26"/>
                      <a:pt x="90" y="26"/>
                      <a:pt x="90" y="26"/>
                    </a:cubicBezTo>
                    <a:cubicBezTo>
                      <a:pt x="79" y="33"/>
                      <a:pt x="65" y="51"/>
                      <a:pt x="54" y="74"/>
                    </a:cubicBezTo>
                    <a:cubicBezTo>
                      <a:pt x="72" y="65"/>
                      <a:pt x="90" y="56"/>
                      <a:pt x="108" y="46"/>
                    </a:cubicBezTo>
                    <a:cubicBezTo>
                      <a:pt x="114" y="43"/>
                      <a:pt x="118" y="33"/>
                      <a:pt x="117" y="24"/>
                    </a:cubicBezTo>
                    <a:cubicBezTo>
                      <a:pt x="116" y="21"/>
                      <a:pt x="115" y="17"/>
                      <a:pt x="114" y="13"/>
                    </a:cubicBezTo>
                    <a:moveTo>
                      <a:pt x="109" y="0"/>
                    </a:moveTo>
                    <a:cubicBezTo>
                      <a:pt x="51" y="0"/>
                      <a:pt x="51" y="0"/>
                      <a:pt x="51" y="0"/>
                    </a:cubicBezTo>
                    <a:cubicBezTo>
                      <a:pt x="36" y="7"/>
                      <a:pt x="22" y="15"/>
                      <a:pt x="9" y="25"/>
                    </a:cubicBezTo>
                    <a:cubicBezTo>
                      <a:pt x="3" y="29"/>
                      <a:pt x="0" y="36"/>
                      <a:pt x="1" y="43"/>
                    </a:cubicBezTo>
                    <a:cubicBezTo>
                      <a:pt x="3" y="42"/>
                      <a:pt x="5" y="41"/>
                      <a:pt x="6" y="41"/>
                    </a:cubicBezTo>
                    <a:cubicBezTo>
                      <a:pt x="109" y="0"/>
                      <a:pt x="109" y="0"/>
                      <a:pt x="109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4" name="Freeform 475"/>
              <p:cNvSpPr/>
              <p:nvPr/>
            </p:nvSpPr>
            <p:spPr bwMode="auto">
              <a:xfrm>
                <a:off x="1690688" y="1738313"/>
                <a:ext cx="222250" cy="52388"/>
              </a:xfrm>
              <a:custGeom>
                <a:avLst/>
                <a:gdLst>
                  <a:gd name="T0" fmla="*/ 2147483647 w 59"/>
                  <a:gd name="T1" fmla="*/ 0 h 14"/>
                  <a:gd name="T2" fmla="*/ 2147483647 w 59"/>
                  <a:gd name="T3" fmla="*/ 2147483647 h 14"/>
                  <a:gd name="T4" fmla="*/ 0 w 59"/>
                  <a:gd name="T5" fmla="*/ 2147483647 h 14"/>
                  <a:gd name="T6" fmla="*/ 2147483647 w 59"/>
                  <a:gd name="T7" fmla="*/ 2147483647 h 14"/>
                  <a:gd name="T8" fmla="*/ 2147483647 w 59"/>
                  <a:gd name="T9" fmla="*/ 2147483647 h 14"/>
                  <a:gd name="T10" fmla="*/ 2147483647 w 59"/>
                  <a:gd name="T11" fmla="*/ 2147483647 h 14"/>
                  <a:gd name="T12" fmla="*/ 2147483647 w 59"/>
                  <a:gd name="T13" fmla="*/ 0 h 1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59" h="14">
                    <a:moveTo>
                      <a:pt x="40" y="0"/>
                    </a:moveTo>
                    <a:cubicBezTo>
                      <a:pt x="39" y="0"/>
                      <a:pt x="37" y="1"/>
                      <a:pt x="36" y="1"/>
                    </a:cubicBezTo>
                    <a:cubicBezTo>
                      <a:pt x="23" y="5"/>
                      <a:pt x="12" y="9"/>
                      <a:pt x="0" y="14"/>
                    </a:cubicBezTo>
                    <a:cubicBezTo>
                      <a:pt x="58" y="14"/>
                      <a:pt x="58" y="14"/>
                      <a:pt x="58" y="14"/>
                    </a:cubicBezTo>
                    <a:cubicBezTo>
                      <a:pt x="59" y="14"/>
                      <a:pt x="59" y="14"/>
                      <a:pt x="59" y="14"/>
                    </a:cubicBezTo>
                    <a:cubicBezTo>
                      <a:pt x="58" y="13"/>
                      <a:pt x="58" y="11"/>
                      <a:pt x="57" y="10"/>
                    </a:cubicBezTo>
                    <a:cubicBezTo>
                      <a:pt x="55" y="4"/>
                      <a:pt x="47" y="0"/>
                      <a:pt x="4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5" name="Freeform 476"/>
              <p:cNvSpPr/>
              <p:nvPr/>
            </p:nvSpPr>
            <p:spPr bwMode="auto">
              <a:xfrm>
                <a:off x="1503363" y="1790701"/>
                <a:ext cx="414338" cy="215900"/>
              </a:xfrm>
              <a:custGeom>
                <a:avLst/>
                <a:gdLst>
                  <a:gd name="T0" fmla="*/ 2147483647 w 110"/>
                  <a:gd name="T1" fmla="*/ 0 h 57"/>
                  <a:gd name="T2" fmla="*/ 2147483647 w 110"/>
                  <a:gd name="T3" fmla="*/ 0 h 57"/>
                  <a:gd name="T4" fmla="*/ 2147483647 w 110"/>
                  <a:gd name="T5" fmla="*/ 2147483647 h 57"/>
                  <a:gd name="T6" fmla="*/ 0 w 110"/>
                  <a:gd name="T7" fmla="*/ 2147483647 h 57"/>
                  <a:gd name="T8" fmla="*/ 2147483647 w 110"/>
                  <a:gd name="T9" fmla="*/ 2147483647 h 57"/>
                  <a:gd name="T10" fmla="*/ 2147483647 w 110"/>
                  <a:gd name="T11" fmla="*/ 2147483647 h 57"/>
                  <a:gd name="T12" fmla="*/ 2147483647 w 110"/>
                  <a:gd name="T13" fmla="*/ 2147483647 h 57"/>
                  <a:gd name="T14" fmla="*/ 2147483647 w 110"/>
                  <a:gd name="T15" fmla="*/ 2147483647 h 57"/>
                  <a:gd name="T16" fmla="*/ 2147483647 w 110"/>
                  <a:gd name="T17" fmla="*/ 2147483647 h 57"/>
                  <a:gd name="T18" fmla="*/ 2147483647 w 110"/>
                  <a:gd name="T19" fmla="*/ 0 h 5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10" h="57">
                    <a:moveTo>
                      <a:pt x="109" y="0"/>
                    </a:moveTo>
                    <a:cubicBezTo>
                      <a:pt x="108" y="0"/>
                      <a:pt x="108" y="0"/>
                      <a:pt x="108" y="0"/>
                    </a:cubicBezTo>
                    <a:cubicBezTo>
                      <a:pt x="5" y="41"/>
                      <a:pt x="5" y="41"/>
                      <a:pt x="5" y="41"/>
                    </a:cubicBezTo>
                    <a:cubicBezTo>
                      <a:pt x="4" y="41"/>
                      <a:pt x="2" y="42"/>
                      <a:pt x="0" y="43"/>
                    </a:cubicBezTo>
                    <a:cubicBezTo>
                      <a:pt x="1" y="44"/>
                      <a:pt x="1" y="46"/>
                      <a:pt x="2" y="48"/>
                    </a:cubicBezTo>
                    <a:cubicBezTo>
                      <a:pt x="4" y="51"/>
                      <a:pt x="6" y="54"/>
                      <a:pt x="8" y="57"/>
                    </a:cubicBezTo>
                    <a:cubicBezTo>
                      <a:pt x="67" y="31"/>
                      <a:pt x="67" y="31"/>
                      <a:pt x="67" y="31"/>
                    </a:cubicBezTo>
                    <a:cubicBezTo>
                      <a:pt x="71" y="26"/>
                      <a:pt x="75" y="23"/>
                      <a:pt x="78" y="21"/>
                    </a:cubicBezTo>
                    <a:cubicBezTo>
                      <a:pt x="110" y="2"/>
                      <a:pt x="110" y="2"/>
                      <a:pt x="110" y="2"/>
                    </a:cubicBezTo>
                    <a:cubicBezTo>
                      <a:pt x="109" y="1"/>
                      <a:pt x="109" y="1"/>
                      <a:pt x="109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6" name="Freeform 477"/>
              <p:cNvSpPr/>
              <p:nvPr/>
            </p:nvSpPr>
            <p:spPr bwMode="auto">
              <a:xfrm>
                <a:off x="1533525" y="1908176"/>
                <a:ext cx="222250" cy="101600"/>
              </a:xfrm>
              <a:custGeom>
                <a:avLst/>
                <a:gdLst>
                  <a:gd name="T0" fmla="*/ 2147483647 w 59"/>
                  <a:gd name="T1" fmla="*/ 0 h 27"/>
                  <a:gd name="T2" fmla="*/ 0 w 59"/>
                  <a:gd name="T3" fmla="*/ 2147483647 h 27"/>
                  <a:gd name="T4" fmla="*/ 2147483647 w 59"/>
                  <a:gd name="T5" fmla="*/ 2147483647 h 27"/>
                  <a:gd name="T6" fmla="*/ 2147483647 w 59"/>
                  <a:gd name="T7" fmla="*/ 2147483647 h 27"/>
                  <a:gd name="T8" fmla="*/ 2147483647 w 59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" h="27">
                    <a:moveTo>
                      <a:pt x="59" y="0"/>
                    </a:moveTo>
                    <a:cubicBezTo>
                      <a:pt x="0" y="26"/>
                      <a:pt x="0" y="26"/>
                      <a:pt x="0" y="26"/>
                    </a:cubicBezTo>
                    <a:cubicBezTo>
                      <a:pt x="0" y="26"/>
                      <a:pt x="0" y="27"/>
                      <a:pt x="1" y="27"/>
                    </a:cubicBezTo>
                    <a:cubicBezTo>
                      <a:pt x="57" y="3"/>
                      <a:pt x="57" y="3"/>
                      <a:pt x="57" y="3"/>
                    </a:cubicBezTo>
                    <a:cubicBezTo>
                      <a:pt x="57" y="2"/>
                      <a:pt x="58" y="1"/>
                      <a:pt x="59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7" name="Freeform 478"/>
              <p:cNvSpPr/>
              <p:nvPr/>
            </p:nvSpPr>
            <p:spPr bwMode="auto">
              <a:xfrm>
                <a:off x="1641475" y="1798638"/>
                <a:ext cx="287338" cy="290513"/>
              </a:xfrm>
              <a:custGeom>
                <a:avLst/>
                <a:gdLst>
                  <a:gd name="T0" fmla="*/ 2147483647 w 76"/>
                  <a:gd name="T1" fmla="*/ 0 h 77"/>
                  <a:gd name="T2" fmla="*/ 2147483647 w 76"/>
                  <a:gd name="T3" fmla="*/ 2147483647 h 77"/>
                  <a:gd name="T4" fmla="*/ 2147483647 w 76"/>
                  <a:gd name="T5" fmla="*/ 2147483647 h 77"/>
                  <a:gd name="T6" fmla="*/ 2147483647 w 76"/>
                  <a:gd name="T7" fmla="*/ 2147483647 h 77"/>
                  <a:gd name="T8" fmla="*/ 2147483647 w 76"/>
                  <a:gd name="T9" fmla="*/ 2147483647 h 77"/>
                  <a:gd name="T10" fmla="*/ 0 w 76"/>
                  <a:gd name="T11" fmla="*/ 2147483647 h 77"/>
                  <a:gd name="T12" fmla="*/ 2147483647 w 76"/>
                  <a:gd name="T13" fmla="*/ 2147483647 h 77"/>
                  <a:gd name="T14" fmla="*/ 2147483647 w 76"/>
                  <a:gd name="T15" fmla="*/ 2147483647 h 77"/>
                  <a:gd name="T16" fmla="*/ 2147483647 w 76"/>
                  <a:gd name="T17" fmla="*/ 2147483647 h 77"/>
                  <a:gd name="T18" fmla="*/ 2147483647 w 76"/>
                  <a:gd name="T19" fmla="*/ 2147483647 h 77"/>
                  <a:gd name="T20" fmla="*/ 2147483647 w 76"/>
                  <a:gd name="T21" fmla="*/ 0 h 77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76" h="77">
                    <a:moveTo>
                      <a:pt x="73" y="0"/>
                    </a:moveTo>
                    <a:cubicBezTo>
                      <a:pt x="41" y="19"/>
                      <a:pt x="41" y="19"/>
                      <a:pt x="41" y="19"/>
                    </a:cubicBezTo>
                    <a:cubicBezTo>
                      <a:pt x="38" y="21"/>
                      <a:pt x="34" y="24"/>
                      <a:pt x="30" y="29"/>
                    </a:cubicBezTo>
                    <a:cubicBezTo>
                      <a:pt x="29" y="30"/>
                      <a:pt x="28" y="31"/>
                      <a:pt x="28" y="32"/>
                    </a:cubicBezTo>
                    <a:cubicBezTo>
                      <a:pt x="28" y="32"/>
                      <a:pt x="28" y="32"/>
                      <a:pt x="28" y="32"/>
                    </a:cubicBezTo>
                    <a:cubicBezTo>
                      <a:pt x="18" y="43"/>
                      <a:pt x="8" y="60"/>
                      <a:pt x="0" y="77"/>
                    </a:cubicBezTo>
                    <a:cubicBezTo>
                      <a:pt x="2" y="77"/>
                      <a:pt x="4" y="77"/>
                      <a:pt x="5" y="76"/>
                    </a:cubicBezTo>
                    <a:cubicBezTo>
                      <a:pt x="8" y="75"/>
                      <a:pt x="10" y="74"/>
                      <a:pt x="12" y="73"/>
                    </a:cubicBezTo>
                    <a:cubicBezTo>
                      <a:pt x="24" y="50"/>
                      <a:pt x="39" y="30"/>
                      <a:pt x="51" y="23"/>
                    </a:cubicBezTo>
                    <a:cubicBezTo>
                      <a:pt x="76" y="10"/>
                      <a:pt x="76" y="10"/>
                      <a:pt x="76" y="10"/>
                    </a:cubicBezTo>
                    <a:cubicBezTo>
                      <a:pt x="75" y="6"/>
                      <a:pt x="74" y="3"/>
                      <a:pt x="73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8" name="Freeform 479"/>
              <p:cNvSpPr/>
              <p:nvPr/>
            </p:nvSpPr>
            <p:spPr bwMode="auto">
              <a:xfrm>
                <a:off x="1687513" y="1836738"/>
                <a:ext cx="241300" cy="236538"/>
              </a:xfrm>
              <a:custGeom>
                <a:avLst/>
                <a:gdLst>
                  <a:gd name="T0" fmla="*/ 2147483647 w 64"/>
                  <a:gd name="T1" fmla="*/ 0 h 63"/>
                  <a:gd name="T2" fmla="*/ 2147483647 w 64"/>
                  <a:gd name="T3" fmla="*/ 2147483647 h 63"/>
                  <a:gd name="T4" fmla="*/ 0 w 64"/>
                  <a:gd name="T5" fmla="*/ 2147483647 h 63"/>
                  <a:gd name="T6" fmla="*/ 2147483647 w 64"/>
                  <a:gd name="T7" fmla="*/ 2147483647 h 63"/>
                  <a:gd name="T8" fmla="*/ 2147483647 w 64"/>
                  <a:gd name="T9" fmla="*/ 2147483647 h 63"/>
                  <a:gd name="T10" fmla="*/ 2147483647 w 64"/>
                  <a:gd name="T11" fmla="*/ 2147483647 h 63"/>
                  <a:gd name="T12" fmla="*/ 2147483647 w 64"/>
                  <a:gd name="T13" fmla="*/ 0 h 6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4" h="63">
                    <a:moveTo>
                      <a:pt x="64" y="0"/>
                    </a:moveTo>
                    <a:cubicBezTo>
                      <a:pt x="39" y="13"/>
                      <a:pt x="39" y="13"/>
                      <a:pt x="39" y="13"/>
                    </a:cubicBezTo>
                    <a:cubicBezTo>
                      <a:pt x="27" y="20"/>
                      <a:pt x="12" y="40"/>
                      <a:pt x="0" y="63"/>
                    </a:cubicBezTo>
                    <a:cubicBezTo>
                      <a:pt x="1" y="63"/>
                      <a:pt x="3" y="62"/>
                      <a:pt x="4" y="62"/>
                    </a:cubicBezTo>
                    <a:cubicBezTo>
                      <a:pt x="15" y="39"/>
                      <a:pt x="29" y="21"/>
                      <a:pt x="40" y="14"/>
                    </a:cubicBezTo>
                    <a:cubicBezTo>
                      <a:pt x="64" y="1"/>
                      <a:pt x="64" y="1"/>
                      <a:pt x="64" y="1"/>
                    </a:cubicBezTo>
                    <a:cubicBezTo>
                      <a:pt x="64" y="1"/>
                      <a:pt x="64" y="0"/>
                      <a:pt x="64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19" name="Freeform 480"/>
              <p:cNvSpPr>
                <a:spLocks noEditPoints="1"/>
              </p:cNvSpPr>
              <p:nvPr/>
            </p:nvSpPr>
            <p:spPr bwMode="auto">
              <a:xfrm>
                <a:off x="1460500" y="1711326"/>
                <a:ext cx="504825" cy="407988"/>
              </a:xfrm>
              <a:custGeom>
                <a:avLst/>
                <a:gdLst>
                  <a:gd name="T0" fmla="*/ 2147483647 w 134"/>
                  <a:gd name="T1" fmla="*/ 2147483647 h 108"/>
                  <a:gd name="T2" fmla="*/ 2147483647 w 134"/>
                  <a:gd name="T3" fmla="*/ 2147483647 h 108"/>
                  <a:gd name="T4" fmla="*/ 2147483647 w 134"/>
                  <a:gd name="T5" fmla="*/ 2147483647 h 108"/>
                  <a:gd name="T6" fmla="*/ 2147483647 w 134"/>
                  <a:gd name="T7" fmla="*/ 2147483647 h 108"/>
                  <a:gd name="T8" fmla="*/ 0 w 134"/>
                  <a:gd name="T9" fmla="*/ 2147483647 h 108"/>
                  <a:gd name="T10" fmla="*/ 2147483647 w 134"/>
                  <a:gd name="T11" fmla="*/ 2147483647 h 108"/>
                  <a:gd name="T12" fmla="*/ 2147483647 w 134"/>
                  <a:gd name="T13" fmla="*/ 2147483647 h 108"/>
                  <a:gd name="T14" fmla="*/ 2147483647 w 134"/>
                  <a:gd name="T15" fmla="*/ 2147483647 h 108"/>
                  <a:gd name="T16" fmla="*/ 2147483647 w 134"/>
                  <a:gd name="T17" fmla="*/ 2147483647 h 108"/>
                  <a:gd name="T18" fmla="*/ 2147483647 w 134"/>
                  <a:gd name="T19" fmla="*/ 2147483647 h 108"/>
                  <a:gd name="T20" fmla="*/ 2147483647 w 134"/>
                  <a:gd name="T21" fmla="*/ 2147483647 h 108"/>
                  <a:gd name="T22" fmla="*/ 2147483647 w 134"/>
                  <a:gd name="T23" fmla="*/ 2147483647 h 108"/>
                  <a:gd name="T24" fmla="*/ 2147483647 w 134"/>
                  <a:gd name="T25" fmla="*/ 2147483647 h 108"/>
                  <a:gd name="T26" fmla="*/ 2147483647 w 134"/>
                  <a:gd name="T27" fmla="*/ 2147483647 h 108"/>
                  <a:gd name="T28" fmla="*/ 2147483647 w 134"/>
                  <a:gd name="T29" fmla="*/ 2147483647 h 108"/>
                  <a:gd name="T30" fmla="*/ 2147483647 w 134"/>
                  <a:gd name="T31" fmla="*/ 2147483647 h 108"/>
                  <a:gd name="T32" fmla="*/ 2147483647 w 134"/>
                  <a:gd name="T33" fmla="*/ 2147483647 h 108"/>
                  <a:gd name="T34" fmla="*/ 2147483647 w 134"/>
                  <a:gd name="T35" fmla="*/ 2147483647 h 108"/>
                  <a:gd name="T36" fmla="*/ 2147483647 w 134"/>
                  <a:gd name="T37" fmla="*/ 2147483647 h 108"/>
                  <a:gd name="T38" fmla="*/ 2147483647 w 134"/>
                  <a:gd name="T39" fmla="*/ 2147483647 h 108"/>
                  <a:gd name="T40" fmla="*/ 2147483647 w 134"/>
                  <a:gd name="T41" fmla="*/ 2147483647 h 108"/>
                  <a:gd name="T42" fmla="*/ 2147483647 w 134"/>
                  <a:gd name="T43" fmla="*/ 2147483647 h 108"/>
                  <a:gd name="T44" fmla="*/ 2147483647 w 134"/>
                  <a:gd name="T45" fmla="*/ 2147483647 h 108"/>
                  <a:gd name="T46" fmla="*/ 2147483647 w 134"/>
                  <a:gd name="T47" fmla="*/ 2147483647 h 1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34" h="108">
                    <a:moveTo>
                      <a:pt x="94" y="3"/>
                    </a:moveTo>
                    <a:cubicBezTo>
                      <a:pt x="80" y="7"/>
                      <a:pt x="67" y="12"/>
                      <a:pt x="54" y="19"/>
                    </a:cubicBezTo>
                    <a:cubicBezTo>
                      <a:pt x="41" y="25"/>
                      <a:pt x="28" y="32"/>
                      <a:pt x="16" y="41"/>
                    </a:cubicBezTo>
                    <a:cubicBezTo>
                      <a:pt x="10" y="45"/>
                      <a:pt x="1" y="61"/>
                      <a:pt x="1" y="61"/>
                    </a:cubicBezTo>
                    <a:cubicBezTo>
                      <a:pt x="0" y="62"/>
                      <a:pt x="0" y="64"/>
                      <a:pt x="0" y="66"/>
                    </a:cubicBezTo>
                    <a:cubicBezTo>
                      <a:pt x="3" y="71"/>
                      <a:pt x="6" y="77"/>
                      <a:pt x="9" y="83"/>
                    </a:cubicBezTo>
                    <a:cubicBezTo>
                      <a:pt x="10" y="85"/>
                      <a:pt x="11" y="84"/>
                      <a:pt x="13" y="84"/>
                    </a:cubicBezTo>
                    <a:cubicBezTo>
                      <a:pt x="15" y="84"/>
                      <a:pt x="18" y="86"/>
                      <a:pt x="20" y="88"/>
                    </a:cubicBezTo>
                    <a:cubicBezTo>
                      <a:pt x="22" y="91"/>
                      <a:pt x="24" y="94"/>
                      <a:pt x="27" y="97"/>
                    </a:cubicBezTo>
                    <a:cubicBezTo>
                      <a:pt x="34" y="104"/>
                      <a:pt x="47" y="108"/>
                      <a:pt x="56" y="105"/>
                    </a:cubicBezTo>
                    <a:cubicBezTo>
                      <a:pt x="67" y="100"/>
                      <a:pt x="78" y="95"/>
                      <a:pt x="89" y="89"/>
                    </a:cubicBezTo>
                    <a:cubicBezTo>
                      <a:pt x="99" y="84"/>
                      <a:pt x="110" y="78"/>
                      <a:pt x="121" y="72"/>
                    </a:cubicBezTo>
                    <a:cubicBezTo>
                      <a:pt x="129" y="68"/>
                      <a:pt x="134" y="55"/>
                      <a:pt x="132" y="45"/>
                    </a:cubicBezTo>
                    <a:cubicBezTo>
                      <a:pt x="130" y="35"/>
                      <a:pt x="127" y="25"/>
                      <a:pt x="123" y="16"/>
                    </a:cubicBezTo>
                    <a:cubicBezTo>
                      <a:pt x="119" y="6"/>
                      <a:pt x="106" y="0"/>
                      <a:pt x="94" y="3"/>
                    </a:cubicBezTo>
                    <a:close/>
                    <a:moveTo>
                      <a:pt x="127" y="45"/>
                    </a:moveTo>
                    <a:cubicBezTo>
                      <a:pt x="128" y="54"/>
                      <a:pt x="124" y="64"/>
                      <a:pt x="118" y="67"/>
                    </a:cubicBezTo>
                    <a:cubicBezTo>
                      <a:pt x="97" y="79"/>
                      <a:pt x="75" y="90"/>
                      <a:pt x="53" y="99"/>
                    </a:cubicBezTo>
                    <a:cubicBezTo>
                      <a:pt x="47" y="102"/>
                      <a:pt x="36" y="99"/>
                      <a:pt x="30" y="93"/>
                    </a:cubicBezTo>
                    <a:cubicBezTo>
                      <a:pt x="24" y="85"/>
                      <a:pt x="18" y="77"/>
                      <a:pt x="13" y="69"/>
                    </a:cubicBezTo>
                    <a:cubicBezTo>
                      <a:pt x="9" y="61"/>
                      <a:pt x="12" y="51"/>
                      <a:pt x="19" y="46"/>
                    </a:cubicBezTo>
                    <a:cubicBezTo>
                      <a:pt x="43" y="29"/>
                      <a:pt x="69" y="16"/>
                      <a:pt x="97" y="8"/>
                    </a:cubicBezTo>
                    <a:cubicBezTo>
                      <a:pt x="105" y="6"/>
                      <a:pt x="115" y="10"/>
                      <a:pt x="118" y="17"/>
                    </a:cubicBezTo>
                    <a:cubicBezTo>
                      <a:pt x="122" y="26"/>
                      <a:pt x="125" y="36"/>
                      <a:pt x="127" y="45"/>
                    </a:cubicBez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0" name="Freeform 481"/>
              <p:cNvSpPr/>
              <p:nvPr/>
            </p:nvSpPr>
            <p:spPr bwMode="auto">
              <a:xfrm>
                <a:off x="1487488" y="1730376"/>
                <a:ext cx="384175" cy="350838"/>
              </a:xfrm>
              <a:custGeom>
                <a:avLst/>
                <a:gdLst>
                  <a:gd name="T0" fmla="*/ 2147483647 w 102"/>
                  <a:gd name="T1" fmla="*/ 2147483647 h 93"/>
                  <a:gd name="T2" fmla="*/ 2147483647 w 102"/>
                  <a:gd name="T3" fmla="*/ 2147483647 h 93"/>
                  <a:gd name="T4" fmla="*/ 2147483647 w 102"/>
                  <a:gd name="T5" fmla="*/ 2147483647 h 93"/>
                  <a:gd name="T6" fmla="*/ 2147483647 w 102"/>
                  <a:gd name="T7" fmla="*/ 2147483647 h 93"/>
                  <a:gd name="T8" fmla="*/ 2147483647 w 102"/>
                  <a:gd name="T9" fmla="*/ 2147483647 h 93"/>
                  <a:gd name="T10" fmla="*/ 2147483647 w 102"/>
                  <a:gd name="T11" fmla="*/ 2147483647 h 93"/>
                  <a:gd name="T12" fmla="*/ 2147483647 w 102"/>
                  <a:gd name="T13" fmla="*/ 2147483647 h 93"/>
                  <a:gd name="T14" fmla="*/ 2147483647 w 102"/>
                  <a:gd name="T15" fmla="*/ 2147483647 h 93"/>
                  <a:gd name="T16" fmla="*/ 2147483647 w 102"/>
                  <a:gd name="T17" fmla="*/ 2147483647 h 93"/>
                  <a:gd name="T18" fmla="*/ 2147483647 w 102"/>
                  <a:gd name="T19" fmla="*/ 2147483647 h 93"/>
                  <a:gd name="T20" fmla="*/ 2147483647 w 102"/>
                  <a:gd name="T21" fmla="*/ 2147483647 h 9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02" h="93">
                    <a:moveTo>
                      <a:pt x="31" y="93"/>
                    </a:moveTo>
                    <a:cubicBezTo>
                      <a:pt x="28" y="92"/>
                      <a:pt x="25" y="90"/>
                      <a:pt x="23" y="88"/>
                    </a:cubicBezTo>
                    <a:cubicBezTo>
                      <a:pt x="17" y="80"/>
                      <a:pt x="11" y="72"/>
                      <a:pt x="6" y="64"/>
                    </a:cubicBezTo>
                    <a:cubicBezTo>
                      <a:pt x="2" y="56"/>
                      <a:pt x="5" y="46"/>
                      <a:pt x="12" y="41"/>
                    </a:cubicBezTo>
                    <a:cubicBezTo>
                      <a:pt x="36" y="24"/>
                      <a:pt x="62" y="11"/>
                      <a:pt x="90" y="3"/>
                    </a:cubicBezTo>
                    <a:cubicBezTo>
                      <a:pt x="93" y="2"/>
                      <a:pt x="98" y="2"/>
                      <a:pt x="102" y="4"/>
                    </a:cubicBezTo>
                    <a:cubicBezTo>
                      <a:pt x="97" y="1"/>
                      <a:pt x="92" y="0"/>
                      <a:pt x="87" y="2"/>
                    </a:cubicBezTo>
                    <a:cubicBezTo>
                      <a:pt x="59" y="10"/>
                      <a:pt x="33" y="23"/>
                      <a:pt x="9" y="40"/>
                    </a:cubicBezTo>
                    <a:cubicBezTo>
                      <a:pt x="3" y="45"/>
                      <a:pt x="0" y="56"/>
                      <a:pt x="4" y="63"/>
                    </a:cubicBezTo>
                    <a:cubicBezTo>
                      <a:pt x="9" y="71"/>
                      <a:pt x="14" y="79"/>
                      <a:pt x="21" y="87"/>
                    </a:cubicBezTo>
                    <a:cubicBezTo>
                      <a:pt x="24" y="90"/>
                      <a:pt x="27" y="92"/>
                      <a:pt x="31" y="93"/>
                    </a:cubicBez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1" name="Freeform 482"/>
              <p:cNvSpPr/>
              <p:nvPr/>
            </p:nvSpPr>
            <p:spPr bwMode="auto">
              <a:xfrm>
                <a:off x="1958975" y="1470026"/>
                <a:ext cx="444500" cy="241300"/>
              </a:xfrm>
              <a:custGeom>
                <a:avLst/>
                <a:gdLst>
                  <a:gd name="T0" fmla="*/ 2147483647 w 118"/>
                  <a:gd name="T1" fmla="*/ 2147483647 h 64"/>
                  <a:gd name="T2" fmla="*/ 2147483647 w 118"/>
                  <a:gd name="T3" fmla="*/ 2147483647 h 64"/>
                  <a:gd name="T4" fmla="*/ 2147483647 w 118"/>
                  <a:gd name="T5" fmla="*/ 2147483647 h 64"/>
                  <a:gd name="T6" fmla="*/ 2147483647 w 118"/>
                  <a:gd name="T7" fmla="*/ 2147483647 h 64"/>
                  <a:gd name="T8" fmla="*/ 2147483647 w 118"/>
                  <a:gd name="T9" fmla="*/ 2147483647 h 64"/>
                  <a:gd name="T10" fmla="*/ 2147483647 w 118"/>
                  <a:gd name="T11" fmla="*/ 2147483647 h 64"/>
                  <a:gd name="T12" fmla="*/ 2147483647 w 118"/>
                  <a:gd name="T13" fmla="*/ 2147483647 h 64"/>
                  <a:gd name="T14" fmla="*/ 2147483647 w 118"/>
                  <a:gd name="T15" fmla="*/ 2147483647 h 64"/>
                  <a:gd name="T16" fmla="*/ 2147483647 w 118"/>
                  <a:gd name="T17" fmla="*/ 2147483647 h 64"/>
                  <a:gd name="T18" fmla="*/ 2147483647 w 118"/>
                  <a:gd name="T19" fmla="*/ 2147483647 h 64"/>
                  <a:gd name="T20" fmla="*/ 2147483647 w 118"/>
                  <a:gd name="T21" fmla="*/ 2147483647 h 64"/>
                  <a:gd name="T22" fmla="*/ 2147483647 w 118"/>
                  <a:gd name="T23" fmla="*/ 2147483647 h 64"/>
                  <a:gd name="T24" fmla="*/ 2147483647 w 118"/>
                  <a:gd name="T25" fmla="*/ 2147483647 h 6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18" h="64">
                    <a:moveTo>
                      <a:pt x="108" y="11"/>
                    </a:moveTo>
                    <a:cubicBezTo>
                      <a:pt x="103" y="7"/>
                      <a:pt x="96" y="5"/>
                      <a:pt x="91" y="7"/>
                    </a:cubicBezTo>
                    <a:cubicBezTo>
                      <a:pt x="63" y="15"/>
                      <a:pt x="37" y="28"/>
                      <a:pt x="13" y="45"/>
                    </a:cubicBezTo>
                    <a:cubicBezTo>
                      <a:pt x="8" y="49"/>
                      <a:pt x="6" y="55"/>
                      <a:pt x="6" y="61"/>
                    </a:cubicBezTo>
                    <a:cubicBezTo>
                      <a:pt x="1" y="64"/>
                      <a:pt x="1" y="64"/>
                      <a:pt x="1" y="64"/>
                    </a:cubicBezTo>
                    <a:cubicBezTo>
                      <a:pt x="0" y="55"/>
                      <a:pt x="3" y="46"/>
                      <a:pt x="10" y="40"/>
                    </a:cubicBezTo>
                    <a:cubicBezTo>
                      <a:pt x="22" y="32"/>
                      <a:pt x="35" y="24"/>
                      <a:pt x="48" y="17"/>
                    </a:cubicBezTo>
                    <a:cubicBezTo>
                      <a:pt x="60" y="11"/>
                      <a:pt x="74" y="5"/>
                      <a:pt x="88" y="1"/>
                    </a:cubicBezTo>
                    <a:cubicBezTo>
                      <a:pt x="92" y="0"/>
                      <a:pt x="101" y="1"/>
                      <a:pt x="107" y="1"/>
                    </a:cubicBezTo>
                    <a:cubicBezTo>
                      <a:pt x="111" y="2"/>
                      <a:pt x="114" y="2"/>
                      <a:pt x="114" y="2"/>
                    </a:cubicBezTo>
                    <a:cubicBezTo>
                      <a:pt x="115" y="2"/>
                      <a:pt x="117" y="3"/>
                      <a:pt x="118" y="4"/>
                    </a:cubicBezTo>
                    <a:cubicBezTo>
                      <a:pt x="118" y="5"/>
                      <a:pt x="118" y="5"/>
                      <a:pt x="118" y="6"/>
                    </a:cubicBezTo>
                    <a:cubicBezTo>
                      <a:pt x="108" y="11"/>
                      <a:pt x="108" y="11"/>
                      <a:pt x="108" y="11"/>
                    </a:cubicBezTo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2" name="Freeform 483"/>
              <p:cNvSpPr>
                <a:spLocks noEditPoints="1"/>
              </p:cNvSpPr>
              <p:nvPr/>
            </p:nvSpPr>
            <p:spPr bwMode="auto">
              <a:xfrm>
                <a:off x="2025650" y="1500188"/>
                <a:ext cx="395288" cy="355600"/>
              </a:xfrm>
              <a:custGeom>
                <a:avLst/>
                <a:gdLst>
                  <a:gd name="T0" fmla="*/ 2147483647 w 105"/>
                  <a:gd name="T1" fmla="*/ 2147483647 h 94"/>
                  <a:gd name="T2" fmla="*/ 2147483647 w 105"/>
                  <a:gd name="T3" fmla="*/ 2147483647 h 94"/>
                  <a:gd name="T4" fmla="*/ 0 w 105"/>
                  <a:gd name="T5" fmla="*/ 2147483647 h 94"/>
                  <a:gd name="T6" fmla="*/ 0 w 105"/>
                  <a:gd name="T7" fmla="*/ 2147483647 h 94"/>
                  <a:gd name="T8" fmla="*/ 2147483647 w 105"/>
                  <a:gd name="T9" fmla="*/ 2147483647 h 94"/>
                  <a:gd name="T10" fmla="*/ 2147483647 w 105"/>
                  <a:gd name="T11" fmla="*/ 2147483647 h 94"/>
                  <a:gd name="T12" fmla="*/ 2147483647 w 105"/>
                  <a:gd name="T13" fmla="*/ 2147483647 h 94"/>
                  <a:gd name="T14" fmla="*/ 2147483647 w 105"/>
                  <a:gd name="T15" fmla="*/ 2147483647 h 94"/>
                  <a:gd name="T16" fmla="*/ 2147483647 w 105"/>
                  <a:gd name="T17" fmla="*/ 2147483647 h 94"/>
                  <a:gd name="T18" fmla="*/ 2147483647 w 105"/>
                  <a:gd name="T19" fmla="*/ 2147483647 h 94"/>
                  <a:gd name="T20" fmla="*/ 2147483647 w 105"/>
                  <a:gd name="T21" fmla="*/ 2147483647 h 94"/>
                  <a:gd name="T22" fmla="*/ 2147483647 w 105"/>
                  <a:gd name="T23" fmla="*/ 2147483647 h 94"/>
                  <a:gd name="T24" fmla="*/ 2147483647 w 105"/>
                  <a:gd name="T25" fmla="*/ 2147483647 h 94"/>
                  <a:gd name="T26" fmla="*/ 2147483647 w 105"/>
                  <a:gd name="T27" fmla="*/ 2147483647 h 94"/>
                  <a:gd name="T28" fmla="*/ 2147483647 w 105"/>
                  <a:gd name="T29" fmla="*/ 2147483647 h 94"/>
                  <a:gd name="T30" fmla="*/ 2147483647 w 105"/>
                  <a:gd name="T31" fmla="*/ 0 h 94"/>
                  <a:gd name="T32" fmla="*/ 2147483647 w 105"/>
                  <a:gd name="T33" fmla="*/ 2147483647 h 94"/>
                  <a:gd name="T34" fmla="*/ 2147483647 w 105"/>
                  <a:gd name="T35" fmla="*/ 2147483647 h 94"/>
                  <a:gd name="T36" fmla="*/ 2147483647 w 105"/>
                  <a:gd name="T37" fmla="*/ 2147483647 h 94"/>
                  <a:gd name="T38" fmla="*/ 2147483647 w 105"/>
                  <a:gd name="T39" fmla="*/ 2147483647 h 94"/>
                  <a:gd name="T40" fmla="*/ 2147483647 w 105"/>
                  <a:gd name="T41" fmla="*/ 2147483647 h 94"/>
                  <a:gd name="T42" fmla="*/ 2147483647 w 105"/>
                  <a:gd name="T43" fmla="*/ 0 h 94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105" h="94">
                    <a:moveTo>
                      <a:pt x="53" y="63"/>
                    </a:moveTo>
                    <a:cubicBezTo>
                      <a:pt x="46" y="72"/>
                      <a:pt x="36" y="77"/>
                      <a:pt x="24" y="77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78"/>
                      <a:pt x="0" y="78"/>
                      <a:pt x="0" y="78"/>
                    </a:cubicBezTo>
                    <a:cubicBezTo>
                      <a:pt x="3" y="81"/>
                      <a:pt x="5" y="83"/>
                      <a:pt x="8" y="86"/>
                    </a:cubicBezTo>
                    <a:cubicBezTo>
                      <a:pt x="12" y="91"/>
                      <a:pt x="19" y="94"/>
                      <a:pt x="25" y="94"/>
                    </a:cubicBezTo>
                    <a:cubicBezTo>
                      <a:pt x="27" y="94"/>
                      <a:pt x="29" y="93"/>
                      <a:pt x="30" y="93"/>
                    </a:cubicBezTo>
                    <a:cubicBezTo>
                      <a:pt x="49" y="85"/>
                      <a:pt x="67" y="76"/>
                      <a:pt x="84" y="67"/>
                    </a:cubicBezTo>
                    <a:cubicBezTo>
                      <a:pt x="73" y="65"/>
                      <a:pt x="63" y="63"/>
                      <a:pt x="53" y="63"/>
                    </a:cubicBezTo>
                    <a:moveTo>
                      <a:pt x="100" y="22"/>
                    </a:moveTo>
                    <a:cubicBezTo>
                      <a:pt x="61" y="43"/>
                      <a:pt x="61" y="43"/>
                      <a:pt x="61" y="43"/>
                    </a:cubicBezTo>
                    <a:cubicBezTo>
                      <a:pt x="61" y="46"/>
                      <a:pt x="60" y="49"/>
                      <a:pt x="59" y="52"/>
                    </a:cubicBezTo>
                    <a:cubicBezTo>
                      <a:pt x="71" y="53"/>
                      <a:pt x="85" y="55"/>
                      <a:pt x="99" y="58"/>
                    </a:cubicBezTo>
                    <a:cubicBezTo>
                      <a:pt x="103" y="53"/>
                      <a:pt x="105" y="45"/>
                      <a:pt x="104" y="39"/>
                    </a:cubicBezTo>
                    <a:cubicBezTo>
                      <a:pt x="103" y="33"/>
                      <a:pt x="101" y="27"/>
                      <a:pt x="100" y="22"/>
                    </a:cubicBezTo>
                    <a:moveTo>
                      <a:pt x="78" y="0"/>
                    </a:moveTo>
                    <a:cubicBezTo>
                      <a:pt x="77" y="0"/>
                      <a:pt x="75" y="0"/>
                      <a:pt x="74" y="1"/>
                    </a:cubicBezTo>
                    <a:cubicBezTo>
                      <a:pt x="69" y="2"/>
                      <a:pt x="65" y="3"/>
                      <a:pt x="61" y="5"/>
                    </a:cubicBezTo>
                    <a:cubicBezTo>
                      <a:pt x="61" y="24"/>
                      <a:pt x="61" y="24"/>
                      <a:pt x="61" y="24"/>
                    </a:cubicBezTo>
                    <a:cubicBezTo>
                      <a:pt x="87" y="9"/>
                      <a:pt x="87" y="9"/>
                      <a:pt x="87" y="9"/>
                    </a:cubicBezTo>
                    <a:cubicBezTo>
                      <a:pt x="89" y="8"/>
                      <a:pt x="91" y="7"/>
                      <a:pt x="92" y="6"/>
                    </a:cubicBezTo>
                    <a:cubicBezTo>
                      <a:pt x="89" y="2"/>
                      <a:pt x="84" y="0"/>
                      <a:pt x="78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3" name="Freeform 484"/>
              <p:cNvSpPr>
                <a:spLocks noEditPoints="1"/>
              </p:cNvSpPr>
              <p:nvPr/>
            </p:nvSpPr>
            <p:spPr bwMode="auto">
              <a:xfrm>
                <a:off x="1981200" y="1519238"/>
                <a:ext cx="274638" cy="271463"/>
              </a:xfrm>
              <a:custGeom>
                <a:avLst/>
                <a:gdLst>
                  <a:gd name="T0" fmla="*/ 2147483647 w 73"/>
                  <a:gd name="T1" fmla="*/ 2147483647 h 72"/>
                  <a:gd name="T2" fmla="*/ 2147483647 w 73"/>
                  <a:gd name="T3" fmla="*/ 2147483647 h 72"/>
                  <a:gd name="T4" fmla="*/ 2147483647 w 73"/>
                  <a:gd name="T5" fmla="*/ 2147483647 h 72"/>
                  <a:gd name="T6" fmla="*/ 2147483647 w 73"/>
                  <a:gd name="T7" fmla="*/ 2147483647 h 72"/>
                  <a:gd name="T8" fmla="*/ 2147483647 w 73"/>
                  <a:gd name="T9" fmla="*/ 2147483647 h 72"/>
                  <a:gd name="T10" fmla="*/ 2147483647 w 73"/>
                  <a:gd name="T11" fmla="*/ 2147483647 h 72"/>
                  <a:gd name="T12" fmla="*/ 2147483647 w 73"/>
                  <a:gd name="T13" fmla="*/ 2147483647 h 72"/>
                  <a:gd name="T14" fmla="*/ 2147483647 w 73"/>
                  <a:gd name="T15" fmla="*/ 2147483647 h 72"/>
                  <a:gd name="T16" fmla="*/ 2147483647 w 73"/>
                  <a:gd name="T17" fmla="*/ 2147483647 h 72"/>
                  <a:gd name="T18" fmla="*/ 2147483647 w 73"/>
                  <a:gd name="T19" fmla="*/ 2147483647 h 72"/>
                  <a:gd name="T20" fmla="*/ 2147483647 w 73"/>
                  <a:gd name="T21" fmla="*/ 2147483647 h 72"/>
                  <a:gd name="T22" fmla="*/ 2147483647 w 73"/>
                  <a:gd name="T23" fmla="*/ 2147483647 h 72"/>
                  <a:gd name="T24" fmla="*/ 2147483647 w 73"/>
                  <a:gd name="T25" fmla="*/ 2147483647 h 72"/>
                  <a:gd name="T26" fmla="*/ 2147483647 w 73"/>
                  <a:gd name="T27" fmla="*/ 2147483647 h 72"/>
                  <a:gd name="T28" fmla="*/ 2147483647 w 73"/>
                  <a:gd name="T29" fmla="*/ 2147483647 h 72"/>
                  <a:gd name="T30" fmla="*/ 2147483647 w 73"/>
                  <a:gd name="T31" fmla="*/ 2147483647 h 72"/>
                  <a:gd name="T32" fmla="*/ 2147483647 w 73"/>
                  <a:gd name="T33" fmla="*/ 0 h 72"/>
                  <a:gd name="T34" fmla="*/ 2147483647 w 73"/>
                  <a:gd name="T35" fmla="*/ 2147483647 h 72"/>
                  <a:gd name="T36" fmla="*/ 2147483647 w 73"/>
                  <a:gd name="T37" fmla="*/ 2147483647 h 72"/>
                  <a:gd name="T38" fmla="*/ 2147483647 w 73"/>
                  <a:gd name="T39" fmla="*/ 2147483647 h 72"/>
                  <a:gd name="T40" fmla="*/ 2147483647 w 73"/>
                  <a:gd name="T41" fmla="*/ 0 h 7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73" h="72">
                    <a:moveTo>
                      <a:pt x="61" y="58"/>
                    </a:moveTo>
                    <a:cubicBezTo>
                      <a:pt x="51" y="58"/>
                      <a:pt x="42" y="59"/>
                      <a:pt x="36" y="62"/>
                    </a:cubicBezTo>
                    <a:cubicBezTo>
                      <a:pt x="12" y="72"/>
                      <a:pt x="12" y="72"/>
                      <a:pt x="12" y="72"/>
                    </a:cubicBezTo>
                    <a:cubicBezTo>
                      <a:pt x="36" y="72"/>
                      <a:pt x="36" y="72"/>
                      <a:pt x="36" y="72"/>
                    </a:cubicBezTo>
                    <a:cubicBezTo>
                      <a:pt x="48" y="72"/>
                      <a:pt x="58" y="67"/>
                      <a:pt x="65" y="58"/>
                    </a:cubicBezTo>
                    <a:cubicBezTo>
                      <a:pt x="64" y="58"/>
                      <a:pt x="62" y="58"/>
                      <a:pt x="61" y="58"/>
                    </a:cubicBezTo>
                    <a:moveTo>
                      <a:pt x="39" y="40"/>
                    </a:moveTo>
                    <a:cubicBezTo>
                      <a:pt x="3" y="40"/>
                      <a:pt x="3" y="40"/>
                      <a:pt x="3" y="40"/>
                    </a:cubicBezTo>
                    <a:cubicBezTo>
                      <a:pt x="0" y="45"/>
                      <a:pt x="0" y="52"/>
                      <a:pt x="2" y="57"/>
                    </a:cubicBezTo>
                    <a:cubicBezTo>
                      <a:pt x="3" y="58"/>
                      <a:pt x="4" y="60"/>
                      <a:pt x="4" y="61"/>
                    </a:cubicBezTo>
                    <a:cubicBezTo>
                      <a:pt x="39" y="40"/>
                      <a:pt x="39" y="40"/>
                      <a:pt x="39" y="40"/>
                    </a:cubicBezTo>
                    <a:moveTo>
                      <a:pt x="73" y="38"/>
                    </a:moveTo>
                    <a:cubicBezTo>
                      <a:pt x="57" y="47"/>
                      <a:pt x="57" y="47"/>
                      <a:pt x="57" y="47"/>
                    </a:cubicBezTo>
                    <a:cubicBezTo>
                      <a:pt x="58" y="47"/>
                      <a:pt x="59" y="47"/>
                      <a:pt x="60" y="47"/>
                    </a:cubicBezTo>
                    <a:cubicBezTo>
                      <a:pt x="64" y="47"/>
                      <a:pt x="68" y="47"/>
                      <a:pt x="71" y="47"/>
                    </a:cubicBezTo>
                    <a:cubicBezTo>
                      <a:pt x="72" y="44"/>
                      <a:pt x="73" y="41"/>
                      <a:pt x="73" y="38"/>
                    </a:cubicBezTo>
                    <a:moveTo>
                      <a:pt x="73" y="0"/>
                    </a:moveTo>
                    <a:cubicBezTo>
                      <a:pt x="62" y="4"/>
                      <a:pt x="51" y="9"/>
                      <a:pt x="40" y="15"/>
                    </a:cubicBezTo>
                    <a:cubicBezTo>
                      <a:pt x="40" y="39"/>
                      <a:pt x="40" y="39"/>
                      <a:pt x="40" y="39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3" y="0"/>
                      <a:pt x="73" y="0"/>
                      <a:pt x="7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4" name="Freeform 485"/>
              <p:cNvSpPr/>
              <p:nvPr/>
            </p:nvSpPr>
            <p:spPr bwMode="auto">
              <a:xfrm>
                <a:off x="1992313" y="1576388"/>
                <a:ext cx="139700" cy="93663"/>
              </a:xfrm>
              <a:custGeom>
                <a:avLst/>
                <a:gdLst>
                  <a:gd name="T0" fmla="*/ 2147483647 w 37"/>
                  <a:gd name="T1" fmla="*/ 0 h 25"/>
                  <a:gd name="T2" fmla="*/ 2147483647 w 37"/>
                  <a:gd name="T3" fmla="*/ 2147483647 h 25"/>
                  <a:gd name="T4" fmla="*/ 0 w 37"/>
                  <a:gd name="T5" fmla="*/ 2147483647 h 25"/>
                  <a:gd name="T6" fmla="*/ 2147483647 w 37"/>
                  <a:gd name="T7" fmla="*/ 2147483647 h 25"/>
                  <a:gd name="T8" fmla="*/ 2147483647 w 37"/>
                  <a:gd name="T9" fmla="*/ 2147483647 h 25"/>
                  <a:gd name="T10" fmla="*/ 2147483647 w 37"/>
                  <a:gd name="T11" fmla="*/ 0 h 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37" h="25">
                    <a:moveTo>
                      <a:pt x="37" y="0"/>
                    </a:moveTo>
                    <a:cubicBezTo>
                      <a:pt x="26" y="5"/>
                      <a:pt x="15" y="12"/>
                      <a:pt x="5" y="20"/>
                    </a:cubicBezTo>
                    <a:cubicBezTo>
                      <a:pt x="3" y="21"/>
                      <a:pt x="2" y="23"/>
                      <a:pt x="0" y="25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7" y="24"/>
                      <a:pt x="37" y="24"/>
                      <a:pt x="37" y="24"/>
                    </a:cubicBezTo>
                    <a:cubicBezTo>
                      <a:pt x="37" y="0"/>
                      <a:pt x="37" y="0"/>
                      <a:pt x="37" y="0"/>
                    </a:cubicBezTo>
                  </a:path>
                </a:pathLst>
              </a:custGeom>
              <a:solidFill>
                <a:srgbClr val="F2A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5" name="Freeform 486"/>
              <p:cNvSpPr/>
              <p:nvPr/>
            </p:nvSpPr>
            <p:spPr bwMode="auto">
              <a:xfrm>
                <a:off x="2049463" y="1697038"/>
                <a:ext cx="349250" cy="79375"/>
              </a:xfrm>
              <a:custGeom>
                <a:avLst/>
                <a:gdLst>
                  <a:gd name="T0" fmla="*/ 2147483647 w 93"/>
                  <a:gd name="T1" fmla="*/ 0 h 21"/>
                  <a:gd name="T2" fmla="*/ 2147483647 w 93"/>
                  <a:gd name="T3" fmla="*/ 0 h 21"/>
                  <a:gd name="T4" fmla="*/ 0 w 93"/>
                  <a:gd name="T5" fmla="*/ 2147483647 h 21"/>
                  <a:gd name="T6" fmla="*/ 2147483647 w 93"/>
                  <a:gd name="T7" fmla="*/ 2147483647 h 21"/>
                  <a:gd name="T8" fmla="*/ 2147483647 w 93"/>
                  <a:gd name="T9" fmla="*/ 2147483647 h 21"/>
                  <a:gd name="T10" fmla="*/ 2147483647 w 93"/>
                  <a:gd name="T11" fmla="*/ 2147483647 h 21"/>
                  <a:gd name="T12" fmla="*/ 2147483647 w 93"/>
                  <a:gd name="T13" fmla="*/ 2147483647 h 21"/>
                  <a:gd name="T14" fmla="*/ 2147483647 w 93"/>
                  <a:gd name="T15" fmla="*/ 2147483647 h 21"/>
                  <a:gd name="T16" fmla="*/ 2147483647 w 93"/>
                  <a:gd name="T17" fmla="*/ 0 h 21"/>
                  <a:gd name="T18" fmla="*/ 2147483647 w 93"/>
                  <a:gd name="T19" fmla="*/ 0 h 21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93" h="21">
                    <a:moveTo>
                      <a:pt x="42" y="0"/>
                    </a:moveTo>
                    <a:cubicBezTo>
                      <a:pt x="41" y="0"/>
                      <a:pt x="40" y="0"/>
                      <a:pt x="39" y="0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4" y="10"/>
                      <a:pt x="33" y="9"/>
                      <a:pt x="44" y="9"/>
                    </a:cubicBezTo>
                    <a:cubicBezTo>
                      <a:pt x="55" y="9"/>
                      <a:pt x="68" y="10"/>
                      <a:pt x="82" y="13"/>
                    </a:cubicBezTo>
                    <a:cubicBezTo>
                      <a:pt x="84" y="11"/>
                      <a:pt x="87" y="10"/>
                      <a:pt x="89" y="9"/>
                    </a:cubicBezTo>
                    <a:cubicBezTo>
                      <a:pt x="90" y="8"/>
                      <a:pt x="92" y="7"/>
                      <a:pt x="93" y="6"/>
                    </a:cubicBezTo>
                    <a:cubicBezTo>
                      <a:pt x="79" y="3"/>
                      <a:pt x="65" y="1"/>
                      <a:pt x="53" y="0"/>
                    </a:cubicBezTo>
                    <a:cubicBezTo>
                      <a:pt x="50" y="0"/>
                      <a:pt x="46" y="0"/>
                      <a:pt x="42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6" name="Freeform 487"/>
              <p:cNvSpPr/>
              <p:nvPr/>
            </p:nvSpPr>
            <p:spPr bwMode="auto">
              <a:xfrm>
                <a:off x="2025650" y="1730376"/>
                <a:ext cx="331788" cy="65088"/>
              </a:xfrm>
              <a:custGeom>
                <a:avLst/>
                <a:gdLst>
                  <a:gd name="T0" fmla="*/ 2147483647 w 88"/>
                  <a:gd name="T1" fmla="*/ 0 h 17"/>
                  <a:gd name="T2" fmla="*/ 2147483647 w 88"/>
                  <a:gd name="T3" fmla="*/ 2147483647 h 17"/>
                  <a:gd name="T4" fmla="*/ 2147483647 w 88"/>
                  <a:gd name="T5" fmla="*/ 2147483647 h 17"/>
                  <a:gd name="T6" fmla="*/ 0 w 88"/>
                  <a:gd name="T7" fmla="*/ 2147483647 h 17"/>
                  <a:gd name="T8" fmla="*/ 0 w 88"/>
                  <a:gd name="T9" fmla="*/ 2147483647 h 17"/>
                  <a:gd name="T10" fmla="*/ 2147483647 w 88"/>
                  <a:gd name="T11" fmla="*/ 2147483647 h 17"/>
                  <a:gd name="T12" fmla="*/ 2147483647 w 88"/>
                  <a:gd name="T13" fmla="*/ 2147483647 h 17"/>
                  <a:gd name="T14" fmla="*/ 2147483647 w 88"/>
                  <a:gd name="T15" fmla="*/ 2147483647 h 17"/>
                  <a:gd name="T16" fmla="*/ 2147483647 w 88"/>
                  <a:gd name="T17" fmla="*/ 2147483647 h 17"/>
                  <a:gd name="T18" fmla="*/ 2147483647 w 88"/>
                  <a:gd name="T19" fmla="*/ 0 h 1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88" h="17">
                    <a:moveTo>
                      <a:pt x="50" y="0"/>
                    </a:moveTo>
                    <a:cubicBezTo>
                      <a:pt x="39" y="0"/>
                      <a:pt x="30" y="1"/>
                      <a:pt x="24" y="4"/>
                    </a:cubicBezTo>
                    <a:cubicBezTo>
                      <a:pt x="6" y="12"/>
                      <a:pt x="6" y="12"/>
                      <a:pt x="6" y="12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7"/>
                    </a:cubicBezTo>
                    <a:cubicBezTo>
                      <a:pt x="24" y="6"/>
                      <a:pt x="24" y="6"/>
                      <a:pt x="24" y="6"/>
                    </a:cubicBezTo>
                    <a:cubicBezTo>
                      <a:pt x="30" y="3"/>
                      <a:pt x="39" y="2"/>
                      <a:pt x="49" y="2"/>
                    </a:cubicBezTo>
                    <a:cubicBezTo>
                      <a:pt x="60" y="2"/>
                      <a:pt x="72" y="3"/>
                      <a:pt x="84" y="6"/>
                    </a:cubicBezTo>
                    <a:cubicBezTo>
                      <a:pt x="85" y="5"/>
                      <a:pt x="86" y="4"/>
                      <a:pt x="88" y="4"/>
                    </a:cubicBezTo>
                    <a:cubicBezTo>
                      <a:pt x="74" y="1"/>
                      <a:pt x="61" y="0"/>
                      <a:pt x="50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7" name="Freeform 488"/>
              <p:cNvSpPr/>
              <p:nvPr/>
            </p:nvSpPr>
            <p:spPr bwMode="auto">
              <a:xfrm>
                <a:off x="1995488" y="1524001"/>
                <a:ext cx="403225" cy="260350"/>
              </a:xfrm>
              <a:custGeom>
                <a:avLst/>
                <a:gdLst>
                  <a:gd name="T0" fmla="*/ 2147483647 w 107"/>
                  <a:gd name="T1" fmla="*/ 0 h 69"/>
                  <a:gd name="T2" fmla="*/ 2147483647 w 107"/>
                  <a:gd name="T3" fmla="*/ 2147483647 h 69"/>
                  <a:gd name="T4" fmla="*/ 2147483647 w 107"/>
                  <a:gd name="T5" fmla="*/ 2147483647 h 69"/>
                  <a:gd name="T6" fmla="*/ 2147483647 w 107"/>
                  <a:gd name="T7" fmla="*/ 2147483647 h 69"/>
                  <a:gd name="T8" fmla="*/ 2147483647 w 107"/>
                  <a:gd name="T9" fmla="*/ 2147483647 h 69"/>
                  <a:gd name="T10" fmla="*/ 0 w 107"/>
                  <a:gd name="T11" fmla="*/ 2147483647 h 69"/>
                  <a:gd name="T12" fmla="*/ 2147483647 w 107"/>
                  <a:gd name="T13" fmla="*/ 2147483647 h 69"/>
                  <a:gd name="T14" fmla="*/ 2147483647 w 107"/>
                  <a:gd name="T15" fmla="*/ 2147483647 h 69"/>
                  <a:gd name="T16" fmla="*/ 2147483647 w 107"/>
                  <a:gd name="T17" fmla="*/ 2147483647 h 69"/>
                  <a:gd name="T18" fmla="*/ 2147483647 w 107"/>
                  <a:gd name="T19" fmla="*/ 0 h 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107" h="69">
                    <a:moveTo>
                      <a:pt x="100" y="0"/>
                    </a:moveTo>
                    <a:cubicBezTo>
                      <a:pt x="99" y="1"/>
                      <a:pt x="97" y="2"/>
                      <a:pt x="95" y="3"/>
                    </a:cubicBezTo>
                    <a:cubicBezTo>
                      <a:pt x="69" y="18"/>
                      <a:pt x="69" y="18"/>
                      <a:pt x="69" y="18"/>
                    </a:cubicBezTo>
                    <a:cubicBezTo>
                      <a:pt x="36" y="38"/>
                      <a:pt x="36" y="38"/>
                      <a:pt x="36" y="38"/>
                    </a:cubicBezTo>
                    <a:cubicBezTo>
                      <a:pt x="35" y="39"/>
                      <a:pt x="35" y="39"/>
                      <a:pt x="35" y="39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2" y="63"/>
                      <a:pt x="4" y="66"/>
                      <a:pt x="7" y="69"/>
                    </a:cubicBezTo>
                    <a:cubicBezTo>
                      <a:pt x="107" y="14"/>
                      <a:pt x="107" y="14"/>
                      <a:pt x="107" y="14"/>
                    </a:cubicBezTo>
                    <a:cubicBezTo>
                      <a:pt x="106" y="11"/>
                      <a:pt x="105" y="7"/>
                      <a:pt x="103" y="4"/>
                    </a:cubicBezTo>
                    <a:cubicBezTo>
                      <a:pt x="103" y="2"/>
                      <a:pt x="102" y="1"/>
                      <a:pt x="100" y="0"/>
                    </a:cubicBezTo>
                  </a:path>
                </a:pathLst>
              </a:custGeom>
              <a:solidFill>
                <a:srgbClr val="6C8A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8" name="Freeform 489"/>
              <p:cNvSpPr/>
              <p:nvPr/>
            </p:nvSpPr>
            <p:spPr bwMode="auto">
              <a:xfrm>
                <a:off x="2022475" y="1576388"/>
                <a:ext cx="381000" cy="214313"/>
              </a:xfrm>
              <a:custGeom>
                <a:avLst/>
                <a:gdLst>
                  <a:gd name="T0" fmla="*/ 2147483647 w 101"/>
                  <a:gd name="T1" fmla="*/ 0 h 57"/>
                  <a:gd name="T2" fmla="*/ 0 w 101"/>
                  <a:gd name="T3" fmla="*/ 2147483647 h 57"/>
                  <a:gd name="T4" fmla="*/ 2147483647 w 101"/>
                  <a:gd name="T5" fmla="*/ 2147483647 h 57"/>
                  <a:gd name="T6" fmla="*/ 2147483647 w 101"/>
                  <a:gd name="T7" fmla="*/ 2147483647 h 57"/>
                  <a:gd name="T8" fmla="*/ 2147483647 w 101"/>
                  <a:gd name="T9" fmla="*/ 0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1" h="57">
                    <a:moveTo>
                      <a:pt x="100" y="0"/>
                    </a:moveTo>
                    <a:cubicBezTo>
                      <a:pt x="0" y="55"/>
                      <a:pt x="0" y="55"/>
                      <a:pt x="0" y="55"/>
                    </a:cubicBezTo>
                    <a:cubicBezTo>
                      <a:pt x="0" y="56"/>
                      <a:pt x="0" y="56"/>
                      <a:pt x="1" y="57"/>
                    </a:cubicBezTo>
                    <a:cubicBezTo>
                      <a:pt x="101" y="2"/>
                      <a:pt x="101" y="2"/>
                      <a:pt x="101" y="2"/>
                    </a:cubicBezTo>
                    <a:cubicBezTo>
                      <a:pt x="100" y="1"/>
                      <a:pt x="100" y="1"/>
                      <a:pt x="100" y="0"/>
                    </a:cubicBezTo>
                  </a:path>
                </a:pathLst>
              </a:custGeom>
              <a:solidFill>
                <a:srgbClr val="576F7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29" name="Freeform 490"/>
              <p:cNvSpPr>
                <a:spLocks noEditPoints="1"/>
              </p:cNvSpPr>
              <p:nvPr/>
            </p:nvSpPr>
            <p:spPr bwMode="auto">
              <a:xfrm>
                <a:off x="1954213" y="1474788"/>
                <a:ext cx="490538" cy="406400"/>
              </a:xfrm>
              <a:custGeom>
                <a:avLst/>
                <a:gdLst>
                  <a:gd name="T0" fmla="*/ 2147483647 w 130"/>
                  <a:gd name="T1" fmla="*/ 2147483647 h 108"/>
                  <a:gd name="T2" fmla="*/ 2147483647 w 130"/>
                  <a:gd name="T3" fmla="*/ 2147483647 h 108"/>
                  <a:gd name="T4" fmla="*/ 2147483647 w 130"/>
                  <a:gd name="T5" fmla="*/ 2147483647 h 108"/>
                  <a:gd name="T6" fmla="*/ 2147483647 w 130"/>
                  <a:gd name="T7" fmla="*/ 2147483647 h 108"/>
                  <a:gd name="T8" fmla="*/ 2147483647 w 130"/>
                  <a:gd name="T9" fmla="*/ 2147483647 h 108"/>
                  <a:gd name="T10" fmla="*/ 2147483647 w 130"/>
                  <a:gd name="T11" fmla="*/ 2147483647 h 108"/>
                  <a:gd name="T12" fmla="*/ 2147483647 w 130"/>
                  <a:gd name="T13" fmla="*/ 2147483647 h 108"/>
                  <a:gd name="T14" fmla="*/ 2147483647 w 130"/>
                  <a:gd name="T15" fmla="*/ 2147483647 h 108"/>
                  <a:gd name="T16" fmla="*/ 2147483647 w 130"/>
                  <a:gd name="T17" fmla="*/ 2147483647 h 108"/>
                  <a:gd name="T18" fmla="*/ 2147483647 w 130"/>
                  <a:gd name="T19" fmla="*/ 2147483647 h 108"/>
                  <a:gd name="T20" fmla="*/ 2147483647 w 130"/>
                  <a:gd name="T21" fmla="*/ 2147483647 h 108"/>
                  <a:gd name="T22" fmla="*/ 2147483647 w 130"/>
                  <a:gd name="T23" fmla="*/ 2147483647 h 108"/>
                  <a:gd name="T24" fmla="*/ 2147483647 w 130"/>
                  <a:gd name="T25" fmla="*/ 2147483647 h 108"/>
                  <a:gd name="T26" fmla="*/ 2147483647 w 130"/>
                  <a:gd name="T27" fmla="*/ 2147483647 h 108"/>
                  <a:gd name="T28" fmla="*/ 2147483647 w 130"/>
                  <a:gd name="T29" fmla="*/ 2147483647 h 108"/>
                  <a:gd name="T30" fmla="*/ 2147483647 w 130"/>
                  <a:gd name="T31" fmla="*/ 2147483647 h 108"/>
                  <a:gd name="T32" fmla="*/ 2147483647 w 130"/>
                  <a:gd name="T33" fmla="*/ 2147483647 h 108"/>
                  <a:gd name="T34" fmla="*/ 2147483647 w 130"/>
                  <a:gd name="T35" fmla="*/ 2147483647 h 108"/>
                  <a:gd name="T36" fmla="*/ 2147483647 w 130"/>
                  <a:gd name="T37" fmla="*/ 2147483647 h 108"/>
                  <a:gd name="T38" fmla="*/ 2147483647 w 130"/>
                  <a:gd name="T39" fmla="*/ 2147483647 h 108"/>
                  <a:gd name="T40" fmla="*/ 2147483647 w 130"/>
                  <a:gd name="T41" fmla="*/ 2147483647 h 108"/>
                  <a:gd name="T42" fmla="*/ 2147483647 w 130"/>
                  <a:gd name="T43" fmla="*/ 2147483647 h 108"/>
                  <a:gd name="T44" fmla="*/ 2147483647 w 130"/>
                  <a:gd name="T45" fmla="*/ 2147483647 h 108"/>
                  <a:gd name="T46" fmla="*/ 2147483647 w 130"/>
                  <a:gd name="T47" fmla="*/ 2147483647 h 10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30" h="108">
                    <a:moveTo>
                      <a:pt x="12" y="42"/>
                    </a:moveTo>
                    <a:cubicBezTo>
                      <a:pt x="24" y="33"/>
                      <a:pt x="37" y="25"/>
                      <a:pt x="50" y="19"/>
                    </a:cubicBezTo>
                    <a:cubicBezTo>
                      <a:pt x="63" y="12"/>
                      <a:pt x="76" y="7"/>
                      <a:pt x="90" y="3"/>
                    </a:cubicBezTo>
                    <a:cubicBezTo>
                      <a:pt x="97" y="0"/>
                      <a:pt x="116" y="3"/>
                      <a:pt x="116" y="3"/>
                    </a:cubicBezTo>
                    <a:cubicBezTo>
                      <a:pt x="117" y="3"/>
                      <a:pt x="119" y="4"/>
                      <a:pt x="120" y="5"/>
                    </a:cubicBezTo>
                    <a:cubicBezTo>
                      <a:pt x="123" y="11"/>
                      <a:pt x="125" y="17"/>
                      <a:pt x="128" y="22"/>
                    </a:cubicBezTo>
                    <a:cubicBezTo>
                      <a:pt x="129" y="24"/>
                      <a:pt x="128" y="25"/>
                      <a:pt x="127" y="26"/>
                    </a:cubicBezTo>
                    <a:cubicBezTo>
                      <a:pt x="126" y="28"/>
                      <a:pt x="125" y="32"/>
                      <a:pt x="126" y="34"/>
                    </a:cubicBezTo>
                    <a:cubicBezTo>
                      <a:pt x="127" y="38"/>
                      <a:pt x="127" y="41"/>
                      <a:pt x="128" y="45"/>
                    </a:cubicBezTo>
                    <a:cubicBezTo>
                      <a:pt x="130" y="55"/>
                      <a:pt x="125" y="68"/>
                      <a:pt x="117" y="73"/>
                    </a:cubicBezTo>
                    <a:cubicBezTo>
                      <a:pt x="106" y="79"/>
                      <a:pt x="96" y="84"/>
                      <a:pt x="85" y="90"/>
                    </a:cubicBezTo>
                    <a:cubicBezTo>
                      <a:pt x="74" y="95"/>
                      <a:pt x="63" y="100"/>
                      <a:pt x="52" y="105"/>
                    </a:cubicBezTo>
                    <a:cubicBezTo>
                      <a:pt x="43" y="108"/>
                      <a:pt x="30" y="105"/>
                      <a:pt x="23" y="97"/>
                    </a:cubicBezTo>
                    <a:cubicBezTo>
                      <a:pt x="16" y="89"/>
                      <a:pt x="10" y="81"/>
                      <a:pt x="5" y="72"/>
                    </a:cubicBezTo>
                    <a:cubicBezTo>
                      <a:pt x="0" y="63"/>
                      <a:pt x="3" y="49"/>
                      <a:pt x="12" y="42"/>
                    </a:cubicBezTo>
                    <a:close/>
                    <a:moveTo>
                      <a:pt x="27" y="93"/>
                    </a:moveTo>
                    <a:cubicBezTo>
                      <a:pt x="32" y="100"/>
                      <a:pt x="43" y="102"/>
                      <a:pt x="49" y="100"/>
                    </a:cubicBezTo>
                    <a:cubicBezTo>
                      <a:pt x="71" y="90"/>
                      <a:pt x="93" y="79"/>
                      <a:pt x="114" y="68"/>
                    </a:cubicBezTo>
                    <a:cubicBezTo>
                      <a:pt x="120" y="64"/>
                      <a:pt x="124" y="54"/>
                      <a:pt x="123" y="46"/>
                    </a:cubicBezTo>
                    <a:cubicBezTo>
                      <a:pt x="121" y="36"/>
                      <a:pt x="118" y="26"/>
                      <a:pt x="114" y="17"/>
                    </a:cubicBezTo>
                    <a:cubicBezTo>
                      <a:pt x="111" y="9"/>
                      <a:pt x="101" y="5"/>
                      <a:pt x="93" y="8"/>
                    </a:cubicBezTo>
                    <a:cubicBezTo>
                      <a:pt x="65" y="17"/>
                      <a:pt x="39" y="30"/>
                      <a:pt x="15" y="47"/>
                    </a:cubicBezTo>
                    <a:cubicBezTo>
                      <a:pt x="8" y="51"/>
                      <a:pt x="6" y="62"/>
                      <a:pt x="9" y="69"/>
                    </a:cubicBezTo>
                    <a:cubicBezTo>
                      <a:pt x="14" y="78"/>
                      <a:pt x="20" y="86"/>
                      <a:pt x="27" y="93"/>
                    </a:cubicBez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0" name="Freeform 491"/>
              <p:cNvSpPr/>
              <p:nvPr/>
            </p:nvSpPr>
            <p:spPr bwMode="auto">
              <a:xfrm>
                <a:off x="1989138" y="1485901"/>
                <a:ext cx="431800" cy="200025"/>
              </a:xfrm>
              <a:custGeom>
                <a:avLst/>
                <a:gdLst>
                  <a:gd name="T0" fmla="*/ 2147483647 w 115"/>
                  <a:gd name="T1" fmla="*/ 2147483647 h 53"/>
                  <a:gd name="T2" fmla="*/ 2147483647 w 115"/>
                  <a:gd name="T3" fmla="*/ 2147483647 h 53"/>
                  <a:gd name="T4" fmla="*/ 2147483647 w 115"/>
                  <a:gd name="T5" fmla="*/ 2147483647 h 53"/>
                  <a:gd name="T6" fmla="*/ 2147483647 w 115"/>
                  <a:gd name="T7" fmla="*/ 2147483647 h 53"/>
                  <a:gd name="T8" fmla="*/ 2147483647 w 115"/>
                  <a:gd name="T9" fmla="*/ 2147483647 h 53"/>
                  <a:gd name="T10" fmla="*/ 0 w 115"/>
                  <a:gd name="T11" fmla="*/ 2147483647 h 53"/>
                  <a:gd name="T12" fmla="*/ 2147483647 w 115"/>
                  <a:gd name="T13" fmla="*/ 2147483647 h 53"/>
                  <a:gd name="T14" fmla="*/ 2147483647 w 115"/>
                  <a:gd name="T15" fmla="*/ 2147483647 h 53"/>
                  <a:gd name="T16" fmla="*/ 2147483647 w 115"/>
                  <a:gd name="T17" fmla="*/ 2147483647 h 53"/>
                  <a:gd name="T18" fmla="*/ 2147483647 w 115"/>
                  <a:gd name="T19" fmla="*/ 2147483647 h 53"/>
                  <a:gd name="T20" fmla="*/ 2147483647 w 115"/>
                  <a:gd name="T21" fmla="*/ 2147483647 h 5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5" h="53">
                    <a:moveTo>
                      <a:pt x="113" y="52"/>
                    </a:moveTo>
                    <a:cubicBezTo>
                      <a:pt x="114" y="49"/>
                      <a:pt x="114" y="46"/>
                      <a:pt x="114" y="43"/>
                    </a:cubicBezTo>
                    <a:cubicBezTo>
                      <a:pt x="112" y="33"/>
                      <a:pt x="109" y="23"/>
                      <a:pt x="105" y="14"/>
                    </a:cubicBezTo>
                    <a:cubicBezTo>
                      <a:pt x="102" y="6"/>
                      <a:pt x="92" y="2"/>
                      <a:pt x="84" y="5"/>
                    </a:cubicBezTo>
                    <a:cubicBezTo>
                      <a:pt x="56" y="14"/>
                      <a:pt x="30" y="27"/>
                      <a:pt x="6" y="44"/>
                    </a:cubicBezTo>
                    <a:cubicBezTo>
                      <a:pt x="3" y="46"/>
                      <a:pt x="1" y="49"/>
                      <a:pt x="0" y="53"/>
                    </a:cubicBezTo>
                    <a:cubicBezTo>
                      <a:pt x="0" y="49"/>
                      <a:pt x="3" y="44"/>
                      <a:pt x="7" y="41"/>
                    </a:cubicBezTo>
                    <a:cubicBezTo>
                      <a:pt x="30" y="24"/>
                      <a:pt x="57" y="11"/>
                      <a:pt x="84" y="2"/>
                    </a:cubicBezTo>
                    <a:cubicBezTo>
                      <a:pt x="92" y="0"/>
                      <a:pt x="103" y="4"/>
                      <a:pt x="106" y="12"/>
                    </a:cubicBezTo>
                    <a:cubicBezTo>
                      <a:pt x="110" y="21"/>
                      <a:pt x="113" y="30"/>
                      <a:pt x="115" y="40"/>
                    </a:cubicBezTo>
                    <a:cubicBezTo>
                      <a:pt x="115" y="44"/>
                      <a:pt x="115" y="48"/>
                      <a:pt x="113" y="52"/>
                    </a:cubicBezTo>
                    <a:close/>
                  </a:path>
                </a:pathLst>
              </a:custGeom>
              <a:solidFill>
                <a:srgbClr val="2C587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1" name="Freeform 492"/>
              <p:cNvSpPr/>
              <p:nvPr/>
            </p:nvSpPr>
            <p:spPr bwMode="auto">
              <a:xfrm>
                <a:off x="1874838" y="1708151"/>
                <a:ext cx="84138" cy="93663"/>
              </a:xfrm>
              <a:custGeom>
                <a:avLst/>
                <a:gdLst>
                  <a:gd name="T0" fmla="*/ 2147483647 w 22"/>
                  <a:gd name="T1" fmla="*/ 0 h 25"/>
                  <a:gd name="T2" fmla="*/ 0 w 22"/>
                  <a:gd name="T3" fmla="*/ 2147483647 h 25"/>
                  <a:gd name="T4" fmla="*/ 2147483647 w 22"/>
                  <a:gd name="T5" fmla="*/ 2147483647 h 25"/>
                  <a:gd name="T6" fmla="*/ 2147483647 w 22"/>
                  <a:gd name="T7" fmla="*/ 2147483647 h 25"/>
                  <a:gd name="T8" fmla="*/ 2147483647 w 22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25">
                    <a:moveTo>
                      <a:pt x="15" y="0"/>
                    </a:moveTo>
                    <a:cubicBezTo>
                      <a:pt x="11" y="2"/>
                      <a:pt x="6" y="4"/>
                      <a:pt x="0" y="4"/>
                    </a:cubicBezTo>
                    <a:cubicBezTo>
                      <a:pt x="7" y="8"/>
                      <a:pt x="14" y="18"/>
                      <a:pt x="16" y="25"/>
                    </a:cubicBezTo>
                    <a:cubicBezTo>
                      <a:pt x="14" y="19"/>
                      <a:pt x="18" y="15"/>
                      <a:pt x="22" y="14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2" name="Freeform 493"/>
              <p:cNvSpPr/>
              <p:nvPr/>
            </p:nvSpPr>
            <p:spPr bwMode="auto">
              <a:xfrm>
                <a:off x="1917700" y="1677988"/>
                <a:ext cx="74613" cy="98425"/>
              </a:xfrm>
              <a:custGeom>
                <a:avLst/>
                <a:gdLst>
                  <a:gd name="T0" fmla="*/ 0 w 20"/>
                  <a:gd name="T1" fmla="*/ 2147483647 h 26"/>
                  <a:gd name="T2" fmla="*/ 2147483647 w 20"/>
                  <a:gd name="T3" fmla="*/ 0 h 26"/>
                  <a:gd name="T4" fmla="*/ 2147483647 w 20"/>
                  <a:gd name="T5" fmla="*/ 2147483647 h 26"/>
                  <a:gd name="T6" fmla="*/ 2147483647 w 20"/>
                  <a:gd name="T7" fmla="*/ 2147483647 h 26"/>
                  <a:gd name="T8" fmla="*/ 0 w 20"/>
                  <a:gd name="T9" fmla="*/ 2147483647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0" h="26">
                    <a:moveTo>
                      <a:pt x="0" y="9"/>
                    </a:moveTo>
                    <a:cubicBezTo>
                      <a:pt x="5" y="7"/>
                      <a:pt x="9" y="4"/>
                      <a:pt x="13" y="0"/>
                    </a:cubicBezTo>
                    <a:cubicBezTo>
                      <a:pt x="12" y="9"/>
                      <a:pt x="16" y="20"/>
                      <a:pt x="20" y="26"/>
                    </a:cubicBezTo>
                    <a:cubicBezTo>
                      <a:pt x="16" y="21"/>
                      <a:pt x="11" y="21"/>
                      <a:pt x="8" y="24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0E30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3" name="Freeform 494"/>
              <p:cNvSpPr/>
              <p:nvPr/>
            </p:nvSpPr>
            <p:spPr bwMode="auto">
              <a:xfrm>
                <a:off x="74613" y="1003301"/>
                <a:ext cx="396875" cy="1100138"/>
              </a:xfrm>
              <a:custGeom>
                <a:avLst/>
                <a:gdLst>
                  <a:gd name="T0" fmla="*/ 2147483647 w 105"/>
                  <a:gd name="T1" fmla="*/ 2147483647 h 292"/>
                  <a:gd name="T2" fmla="*/ 2147483647 w 105"/>
                  <a:gd name="T3" fmla="*/ 0 h 292"/>
                  <a:gd name="T4" fmla="*/ 2147483647 w 105"/>
                  <a:gd name="T5" fmla="*/ 2147483647 h 292"/>
                  <a:gd name="T6" fmla="*/ 2147483647 w 105"/>
                  <a:gd name="T7" fmla="*/ 2147483647 h 292"/>
                  <a:gd name="T8" fmla="*/ 2147483647 w 105"/>
                  <a:gd name="T9" fmla="*/ 2147483647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5" h="292">
                    <a:moveTo>
                      <a:pt x="105" y="290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1" y="1"/>
                      <a:pt x="0" y="5"/>
                      <a:pt x="1" y="9"/>
                    </a:cubicBezTo>
                    <a:cubicBezTo>
                      <a:pt x="100" y="292"/>
                      <a:pt x="100" y="292"/>
                      <a:pt x="100" y="292"/>
                    </a:cubicBezTo>
                    <a:lnTo>
                      <a:pt x="105" y="290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4" name="Freeform 495"/>
              <p:cNvSpPr/>
              <p:nvPr/>
            </p:nvSpPr>
            <p:spPr bwMode="auto">
              <a:xfrm>
                <a:off x="26988" y="1011238"/>
                <a:ext cx="425450" cy="1111250"/>
              </a:xfrm>
              <a:custGeom>
                <a:avLst/>
                <a:gdLst>
                  <a:gd name="T0" fmla="*/ 2147483647 w 113"/>
                  <a:gd name="T1" fmla="*/ 2147483647 h 295"/>
                  <a:gd name="T2" fmla="*/ 2147483647 w 113"/>
                  <a:gd name="T3" fmla="*/ 2147483647 h 295"/>
                  <a:gd name="T4" fmla="*/ 2147483647 w 113"/>
                  <a:gd name="T5" fmla="*/ 2147483647 h 295"/>
                  <a:gd name="T6" fmla="*/ 2147483647 w 113"/>
                  <a:gd name="T7" fmla="*/ 2147483647 h 295"/>
                  <a:gd name="T8" fmla="*/ 2147483647 w 113"/>
                  <a:gd name="T9" fmla="*/ 2147483647 h 295"/>
                  <a:gd name="T10" fmla="*/ 2147483647 w 113"/>
                  <a:gd name="T11" fmla="*/ 2147483647 h 295"/>
                  <a:gd name="T12" fmla="*/ 2147483647 w 113"/>
                  <a:gd name="T13" fmla="*/ 2147483647 h 295"/>
                  <a:gd name="T14" fmla="*/ 2147483647 w 113"/>
                  <a:gd name="T15" fmla="*/ 2147483647 h 295"/>
                  <a:gd name="T16" fmla="*/ 2147483647 w 113"/>
                  <a:gd name="T17" fmla="*/ 2147483647 h 295"/>
                  <a:gd name="T18" fmla="*/ 2147483647 w 113"/>
                  <a:gd name="T19" fmla="*/ 2147483647 h 295"/>
                  <a:gd name="T20" fmla="*/ 2147483647 w 113"/>
                  <a:gd name="T21" fmla="*/ 2147483647 h 295"/>
                  <a:gd name="T22" fmla="*/ 2147483647 w 113"/>
                  <a:gd name="T23" fmla="*/ 2147483647 h 29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13" h="295">
                    <a:moveTo>
                      <a:pt x="100" y="295"/>
                    </a:moveTo>
                    <a:cubicBezTo>
                      <a:pt x="113" y="290"/>
                      <a:pt x="113" y="290"/>
                      <a:pt x="113" y="290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4" y="6"/>
                      <a:pt x="14" y="6"/>
                      <a:pt x="14" y="6"/>
                    </a:cubicBezTo>
                    <a:cubicBezTo>
                      <a:pt x="14" y="7"/>
                      <a:pt x="14" y="7"/>
                      <a:pt x="14" y="7"/>
                    </a:cubicBezTo>
                    <a:cubicBezTo>
                      <a:pt x="12" y="3"/>
                      <a:pt x="8" y="0"/>
                      <a:pt x="5" y="2"/>
                    </a:cubicBezTo>
                    <a:cubicBezTo>
                      <a:pt x="2" y="3"/>
                      <a:pt x="0" y="7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cubicBezTo>
                      <a:pt x="1" y="11"/>
                      <a:pt x="1" y="11"/>
                      <a:pt x="1" y="11"/>
                    </a:cubicBezTo>
                    <a:lnTo>
                      <a:pt x="100" y="295"/>
                    </a:lnTo>
                    <a:close/>
                  </a:path>
                </a:pathLst>
              </a:custGeom>
              <a:solidFill>
                <a:srgbClr val="59627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5" name="Freeform 496"/>
              <p:cNvSpPr/>
              <p:nvPr/>
            </p:nvSpPr>
            <p:spPr bwMode="auto">
              <a:xfrm>
                <a:off x="0" y="1030288"/>
                <a:ext cx="403225" cy="1100138"/>
              </a:xfrm>
              <a:custGeom>
                <a:avLst/>
                <a:gdLst>
                  <a:gd name="T0" fmla="*/ 2147483647 w 107"/>
                  <a:gd name="T1" fmla="*/ 2147483647 h 292"/>
                  <a:gd name="T2" fmla="*/ 0 w 107"/>
                  <a:gd name="T3" fmla="*/ 2147483647 h 292"/>
                  <a:gd name="T4" fmla="*/ 2147483647 w 107"/>
                  <a:gd name="T5" fmla="*/ 2147483647 h 292"/>
                  <a:gd name="T6" fmla="*/ 2147483647 w 107"/>
                  <a:gd name="T7" fmla="*/ 2147483647 h 292"/>
                  <a:gd name="T8" fmla="*/ 2147483647 w 107"/>
                  <a:gd name="T9" fmla="*/ 2147483647 h 29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7" h="292">
                    <a:moveTo>
                      <a:pt x="8" y="6"/>
                    </a:moveTo>
                    <a:cubicBezTo>
                      <a:pt x="6" y="2"/>
                      <a:pt x="3" y="0"/>
                      <a:pt x="0" y="1"/>
                    </a:cubicBezTo>
                    <a:cubicBezTo>
                      <a:pt x="102" y="292"/>
                      <a:pt x="102" y="292"/>
                      <a:pt x="102" y="292"/>
                    </a:cubicBezTo>
                    <a:cubicBezTo>
                      <a:pt x="107" y="290"/>
                      <a:pt x="107" y="290"/>
                      <a:pt x="107" y="290"/>
                    </a:cubicBezTo>
                    <a:lnTo>
                      <a:pt x="8" y="6"/>
                    </a:ln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6" name="Freeform 497"/>
              <p:cNvSpPr/>
              <p:nvPr/>
            </p:nvSpPr>
            <p:spPr bwMode="auto">
              <a:xfrm>
                <a:off x="0" y="942976"/>
                <a:ext cx="87313" cy="109538"/>
              </a:xfrm>
              <a:custGeom>
                <a:avLst/>
                <a:gdLst>
                  <a:gd name="T0" fmla="*/ 0 w 23"/>
                  <a:gd name="T1" fmla="*/ 2147483647 h 29"/>
                  <a:gd name="T2" fmla="*/ 2147483647 w 23"/>
                  <a:gd name="T3" fmla="*/ 2147483647 h 29"/>
                  <a:gd name="T4" fmla="*/ 2147483647 w 23"/>
                  <a:gd name="T5" fmla="*/ 2147483647 h 29"/>
                  <a:gd name="T6" fmla="*/ 2147483647 w 23"/>
                  <a:gd name="T7" fmla="*/ 2147483647 h 29"/>
                  <a:gd name="T8" fmla="*/ 2147483647 w 23"/>
                  <a:gd name="T9" fmla="*/ 2147483647 h 29"/>
                  <a:gd name="T10" fmla="*/ 2147483647 w 23"/>
                  <a:gd name="T11" fmla="*/ 2147483647 h 29"/>
                  <a:gd name="T12" fmla="*/ 2147483647 w 23"/>
                  <a:gd name="T13" fmla="*/ 2147483647 h 29"/>
                  <a:gd name="T14" fmla="*/ 2147483647 w 23"/>
                  <a:gd name="T15" fmla="*/ 2147483647 h 29"/>
                  <a:gd name="T16" fmla="*/ 2147483647 w 23"/>
                  <a:gd name="T17" fmla="*/ 2147483647 h 29"/>
                  <a:gd name="T18" fmla="*/ 2147483647 w 23"/>
                  <a:gd name="T19" fmla="*/ 2147483647 h 29"/>
                  <a:gd name="T20" fmla="*/ 2147483647 w 23"/>
                  <a:gd name="T21" fmla="*/ 2147483647 h 29"/>
                  <a:gd name="T22" fmla="*/ 2147483647 w 23"/>
                  <a:gd name="T23" fmla="*/ 0 h 29"/>
                  <a:gd name="T24" fmla="*/ 0 w 23"/>
                  <a:gd name="T25" fmla="*/ 2147483647 h 2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3" h="29">
                    <a:moveTo>
                      <a:pt x="0" y="24"/>
                    </a:moveTo>
                    <a:cubicBezTo>
                      <a:pt x="3" y="23"/>
                      <a:pt x="6" y="25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25"/>
                      <a:pt x="9" y="21"/>
                      <a:pt x="12" y="20"/>
                    </a:cubicBezTo>
                    <a:cubicBezTo>
                      <a:pt x="15" y="18"/>
                      <a:pt x="19" y="21"/>
                      <a:pt x="21" y="25"/>
                    </a:cubicBezTo>
                    <a:cubicBezTo>
                      <a:pt x="21" y="24"/>
                      <a:pt x="21" y="24"/>
                      <a:pt x="21" y="24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1" y="25"/>
                      <a:pt x="21" y="25"/>
                      <a:pt x="21" y="25"/>
                    </a:cubicBezTo>
                    <a:cubicBezTo>
                      <a:pt x="20" y="21"/>
                      <a:pt x="21" y="17"/>
                      <a:pt x="23" y="16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0ED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7" name="Freeform 498"/>
              <p:cNvSpPr/>
              <p:nvPr/>
            </p:nvSpPr>
            <p:spPr bwMode="auto">
              <a:xfrm>
                <a:off x="11113" y="942976"/>
                <a:ext cx="41275" cy="44450"/>
              </a:xfrm>
              <a:custGeom>
                <a:avLst/>
                <a:gdLst>
                  <a:gd name="T0" fmla="*/ 2147483647 w 11"/>
                  <a:gd name="T1" fmla="*/ 2147483647 h 12"/>
                  <a:gd name="T2" fmla="*/ 2147483647 w 11"/>
                  <a:gd name="T3" fmla="*/ 0 h 12"/>
                  <a:gd name="T4" fmla="*/ 0 w 11"/>
                  <a:gd name="T5" fmla="*/ 2147483647 h 12"/>
                  <a:gd name="T6" fmla="*/ 2147483647 w 11"/>
                  <a:gd name="T7" fmla="*/ 2147483647 h 12"/>
                  <a:gd name="T8" fmla="*/ 2147483647 w 11"/>
                  <a:gd name="T9" fmla="*/ 2147483647 h 1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1" h="12">
                    <a:moveTo>
                      <a:pt x="11" y="8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2" y="12"/>
                      <a:pt x="4" y="11"/>
                      <a:pt x="6" y="11"/>
                    </a:cubicBezTo>
                    <a:cubicBezTo>
                      <a:pt x="8" y="10"/>
                      <a:pt x="9" y="9"/>
                      <a:pt x="11" y="8"/>
                    </a:cubicBezTo>
                    <a:close/>
                  </a:path>
                </a:pathLst>
              </a:custGeom>
              <a:solidFill>
                <a:srgbClr val="474F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8" name="Freeform 499"/>
              <p:cNvSpPr/>
              <p:nvPr/>
            </p:nvSpPr>
            <p:spPr bwMode="auto">
              <a:xfrm>
                <a:off x="452438" y="2100263"/>
                <a:ext cx="30163" cy="41275"/>
              </a:xfrm>
              <a:custGeom>
                <a:avLst/>
                <a:gdLst>
                  <a:gd name="T0" fmla="*/ 2147483647 w 19"/>
                  <a:gd name="T1" fmla="*/ 0 h 26"/>
                  <a:gd name="T2" fmla="*/ 0 w 19"/>
                  <a:gd name="T3" fmla="*/ 2147483647 h 26"/>
                  <a:gd name="T4" fmla="*/ 2147483647 w 19"/>
                  <a:gd name="T5" fmla="*/ 2147483647 h 26"/>
                  <a:gd name="T6" fmla="*/ 2147483647 w 19"/>
                  <a:gd name="T7" fmla="*/ 2147483647 h 26"/>
                  <a:gd name="T8" fmla="*/ 2147483647 w 19"/>
                  <a:gd name="T9" fmla="*/ 0 h 2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6">
                    <a:moveTo>
                      <a:pt x="12" y="0"/>
                    </a:moveTo>
                    <a:lnTo>
                      <a:pt x="0" y="2"/>
                    </a:lnTo>
                    <a:lnTo>
                      <a:pt x="7" y="26"/>
                    </a:lnTo>
                    <a:lnTo>
                      <a:pt x="19" y="2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39" name="Freeform 500"/>
              <p:cNvSpPr/>
              <p:nvPr/>
            </p:nvSpPr>
            <p:spPr bwMode="auto">
              <a:xfrm>
                <a:off x="403225" y="2103438"/>
                <a:ext cx="60325" cy="53975"/>
              </a:xfrm>
              <a:custGeom>
                <a:avLst/>
                <a:gdLst>
                  <a:gd name="T0" fmla="*/ 2147483647 w 38"/>
                  <a:gd name="T1" fmla="*/ 0 h 34"/>
                  <a:gd name="T2" fmla="*/ 0 w 38"/>
                  <a:gd name="T3" fmla="*/ 2147483647 h 34"/>
                  <a:gd name="T4" fmla="*/ 2147483647 w 38"/>
                  <a:gd name="T5" fmla="*/ 2147483647 h 34"/>
                  <a:gd name="T6" fmla="*/ 2147483647 w 38"/>
                  <a:gd name="T7" fmla="*/ 2147483647 h 34"/>
                  <a:gd name="T8" fmla="*/ 2147483647 w 38"/>
                  <a:gd name="T9" fmla="*/ 0 h 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" h="34">
                    <a:moveTo>
                      <a:pt x="31" y="0"/>
                    </a:moveTo>
                    <a:lnTo>
                      <a:pt x="0" y="12"/>
                    </a:lnTo>
                    <a:lnTo>
                      <a:pt x="7" y="34"/>
                    </a:lnTo>
                    <a:lnTo>
                      <a:pt x="38" y="24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EC85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1340" name="Freeform 501"/>
              <p:cNvSpPr/>
              <p:nvPr/>
            </p:nvSpPr>
            <p:spPr bwMode="auto">
              <a:xfrm>
                <a:off x="384175" y="2122488"/>
                <a:ext cx="30163" cy="42863"/>
              </a:xfrm>
              <a:custGeom>
                <a:avLst/>
                <a:gdLst>
                  <a:gd name="T0" fmla="*/ 2147483647 w 19"/>
                  <a:gd name="T1" fmla="*/ 0 h 27"/>
                  <a:gd name="T2" fmla="*/ 0 w 19"/>
                  <a:gd name="T3" fmla="*/ 2147483647 h 27"/>
                  <a:gd name="T4" fmla="*/ 2147483647 w 19"/>
                  <a:gd name="T5" fmla="*/ 2147483647 h 27"/>
                  <a:gd name="T6" fmla="*/ 2147483647 w 19"/>
                  <a:gd name="T7" fmla="*/ 2147483647 h 27"/>
                  <a:gd name="T8" fmla="*/ 2147483647 w 19"/>
                  <a:gd name="T9" fmla="*/ 0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27">
                    <a:moveTo>
                      <a:pt x="12" y="0"/>
                    </a:moveTo>
                    <a:lnTo>
                      <a:pt x="0" y="5"/>
                    </a:lnTo>
                    <a:lnTo>
                      <a:pt x="7" y="27"/>
                    </a:lnTo>
                    <a:lnTo>
                      <a:pt x="19" y="22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D46F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sp>
        <p:nvSpPr>
          <p:cNvPr id="11268" name="文本框 150"/>
          <p:cNvSpPr txBox="1">
            <a:spLocks noChangeArrowheads="1"/>
          </p:cNvSpPr>
          <p:nvPr/>
        </p:nvSpPr>
        <p:spPr bwMode="auto">
          <a:xfrm>
            <a:off x="3117851" y="4640263"/>
            <a:ext cx="56403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【 </a:t>
            </a:r>
            <a:r>
              <a:rPr lang="zh-CN" altLang="en-US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实践的主要内容 </a:t>
            </a:r>
            <a:r>
              <a:rPr lang="en-US" altLang="zh-CN" sz="4400" b="1">
                <a:latin typeface="微软雅黑" panose="020B0503020204020204" pitchFamily="34" charset="-122"/>
                <a:ea typeface="微软雅黑" panose="020B0503020204020204" pitchFamily="34" charset="-122"/>
              </a:rPr>
              <a:t>】</a:t>
            </a:r>
            <a:endParaRPr lang="zh-CN" altLang="en-US" sz="4400" b="1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文本框 38"/>
          <p:cNvSpPr txBox="1">
            <a:spLocks noChangeArrowheads="1"/>
          </p:cNvSpPr>
          <p:nvPr/>
        </p:nvSpPr>
        <p:spPr bwMode="auto">
          <a:xfrm>
            <a:off x="142875" y="114302"/>
            <a:ext cx="268763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b="1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</a:p>
        </p:txBody>
      </p:sp>
      <p:cxnSp>
        <p:nvCxnSpPr>
          <p:cNvPr id="12291" name="Straight Line buttom"/>
          <p:cNvCxnSpPr>
            <a:cxnSpLocks noChangeShapeType="1"/>
          </p:cNvCxnSpPr>
          <p:nvPr/>
        </p:nvCxnSpPr>
        <p:spPr bwMode="auto">
          <a:xfrm>
            <a:off x="0" y="4365625"/>
            <a:ext cx="12192000" cy="0"/>
          </a:xfrm>
          <a:prstGeom prst="line">
            <a:avLst/>
          </a:prstGeom>
          <a:noFill/>
          <a:ln w="19050">
            <a:solidFill>
              <a:srgbClr val="7F7F7F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2" name="Rectangle 43"/>
          <p:cNvSpPr>
            <a:spLocks noChangeArrowheads="1"/>
          </p:cNvSpPr>
          <p:nvPr/>
        </p:nvSpPr>
        <p:spPr bwMode="auto">
          <a:xfrm>
            <a:off x="0" y="4365627"/>
            <a:ext cx="12192000" cy="2492375"/>
          </a:xfrm>
          <a:prstGeom prst="rect">
            <a:avLst/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endParaRPr lang="en-US" altLang="zh-CN" sz="350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3" name="Rectangular Callout 28"/>
          <p:cNvSpPr>
            <a:spLocks noChangeAspect="1" noChangeArrowheads="1"/>
          </p:cNvSpPr>
          <p:nvPr/>
        </p:nvSpPr>
        <p:spPr bwMode="auto">
          <a:xfrm flipH="1">
            <a:off x="3403600" y="2205040"/>
            <a:ext cx="771525" cy="750887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en-US" altLang="zh-CN" sz="37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4" name="Rectangular Callout 32"/>
          <p:cNvSpPr>
            <a:spLocks noChangeAspect="1" noChangeArrowheads="1"/>
          </p:cNvSpPr>
          <p:nvPr/>
        </p:nvSpPr>
        <p:spPr bwMode="auto">
          <a:xfrm flipH="1">
            <a:off x="3403600" y="3321050"/>
            <a:ext cx="771525" cy="749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</p:txBody>
      </p:sp>
      <p:sp>
        <p:nvSpPr>
          <p:cNvPr id="12295" name="Rectangular Callout 36"/>
          <p:cNvSpPr>
            <a:spLocks noChangeAspect="1" noChangeArrowheads="1"/>
          </p:cNvSpPr>
          <p:nvPr/>
        </p:nvSpPr>
        <p:spPr bwMode="auto">
          <a:xfrm>
            <a:off x="8016876" y="2192338"/>
            <a:ext cx="771525" cy="749300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26262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2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en-US" altLang="zh-CN" sz="3200" b="1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6" name="Rectangular Callout 40"/>
          <p:cNvSpPr>
            <a:spLocks noChangeAspect="1" noChangeArrowheads="1"/>
          </p:cNvSpPr>
          <p:nvPr/>
        </p:nvSpPr>
        <p:spPr bwMode="auto">
          <a:xfrm>
            <a:off x="8016876" y="3306765"/>
            <a:ext cx="771525" cy="750887"/>
          </a:xfrm>
          <a:prstGeom prst="wedgeRectCallout">
            <a:avLst>
              <a:gd name="adj1" fmla="val -20833"/>
              <a:gd name="adj2" fmla="val 62500"/>
            </a:avLst>
          </a:prstGeom>
          <a:solidFill>
            <a:srgbClr val="FFC55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defTabSz="1374775" eaLnBrk="1" hangingPunct="1"/>
            <a:r>
              <a:rPr lang="en-US" altLang="zh-CN" sz="370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</a:p>
        </p:txBody>
      </p:sp>
      <p:sp>
        <p:nvSpPr>
          <p:cNvPr id="12297" name="Arc 41"/>
          <p:cNvSpPr/>
          <p:nvPr/>
        </p:nvSpPr>
        <p:spPr bwMode="auto">
          <a:xfrm rot="-2548953">
            <a:off x="6654801" y="1565277"/>
            <a:ext cx="2181225" cy="2181225"/>
          </a:xfrm>
          <a:custGeom>
            <a:avLst/>
            <a:gdLst>
              <a:gd name="T0" fmla="*/ 1090066 w 2181771"/>
              <a:gd name="T1" fmla="*/ 0 h 2181771"/>
              <a:gd name="T2" fmla="*/ 2180133 w 2181771"/>
              <a:gd name="T3" fmla="*/ 1090067 h 2181771"/>
              <a:gd name="T4" fmla="*/ 1090067 w 2181771"/>
              <a:gd name="T5" fmla="*/ 1090067 h 2181771"/>
              <a:gd name="T6" fmla="*/ 1090066 w 2181771"/>
              <a:gd name="T7" fmla="*/ 0 h 2181771"/>
              <a:gd name="T8" fmla="*/ 1090066 w 2181771"/>
              <a:gd name="T9" fmla="*/ 0 h 2181771"/>
              <a:gd name="T10" fmla="*/ 2180133 w 2181771"/>
              <a:gd name="T11" fmla="*/ 1090067 h 21817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81771" h="2181771" stroke="0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  <a:lnTo>
                  <a:pt x="1090886" y="1090886"/>
                </a:lnTo>
                <a:cubicBezTo>
                  <a:pt x="1090886" y="727257"/>
                  <a:pt x="1090885" y="363629"/>
                  <a:pt x="1090885" y="0"/>
                </a:cubicBezTo>
                <a:close/>
              </a:path>
              <a:path w="2181771" h="2181771" fill="none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</a:path>
            </a:pathLst>
          </a:custGeom>
          <a:noFill/>
          <a:ln w="28575" cap="flat" cmpd="sng">
            <a:solidFill>
              <a:srgbClr val="262626"/>
            </a:solidFill>
            <a:prstDash val="sysDot"/>
            <a:rou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2298" name="Arc 42"/>
          <p:cNvSpPr/>
          <p:nvPr/>
        </p:nvSpPr>
        <p:spPr bwMode="auto">
          <a:xfrm rot="2548953" flipH="1">
            <a:off x="3355977" y="1565277"/>
            <a:ext cx="2181225" cy="2181225"/>
          </a:xfrm>
          <a:custGeom>
            <a:avLst/>
            <a:gdLst>
              <a:gd name="T0" fmla="*/ 1090066 w 2181771"/>
              <a:gd name="T1" fmla="*/ 0 h 2181771"/>
              <a:gd name="T2" fmla="*/ 2180133 w 2181771"/>
              <a:gd name="T3" fmla="*/ 1090067 h 2181771"/>
              <a:gd name="T4" fmla="*/ 1090067 w 2181771"/>
              <a:gd name="T5" fmla="*/ 1090067 h 2181771"/>
              <a:gd name="T6" fmla="*/ 1090066 w 2181771"/>
              <a:gd name="T7" fmla="*/ 0 h 2181771"/>
              <a:gd name="T8" fmla="*/ 1090066 w 2181771"/>
              <a:gd name="T9" fmla="*/ 0 h 2181771"/>
              <a:gd name="T10" fmla="*/ 2180133 w 2181771"/>
              <a:gd name="T11" fmla="*/ 1090067 h 2181771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181771" h="2181771" stroke="0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  <a:lnTo>
                  <a:pt x="1090886" y="1090886"/>
                </a:lnTo>
                <a:cubicBezTo>
                  <a:pt x="1090886" y="727257"/>
                  <a:pt x="1090885" y="363629"/>
                  <a:pt x="1090885" y="0"/>
                </a:cubicBezTo>
                <a:close/>
              </a:path>
              <a:path w="2181771" h="2181771" fill="none">
                <a:moveTo>
                  <a:pt x="1090885" y="0"/>
                </a:moveTo>
                <a:cubicBezTo>
                  <a:pt x="1693365" y="0"/>
                  <a:pt x="2181771" y="488406"/>
                  <a:pt x="2181771" y="1090886"/>
                </a:cubicBezTo>
              </a:path>
            </a:pathLst>
          </a:custGeom>
          <a:noFill/>
          <a:ln w="28575" cap="flat" cmpd="sng">
            <a:solidFill>
              <a:srgbClr val="FFC557"/>
            </a:solidFill>
            <a:prstDash val="sysDot"/>
            <a:rou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cxnSp>
        <p:nvCxnSpPr>
          <p:cNvPr id="12299" name="Straight Line buttom"/>
          <p:cNvCxnSpPr>
            <a:cxnSpLocks noChangeShapeType="1"/>
          </p:cNvCxnSpPr>
          <p:nvPr/>
        </p:nvCxnSpPr>
        <p:spPr bwMode="auto">
          <a:xfrm>
            <a:off x="914400" y="5080000"/>
            <a:ext cx="10363200" cy="0"/>
          </a:xfrm>
          <a:prstGeom prst="line">
            <a:avLst/>
          </a:prstGeom>
          <a:noFill/>
          <a:ln w="19050">
            <a:solidFill>
              <a:srgbClr val="262626"/>
            </a:solidFill>
            <a:prstDash val="sysDot"/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12300" name="Group 286"/>
          <p:cNvGrpSpPr/>
          <p:nvPr/>
        </p:nvGrpSpPr>
        <p:grpSpPr bwMode="auto">
          <a:xfrm>
            <a:off x="4446589" y="2046288"/>
            <a:ext cx="3298825" cy="2703512"/>
            <a:chOff x="0" y="0"/>
            <a:chExt cx="1992313" cy="1632575"/>
          </a:xfrm>
        </p:grpSpPr>
        <p:sp>
          <p:nvSpPr>
            <p:cNvPr id="12307" name="Freeform 10"/>
            <p:cNvSpPr/>
            <p:nvPr/>
          </p:nvSpPr>
          <p:spPr bwMode="auto">
            <a:xfrm>
              <a:off x="642937" y="1316662"/>
              <a:ext cx="706438" cy="315913"/>
            </a:xfrm>
            <a:custGeom>
              <a:avLst/>
              <a:gdLst>
                <a:gd name="T0" fmla="*/ 2147483647 w 188"/>
                <a:gd name="T1" fmla="*/ 2147483647 h 84"/>
                <a:gd name="T2" fmla="*/ 2147483647 w 188"/>
                <a:gd name="T3" fmla="*/ 2147483647 h 84"/>
                <a:gd name="T4" fmla="*/ 2147483647 w 188"/>
                <a:gd name="T5" fmla="*/ 2147483647 h 84"/>
                <a:gd name="T6" fmla="*/ 2147483647 w 188"/>
                <a:gd name="T7" fmla="*/ 0 h 84"/>
                <a:gd name="T8" fmla="*/ 2147483647 w 188"/>
                <a:gd name="T9" fmla="*/ 0 h 84"/>
                <a:gd name="T10" fmla="*/ 2147483647 w 188"/>
                <a:gd name="T11" fmla="*/ 0 h 84"/>
                <a:gd name="T12" fmla="*/ 2147483647 w 188"/>
                <a:gd name="T13" fmla="*/ 0 h 84"/>
                <a:gd name="T14" fmla="*/ 2147483647 w 188"/>
                <a:gd name="T15" fmla="*/ 2147483647 h 84"/>
                <a:gd name="T16" fmla="*/ 2147483647 w 188"/>
                <a:gd name="T17" fmla="*/ 2147483647 h 84"/>
                <a:gd name="T18" fmla="*/ 2147483647 w 188"/>
                <a:gd name="T19" fmla="*/ 2147483647 h 84"/>
                <a:gd name="T20" fmla="*/ 0 w 188"/>
                <a:gd name="T21" fmla="*/ 2147483647 h 84"/>
                <a:gd name="T22" fmla="*/ 2147483647 w 188"/>
                <a:gd name="T23" fmla="*/ 2147483647 h 84"/>
                <a:gd name="T24" fmla="*/ 2147483647 w 188"/>
                <a:gd name="T25" fmla="*/ 2147483647 h 84"/>
                <a:gd name="T26" fmla="*/ 2147483647 w 188"/>
                <a:gd name="T27" fmla="*/ 2147483647 h 84"/>
                <a:gd name="T28" fmla="*/ 2147483647 w 188"/>
                <a:gd name="T29" fmla="*/ 2147483647 h 84"/>
                <a:gd name="T30" fmla="*/ 2147483647 w 188"/>
                <a:gd name="T31" fmla="*/ 2147483647 h 84"/>
                <a:gd name="T32" fmla="*/ 2147483647 w 188"/>
                <a:gd name="T33" fmla="*/ 2147483647 h 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88" h="84">
                  <a:moveTo>
                    <a:pt x="187" y="75"/>
                  </a:moveTo>
                  <a:cubicBezTo>
                    <a:pt x="187" y="75"/>
                    <a:pt x="179" y="66"/>
                    <a:pt x="169" y="56"/>
                  </a:cubicBezTo>
                  <a:cubicBezTo>
                    <a:pt x="159" y="46"/>
                    <a:pt x="160" y="39"/>
                    <a:pt x="160" y="39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95" y="0"/>
                    <a:pt x="95" y="0"/>
                    <a:pt x="95" y="0"/>
                  </a:cubicBezTo>
                  <a:cubicBezTo>
                    <a:pt x="92" y="0"/>
                    <a:pt x="92" y="0"/>
                    <a:pt x="92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9" y="46"/>
                    <a:pt x="19" y="56"/>
                  </a:cubicBezTo>
                  <a:cubicBezTo>
                    <a:pt x="9" y="66"/>
                    <a:pt x="1" y="75"/>
                    <a:pt x="1" y="75"/>
                  </a:cubicBezTo>
                  <a:cubicBezTo>
                    <a:pt x="1" y="75"/>
                    <a:pt x="0" y="77"/>
                    <a:pt x="0" y="80"/>
                  </a:cubicBezTo>
                  <a:cubicBezTo>
                    <a:pt x="0" y="83"/>
                    <a:pt x="2" y="84"/>
                    <a:pt x="9" y="84"/>
                  </a:cubicBezTo>
                  <a:cubicBezTo>
                    <a:pt x="15" y="84"/>
                    <a:pt x="78" y="84"/>
                    <a:pt x="92" y="84"/>
                  </a:cubicBezTo>
                  <a:cubicBezTo>
                    <a:pt x="94" y="84"/>
                    <a:pt x="95" y="84"/>
                    <a:pt x="95" y="84"/>
                  </a:cubicBezTo>
                  <a:cubicBezTo>
                    <a:pt x="110" y="84"/>
                    <a:pt x="173" y="84"/>
                    <a:pt x="179" y="84"/>
                  </a:cubicBezTo>
                  <a:cubicBezTo>
                    <a:pt x="186" y="84"/>
                    <a:pt x="188" y="83"/>
                    <a:pt x="188" y="80"/>
                  </a:cubicBezTo>
                  <a:cubicBezTo>
                    <a:pt x="188" y="77"/>
                    <a:pt x="187" y="75"/>
                    <a:pt x="187" y="75"/>
                  </a:cubicBezTo>
                </a:path>
              </a:pathLst>
            </a:custGeom>
            <a:gradFill rotWithShape="0">
              <a:gsLst>
                <a:gs pos="0">
                  <a:srgbClr val="404040"/>
                </a:gs>
                <a:gs pos="100000">
                  <a:srgbClr val="51647E"/>
                </a:gs>
              </a:gsLst>
              <a:lin ang="540000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08" name="Freeform 12"/>
            <p:cNvSpPr/>
            <p:nvPr/>
          </p:nvSpPr>
          <p:spPr bwMode="auto">
            <a:xfrm>
              <a:off x="0" y="0"/>
              <a:ext cx="1992313" cy="1425575"/>
            </a:xfrm>
            <a:custGeom>
              <a:avLst/>
              <a:gdLst>
                <a:gd name="T0" fmla="*/ 2147483647 w 530"/>
                <a:gd name="T1" fmla="*/ 2147483647 h 379"/>
                <a:gd name="T2" fmla="*/ 2147483647 w 530"/>
                <a:gd name="T3" fmla="*/ 2147483647 h 379"/>
                <a:gd name="T4" fmla="*/ 2147483647 w 530"/>
                <a:gd name="T5" fmla="*/ 2147483647 h 379"/>
                <a:gd name="T6" fmla="*/ 0 w 530"/>
                <a:gd name="T7" fmla="*/ 2147483647 h 379"/>
                <a:gd name="T8" fmla="*/ 0 w 530"/>
                <a:gd name="T9" fmla="*/ 2147483647 h 379"/>
                <a:gd name="T10" fmla="*/ 2147483647 w 530"/>
                <a:gd name="T11" fmla="*/ 0 h 379"/>
                <a:gd name="T12" fmla="*/ 2147483647 w 530"/>
                <a:gd name="T13" fmla="*/ 0 h 379"/>
                <a:gd name="T14" fmla="*/ 2147483647 w 530"/>
                <a:gd name="T15" fmla="*/ 2147483647 h 379"/>
                <a:gd name="T16" fmla="*/ 2147483647 w 530"/>
                <a:gd name="T17" fmla="*/ 2147483647 h 37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30" h="379">
                  <a:moveTo>
                    <a:pt x="530" y="359"/>
                  </a:moveTo>
                  <a:cubicBezTo>
                    <a:pt x="530" y="370"/>
                    <a:pt x="520" y="379"/>
                    <a:pt x="507" y="379"/>
                  </a:cubicBezTo>
                  <a:cubicBezTo>
                    <a:pt x="23" y="379"/>
                    <a:pt x="23" y="379"/>
                    <a:pt x="23" y="379"/>
                  </a:cubicBezTo>
                  <a:cubicBezTo>
                    <a:pt x="10" y="379"/>
                    <a:pt x="0" y="370"/>
                    <a:pt x="0" y="35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10" y="0"/>
                    <a:pt x="23" y="0"/>
                  </a:cubicBezTo>
                  <a:cubicBezTo>
                    <a:pt x="507" y="0"/>
                    <a:pt x="507" y="0"/>
                    <a:pt x="507" y="0"/>
                  </a:cubicBezTo>
                  <a:cubicBezTo>
                    <a:pt x="520" y="0"/>
                    <a:pt x="530" y="9"/>
                    <a:pt x="530" y="20"/>
                  </a:cubicBezTo>
                  <a:lnTo>
                    <a:pt x="530" y="359"/>
                  </a:lnTo>
                  <a:close/>
                </a:path>
              </a:pathLst>
            </a:custGeom>
            <a:solidFill>
              <a:srgbClr val="191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09" name="Rectangle 13"/>
            <p:cNvSpPr>
              <a:spLocks noChangeArrowheads="1"/>
            </p:cNvSpPr>
            <p:nvPr/>
          </p:nvSpPr>
          <p:spPr bwMode="auto">
            <a:xfrm>
              <a:off x="68262" y="63500"/>
              <a:ext cx="1855788" cy="1147763"/>
            </a:xfrm>
            <a:prstGeom prst="rect">
              <a:avLst/>
            </a:prstGeom>
            <a:blipFill dpi="0" rotWithShape="1">
              <a:blip r:embed="rId2"/>
              <a:srcRect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21920" tIns="60960" rIns="121920" bIns="60960"/>
            <a:lstStyle/>
            <a:p>
              <a:pPr defTabSz="1374775" eaLnBrk="1" hangingPunct="1"/>
              <a:endParaRPr lang="en-US" altLang="zh-CN" sz="3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310" name="Freeform 14"/>
            <p:cNvSpPr/>
            <p:nvPr/>
          </p:nvSpPr>
          <p:spPr bwMode="auto">
            <a:xfrm>
              <a:off x="68262" y="63500"/>
              <a:ext cx="1855788" cy="1147763"/>
            </a:xfrm>
            <a:custGeom>
              <a:avLst/>
              <a:gdLst>
                <a:gd name="T0" fmla="*/ 2147483647 w 1169"/>
                <a:gd name="T1" fmla="*/ 0 h 723"/>
                <a:gd name="T2" fmla="*/ 0 w 1169"/>
                <a:gd name="T3" fmla="*/ 0 h 723"/>
                <a:gd name="T4" fmla="*/ 0 w 1169"/>
                <a:gd name="T5" fmla="*/ 2147483647 h 723"/>
                <a:gd name="T6" fmla="*/ 2147483647 w 1169"/>
                <a:gd name="T7" fmla="*/ 0 h 7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169" h="723">
                  <a:moveTo>
                    <a:pt x="1169" y="0"/>
                  </a:moveTo>
                  <a:lnTo>
                    <a:pt x="0" y="0"/>
                  </a:lnTo>
                  <a:lnTo>
                    <a:pt x="0" y="723"/>
                  </a:lnTo>
                  <a:lnTo>
                    <a:pt x="1169" y="0"/>
                  </a:lnTo>
                  <a:close/>
                </a:path>
              </a:pathLst>
            </a:custGeom>
            <a:solidFill>
              <a:srgbClr val="DCDADA">
                <a:alpha val="20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endParaRPr lang="zh-CN" altLang="en-US"/>
            </a:p>
          </p:txBody>
        </p:sp>
        <p:sp>
          <p:nvSpPr>
            <p:cNvPr id="12311" name="Oval 15"/>
            <p:cNvSpPr>
              <a:spLocks noChangeArrowheads="1"/>
            </p:cNvSpPr>
            <p:nvPr/>
          </p:nvSpPr>
          <p:spPr bwMode="auto">
            <a:xfrm>
              <a:off x="947737" y="1260475"/>
              <a:ext cx="93663" cy="93663"/>
            </a:xfrm>
            <a:prstGeom prst="ellipse">
              <a:avLst/>
            </a:prstGeom>
            <a:solidFill>
              <a:srgbClr val="6E6F7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920" tIns="60960" rIns="121920" bIns="60960"/>
            <a:lstStyle/>
            <a:p>
              <a:pPr defTabSz="1374775" eaLnBrk="1" hangingPunct="1"/>
              <a:endParaRPr lang="en-US" altLang="zh-CN" sz="350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301" name="Text Placeholder 3"/>
          <p:cNvSpPr txBox="1">
            <a:spLocks noChangeArrowheads="1"/>
          </p:cNvSpPr>
          <p:nvPr/>
        </p:nvSpPr>
        <p:spPr bwMode="auto">
          <a:xfrm>
            <a:off x="914401" y="2351089"/>
            <a:ext cx="2311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2302" name="Text Placeholder 3"/>
          <p:cNvSpPr txBox="1">
            <a:spLocks noChangeArrowheads="1"/>
          </p:cNvSpPr>
          <p:nvPr/>
        </p:nvSpPr>
        <p:spPr bwMode="auto">
          <a:xfrm>
            <a:off x="914401" y="3481389"/>
            <a:ext cx="23114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2303" name="Text Placeholder 3"/>
          <p:cNvSpPr txBox="1">
            <a:spLocks noChangeArrowheads="1"/>
          </p:cNvSpPr>
          <p:nvPr/>
        </p:nvSpPr>
        <p:spPr bwMode="auto">
          <a:xfrm>
            <a:off x="9045576" y="2351089"/>
            <a:ext cx="233870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sp>
        <p:nvSpPr>
          <p:cNvPr id="12304" name="Text Placeholder 3"/>
          <p:cNvSpPr txBox="1">
            <a:spLocks noChangeArrowheads="1"/>
          </p:cNvSpPr>
          <p:nvPr/>
        </p:nvSpPr>
        <p:spPr bwMode="auto">
          <a:xfrm>
            <a:off x="9045575" y="3481389"/>
            <a:ext cx="23387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单击此处添加您的文字内容。本模板的所有素材和逻辑图表，均可自由编辑替换和移动。</a:t>
            </a:r>
            <a:endParaRPr lang="en-US" altLang="zh-CN" sz="1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  <p:pic>
        <p:nvPicPr>
          <p:cNvPr id="12305" name="图片 2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300" y="2152652"/>
            <a:ext cx="307340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6" name="Footer Text"/>
          <p:cNvSpPr txBox="1">
            <a:spLocks noChangeArrowheads="1"/>
          </p:cNvSpPr>
          <p:nvPr/>
        </p:nvSpPr>
        <p:spPr bwMode="auto">
          <a:xfrm>
            <a:off x="2451101" y="5364164"/>
            <a:ext cx="7294563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37477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37477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1400" dirty="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Gill Sans"/>
              </a:rPr>
              <a:t>单击此处添加您的文字内容。本模板的所有素材和逻辑图表，均可自由编辑替换和移动。单击此处添加您的文字内容。本模板的所有素材和逻辑图表，均可自由编辑替换和移动。</a:t>
            </a:r>
            <a:endParaRPr lang="en-US" altLang="zh-CN" sz="1400" dirty="0">
              <a:solidFill>
                <a:srgbClr val="262626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Gill San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第一PPT，www.1ppt.com">
  <a:themeElements>
    <a:clrScheme name="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1_Office 主题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1_Office 主题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anose="020F050202020403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Office 主题 1">
        <a:dk1>
          <a:srgbClr val="000000"/>
        </a:dk1>
        <a:lt1>
          <a:srgbClr val="FFFFFF"/>
        </a:lt1>
        <a:dk2>
          <a:srgbClr val="44546A"/>
        </a:dk2>
        <a:lt2>
          <a:srgbClr val="E7E6E6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B5CBE7"/>
        </a:accent5>
        <a:accent6>
          <a:srgbClr val="D7712B"/>
        </a:accent6>
        <a:hlink>
          <a:srgbClr val="0563C1"/>
        </a:hlink>
        <a:folHlink>
          <a:srgbClr val="954F7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2958</Words>
  <Application>Microsoft Office PowerPoint</Application>
  <PresentationFormat>自定义</PresentationFormat>
  <Paragraphs>161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第一PPT，www.1ppt.com</vt:lpstr>
      <vt:lpstr>1_Office 主题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实践报告</dc:title>
  <dc:creator>第一PPT</dc:creator>
  <cp:keywords>www.1ppt.com</cp:keywords>
  <dc:description>第一PPT</dc:description>
  <cp:lastModifiedBy>Windows User</cp:lastModifiedBy>
  <cp:revision>29</cp:revision>
  <dcterms:created xsi:type="dcterms:W3CDTF">2015-07-07T03:07:00Z</dcterms:created>
  <dcterms:modified xsi:type="dcterms:W3CDTF">2018-08-03T08:46:44Z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2052-10.1.0.6065</vt:lpwstr>
  </property>
</Properties>
</file>