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ks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5"/>
  </p:notesMasterIdLst>
  <p:sldIdLst>
    <p:sldId id="265" r:id="rId3"/>
    <p:sldId id="266" r:id="rId4"/>
    <p:sldId id="26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73" r:id="rId13"/>
    <p:sldId id="27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5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84" y="-13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2007_Workbook111111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2007_Workbook2222222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C307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52943488"/>
        <c:axId val="352949376"/>
      </c:barChart>
      <c:catAx>
        <c:axId val="352943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352949376"/>
        <c:crosses val="autoZero"/>
        <c:auto val="1"/>
        <c:lblAlgn val="ctr"/>
        <c:lblOffset val="100"/>
        <c:noMultiLvlLbl val="0"/>
      </c:catAx>
      <c:valAx>
        <c:axId val="352949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35294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78704589698751"/>
          <c:y val="0.11249748260730787"/>
          <c:w val="0.72681013569831032"/>
          <c:h val="0.7535534280715833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spPr>
            <a:solidFill>
              <a:sysClr val="windowText" lastClr="000000">
                <a:lumMod val="95000"/>
                <a:lumOff val="5000"/>
              </a:sysClr>
            </a:solidFill>
            <a:ln w="1905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2"/>
            <c:bubble3D val="0"/>
            <c:spPr>
              <a:solidFill>
                <a:sysClr val="windowText" lastClr="000000">
                  <a:lumMod val="75000"/>
                  <a:lumOff val="2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ysClr val="window" lastClr="FFFFFF">
                  <a:lumMod val="8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4"/>
            <c:bubble3D val="0"/>
            <c:spPr>
              <a:solidFill>
                <a:srgbClr val="5C307D"/>
              </a:solidFill>
              <a:ln w="19050">
                <a:solidFill>
                  <a:sysClr val="window" lastClr="FFFFFF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B</c:v>
                </c:pt>
                <c:pt idx="1">
                  <c:v>D</c:v>
                </c:pt>
                <c:pt idx="2">
                  <c:v>A</c:v>
                </c:pt>
                <c:pt idx="3">
                  <c:v>E</c:v>
                </c:pt>
                <c:pt idx="4">
                  <c:v>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199.20000000000002</c:v>
                </c:pt>
                <c:pt idx="1">
                  <c:v>67.349999999999994</c:v>
                </c:pt>
                <c:pt idx="2">
                  <c:v>82.25</c:v>
                </c:pt>
                <c:pt idx="3">
                  <c:v>174.3</c:v>
                </c:pt>
                <c:pt idx="4">
                  <c:v>646.6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0"/>
      </c:pieChart>
    </c:plotArea>
    <c:plotVisOnly val="1"/>
    <c:dispBlanksAs val="gap"/>
    <c:showDLblsOverMax val="0"/>
  </c:chart>
  <c:spPr>
    <a:ln w="19050">
      <a:noFill/>
    </a:ln>
  </c:spPr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178F4-C18B-48EC-9055-35D023B3036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6E15A-D7A9-4169-A7C2-BCB1B8BA2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8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244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48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4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01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128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63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49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858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64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849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463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510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91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86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1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3" y="1825625"/>
            <a:ext cx="38671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3" y="1825625"/>
            <a:ext cx="38671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100364" y="596210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2376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108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79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99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38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44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BCA0E-3945-47E9-A9AA-27ACE9347398}" type="datetimeFigureOut">
              <a:rPr lang="zh-CN" altLang="en-US" smtClean="0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3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12192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8472907" y="508022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0668000" y="4988969"/>
            <a:ext cx="1524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5393203" y="3881926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论文题目写在这里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题目太长分两行写也可以哦</a:t>
            </a:r>
          </a:p>
        </p:txBody>
      </p:sp>
      <p:sp>
        <p:nvSpPr>
          <p:cNvPr id="10" name="矩形 9"/>
          <p:cNvSpPr/>
          <p:nvPr/>
        </p:nvSpPr>
        <p:spPr>
          <a:xfrm>
            <a:off x="199631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99636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613" y="266706"/>
            <a:ext cx="3137850" cy="1327881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524000" y="3770844"/>
            <a:ext cx="9144000" cy="56736"/>
            <a:chOff x="30834" y="1305568"/>
            <a:chExt cx="8816454" cy="66133"/>
          </a:xfrm>
        </p:grpSpPr>
        <p:sp>
          <p:nvSpPr>
            <p:cNvPr id="14" name="矩形 13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00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"/>
            <a:ext cx="12192000" cy="4572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文献综述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1906138" y="2634216"/>
            <a:ext cx="85211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这里填写你要填写的文本，这里填写你要填写的文本，这里填写你要填写的文本，这里填写你要填写的文本，这里填写你要填写的文本，这里填写你要填写的文本。</a:t>
            </a:r>
            <a:endParaRPr lang="en-US" altLang="zh-CN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这里填写你要填写的文本，这里填写你要填写的文本，填写你要填写的文本。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here.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here.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en-US" altLang="zh-CN" u="sng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2177215" y="2059802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1906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9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12192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7549577" y="482367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论文题目写在这里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题目太长分两行写也可以哦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539791" y="4732426"/>
            <a:ext cx="486767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7855411" y="388193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谢谢聆听</a:t>
            </a:r>
          </a:p>
        </p:txBody>
      </p:sp>
      <p:sp>
        <p:nvSpPr>
          <p:cNvPr id="10" name="矩形 9"/>
          <p:cNvSpPr/>
          <p:nvPr/>
        </p:nvSpPr>
        <p:spPr>
          <a:xfrm>
            <a:off x="217555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17560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152400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613" y="266706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00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5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687773" y="3083037"/>
            <a:ext cx="312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>
                    <a:lumMod val="6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CONTENTS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316461"/>
            <a:ext cx="7539791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97588" y="1316585"/>
            <a:ext cx="4594412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74945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645268" y="291795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049600" y="290340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08049" y="297012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5260631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605904" y="2913621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94727" y="2994901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7848270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5049600" y="3482785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08049" y="354950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260631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605904" y="349300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94727" y="3574283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7848270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5049600" y="405652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08049" y="412324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5260631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7605904" y="4066746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094727" y="4148026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7848270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16"/>
          <p:cNvSpPr/>
          <p:nvPr/>
        </p:nvSpPr>
        <p:spPr>
          <a:xfrm>
            <a:off x="11293716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11614690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802460" y="2994901"/>
            <a:ext cx="0" cy="15472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2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5673" y="4491560"/>
            <a:ext cx="3943901" cy="2143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5"/>
          <p:cNvSpPr txBox="1"/>
          <p:nvPr/>
        </p:nvSpPr>
        <p:spPr>
          <a:xfrm>
            <a:off x="2290175" y="1391915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论文摘要</a:t>
            </a:r>
          </a:p>
        </p:txBody>
      </p:sp>
      <p:sp>
        <p:nvSpPr>
          <p:cNvPr id="6" name="矩形 5"/>
          <p:cNvSpPr/>
          <p:nvPr/>
        </p:nvSpPr>
        <p:spPr>
          <a:xfrm rot="10800000">
            <a:off x="2002138" y="1571059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0800000">
            <a:off x="4306394" y="1571059"/>
            <a:ext cx="648072" cy="288032"/>
            <a:chOff x="1483073" y="1052736"/>
            <a:chExt cx="648072" cy="288032"/>
          </a:xfrm>
        </p:grpSpPr>
        <p:sp>
          <p:nvSpPr>
            <p:cNvPr id="8" name="椭圆 7"/>
            <p:cNvSpPr/>
            <p:nvPr/>
          </p:nvSpPr>
          <p:spPr>
            <a:xfrm>
              <a:off x="148307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4311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2002143" y="2067970"/>
            <a:ext cx="40938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这里输入文字，这里输入文字，这里输入文字，这里输入文字，这里输入文字，这里输入文字。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这里输入文字，这里输入文字。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10373203" y="1514906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6"/>
          <p:cNvSpPr txBox="1"/>
          <p:nvPr/>
        </p:nvSpPr>
        <p:spPr>
          <a:xfrm>
            <a:off x="6222029" y="1447621"/>
            <a:ext cx="40938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这里输入文字，这里输入文字，这里输入文字，这里输入文字，这里输入文字，这里输入文字。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这里输入文字，这里输入文字，这里输入文字，这里输入文字，这里输入文字。</a:t>
            </a:r>
          </a:p>
        </p:txBody>
      </p:sp>
      <p:sp>
        <p:nvSpPr>
          <p:cNvPr id="35" name="椭圆形标注 34"/>
          <p:cNvSpPr/>
          <p:nvPr/>
        </p:nvSpPr>
        <p:spPr>
          <a:xfrm>
            <a:off x="6401133" y="3858071"/>
            <a:ext cx="1520650" cy="1508382"/>
          </a:xfrm>
          <a:prstGeom prst="wedgeEllipseCallout">
            <a:avLst>
              <a:gd name="adj1" fmla="val -63459"/>
              <a:gd name="adj2" fmla="val 24765"/>
            </a:avLst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520606" y="4258319"/>
            <a:ext cx="1281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a typeface="华文楷体" panose="02010600040101010101" pitchFamily="2" charset="-122"/>
              </a:rPr>
              <a:t>这里说明图片内容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5"/>
            <a:ext cx="12192000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1316461"/>
            <a:ext cx="7539791" cy="45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597588" y="1316585"/>
            <a:ext cx="4594412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74945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16"/>
          <p:cNvSpPr/>
          <p:nvPr/>
        </p:nvSpPr>
        <p:spPr>
          <a:xfrm>
            <a:off x="11293716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27" name="椭圆 17"/>
          <p:cNvSpPr/>
          <p:nvPr/>
        </p:nvSpPr>
        <p:spPr>
          <a:xfrm>
            <a:off x="11614690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7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6140" y="3889360"/>
            <a:ext cx="4088263" cy="245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"/>
            <a:ext cx="12192000" cy="46836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</a:p>
        </p:txBody>
      </p:sp>
      <p:sp>
        <p:nvSpPr>
          <p:cNvPr id="21" name="TextBox 29"/>
          <p:cNvSpPr txBox="1"/>
          <p:nvPr/>
        </p:nvSpPr>
        <p:spPr>
          <a:xfrm>
            <a:off x="6154541" y="2059802"/>
            <a:ext cx="439734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这里填写你要填写的文本，这里填写你要填写的文本，这里填写你要填写的文本，这里填写你要填写的文本。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这里填写你要填写的文本。</a:t>
            </a:r>
            <a:endParaRPr lang="en-US" altLang="zh-CN" dirty="0"/>
          </a:p>
        </p:txBody>
      </p:sp>
      <p:sp>
        <p:nvSpPr>
          <p:cNvPr id="22" name="矩形 21"/>
          <p:cNvSpPr/>
          <p:nvPr/>
        </p:nvSpPr>
        <p:spPr>
          <a:xfrm>
            <a:off x="6176009" y="38002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rgbClr val="5C307D"/>
                </a:solidFill>
                <a:ea typeface="华文楷体" panose="02010600040101010101" pitchFamily="2" charset="-122"/>
              </a:rPr>
              <a:t>这里填写图片说明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1777220" y="2637967"/>
            <a:ext cx="431878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这里填写你要填写的文本，这里填写你要填写的文本，这里填写你要填写的文本，这里填写你要填写的文本。</a:t>
            </a:r>
          </a:p>
        </p:txBody>
      </p:sp>
      <p:sp>
        <p:nvSpPr>
          <p:cNvPr id="27" name="TextBox 30"/>
          <p:cNvSpPr txBox="1"/>
          <p:nvPr/>
        </p:nvSpPr>
        <p:spPr>
          <a:xfrm>
            <a:off x="2177215" y="2059802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906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6248579" y="6342744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8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"/>
            <a:ext cx="12192000" cy="4572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404264" y="2521463"/>
            <a:ext cx="3170962" cy="2723550"/>
            <a:chOff x="4572000" y="2445108"/>
            <a:chExt cx="5803941" cy="2723550"/>
          </a:xfrm>
        </p:grpSpPr>
        <p:sp>
          <p:nvSpPr>
            <p:cNvPr id="19" name="直接连接符 18"/>
            <p:cNvSpPr/>
            <p:nvPr/>
          </p:nvSpPr>
          <p:spPr>
            <a:xfrm>
              <a:off x="4572000" y="516865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直接连接符 19"/>
            <p:cNvSpPr/>
            <p:nvPr/>
          </p:nvSpPr>
          <p:spPr>
            <a:xfrm>
              <a:off x="4572000" y="3806883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直接连接符 20"/>
            <p:cNvSpPr/>
            <p:nvPr/>
          </p:nvSpPr>
          <p:spPr>
            <a:xfrm>
              <a:off x="4572000" y="244510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2" name="任意多边形 21"/>
          <p:cNvSpPr/>
          <p:nvPr/>
        </p:nvSpPr>
        <p:spPr>
          <a:xfrm>
            <a:off x="7913292" y="2002694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6404263" y="2075028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理由一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6344437" y="2694676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6404263" y="343680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理由二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6344437" y="4056451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</a:p>
        </p:txBody>
      </p:sp>
      <p:sp>
        <p:nvSpPr>
          <p:cNvPr id="27" name="任意多边形 26"/>
          <p:cNvSpPr/>
          <p:nvPr/>
        </p:nvSpPr>
        <p:spPr>
          <a:xfrm>
            <a:off x="6404263" y="4798578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理由三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6404264" y="5418226"/>
            <a:ext cx="3340368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</a:p>
        </p:txBody>
      </p:sp>
      <p:sp>
        <p:nvSpPr>
          <p:cNvPr id="29" name="任意多边形 28"/>
          <p:cNvSpPr/>
          <p:nvPr/>
        </p:nvSpPr>
        <p:spPr>
          <a:xfrm>
            <a:off x="7913292" y="3364469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7913292" y="4728677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1777220" y="2637967"/>
            <a:ext cx="426945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这里填写你要填写的文本，这里填写你要填写的文本，这里填写你要填写的文本，这里填写你要填写的文本。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906137" y="5952840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0"/>
          <p:cNvSpPr txBox="1"/>
          <p:nvPr/>
        </p:nvSpPr>
        <p:spPr>
          <a:xfrm>
            <a:off x="2177215" y="2059802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906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"/>
            <a:ext cx="12192000" cy="4572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573513769"/>
              </p:ext>
            </p:extLst>
          </p:nvPr>
        </p:nvGraphicFramePr>
        <p:xfrm>
          <a:off x="4142233" y="19610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9"/>
          <p:cNvSpPr txBox="1"/>
          <p:nvPr/>
        </p:nvSpPr>
        <p:spPr>
          <a:xfrm>
            <a:off x="2067236" y="2032375"/>
            <a:ext cx="2254481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这里输入分析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这里输入分析</a:t>
            </a: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这里输入分析</a:t>
            </a:r>
          </a:p>
        </p:txBody>
      </p:sp>
      <p:sp>
        <p:nvSpPr>
          <p:cNvPr id="24" name="矩形 23"/>
          <p:cNvSpPr/>
          <p:nvPr/>
        </p:nvSpPr>
        <p:spPr>
          <a:xfrm>
            <a:off x="1937453" y="2171704"/>
            <a:ext cx="58964" cy="840581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1906137" y="5952840"/>
            <a:ext cx="838449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904343" y="2157185"/>
            <a:ext cx="0" cy="337275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8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3"/>
            <a:ext cx="12192000" cy="45721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284687" y="2995353"/>
            <a:ext cx="4006658" cy="1999630"/>
            <a:chOff x="4896537" y="2938092"/>
            <a:chExt cx="3870807" cy="1931830"/>
          </a:xfrm>
        </p:grpSpPr>
        <p:sp>
          <p:nvSpPr>
            <p:cNvPr id="24" name="任意多边形 23"/>
            <p:cNvSpPr/>
            <p:nvPr/>
          </p:nvSpPr>
          <p:spPr>
            <a:xfrm>
              <a:off x="4896537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924140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24140" y="2938093"/>
              <a:ext cx="1843204" cy="1247998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01096" y="2938092"/>
              <a:ext cx="1838645" cy="1247999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31" name="直接连接符 30"/>
          <p:cNvCxnSpPr/>
          <p:nvPr/>
        </p:nvCxnSpPr>
        <p:spPr>
          <a:xfrm>
            <a:off x="1906137" y="4869922"/>
            <a:ext cx="8384492" cy="0"/>
          </a:xfrm>
          <a:prstGeom prst="line">
            <a:avLst/>
          </a:prstGeom>
          <a:ln>
            <a:solidFill>
              <a:srgbClr val="0058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9"/>
          <p:cNvSpPr txBox="1"/>
          <p:nvPr/>
        </p:nvSpPr>
        <p:spPr>
          <a:xfrm>
            <a:off x="1901370" y="4975054"/>
            <a:ext cx="8389260" cy="6340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这里填写你的文本，这里填写你的文本，这里填写你的文本，这里填写你的文本，这里填写你的文本，这里填写你的文本，这里填写你的文本。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1777220" y="2637967"/>
            <a:ext cx="426945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这里填写你要填写的文本，这里填写你要填写的文本，这里填写你要填写的文本，这里填写你要填写的文本。</a:t>
            </a:r>
          </a:p>
        </p:txBody>
      </p:sp>
      <p:sp>
        <p:nvSpPr>
          <p:cNvPr id="34" name="TextBox 30"/>
          <p:cNvSpPr txBox="1"/>
          <p:nvPr/>
        </p:nvSpPr>
        <p:spPr>
          <a:xfrm>
            <a:off x="2177215" y="2059802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1906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3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"/>
            <a:ext cx="1219200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768124"/>
              </p:ext>
            </p:extLst>
          </p:nvPr>
        </p:nvGraphicFramePr>
        <p:xfrm>
          <a:off x="2196198" y="2904107"/>
          <a:ext cx="7806225" cy="2933250"/>
        </p:xfrm>
        <a:graphic>
          <a:graphicData uri="http://schemas.openxmlformats.org/drawingml/2006/table">
            <a:tbl>
              <a:tblPr/>
              <a:tblGrid>
                <a:gridCol w="641349"/>
                <a:gridCol w="1358900"/>
                <a:gridCol w="863600"/>
                <a:gridCol w="1371600"/>
                <a:gridCol w="2563758"/>
                <a:gridCol w="1007018"/>
              </a:tblGrid>
              <a:tr h="47440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论文研究过程</a:t>
                      </a:r>
                      <a:endParaRPr lang="zh-CN" alt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30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 时间：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20XX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年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 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- 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序号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工作任务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日期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目的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网站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备注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3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29"/>
          <p:cNvSpPr txBox="1"/>
          <p:nvPr/>
        </p:nvSpPr>
        <p:spPr>
          <a:xfrm>
            <a:off x="2091323" y="1871389"/>
            <a:ext cx="803839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这里填写你要填写的文本，这里填写你要填写的文本，这里填写你要填写的文本，这里填写你要填写的文本，这里填写你要填写的文本。</a:t>
            </a:r>
          </a:p>
        </p:txBody>
      </p:sp>
    </p:spTree>
    <p:extLst>
      <p:ext uri="{BB962C8B-B14F-4D97-AF65-F5344CB8AC3E}">
        <p14:creationId xmlns:p14="http://schemas.microsoft.com/office/powerpoint/2010/main" val="95017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5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"/>
            <a:ext cx="12192000" cy="4572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10352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0836"/>
            <a:ext cx="1219200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77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034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91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8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5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6230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319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2076809" y="2820428"/>
            <a:ext cx="5021673" cy="3598132"/>
            <a:chOff x="2697338" y="1584125"/>
            <a:chExt cx="6695564" cy="4797509"/>
          </a:xfrm>
        </p:grpSpPr>
        <p:graphicFrame>
          <p:nvGraphicFramePr>
            <p:cNvPr id="19" name="图表 18"/>
            <p:cNvGraphicFramePr/>
            <p:nvPr>
              <p:extLst>
                <p:ext uri="{D42A27DB-BD31-4B8C-83A1-F6EECF244321}">
                  <p14:modId xmlns:p14="http://schemas.microsoft.com/office/powerpoint/2010/main" val="2643139169"/>
                </p:ext>
              </p:extLst>
            </p:nvPr>
          </p:nvGraphicFramePr>
          <p:xfrm>
            <a:off x="3423298" y="1584125"/>
            <a:ext cx="4974035" cy="47975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0" name="组合 19"/>
            <p:cNvGrpSpPr/>
            <p:nvPr/>
          </p:nvGrpSpPr>
          <p:grpSpPr>
            <a:xfrm>
              <a:off x="2697338" y="1931029"/>
              <a:ext cx="6695564" cy="3068939"/>
              <a:chOff x="2697338" y="1931029"/>
              <a:chExt cx="6695564" cy="3068939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7277403" y="4424445"/>
                <a:ext cx="466531" cy="466531"/>
              </a:xfrm>
              <a:prstGeom prst="rect">
                <a:avLst/>
              </a:prstGeom>
              <a:solidFill>
                <a:srgbClr val="5C307D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C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982818" y="4491615"/>
                <a:ext cx="466531" cy="466531"/>
              </a:xfrm>
              <a:prstGeom prst="rect">
                <a:avLst/>
              </a:prstGeom>
              <a:solidFill>
                <a:srgbClr val="A6A6A6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B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080521" y="2007488"/>
                <a:ext cx="466531" cy="46653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E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125369" y="2652047"/>
                <a:ext cx="466531" cy="466531"/>
              </a:xfrm>
              <a:prstGeom prst="rect">
                <a:avLst/>
              </a:prstGeom>
              <a:solidFill>
                <a:srgbClr val="40404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A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852191" y="3319105"/>
                <a:ext cx="466531" cy="466531"/>
              </a:xfrm>
              <a:prstGeom prst="rect">
                <a:avLst/>
              </a:prstGeom>
              <a:solidFill>
                <a:srgbClr val="7F7F7F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D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文本框 40"/>
              <p:cNvSpPr txBox="1"/>
              <p:nvPr/>
            </p:nvSpPr>
            <p:spPr>
              <a:xfrm>
                <a:off x="2697339" y="4507525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7" name="文本框 41"/>
              <p:cNvSpPr txBox="1"/>
              <p:nvPr/>
            </p:nvSpPr>
            <p:spPr>
              <a:xfrm>
                <a:off x="8179923" y="4422003"/>
                <a:ext cx="121297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55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8" name="文本框 42"/>
              <p:cNvSpPr txBox="1"/>
              <p:nvPr/>
            </p:nvSpPr>
            <p:spPr>
              <a:xfrm>
                <a:off x="2697339" y="1931029"/>
                <a:ext cx="70051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9" name="文本框 43"/>
              <p:cNvSpPr txBox="1"/>
              <p:nvPr/>
            </p:nvSpPr>
            <p:spPr>
              <a:xfrm>
                <a:off x="2697339" y="3364986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6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30" name="文本框 44"/>
              <p:cNvSpPr txBox="1"/>
              <p:nvPr/>
            </p:nvSpPr>
            <p:spPr>
              <a:xfrm>
                <a:off x="2697338" y="2594649"/>
                <a:ext cx="70051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H="1">
                <a:off x="3392797" y="2183382"/>
                <a:ext cx="159764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3392797" y="2829401"/>
                <a:ext cx="5900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3392797" y="3602808"/>
                <a:ext cx="33737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3392797" y="4753902"/>
                <a:ext cx="45939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7811003" y="4660125"/>
                <a:ext cx="35384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矩形 35"/>
          <p:cNvSpPr/>
          <p:nvPr/>
        </p:nvSpPr>
        <p:spPr>
          <a:xfrm>
            <a:off x="6936315" y="3271344"/>
            <a:ext cx="3178880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这里填写你要填写的文本，这里填写你要填写的文本。</a:t>
            </a: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920729" y="3147523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920729" y="4758362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/>
          <p:cNvSpPr txBox="1"/>
          <p:nvPr/>
        </p:nvSpPr>
        <p:spPr>
          <a:xfrm>
            <a:off x="2091323" y="1871389"/>
            <a:ext cx="803839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这里填写你要填写的文本，这里填写你要填写的文本，这里填写你要填写的文本，这里填写你要填写的文本，这里填写你要填写的文本。</a:t>
            </a:r>
          </a:p>
        </p:txBody>
      </p:sp>
    </p:spTree>
    <p:extLst>
      <p:ext uri="{BB962C8B-B14F-4D97-AF65-F5344CB8AC3E}">
        <p14:creationId xmlns:p14="http://schemas.microsoft.com/office/powerpoint/2010/main" val="26996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主题1" id="{8AA272FE-3C1E-4D40-B9D3-01682CC36305}" vid="{05A223F6-D93A-4406-B50C-D3B4A1AA2819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雅黑Calibri">
    <a:majorFont>
      <a:latin typeface="Cambria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117</TotalTime>
  <Words>1450</Words>
  <Application>Microsoft Office PowerPoint</Application>
  <PresentationFormat>自定义</PresentationFormat>
  <Paragraphs>155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紫色简洁毕业答辩</dc:title>
  <dc:creator>第一PPT</dc:creator>
  <cp:keywords>www.1ppt.com</cp:keywords>
  <dc:description>第一PPT</dc:description>
  <cp:lastModifiedBy>Windows User</cp:lastModifiedBy>
  <cp:revision>54</cp:revision>
  <dcterms:created xsi:type="dcterms:W3CDTF">2014-08-08T13:32:37Z</dcterms:created>
  <dcterms:modified xsi:type="dcterms:W3CDTF">2018-08-03T08:20:49Z</dcterms:modified>
</cp:coreProperties>
</file>