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6" r:id="rId2"/>
  </p:sldMasterIdLst>
  <p:notesMasterIdLst>
    <p:notesMasterId r:id="rId27"/>
  </p:notesMasterIdLst>
  <p:sldIdLst>
    <p:sldId id="257" r:id="rId3"/>
    <p:sldId id="266" r:id="rId4"/>
    <p:sldId id="258" r:id="rId5"/>
    <p:sldId id="261" r:id="rId6"/>
    <p:sldId id="264" r:id="rId7"/>
    <p:sldId id="265" r:id="rId8"/>
    <p:sldId id="267" r:id="rId9"/>
    <p:sldId id="279" r:id="rId10"/>
    <p:sldId id="268" r:id="rId11"/>
    <p:sldId id="270" r:id="rId12"/>
    <p:sldId id="269" r:id="rId13"/>
    <p:sldId id="271" r:id="rId14"/>
    <p:sldId id="280" r:id="rId15"/>
    <p:sldId id="263" r:id="rId16"/>
    <p:sldId id="272" r:id="rId17"/>
    <p:sldId id="273" r:id="rId18"/>
    <p:sldId id="262" r:id="rId19"/>
    <p:sldId id="281" r:id="rId20"/>
    <p:sldId id="274" r:id="rId21"/>
    <p:sldId id="275" r:id="rId22"/>
    <p:sldId id="276" r:id="rId23"/>
    <p:sldId id="277" r:id="rId24"/>
    <p:sldId id="278" r:id="rId25"/>
    <p:sldId id="282" r:id="rId26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432" y="-16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F0C6546-2E95-4101-937A-6E497B0FE76B}" type="datetimeFigureOut">
              <a:rPr lang="zh-CN" altLang="en-US"/>
              <a:pPr>
                <a:defRPr/>
              </a:pPr>
              <a:t>2018/8/2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029D1C6-AA5D-457B-A8DA-752C2BCDF80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66186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6E9FAC-8AC2-49C7-BDCC-BEEA23D3E7AE}" type="datetime1">
              <a:rPr lang="zh-CN" altLang="en-US"/>
              <a:pPr>
                <a:defRPr/>
              </a:pPr>
              <a:t>2018/8/2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645E3B-93F0-4E5B-9DD7-7AAA8BD9FF2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63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4C841-7A1C-4EC0-9AB9-0DDDE2C59CED}" type="datetime1">
              <a:rPr lang="zh-CN" altLang="en-US"/>
              <a:pPr>
                <a:defRPr/>
              </a:pPr>
              <a:t>2018/8/2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812C3A-E9B5-4948-9777-2C051714B53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598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2AD71-8CBE-466C-B25F-BA3A000B7BF6}" type="datetime1">
              <a:rPr lang="zh-CN" altLang="en-US"/>
              <a:pPr>
                <a:defRPr/>
              </a:pPr>
              <a:t>2018/8/2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3E236D-1676-4C1E-B9CD-A8973B06379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8028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10617-A4D2-4B15-B64F-D55C93001C2D}" type="datetime1">
              <a:rPr lang="zh-CN" altLang="en-US"/>
              <a:pPr>
                <a:defRPr/>
              </a:pPr>
              <a:t>2018/8/2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EC45D4-1B5F-40D3-B269-67BE6ABDD05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2222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9149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433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8512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0744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0118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8216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596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288178-B492-4D2E-A857-004162E676B8}" type="datetime1">
              <a:rPr lang="zh-CN" altLang="en-US"/>
              <a:pPr>
                <a:defRPr/>
              </a:pPr>
              <a:t>2018/8/2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B5ED84-3780-4694-96A4-9134FD795D0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3508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0758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1655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7860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212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61C3F-B4AF-411B-AAC3-17B5F143AB67}" type="datetime1">
              <a:rPr lang="zh-CN" altLang="en-US"/>
              <a:pPr>
                <a:defRPr/>
              </a:pPr>
              <a:t>2018/8/2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3738AC-32C3-423C-8FF1-469515A7D28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544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3407B-755F-4081-8933-EA92ADDF50FE}" type="datetime1">
              <a:rPr lang="zh-CN" altLang="en-US"/>
              <a:pPr>
                <a:defRPr/>
              </a:pPr>
              <a:t>2018/8/2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EBACAE-F4D4-48F0-B0B6-E8C824331C7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46241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A0CCD-49C9-4D4A-984A-C85DEB5B227A}" type="datetime1">
              <a:rPr lang="zh-CN" altLang="en-US"/>
              <a:pPr>
                <a:defRPr/>
              </a:pPr>
              <a:t>2018/8/2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6F55CE-483E-4C88-978D-40B6D070369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578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6BFB7-315E-4814-BFE2-398D5A520DE3}" type="datetime1">
              <a:rPr lang="zh-CN" altLang="en-US"/>
              <a:pPr>
                <a:defRPr/>
              </a:pPr>
              <a:t>2018/8/2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351BE4-9D2E-464F-8D87-59343B52DF9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2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E415F-AC4B-4119-A351-7BA9D36B0F94}" type="datetime1">
              <a:rPr lang="zh-CN" altLang="en-US"/>
              <a:pPr>
                <a:defRPr/>
              </a:pPr>
              <a:t>2018/8/2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9E0B6E-33CB-46D3-9532-244D78BB82D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293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5" y="273052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667D7-23D6-42DC-A0A6-744657C5AA4A}" type="datetime1">
              <a:rPr lang="zh-CN" altLang="en-US"/>
              <a:pPr>
                <a:defRPr/>
              </a:pPr>
              <a:t>2018/8/2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665E7D-EB35-423A-BD1A-EC08A4BA685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976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91F4E-5594-4E33-B368-2CE5A7F4AB38}" type="datetime1">
              <a:rPr lang="zh-CN" altLang="en-US"/>
              <a:pPr>
                <a:defRPr/>
              </a:pPr>
              <a:t>2018/8/2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1BCAFF-2AF4-483B-B7B6-F773B834978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750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3365AD1-FBBB-4C56-B991-8DACE09FBCD1}" type="datetime1">
              <a:rPr lang="zh-CN" altLang="en-US"/>
              <a:pPr>
                <a:defRPr/>
              </a:pPr>
              <a:t>2018/8/2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fld id="{6533F0E6-4FC6-4739-BE35-37E8F28C42A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</p:sldLayoutIdLst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2018/8/2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58316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等腰三角形 4"/>
          <p:cNvSpPr>
            <a:spLocks noChangeArrowheads="1"/>
          </p:cNvSpPr>
          <p:nvPr/>
        </p:nvSpPr>
        <p:spPr bwMode="auto">
          <a:xfrm flipV="1">
            <a:off x="3254376" y="1438277"/>
            <a:ext cx="5694363" cy="4906963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363" name="等腰三角形 2"/>
          <p:cNvSpPr>
            <a:spLocks noChangeArrowheads="1"/>
          </p:cNvSpPr>
          <p:nvPr/>
        </p:nvSpPr>
        <p:spPr bwMode="auto">
          <a:xfrm flipV="1">
            <a:off x="3254376" y="812800"/>
            <a:ext cx="5694363" cy="4908550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364" name="任意多边形 25"/>
          <p:cNvSpPr>
            <a:spLocks noChangeArrowheads="1"/>
          </p:cNvSpPr>
          <p:nvPr/>
        </p:nvSpPr>
        <p:spPr bwMode="auto">
          <a:xfrm rot="1800000">
            <a:off x="1408113" y="-146050"/>
            <a:ext cx="203200" cy="1446213"/>
          </a:xfrm>
          <a:custGeom>
            <a:avLst/>
            <a:gdLst>
              <a:gd name="T0" fmla="*/ 0 w 202739"/>
              <a:gd name="T1" fmla="*/ 116976 h 1446522"/>
              <a:gd name="T2" fmla="*/ 204125 w 202739"/>
              <a:gd name="T3" fmla="*/ 0 h 1446522"/>
              <a:gd name="T4" fmla="*/ 204125 w 202739"/>
              <a:gd name="T5" fmla="*/ 1445595 h 1446522"/>
              <a:gd name="T6" fmla="*/ 0 w 202739"/>
              <a:gd name="T7" fmla="*/ 1445595 h 1446522"/>
              <a:gd name="T8" fmla="*/ 0 60000 65536"/>
              <a:gd name="T9" fmla="*/ 0 60000 65536"/>
              <a:gd name="T10" fmla="*/ 0 60000 65536"/>
              <a:gd name="T11" fmla="*/ 0 60000 65536"/>
              <a:gd name="T12" fmla="*/ 0 w 202739"/>
              <a:gd name="T13" fmla="*/ 0 h 1446522"/>
              <a:gd name="T14" fmla="*/ 202739 w 202739"/>
              <a:gd name="T15" fmla="*/ 1446522 h 144652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2739" h="1446522">
                <a:moveTo>
                  <a:pt x="0" y="117051"/>
                </a:moveTo>
                <a:lnTo>
                  <a:pt x="202739" y="0"/>
                </a:lnTo>
                <a:lnTo>
                  <a:pt x="202739" y="1446522"/>
                </a:lnTo>
                <a:lnTo>
                  <a:pt x="0" y="1446522"/>
                </a:lnTo>
                <a:lnTo>
                  <a:pt x="0" y="117051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65" name="任意多边形 27"/>
          <p:cNvSpPr>
            <a:spLocks noChangeArrowheads="1"/>
          </p:cNvSpPr>
          <p:nvPr/>
        </p:nvSpPr>
        <p:spPr bwMode="auto">
          <a:xfrm rot="1800000">
            <a:off x="1304926" y="-219075"/>
            <a:ext cx="46039" cy="3121025"/>
          </a:xfrm>
          <a:custGeom>
            <a:avLst/>
            <a:gdLst>
              <a:gd name="T0" fmla="*/ 0 w 45719"/>
              <a:gd name="T1" fmla="*/ 26387 h 3121422"/>
              <a:gd name="T2" fmla="*/ 46682 w 45719"/>
              <a:gd name="T3" fmla="*/ 0 h 3121422"/>
              <a:gd name="T4" fmla="*/ 46682 w 45719"/>
              <a:gd name="T5" fmla="*/ 3120231 h 3121422"/>
              <a:gd name="T6" fmla="*/ 0 w 45719"/>
              <a:gd name="T7" fmla="*/ 3120231 h 3121422"/>
              <a:gd name="T8" fmla="*/ 0 60000 65536"/>
              <a:gd name="T9" fmla="*/ 0 60000 65536"/>
              <a:gd name="T10" fmla="*/ 0 60000 65536"/>
              <a:gd name="T11" fmla="*/ 0 60000 65536"/>
              <a:gd name="T12" fmla="*/ 0 w 45719"/>
              <a:gd name="T13" fmla="*/ 0 h 3121422"/>
              <a:gd name="T14" fmla="*/ 45719 w 45719"/>
              <a:gd name="T15" fmla="*/ 3121422 h 312142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5719" h="3121422">
                <a:moveTo>
                  <a:pt x="0" y="26396"/>
                </a:moveTo>
                <a:lnTo>
                  <a:pt x="45719" y="0"/>
                </a:lnTo>
                <a:lnTo>
                  <a:pt x="45719" y="3121422"/>
                </a:lnTo>
                <a:lnTo>
                  <a:pt x="0" y="3121422"/>
                </a:lnTo>
                <a:lnTo>
                  <a:pt x="0" y="26396"/>
                </a:lnTo>
                <a:close/>
              </a:path>
            </a:pathLst>
          </a:custGeom>
          <a:solidFill>
            <a:srgbClr val="FFFFFF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66" name="任意多边形 31"/>
          <p:cNvSpPr>
            <a:spLocks noChangeArrowheads="1"/>
          </p:cNvSpPr>
          <p:nvPr/>
        </p:nvSpPr>
        <p:spPr bwMode="auto">
          <a:xfrm rot="1800000">
            <a:off x="2024064" y="4803777"/>
            <a:ext cx="46037" cy="2219325"/>
          </a:xfrm>
          <a:custGeom>
            <a:avLst/>
            <a:gdLst>
              <a:gd name="T0" fmla="*/ 0 w 45719"/>
              <a:gd name="T1" fmla="*/ 0 h 2219821"/>
              <a:gd name="T2" fmla="*/ 46679 w 45719"/>
              <a:gd name="T3" fmla="*/ 0 h 2219821"/>
              <a:gd name="T4" fmla="*/ 46679 w 45719"/>
              <a:gd name="T5" fmla="*/ 2191955 h 2219821"/>
              <a:gd name="T6" fmla="*/ 0 w 45719"/>
              <a:gd name="T7" fmla="*/ 2218333 h 2219821"/>
              <a:gd name="T8" fmla="*/ 0 60000 65536"/>
              <a:gd name="T9" fmla="*/ 0 60000 65536"/>
              <a:gd name="T10" fmla="*/ 0 60000 65536"/>
              <a:gd name="T11" fmla="*/ 0 60000 65536"/>
              <a:gd name="T12" fmla="*/ 0 w 45719"/>
              <a:gd name="T13" fmla="*/ 0 h 2219821"/>
              <a:gd name="T14" fmla="*/ 45719 w 45719"/>
              <a:gd name="T15" fmla="*/ 2219821 h 221982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5719" h="2219821">
                <a:moveTo>
                  <a:pt x="0" y="0"/>
                </a:moveTo>
                <a:lnTo>
                  <a:pt x="45719" y="0"/>
                </a:lnTo>
                <a:lnTo>
                  <a:pt x="45719" y="2193425"/>
                </a:lnTo>
                <a:lnTo>
                  <a:pt x="0" y="2219821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67" name="任意多边形 34"/>
          <p:cNvSpPr>
            <a:spLocks noChangeArrowheads="1"/>
          </p:cNvSpPr>
          <p:nvPr/>
        </p:nvSpPr>
        <p:spPr bwMode="auto">
          <a:xfrm rot="1800000">
            <a:off x="1930400" y="6380163"/>
            <a:ext cx="238125" cy="582612"/>
          </a:xfrm>
          <a:custGeom>
            <a:avLst/>
            <a:gdLst>
              <a:gd name="T0" fmla="*/ 0 w 239049"/>
              <a:gd name="T1" fmla="*/ 0 h 581981"/>
              <a:gd name="T2" fmla="*/ 236288 w 239049"/>
              <a:gd name="T3" fmla="*/ 0 h 581981"/>
              <a:gd name="T4" fmla="*/ 236288 w 239049"/>
              <a:gd name="T5" fmla="*/ 445410 h 581981"/>
              <a:gd name="T6" fmla="*/ 0 w 239049"/>
              <a:gd name="T7" fmla="*/ 583876 h 581981"/>
              <a:gd name="T8" fmla="*/ 0 60000 65536"/>
              <a:gd name="T9" fmla="*/ 0 60000 65536"/>
              <a:gd name="T10" fmla="*/ 0 60000 65536"/>
              <a:gd name="T11" fmla="*/ 0 60000 65536"/>
              <a:gd name="T12" fmla="*/ 0 w 239049"/>
              <a:gd name="T13" fmla="*/ 0 h 581981"/>
              <a:gd name="T14" fmla="*/ 239049 w 239049"/>
              <a:gd name="T15" fmla="*/ 581981 h 5819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9049" h="581981">
                <a:moveTo>
                  <a:pt x="0" y="0"/>
                </a:moveTo>
                <a:lnTo>
                  <a:pt x="239049" y="0"/>
                </a:lnTo>
                <a:lnTo>
                  <a:pt x="239049" y="443965"/>
                </a:lnTo>
                <a:lnTo>
                  <a:pt x="0" y="581981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68" name="矩形 14"/>
          <p:cNvSpPr>
            <a:spLocks noChangeArrowheads="1"/>
          </p:cNvSpPr>
          <p:nvPr/>
        </p:nvSpPr>
        <p:spPr bwMode="auto">
          <a:xfrm rot="1800000">
            <a:off x="11090275" y="2316165"/>
            <a:ext cx="44451" cy="3463925"/>
          </a:xfrm>
          <a:prstGeom prst="rect">
            <a:avLst/>
          </a:prstGeom>
          <a:solidFill>
            <a:srgbClr val="FFFFFF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369" name="任意多边形 36"/>
          <p:cNvSpPr>
            <a:spLocks noChangeArrowheads="1"/>
          </p:cNvSpPr>
          <p:nvPr/>
        </p:nvSpPr>
        <p:spPr bwMode="auto">
          <a:xfrm rot="1800000">
            <a:off x="11558588" y="2481263"/>
            <a:ext cx="239712" cy="2520950"/>
          </a:xfrm>
          <a:custGeom>
            <a:avLst/>
            <a:gdLst>
              <a:gd name="T0" fmla="*/ 0 w 239049"/>
              <a:gd name="T1" fmla="*/ 0 h 2521176"/>
              <a:gd name="T2" fmla="*/ 241044 w 239049"/>
              <a:gd name="T3" fmla="*/ 413935 h 2521176"/>
              <a:gd name="T4" fmla="*/ 241044 w 239049"/>
              <a:gd name="T5" fmla="*/ 2520498 h 2521176"/>
              <a:gd name="T6" fmla="*/ 0 w 239049"/>
              <a:gd name="T7" fmla="*/ 2520498 h 2521176"/>
              <a:gd name="T8" fmla="*/ 0 60000 65536"/>
              <a:gd name="T9" fmla="*/ 0 60000 65536"/>
              <a:gd name="T10" fmla="*/ 0 60000 65536"/>
              <a:gd name="T11" fmla="*/ 0 60000 65536"/>
              <a:gd name="T12" fmla="*/ 0 w 239049"/>
              <a:gd name="T13" fmla="*/ 0 h 2521176"/>
              <a:gd name="T14" fmla="*/ 239049 w 239049"/>
              <a:gd name="T15" fmla="*/ 2521176 h 252117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9049" h="2521176">
                <a:moveTo>
                  <a:pt x="0" y="0"/>
                </a:moveTo>
                <a:lnTo>
                  <a:pt x="239049" y="414046"/>
                </a:lnTo>
                <a:lnTo>
                  <a:pt x="239049" y="2521176"/>
                </a:lnTo>
                <a:lnTo>
                  <a:pt x="0" y="2521176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70" name="文本框 22"/>
          <p:cNvSpPr>
            <a:spLocks noChangeArrowheads="1"/>
          </p:cNvSpPr>
          <p:nvPr/>
        </p:nvSpPr>
        <p:spPr bwMode="auto">
          <a:xfrm>
            <a:off x="3886201" y="1308101"/>
            <a:ext cx="448231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B</a:t>
            </a:r>
            <a:r>
              <a:rPr lang="en-US" altLang="zh-C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USINESS      </a:t>
            </a:r>
            <a:r>
              <a:rPr lang="en-US" altLang="zh-C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R</a:t>
            </a:r>
            <a:r>
              <a:rPr lang="en-US" altLang="zh-C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EPORT</a:t>
            </a:r>
            <a:endParaRPr lang="zh-CN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15371" name="文本框 23"/>
          <p:cNvSpPr>
            <a:spLocks noChangeArrowheads="1"/>
          </p:cNvSpPr>
          <p:nvPr/>
        </p:nvSpPr>
        <p:spPr bwMode="auto">
          <a:xfrm>
            <a:off x="5103814" y="2540001"/>
            <a:ext cx="193995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  <a:sym typeface="Impact" pitchFamily="34" charset="0"/>
              </a:rPr>
              <a:t>201X</a:t>
            </a:r>
            <a:endParaRPr lang="zh-CN" altLang="en-US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  <a:sym typeface="Impact" pitchFamily="34" charset="0"/>
            </a:endParaRPr>
          </a:p>
        </p:txBody>
      </p:sp>
      <p:sp>
        <p:nvSpPr>
          <p:cNvPr id="15372" name="直接连接符 11"/>
          <p:cNvSpPr>
            <a:spLocks noChangeShapeType="1"/>
          </p:cNvSpPr>
          <p:nvPr/>
        </p:nvSpPr>
        <p:spPr bwMode="auto">
          <a:xfrm>
            <a:off x="4689476" y="2333625"/>
            <a:ext cx="2824163" cy="0"/>
          </a:xfrm>
          <a:prstGeom prst="line">
            <a:avLst/>
          </a:prstGeom>
          <a:noFill/>
          <a:ln w="19050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3" name="直接连接符 37"/>
          <p:cNvSpPr>
            <a:spLocks noChangeShapeType="1"/>
          </p:cNvSpPr>
          <p:nvPr/>
        </p:nvSpPr>
        <p:spPr bwMode="auto">
          <a:xfrm>
            <a:off x="5341939" y="3932240"/>
            <a:ext cx="1476375" cy="1587"/>
          </a:xfrm>
          <a:prstGeom prst="line">
            <a:avLst/>
          </a:prstGeom>
          <a:noFill/>
          <a:ln w="19050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24627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4628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4579" name="文本框 4"/>
          <p:cNvSpPr>
            <a:spLocks noChangeArrowheads="1"/>
          </p:cNvSpPr>
          <p:nvPr/>
        </p:nvSpPr>
        <p:spPr bwMode="auto">
          <a:xfrm>
            <a:off x="4070352" y="247651"/>
            <a:ext cx="40254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24580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24625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4626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4581" name="任意多边形 16"/>
          <p:cNvSpPr>
            <a:spLocks noChangeArrowheads="1"/>
          </p:cNvSpPr>
          <p:nvPr/>
        </p:nvSpPr>
        <p:spPr bwMode="auto">
          <a:xfrm rot="2796417">
            <a:off x="5012532" y="2391570"/>
            <a:ext cx="1143000" cy="1443037"/>
          </a:xfrm>
          <a:custGeom>
            <a:avLst/>
            <a:gdLst>
              <a:gd name="T0" fmla="*/ 28142 w 1997680"/>
              <a:gd name="T1" fmla="*/ 153937 h 2524712"/>
              <a:gd name="T2" fmla="*/ 174136 w 1997680"/>
              <a:gd name="T3" fmla="*/ 0 h 2524712"/>
              <a:gd name="T4" fmla="*/ 239824 w 1997680"/>
              <a:gd name="T5" fmla="*/ 61907 h 2524712"/>
              <a:gd name="T6" fmla="*/ 310120 w 1997680"/>
              <a:gd name="T7" fmla="*/ 128159 h 2524712"/>
              <a:gd name="T8" fmla="*/ 374185 w 1997680"/>
              <a:gd name="T9" fmla="*/ 188538 h 2524712"/>
              <a:gd name="T10" fmla="*/ 316558 w 1997680"/>
              <a:gd name="T11" fmla="*/ 249301 h 2524712"/>
              <a:gd name="T12" fmla="*/ 316894 w 1997680"/>
              <a:gd name="T13" fmla="*/ 249618 h 2524712"/>
              <a:gd name="T14" fmla="*/ 312148 w 1997680"/>
              <a:gd name="T15" fmla="*/ 255752 h 2524712"/>
              <a:gd name="T16" fmla="*/ 305590 w 1997680"/>
              <a:gd name="T17" fmla="*/ 305397 h 2524712"/>
              <a:gd name="T18" fmla="*/ 305893 w 1997680"/>
              <a:gd name="T19" fmla="*/ 306161 h 2524712"/>
              <a:gd name="T20" fmla="*/ 305764 w 1997680"/>
              <a:gd name="T21" fmla="*/ 306200 h 2524712"/>
              <a:gd name="T22" fmla="*/ 331659 w 1997680"/>
              <a:gd name="T23" fmla="*/ 390969 h 2524712"/>
              <a:gd name="T24" fmla="*/ 66626 w 1997680"/>
              <a:gd name="T25" fmla="*/ 471421 h 2524712"/>
              <a:gd name="T26" fmla="*/ 5733 w 1997680"/>
              <a:gd name="T27" fmla="*/ 272076 h 2524712"/>
              <a:gd name="T28" fmla="*/ 5999 w 1997680"/>
              <a:gd name="T29" fmla="*/ 271995 h 2524712"/>
              <a:gd name="T30" fmla="*/ 5370 w 1997680"/>
              <a:gd name="T31" fmla="*/ 270410 h 2524712"/>
              <a:gd name="T32" fmla="*/ 18987 w 1997680"/>
              <a:gd name="T33" fmla="*/ 167332 h 2524712"/>
              <a:gd name="T34" fmla="*/ 28840 w 1997680"/>
              <a:gd name="T35" fmla="*/ 154595 h 252471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997680"/>
              <a:gd name="T55" fmla="*/ 0 h 2524712"/>
              <a:gd name="T56" fmla="*/ 1997680 w 1997680"/>
              <a:gd name="T57" fmla="*/ 2524712 h 2524712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997680" h="2524712">
                <a:moveTo>
                  <a:pt x="150246" y="824418"/>
                </a:moveTo>
                <a:lnTo>
                  <a:pt x="929670" y="0"/>
                </a:lnTo>
                <a:lnTo>
                  <a:pt x="1280355" y="331546"/>
                </a:lnTo>
                <a:lnTo>
                  <a:pt x="1655649" y="686358"/>
                </a:lnTo>
                <a:lnTo>
                  <a:pt x="1997680" y="1009723"/>
                </a:lnTo>
                <a:lnTo>
                  <a:pt x="1690021" y="1335142"/>
                </a:lnTo>
                <a:lnTo>
                  <a:pt x="1691814" y="1336837"/>
                </a:lnTo>
                <a:lnTo>
                  <a:pt x="1666479" y="1369692"/>
                </a:lnTo>
                <a:cubicBezTo>
                  <a:pt x="1616466" y="1450265"/>
                  <a:pt x="1605036" y="1547518"/>
                  <a:pt x="1631465" y="1635569"/>
                </a:cubicBezTo>
                <a:lnTo>
                  <a:pt x="1633083" y="1639655"/>
                </a:lnTo>
                <a:lnTo>
                  <a:pt x="1632398" y="1639864"/>
                </a:lnTo>
                <a:lnTo>
                  <a:pt x="1770641" y="2093848"/>
                </a:lnTo>
                <a:lnTo>
                  <a:pt x="355698" y="2524712"/>
                </a:lnTo>
                <a:lnTo>
                  <a:pt x="30604" y="1457111"/>
                </a:lnTo>
                <a:lnTo>
                  <a:pt x="32026" y="1456678"/>
                </a:lnTo>
                <a:lnTo>
                  <a:pt x="28667" y="1448193"/>
                </a:lnTo>
                <a:cubicBezTo>
                  <a:pt x="-26207" y="1265374"/>
                  <a:pt x="-2477" y="1063448"/>
                  <a:pt x="101365" y="896153"/>
                </a:cubicBezTo>
                <a:lnTo>
                  <a:pt x="153968" y="827937"/>
                </a:lnTo>
                <a:lnTo>
                  <a:pt x="150246" y="824418"/>
                </a:lnTo>
                <a:close/>
              </a:path>
            </a:pathLst>
          </a:custGeom>
          <a:solidFill>
            <a:srgbClr val="FEFEFE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2" name="任意多边形 17"/>
          <p:cNvSpPr>
            <a:spLocks noChangeArrowheads="1"/>
          </p:cNvSpPr>
          <p:nvPr/>
        </p:nvSpPr>
        <p:spPr bwMode="auto">
          <a:xfrm rot="18803583" flipH="1">
            <a:off x="6077745" y="2397920"/>
            <a:ext cx="1133475" cy="1443037"/>
          </a:xfrm>
          <a:custGeom>
            <a:avLst/>
            <a:gdLst>
              <a:gd name="T0" fmla="*/ 173663 w 1982833"/>
              <a:gd name="T1" fmla="*/ 0 h 2524712"/>
              <a:gd name="T2" fmla="*/ 28066 w 1982833"/>
              <a:gd name="T3" fmla="*/ 153937 h 2524712"/>
              <a:gd name="T4" fmla="*/ 28761 w 1982833"/>
              <a:gd name="T5" fmla="*/ 154595 h 2524712"/>
              <a:gd name="T6" fmla="*/ 18935 w 1982833"/>
              <a:gd name="T7" fmla="*/ 167332 h 2524712"/>
              <a:gd name="T8" fmla="*/ 5355 w 1982833"/>
              <a:gd name="T9" fmla="*/ 270410 h 2524712"/>
              <a:gd name="T10" fmla="*/ 5982 w 1982833"/>
              <a:gd name="T11" fmla="*/ 271995 h 2524712"/>
              <a:gd name="T12" fmla="*/ 5717 w 1982833"/>
              <a:gd name="T13" fmla="*/ 272076 h 2524712"/>
              <a:gd name="T14" fmla="*/ 66444 w 1982833"/>
              <a:gd name="T15" fmla="*/ 471421 h 2524712"/>
              <a:gd name="T16" fmla="*/ 317500 w 1982833"/>
              <a:gd name="T17" fmla="*/ 395003 h 2524712"/>
              <a:gd name="T18" fmla="*/ 292697 w 1982833"/>
              <a:gd name="T19" fmla="*/ 313583 h 2524712"/>
              <a:gd name="T20" fmla="*/ 292825 w 1982833"/>
              <a:gd name="T21" fmla="*/ 313543 h 2524712"/>
              <a:gd name="T22" fmla="*/ 292522 w 1982833"/>
              <a:gd name="T23" fmla="*/ 312780 h 2524712"/>
              <a:gd name="T24" fmla="*/ 299063 w 1982833"/>
              <a:gd name="T25" fmla="*/ 263135 h 2524712"/>
              <a:gd name="T26" fmla="*/ 303796 w 1982833"/>
              <a:gd name="T27" fmla="*/ 257001 h 2524712"/>
              <a:gd name="T28" fmla="*/ 303461 w 1982833"/>
              <a:gd name="T29" fmla="*/ 256684 h 2524712"/>
              <a:gd name="T30" fmla="*/ 370393 w 1982833"/>
              <a:gd name="T31" fmla="*/ 185917 h 2524712"/>
              <a:gd name="T32" fmla="*/ 309276 w 1982833"/>
              <a:gd name="T33" fmla="*/ 128159 h 2524712"/>
              <a:gd name="T34" fmla="*/ 239171 w 1982833"/>
              <a:gd name="T35" fmla="*/ 61907 h 252471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982833"/>
              <a:gd name="T55" fmla="*/ 0 h 2524712"/>
              <a:gd name="T56" fmla="*/ 1982833 w 1982833"/>
              <a:gd name="T57" fmla="*/ 2524712 h 2524712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982833" h="2524712">
                <a:moveTo>
                  <a:pt x="929670" y="0"/>
                </a:moveTo>
                <a:lnTo>
                  <a:pt x="150246" y="824418"/>
                </a:lnTo>
                <a:lnTo>
                  <a:pt x="153968" y="827937"/>
                </a:lnTo>
                <a:lnTo>
                  <a:pt x="101365" y="896153"/>
                </a:lnTo>
                <a:cubicBezTo>
                  <a:pt x="-2477" y="1063448"/>
                  <a:pt x="-26207" y="1265374"/>
                  <a:pt x="28667" y="1448193"/>
                </a:cubicBezTo>
                <a:lnTo>
                  <a:pt x="32026" y="1456678"/>
                </a:lnTo>
                <a:lnTo>
                  <a:pt x="30604" y="1457111"/>
                </a:lnTo>
                <a:lnTo>
                  <a:pt x="355698" y="2524712"/>
                </a:lnTo>
                <a:lnTo>
                  <a:pt x="1699679" y="2115457"/>
                </a:lnTo>
                <a:lnTo>
                  <a:pt x="1566897" y="1679404"/>
                </a:lnTo>
                <a:lnTo>
                  <a:pt x="1567582" y="1679195"/>
                </a:lnTo>
                <a:lnTo>
                  <a:pt x="1565964" y="1675108"/>
                </a:lnTo>
                <a:cubicBezTo>
                  <a:pt x="1539535" y="1587058"/>
                  <a:pt x="1550964" y="1489806"/>
                  <a:pt x="1600977" y="1409232"/>
                </a:cubicBezTo>
                <a:lnTo>
                  <a:pt x="1626313" y="1376377"/>
                </a:lnTo>
                <a:lnTo>
                  <a:pt x="1624520" y="1374682"/>
                </a:lnTo>
                <a:lnTo>
                  <a:pt x="1982833" y="995685"/>
                </a:lnTo>
                <a:lnTo>
                  <a:pt x="1655649" y="686358"/>
                </a:lnTo>
                <a:lnTo>
                  <a:pt x="1280355" y="331546"/>
                </a:lnTo>
                <a:lnTo>
                  <a:pt x="929670" y="0"/>
                </a:lnTo>
                <a:close/>
              </a:path>
            </a:pathLst>
          </a:cu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3" name="任意多边形 18"/>
          <p:cNvSpPr>
            <a:spLocks noChangeArrowheads="1"/>
          </p:cNvSpPr>
          <p:nvPr/>
        </p:nvSpPr>
        <p:spPr bwMode="auto">
          <a:xfrm rot="20788334" flipH="1" flipV="1">
            <a:off x="6707188" y="3467100"/>
            <a:ext cx="1128712" cy="1443038"/>
          </a:xfrm>
          <a:custGeom>
            <a:avLst/>
            <a:gdLst>
              <a:gd name="T0" fmla="*/ 66443 w 1974521"/>
              <a:gd name="T1" fmla="*/ 471422 h 2524712"/>
              <a:gd name="T2" fmla="*/ 5716 w 1974521"/>
              <a:gd name="T3" fmla="*/ 272076 h 2524712"/>
              <a:gd name="T4" fmla="*/ 5982 w 1974521"/>
              <a:gd name="T5" fmla="*/ 271995 h 2524712"/>
              <a:gd name="T6" fmla="*/ 5355 w 1974521"/>
              <a:gd name="T7" fmla="*/ 270411 h 2524712"/>
              <a:gd name="T8" fmla="*/ 18934 w 1974521"/>
              <a:gd name="T9" fmla="*/ 167333 h 2524712"/>
              <a:gd name="T10" fmla="*/ 28760 w 1974521"/>
              <a:gd name="T11" fmla="*/ 154595 h 2524712"/>
              <a:gd name="T12" fmla="*/ 28065 w 1974521"/>
              <a:gd name="T13" fmla="*/ 153938 h 2524712"/>
              <a:gd name="T14" fmla="*/ 173657 w 1974521"/>
              <a:gd name="T15" fmla="*/ 0 h 2524712"/>
              <a:gd name="T16" fmla="*/ 239163 w 1974521"/>
              <a:gd name="T17" fmla="*/ 61907 h 2524712"/>
              <a:gd name="T18" fmla="*/ 309266 w 1974521"/>
              <a:gd name="T19" fmla="*/ 128159 h 2524712"/>
              <a:gd name="T20" fmla="*/ 368830 w 1974521"/>
              <a:gd name="T21" fmla="*/ 184450 h 2524712"/>
              <a:gd name="T22" fmla="*/ 304505 w 1974521"/>
              <a:gd name="T23" fmla="*/ 252462 h 2524712"/>
              <a:gd name="T24" fmla="*/ 304840 w 1974521"/>
              <a:gd name="T25" fmla="*/ 252778 h 2524712"/>
              <a:gd name="T26" fmla="*/ 300108 w 1974521"/>
              <a:gd name="T27" fmla="*/ 258913 h 2524712"/>
              <a:gd name="T28" fmla="*/ 293567 w 1974521"/>
              <a:gd name="T29" fmla="*/ 308558 h 2524712"/>
              <a:gd name="T30" fmla="*/ 293870 w 1974521"/>
              <a:gd name="T31" fmla="*/ 309321 h 2524712"/>
              <a:gd name="T32" fmla="*/ 293742 w 1974521"/>
              <a:gd name="T33" fmla="*/ 309360 h 2524712"/>
              <a:gd name="T34" fmla="*/ 319633 w 1974521"/>
              <a:gd name="T35" fmla="*/ 394352 h 252471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974521"/>
              <a:gd name="T55" fmla="*/ 0 h 2524712"/>
              <a:gd name="T56" fmla="*/ 1974521 w 1974521"/>
              <a:gd name="T57" fmla="*/ 2524712 h 2524712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974521" h="2524712">
                <a:moveTo>
                  <a:pt x="355698" y="2524712"/>
                </a:moveTo>
                <a:lnTo>
                  <a:pt x="30604" y="1457111"/>
                </a:lnTo>
                <a:lnTo>
                  <a:pt x="32026" y="1456678"/>
                </a:lnTo>
                <a:lnTo>
                  <a:pt x="28667" y="1448193"/>
                </a:lnTo>
                <a:cubicBezTo>
                  <a:pt x="-26207" y="1265374"/>
                  <a:pt x="-2477" y="1063448"/>
                  <a:pt x="101365" y="896153"/>
                </a:cubicBezTo>
                <a:lnTo>
                  <a:pt x="153968" y="827937"/>
                </a:lnTo>
                <a:lnTo>
                  <a:pt x="150246" y="824418"/>
                </a:lnTo>
                <a:lnTo>
                  <a:pt x="929670" y="0"/>
                </a:lnTo>
                <a:lnTo>
                  <a:pt x="1280355" y="331546"/>
                </a:lnTo>
                <a:lnTo>
                  <a:pt x="1655649" y="686358"/>
                </a:lnTo>
                <a:lnTo>
                  <a:pt x="1974521" y="987827"/>
                </a:lnTo>
                <a:lnTo>
                  <a:pt x="1630161" y="1352065"/>
                </a:lnTo>
                <a:lnTo>
                  <a:pt x="1631954" y="1353760"/>
                </a:lnTo>
                <a:lnTo>
                  <a:pt x="1606619" y="1386615"/>
                </a:lnTo>
                <a:cubicBezTo>
                  <a:pt x="1556606" y="1467188"/>
                  <a:pt x="1545177" y="1564441"/>
                  <a:pt x="1571605" y="1652492"/>
                </a:cubicBezTo>
                <a:lnTo>
                  <a:pt x="1573223" y="1656578"/>
                </a:lnTo>
                <a:lnTo>
                  <a:pt x="1572538" y="1656786"/>
                </a:lnTo>
                <a:lnTo>
                  <a:pt x="1711144" y="2111965"/>
                </a:lnTo>
                <a:lnTo>
                  <a:pt x="355698" y="2524712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4" name="任意多边形 19"/>
          <p:cNvSpPr>
            <a:spLocks noChangeArrowheads="1"/>
          </p:cNvSpPr>
          <p:nvPr/>
        </p:nvSpPr>
        <p:spPr bwMode="auto">
          <a:xfrm rot="811666" flipV="1">
            <a:off x="4406901" y="3468690"/>
            <a:ext cx="1144588" cy="1443037"/>
          </a:xfrm>
          <a:custGeom>
            <a:avLst/>
            <a:gdLst>
              <a:gd name="T0" fmla="*/ 66293 w 2003794"/>
              <a:gd name="T1" fmla="*/ 471421 h 2524712"/>
              <a:gd name="T2" fmla="*/ 326054 w 2003794"/>
              <a:gd name="T3" fmla="*/ 392174 h 2524712"/>
              <a:gd name="T4" fmla="*/ 301500 w 2003794"/>
              <a:gd name="T5" fmla="*/ 311389 h 2524712"/>
              <a:gd name="T6" fmla="*/ 301628 w 2003794"/>
              <a:gd name="T7" fmla="*/ 311350 h 2524712"/>
              <a:gd name="T8" fmla="*/ 301325 w 2003794"/>
              <a:gd name="T9" fmla="*/ 310587 h 2524712"/>
              <a:gd name="T10" fmla="*/ 307852 w 2003794"/>
              <a:gd name="T11" fmla="*/ 260942 h 2524712"/>
              <a:gd name="T12" fmla="*/ 312573 w 2003794"/>
              <a:gd name="T13" fmla="*/ 254807 h 2524712"/>
              <a:gd name="T14" fmla="*/ 312239 w 2003794"/>
              <a:gd name="T15" fmla="*/ 254490 h 2524712"/>
              <a:gd name="T16" fmla="*/ 373458 w 2003794"/>
              <a:gd name="T17" fmla="*/ 189617 h 2524712"/>
              <a:gd name="T18" fmla="*/ 308572 w 2003794"/>
              <a:gd name="T19" fmla="*/ 128159 h 2524712"/>
              <a:gd name="T20" fmla="*/ 238627 w 2003794"/>
              <a:gd name="T21" fmla="*/ 61907 h 2524712"/>
              <a:gd name="T22" fmla="*/ 173268 w 2003794"/>
              <a:gd name="T23" fmla="*/ 0 h 2524712"/>
              <a:gd name="T24" fmla="*/ 28002 w 2003794"/>
              <a:gd name="T25" fmla="*/ 153937 h 2524712"/>
              <a:gd name="T26" fmla="*/ 28696 w 2003794"/>
              <a:gd name="T27" fmla="*/ 154595 h 2524712"/>
              <a:gd name="T28" fmla="*/ 18892 w 2003794"/>
              <a:gd name="T29" fmla="*/ 167332 h 2524712"/>
              <a:gd name="T30" fmla="*/ 5343 w 2003794"/>
              <a:gd name="T31" fmla="*/ 270410 h 2524712"/>
              <a:gd name="T32" fmla="*/ 5969 w 2003794"/>
              <a:gd name="T33" fmla="*/ 271995 h 2524712"/>
              <a:gd name="T34" fmla="*/ 5704 w 2003794"/>
              <a:gd name="T35" fmla="*/ 272076 h 252471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003794"/>
              <a:gd name="T55" fmla="*/ 0 h 2524712"/>
              <a:gd name="T56" fmla="*/ 2003794 w 2003794"/>
              <a:gd name="T57" fmla="*/ 2524712 h 2524712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003794" h="2524712">
                <a:moveTo>
                  <a:pt x="355698" y="2524712"/>
                </a:moveTo>
                <a:lnTo>
                  <a:pt x="1749448" y="2100302"/>
                </a:lnTo>
                <a:lnTo>
                  <a:pt x="1617702" y="1667654"/>
                </a:lnTo>
                <a:lnTo>
                  <a:pt x="1618387" y="1667445"/>
                </a:lnTo>
                <a:lnTo>
                  <a:pt x="1616769" y="1663359"/>
                </a:lnTo>
                <a:cubicBezTo>
                  <a:pt x="1590341" y="1575308"/>
                  <a:pt x="1601770" y="1478056"/>
                  <a:pt x="1651782" y="1397482"/>
                </a:cubicBezTo>
                <a:lnTo>
                  <a:pt x="1677117" y="1364628"/>
                </a:lnTo>
                <a:lnTo>
                  <a:pt x="1675325" y="1362932"/>
                </a:lnTo>
                <a:lnTo>
                  <a:pt x="2003794" y="1015502"/>
                </a:lnTo>
                <a:lnTo>
                  <a:pt x="1655649" y="686358"/>
                </a:lnTo>
                <a:lnTo>
                  <a:pt x="1280355" y="331546"/>
                </a:lnTo>
                <a:lnTo>
                  <a:pt x="929670" y="0"/>
                </a:lnTo>
                <a:lnTo>
                  <a:pt x="150246" y="824418"/>
                </a:lnTo>
                <a:lnTo>
                  <a:pt x="153968" y="827937"/>
                </a:lnTo>
                <a:lnTo>
                  <a:pt x="101365" y="896153"/>
                </a:lnTo>
                <a:cubicBezTo>
                  <a:pt x="-2477" y="1063448"/>
                  <a:pt x="-26207" y="1265374"/>
                  <a:pt x="28667" y="1448193"/>
                </a:cubicBezTo>
                <a:lnTo>
                  <a:pt x="32026" y="1456678"/>
                </a:lnTo>
                <a:lnTo>
                  <a:pt x="30604" y="1457111"/>
                </a:lnTo>
                <a:lnTo>
                  <a:pt x="355698" y="2524712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5" name="任意多边形 20"/>
          <p:cNvSpPr>
            <a:spLocks noChangeArrowheads="1"/>
          </p:cNvSpPr>
          <p:nvPr/>
        </p:nvSpPr>
        <p:spPr bwMode="auto">
          <a:xfrm rot="18755030" flipV="1">
            <a:off x="5018882" y="4436270"/>
            <a:ext cx="1130300" cy="1439863"/>
          </a:xfrm>
          <a:custGeom>
            <a:avLst/>
            <a:gdLst>
              <a:gd name="T0" fmla="*/ 634634 w 1424028"/>
              <a:gd name="T1" fmla="*/ 752559 h 1814500"/>
              <a:gd name="T2" fmla="*/ 581891 w 1424028"/>
              <a:gd name="T3" fmla="*/ 579484 h 1814500"/>
              <a:gd name="T4" fmla="*/ 582137 w 1424028"/>
              <a:gd name="T5" fmla="*/ 579409 h 1814500"/>
              <a:gd name="T6" fmla="*/ 581554 w 1424028"/>
              <a:gd name="T7" fmla="*/ 577937 h 1814500"/>
              <a:gd name="T8" fmla="*/ 594168 w 1424028"/>
              <a:gd name="T9" fmla="*/ 482224 h 1814500"/>
              <a:gd name="T10" fmla="*/ 603296 w 1424028"/>
              <a:gd name="T11" fmla="*/ 470395 h 1814500"/>
              <a:gd name="T12" fmla="*/ 602650 w 1424028"/>
              <a:gd name="T13" fmla="*/ 469785 h 1814500"/>
              <a:gd name="T14" fmla="*/ 712105 w 1424028"/>
              <a:gd name="T15" fmla="*/ 354101 h 1814500"/>
              <a:gd name="T16" fmla="*/ 596483 w 1424028"/>
              <a:gd name="T17" fmla="*/ 244872 h 1814500"/>
              <a:gd name="T18" fmla="*/ 491688 w 1424028"/>
              <a:gd name="T19" fmla="*/ 145873 h 1814500"/>
              <a:gd name="T20" fmla="*/ 332841 w 1424028"/>
              <a:gd name="T21" fmla="*/ 0 h 1814500"/>
              <a:gd name="T22" fmla="*/ 54130 w 1424028"/>
              <a:gd name="T23" fmla="*/ 294574 h 1814500"/>
              <a:gd name="T24" fmla="*/ 55470 w 1424028"/>
              <a:gd name="T25" fmla="*/ 295840 h 1814500"/>
              <a:gd name="T26" fmla="*/ 36519 w 1424028"/>
              <a:gd name="T27" fmla="*/ 320398 h 1814500"/>
              <a:gd name="T28" fmla="*/ 10328 w 1424028"/>
              <a:gd name="T29" fmla="*/ 519129 h 1814500"/>
              <a:gd name="T30" fmla="*/ 11538 w 1424028"/>
              <a:gd name="T31" fmla="*/ 522183 h 1814500"/>
              <a:gd name="T32" fmla="*/ 11026 w 1424028"/>
              <a:gd name="T33" fmla="*/ 522340 h 1814500"/>
              <a:gd name="T34" fmla="*/ 128148 w 1424028"/>
              <a:gd name="T35" fmla="*/ 906671 h 18145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424028"/>
              <a:gd name="T55" fmla="*/ 0 h 1814500"/>
              <a:gd name="T56" fmla="*/ 1424028 w 1424028"/>
              <a:gd name="T57" fmla="*/ 1814500 h 181450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424028" h="1814500">
                <a:moveTo>
                  <a:pt x="1269105" y="1506080"/>
                </a:moveTo>
                <a:lnTo>
                  <a:pt x="1163632" y="1159707"/>
                </a:lnTo>
                <a:lnTo>
                  <a:pt x="1164125" y="1159558"/>
                </a:lnTo>
                <a:lnTo>
                  <a:pt x="1162960" y="1156613"/>
                </a:lnTo>
                <a:cubicBezTo>
                  <a:pt x="1143919" y="1093177"/>
                  <a:pt x="1152153" y="1023111"/>
                  <a:pt x="1188185" y="965063"/>
                </a:cubicBezTo>
                <a:lnTo>
                  <a:pt x="1206437" y="941392"/>
                </a:lnTo>
                <a:lnTo>
                  <a:pt x="1205146" y="940171"/>
                </a:lnTo>
                <a:lnTo>
                  <a:pt x="1424028" y="708654"/>
                </a:lnTo>
                <a:lnTo>
                  <a:pt x="1192812" y="490058"/>
                </a:lnTo>
                <a:lnTo>
                  <a:pt x="983249" y="291932"/>
                </a:lnTo>
                <a:lnTo>
                  <a:pt x="665595" y="0"/>
                </a:lnTo>
                <a:lnTo>
                  <a:pt x="108245" y="589524"/>
                </a:lnTo>
                <a:lnTo>
                  <a:pt x="110926" y="592059"/>
                </a:lnTo>
                <a:lnTo>
                  <a:pt x="73028" y="641205"/>
                </a:lnTo>
                <a:cubicBezTo>
                  <a:pt x="-1785" y="761733"/>
                  <a:pt x="-18881" y="907210"/>
                  <a:pt x="20653" y="1038922"/>
                </a:cubicBezTo>
                <a:lnTo>
                  <a:pt x="23073" y="1045035"/>
                </a:lnTo>
                <a:lnTo>
                  <a:pt x="22049" y="1045347"/>
                </a:lnTo>
                <a:lnTo>
                  <a:pt x="256263" y="1814500"/>
                </a:lnTo>
                <a:lnTo>
                  <a:pt x="1269105" y="1506080"/>
                </a:lnTo>
                <a:close/>
              </a:path>
            </a:pathLst>
          </a:cu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6" name="任意多边形 21"/>
          <p:cNvSpPr>
            <a:spLocks noChangeArrowheads="1"/>
          </p:cNvSpPr>
          <p:nvPr/>
        </p:nvSpPr>
        <p:spPr bwMode="auto">
          <a:xfrm rot="2844970" flipH="1" flipV="1">
            <a:off x="6092033" y="4434682"/>
            <a:ext cx="1130300" cy="1443037"/>
          </a:xfrm>
          <a:custGeom>
            <a:avLst/>
            <a:gdLst>
              <a:gd name="T0" fmla="*/ 620312 w 1424033"/>
              <a:gd name="T1" fmla="*/ 758592 h 1818928"/>
              <a:gd name="T2" fmla="*/ 128146 w 1424033"/>
              <a:gd name="T3" fmla="*/ 908242 h 1818928"/>
              <a:gd name="T4" fmla="*/ 11026 w 1424033"/>
              <a:gd name="T5" fmla="*/ 524182 h 1818928"/>
              <a:gd name="T6" fmla="*/ 11538 w 1424033"/>
              <a:gd name="T7" fmla="*/ 524027 h 1818928"/>
              <a:gd name="T8" fmla="*/ 10328 w 1424033"/>
              <a:gd name="T9" fmla="*/ 520974 h 1818928"/>
              <a:gd name="T10" fmla="*/ 36519 w 1424033"/>
              <a:gd name="T11" fmla="*/ 322383 h 1818928"/>
              <a:gd name="T12" fmla="*/ 55469 w 1424033"/>
              <a:gd name="T13" fmla="*/ 297843 h 1818928"/>
              <a:gd name="T14" fmla="*/ 54129 w 1424033"/>
              <a:gd name="T15" fmla="*/ 296577 h 1818928"/>
              <a:gd name="T16" fmla="*/ 334929 w 1424033"/>
              <a:gd name="T17" fmla="*/ 0 h 1818928"/>
              <a:gd name="T18" fmla="*/ 461270 w 1424033"/>
              <a:gd name="T19" fmla="*/ 119271 h 1818928"/>
              <a:gd name="T20" fmla="*/ 596477 w 1424033"/>
              <a:gd name="T21" fmla="*/ 246911 h 1818928"/>
              <a:gd name="T22" fmla="*/ 712100 w 1424033"/>
              <a:gd name="T23" fmla="*/ 356065 h 1818928"/>
              <a:gd name="T24" fmla="*/ 590813 w 1424033"/>
              <a:gd name="T25" fmla="*/ 484166 h 1818928"/>
              <a:gd name="T26" fmla="*/ 591459 w 1424033"/>
              <a:gd name="T27" fmla="*/ 484776 h 1818928"/>
              <a:gd name="T28" fmla="*/ 582332 w 1424033"/>
              <a:gd name="T29" fmla="*/ 496595 h 1818928"/>
              <a:gd name="T30" fmla="*/ 569718 w 1424033"/>
              <a:gd name="T31" fmla="*/ 592242 h 1818928"/>
              <a:gd name="T32" fmla="*/ 570300 w 1424033"/>
              <a:gd name="T33" fmla="*/ 593711 h 1818928"/>
              <a:gd name="T34" fmla="*/ 570054 w 1424033"/>
              <a:gd name="T35" fmla="*/ 593787 h 181892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424033"/>
              <a:gd name="T55" fmla="*/ 0 h 1818928"/>
              <a:gd name="T56" fmla="*/ 1424033 w 1424033"/>
              <a:gd name="T57" fmla="*/ 1818928 h 1818928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424033" h="1818928">
                <a:moveTo>
                  <a:pt x="1240478" y="1519225"/>
                </a:moveTo>
                <a:lnTo>
                  <a:pt x="256263" y="1818928"/>
                </a:lnTo>
                <a:lnTo>
                  <a:pt x="22049" y="1049775"/>
                </a:lnTo>
                <a:lnTo>
                  <a:pt x="23073" y="1049464"/>
                </a:lnTo>
                <a:lnTo>
                  <a:pt x="20653" y="1043350"/>
                </a:lnTo>
                <a:cubicBezTo>
                  <a:pt x="-18881" y="911639"/>
                  <a:pt x="-1785" y="766161"/>
                  <a:pt x="73029" y="645633"/>
                </a:cubicBezTo>
                <a:lnTo>
                  <a:pt x="110926" y="596487"/>
                </a:lnTo>
                <a:lnTo>
                  <a:pt x="108245" y="593952"/>
                </a:lnTo>
                <a:lnTo>
                  <a:pt x="669780" y="0"/>
                </a:lnTo>
                <a:lnTo>
                  <a:pt x="922431" y="238862"/>
                </a:lnTo>
                <a:lnTo>
                  <a:pt x="1192812" y="494486"/>
                </a:lnTo>
                <a:lnTo>
                  <a:pt x="1424033" y="713088"/>
                </a:lnTo>
                <a:lnTo>
                  <a:pt x="1181487" y="969635"/>
                </a:lnTo>
                <a:lnTo>
                  <a:pt x="1182779" y="970857"/>
                </a:lnTo>
                <a:lnTo>
                  <a:pt x="1164527" y="994527"/>
                </a:lnTo>
                <a:cubicBezTo>
                  <a:pt x="1128494" y="1052576"/>
                  <a:pt x="1120260" y="1122642"/>
                  <a:pt x="1139301" y="1186078"/>
                </a:cubicBezTo>
                <a:lnTo>
                  <a:pt x="1140466" y="1189021"/>
                </a:lnTo>
                <a:lnTo>
                  <a:pt x="1139973" y="1189172"/>
                </a:lnTo>
                <a:lnTo>
                  <a:pt x="1240478" y="1519225"/>
                </a:lnTo>
                <a:close/>
              </a:path>
            </a:pathLst>
          </a:custGeom>
          <a:solidFill>
            <a:srgbClr val="FEFEFE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7" name="文本框 22"/>
          <p:cNvSpPr>
            <a:spLocks noChangeArrowheads="1"/>
          </p:cNvSpPr>
          <p:nvPr/>
        </p:nvSpPr>
        <p:spPr bwMode="auto">
          <a:xfrm>
            <a:off x="1114426" y="2301876"/>
            <a:ext cx="23246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</a:t>
            </a: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of the  narrative thought</a:t>
            </a:r>
            <a:endParaRPr lang="zh-CN" altLang="en-US" sz="1800">
              <a:latin typeface="Arial" charset="0"/>
            </a:endParaRPr>
          </a:p>
        </p:txBody>
      </p:sp>
      <p:sp>
        <p:nvSpPr>
          <p:cNvPr id="24588" name="文本框 23"/>
          <p:cNvSpPr>
            <a:spLocks noChangeArrowheads="1"/>
          </p:cNvSpPr>
          <p:nvPr/>
        </p:nvSpPr>
        <p:spPr bwMode="auto">
          <a:xfrm>
            <a:off x="1155701" y="3808414"/>
            <a:ext cx="23246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</a:t>
            </a: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of the  narrative thought</a:t>
            </a:r>
            <a:endParaRPr lang="zh-CN" altLang="en-US" sz="1800">
              <a:latin typeface="Arial" charset="0"/>
            </a:endParaRPr>
          </a:p>
        </p:txBody>
      </p:sp>
      <p:sp>
        <p:nvSpPr>
          <p:cNvPr id="24589" name="文本框 24"/>
          <p:cNvSpPr>
            <a:spLocks noChangeArrowheads="1"/>
          </p:cNvSpPr>
          <p:nvPr/>
        </p:nvSpPr>
        <p:spPr bwMode="auto">
          <a:xfrm>
            <a:off x="1104901" y="5299076"/>
            <a:ext cx="23246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</a:t>
            </a: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of the  narrative thought</a:t>
            </a:r>
            <a:endParaRPr lang="zh-CN" altLang="en-US" sz="1800">
              <a:latin typeface="Arial" charset="0"/>
            </a:endParaRPr>
          </a:p>
        </p:txBody>
      </p:sp>
      <p:sp>
        <p:nvSpPr>
          <p:cNvPr id="24590" name="文本框 25"/>
          <p:cNvSpPr>
            <a:spLocks noChangeArrowheads="1"/>
          </p:cNvSpPr>
          <p:nvPr/>
        </p:nvSpPr>
        <p:spPr bwMode="auto">
          <a:xfrm>
            <a:off x="8423275" y="2259014"/>
            <a:ext cx="23246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</a:t>
            </a: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of the  narrative thought</a:t>
            </a:r>
            <a:endParaRPr lang="zh-CN" altLang="en-US" sz="1800">
              <a:latin typeface="Arial" charset="0"/>
            </a:endParaRPr>
          </a:p>
        </p:txBody>
      </p:sp>
      <p:sp>
        <p:nvSpPr>
          <p:cNvPr id="24591" name="文本框 26"/>
          <p:cNvSpPr>
            <a:spLocks noChangeArrowheads="1"/>
          </p:cNvSpPr>
          <p:nvPr/>
        </p:nvSpPr>
        <p:spPr bwMode="auto">
          <a:xfrm>
            <a:off x="8407401" y="3698876"/>
            <a:ext cx="23246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</a:t>
            </a: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of the  narrative thought</a:t>
            </a:r>
            <a:endParaRPr lang="zh-CN" altLang="en-US" sz="1800">
              <a:latin typeface="Arial" charset="0"/>
            </a:endParaRPr>
          </a:p>
        </p:txBody>
      </p:sp>
      <p:sp>
        <p:nvSpPr>
          <p:cNvPr id="24592" name="文本框 27"/>
          <p:cNvSpPr>
            <a:spLocks noChangeArrowheads="1"/>
          </p:cNvSpPr>
          <p:nvPr/>
        </p:nvSpPr>
        <p:spPr bwMode="auto">
          <a:xfrm>
            <a:off x="8423275" y="5191126"/>
            <a:ext cx="23246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</a:t>
            </a: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of the  narrative thought</a:t>
            </a:r>
            <a:endParaRPr lang="zh-CN" altLang="en-US" sz="1800">
              <a:latin typeface="Arial" charset="0"/>
            </a:endParaRPr>
          </a:p>
        </p:txBody>
      </p:sp>
      <p:sp>
        <p:nvSpPr>
          <p:cNvPr id="24593" name="直接连接符 28"/>
          <p:cNvSpPr>
            <a:spLocks noChangeShapeType="1"/>
          </p:cNvSpPr>
          <p:nvPr/>
        </p:nvSpPr>
        <p:spPr bwMode="auto">
          <a:xfrm>
            <a:off x="938214" y="3162300"/>
            <a:ext cx="1582737" cy="0"/>
          </a:xfrm>
          <a:prstGeom prst="line">
            <a:avLst/>
          </a:prstGeom>
          <a:noFill/>
          <a:ln w="38100">
            <a:solidFill>
              <a:srgbClr val="FFFFFF">
                <a:alpha val="39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4" name="椭圆 29"/>
          <p:cNvSpPr>
            <a:spLocks noChangeAspect="1" noChangeArrowheads="1"/>
          </p:cNvSpPr>
          <p:nvPr/>
        </p:nvSpPr>
        <p:spPr bwMode="auto">
          <a:xfrm>
            <a:off x="855664" y="3065465"/>
            <a:ext cx="179387" cy="179387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4595" name="直接连接符 30"/>
          <p:cNvSpPr>
            <a:spLocks noChangeShapeType="1"/>
          </p:cNvSpPr>
          <p:nvPr/>
        </p:nvSpPr>
        <p:spPr bwMode="auto">
          <a:xfrm>
            <a:off x="938214" y="4656140"/>
            <a:ext cx="1582737" cy="1587"/>
          </a:xfrm>
          <a:prstGeom prst="line">
            <a:avLst/>
          </a:prstGeom>
          <a:noFill/>
          <a:ln w="38100">
            <a:solidFill>
              <a:srgbClr val="FFFFFF">
                <a:alpha val="39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6" name="椭圆 31"/>
          <p:cNvSpPr>
            <a:spLocks noChangeAspect="1" noChangeArrowheads="1"/>
          </p:cNvSpPr>
          <p:nvPr/>
        </p:nvSpPr>
        <p:spPr bwMode="auto">
          <a:xfrm>
            <a:off x="855664" y="4559300"/>
            <a:ext cx="179387" cy="179388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4597" name="直接连接符 32"/>
          <p:cNvSpPr>
            <a:spLocks noChangeShapeType="1"/>
          </p:cNvSpPr>
          <p:nvPr/>
        </p:nvSpPr>
        <p:spPr bwMode="auto">
          <a:xfrm>
            <a:off x="938214" y="6148388"/>
            <a:ext cx="1582737" cy="0"/>
          </a:xfrm>
          <a:prstGeom prst="line">
            <a:avLst/>
          </a:prstGeom>
          <a:noFill/>
          <a:ln w="38100">
            <a:solidFill>
              <a:srgbClr val="FFFFFF">
                <a:alpha val="39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8" name="椭圆 33"/>
          <p:cNvSpPr>
            <a:spLocks noChangeAspect="1" noChangeArrowheads="1"/>
          </p:cNvSpPr>
          <p:nvPr/>
        </p:nvSpPr>
        <p:spPr bwMode="auto">
          <a:xfrm>
            <a:off x="855664" y="6051550"/>
            <a:ext cx="179387" cy="179388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4599" name="直接连接符 34"/>
          <p:cNvSpPr>
            <a:spLocks noChangeShapeType="1"/>
          </p:cNvSpPr>
          <p:nvPr/>
        </p:nvSpPr>
        <p:spPr bwMode="auto">
          <a:xfrm flipH="1" flipV="1">
            <a:off x="9845676" y="3154363"/>
            <a:ext cx="1584325" cy="0"/>
          </a:xfrm>
          <a:prstGeom prst="line">
            <a:avLst/>
          </a:prstGeom>
          <a:noFill/>
          <a:ln w="38100">
            <a:solidFill>
              <a:srgbClr val="FFFFFF">
                <a:alpha val="39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600" name="椭圆 35"/>
          <p:cNvSpPr>
            <a:spLocks noChangeAspect="1" noChangeArrowheads="1"/>
          </p:cNvSpPr>
          <p:nvPr/>
        </p:nvSpPr>
        <p:spPr bwMode="auto">
          <a:xfrm flipH="1" flipV="1">
            <a:off x="11331575" y="3070227"/>
            <a:ext cx="179388" cy="180975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4601" name="直接连接符 36"/>
          <p:cNvSpPr>
            <a:spLocks noChangeShapeType="1"/>
          </p:cNvSpPr>
          <p:nvPr/>
        </p:nvSpPr>
        <p:spPr bwMode="auto">
          <a:xfrm flipH="1" flipV="1">
            <a:off x="9879014" y="4583113"/>
            <a:ext cx="1582737" cy="0"/>
          </a:xfrm>
          <a:prstGeom prst="line">
            <a:avLst/>
          </a:prstGeom>
          <a:noFill/>
          <a:ln w="38100">
            <a:solidFill>
              <a:srgbClr val="FFFFFF">
                <a:alpha val="39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602" name="椭圆 37"/>
          <p:cNvSpPr>
            <a:spLocks noChangeAspect="1" noChangeArrowheads="1"/>
          </p:cNvSpPr>
          <p:nvPr/>
        </p:nvSpPr>
        <p:spPr bwMode="auto">
          <a:xfrm flipH="1" flipV="1">
            <a:off x="11364913" y="4498977"/>
            <a:ext cx="179387" cy="180975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4603" name="直接连接符 38"/>
          <p:cNvSpPr>
            <a:spLocks noChangeShapeType="1"/>
          </p:cNvSpPr>
          <p:nvPr/>
        </p:nvSpPr>
        <p:spPr bwMode="auto">
          <a:xfrm flipH="1" flipV="1">
            <a:off x="9879014" y="6076950"/>
            <a:ext cx="1582737" cy="0"/>
          </a:xfrm>
          <a:prstGeom prst="line">
            <a:avLst/>
          </a:prstGeom>
          <a:noFill/>
          <a:ln w="38100">
            <a:solidFill>
              <a:srgbClr val="FFFFFF">
                <a:alpha val="39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604" name="椭圆 39"/>
          <p:cNvSpPr>
            <a:spLocks noChangeAspect="1" noChangeArrowheads="1"/>
          </p:cNvSpPr>
          <p:nvPr/>
        </p:nvSpPr>
        <p:spPr bwMode="auto">
          <a:xfrm flipH="1" flipV="1">
            <a:off x="11364913" y="5994400"/>
            <a:ext cx="179387" cy="179388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24605" name="组合 69"/>
          <p:cNvGrpSpPr>
            <a:grpSpLocks/>
          </p:cNvGrpSpPr>
          <p:nvPr/>
        </p:nvGrpSpPr>
        <p:grpSpPr bwMode="auto">
          <a:xfrm>
            <a:off x="5330825" y="2860675"/>
            <a:ext cx="395288" cy="381000"/>
            <a:chOff x="0" y="0"/>
            <a:chExt cx="645684" cy="620945"/>
          </a:xfrm>
        </p:grpSpPr>
        <p:sp>
          <p:nvSpPr>
            <p:cNvPr id="24623" name="Oval 131"/>
            <p:cNvSpPr>
              <a:spLocks noChangeArrowheads="1"/>
            </p:cNvSpPr>
            <p:nvPr/>
          </p:nvSpPr>
          <p:spPr bwMode="auto">
            <a:xfrm>
              <a:off x="177563" y="0"/>
              <a:ext cx="290558" cy="294275"/>
            </a:xfrm>
            <a:prstGeom prst="ellipse">
              <a:avLst/>
            </a:pr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24624" name="Freeform 134"/>
            <p:cNvSpPr>
              <a:spLocks noChangeArrowheads="1"/>
            </p:cNvSpPr>
            <p:nvPr/>
          </p:nvSpPr>
          <p:spPr bwMode="auto">
            <a:xfrm>
              <a:off x="0" y="340170"/>
              <a:ext cx="645684" cy="280775"/>
            </a:xfrm>
            <a:custGeom>
              <a:avLst/>
              <a:gdLst>
                <a:gd name="T0" fmla="*/ 2147483646 w 200"/>
                <a:gd name="T1" fmla="*/ 2147483646 h 87"/>
                <a:gd name="T2" fmla="*/ 2147483646 w 200"/>
                <a:gd name="T3" fmla="*/ 2147483646 h 87"/>
                <a:gd name="T4" fmla="*/ 2147483646 w 200"/>
                <a:gd name="T5" fmla="*/ 2147483646 h 87"/>
                <a:gd name="T6" fmla="*/ 2147483646 w 200"/>
                <a:gd name="T7" fmla="*/ 2147483646 h 87"/>
                <a:gd name="T8" fmla="*/ 2147483646 w 200"/>
                <a:gd name="T9" fmla="*/ 2147483646 h 87"/>
                <a:gd name="T10" fmla="*/ 2147483646 w 200"/>
                <a:gd name="T11" fmla="*/ 2147483646 h 87"/>
                <a:gd name="T12" fmla="*/ 2147483646 w 200"/>
                <a:gd name="T13" fmla="*/ 2147483646 h 87"/>
                <a:gd name="T14" fmla="*/ 2147483646 w 200"/>
                <a:gd name="T15" fmla="*/ 2147483646 h 87"/>
                <a:gd name="T16" fmla="*/ 2147483646 w 200"/>
                <a:gd name="T17" fmla="*/ 2147483646 h 87"/>
                <a:gd name="T18" fmla="*/ 2147483646 w 200"/>
                <a:gd name="T19" fmla="*/ 2147483646 h 87"/>
                <a:gd name="T20" fmla="*/ 2147483646 w 200"/>
                <a:gd name="T21" fmla="*/ 0 h 87"/>
                <a:gd name="T22" fmla="*/ 2147483646 w 200"/>
                <a:gd name="T23" fmla="*/ 0 h 87"/>
                <a:gd name="T24" fmla="*/ 2147483646 w 200"/>
                <a:gd name="T25" fmla="*/ 0 h 87"/>
                <a:gd name="T26" fmla="*/ 2147483646 w 200"/>
                <a:gd name="T27" fmla="*/ 0 h 87"/>
                <a:gd name="T28" fmla="*/ 2147483646 w 200"/>
                <a:gd name="T29" fmla="*/ 2147483646 h 87"/>
                <a:gd name="T30" fmla="*/ 2147483646 w 200"/>
                <a:gd name="T31" fmla="*/ 0 h 87"/>
                <a:gd name="T32" fmla="*/ 2147483646 w 200"/>
                <a:gd name="T33" fmla="*/ 0 h 87"/>
                <a:gd name="T34" fmla="*/ 2147483646 w 200"/>
                <a:gd name="T35" fmla="*/ 0 h 87"/>
                <a:gd name="T36" fmla="*/ 2147483646 w 200"/>
                <a:gd name="T37" fmla="*/ 0 h 87"/>
                <a:gd name="T38" fmla="*/ 2147483646 w 200"/>
                <a:gd name="T39" fmla="*/ 2147483646 h 87"/>
                <a:gd name="T40" fmla="*/ 0 w 200"/>
                <a:gd name="T41" fmla="*/ 2147483646 h 87"/>
                <a:gd name="T42" fmla="*/ 2147483646 w 200"/>
                <a:gd name="T43" fmla="*/ 2147483646 h 8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00"/>
                <a:gd name="T67" fmla="*/ 0 h 87"/>
                <a:gd name="T68" fmla="*/ 200 w 200"/>
                <a:gd name="T69" fmla="*/ 87 h 8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606" name="组合 72"/>
          <p:cNvGrpSpPr>
            <a:grpSpLocks/>
          </p:cNvGrpSpPr>
          <p:nvPr/>
        </p:nvGrpSpPr>
        <p:grpSpPr bwMode="auto">
          <a:xfrm>
            <a:off x="4657725" y="3971927"/>
            <a:ext cx="533400" cy="404813"/>
            <a:chOff x="0" y="0"/>
            <a:chExt cx="509646" cy="387231"/>
          </a:xfrm>
        </p:grpSpPr>
        <p:sp>
          <p:nvSpPr>
            <p:cNvPr id="24621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2147483646 w 229"/>
                <a:gd name="T1" fmla="*/ 2147483646 h 227"/>
                <a:gd name="T2" fmla="*/ 2147483646 w 229"/>
                <a:gd name="T3" fmla="*/ 2147483646 h 227"/>
                <a:gd name="T4" fmla="*/ 2147483646 w 229"/>
                <a:gd name="T5" fmla="*/ 2147483646 h 227"/>
                <a:gd name="T6" fmla="*/ 2147483646 w 229"/>
                <a:gd name="T7" fmla="*/ 2147483646 h 227"/>
                <a:gd name="T8" fmla="*/ 2147483646 w 229"/>
                <a:gd name="T9" fmla="*/ 2147483646 h 227"/>
                <a:gd name="T10" fmla="*/ 2147483646 w 229"/>
                <a:gd name="T11" fmla="*/ 2147483646 h 227"/>
                <a:gd name="T12" fmla="*/ 2147483646 w 229"/>
                <a:gd name="T13" fmla="*/ 2147483646 h 227"/>
                <a:gd name="T14" fmla="*/ 2147483646 w 229"/>
                <a:gd name="T15" fmla="*/ 2147483646 h 227"/>
                <a:gd name="T16" fmla="*/ 2147483646 w 229"/>
                <a:gd name="T17" fmla="*/ 2147483646 h 227"/>
                <a:gd name="T18" fmla="*/ 2147483646 w 229"/>
                <a:gd name="T19" fmla="*/ 0 h 227"/>
                <a:gd name="T20" fmla="*/ 2147483646 w 229"/>
                <a:gd name="T21" fmla="*/ 2147483646 h 227"/>
                <a:gd name="T22" fmla="*/ 2147483646 w 229"/>
                <a:gd name="T23" fmla="*/ 2147483646 h 227"/>
                <a:gd name="T24" fmla="*/ 2147483646 w 229"/>
                <a:gd name="T25" fmla="*/ 2147483646 h 227"/>
                <a:gd name="T26" fmla="*/ 2147483646 w 229"/>
                <a:gd name="T27" fmla="*/ 0 h 227"/>
                <a:gd name="T28" fmla="*/ 2147483646 w 229"/>
                <a:gd name="T29" fmla="*/ 2147483646 h 227"/>
                <a:gd name="T30" fmla="*/ 2147483646 w 229"/>
                <a:gd name="T31" fmla="*/ 2147483646 h 227"/>
                <a:gd name="T32" fmla="*/ 2147483646 w 229"/>
                <a:gd name="T33" fmla="*/ 2147483646 h 227"/>
                <a:gd name="T34" fmla="*/ 2147483646 w 229"/>
                <a:gd name="T35" fmla="*/ 2147483646 h 227"/>
                <a:gd name="T36" fmla="*/ 2147483646 w 229"/>
                <a:gd name="T37" fmla="*/ 2147483646 h 227"/>
                <a:gd name="T38" fmla="*/ 2147483646 w 229"/>
                <a:gd name="T39" fmla="*/ 2147483646 h 227"/>
                <a:gd name="T40" fmla="*/ 2147483646 w 229"/>
                <a:gd name="T41" fmla="*/ 2147483646 h 227"/>
                <a:gd name="T42" fmla="*/ 0 w 229"/>
                <a:gd name="T43" fmla="*/ 2147483646 h 227"/>
                <a:gd name="T44" fmla="*/ 0 w 229"/>
                <a:gd name="T45" fmla="*/ 2147483646 h 227"/>
                <a:gd name="T46" fmla="*/ 2147483646 w 229"/>
                <a:gd name="T47" fmla="*/ 2147483646 h 227"/>
                <a:gd name="T48" fmla="*/ 2147483646 w 229"/>
                <a:gd name="T49" fmla="*/ 2147483646 h 227"/>
                <a:gd name="T50" fmla="*/ 2147483646 w 229"/>
                <a:gd name="T51" fmla="*/ 2147483646 h 227"/>
                <a:gd name="T52" fmla="*/ 2147483646 w 229"/>
                <a:gd name="T53" fmla="*/ 2147483646 h 227"/>
                <a:gd name="T54" fmla="*/ 2147483646 w 229"/>
                <a:gd name="T55" fmla="*/ 2147483646 h 227"/>
                <a:gd name="T56" fmla="*/ 2147483646 w 229"/>
                <a:gd name="T57" fmla="*/ 2147483646 h 227"/>
                <a:gd name="T58" fmla="*/ 2147483646 w 229"/>
                <a:gd name="T59" fmla="*/ 2147483646 h 227"/>
                <a:gd name="T60" fmla="*/ 2147483646 w 229"/>
                <a:gd name="T61" fmla="*/ 2147483646 h 227"/>
                <a:gd name="T62" fmla="*/ 2147483646 w 229"/>
                <a:gd name="T63" fmla="*/ 2147483646 h 227"/>
                <a:gd name="T64" fmla="*/ 2147483646 w 229"/>
                <a:gd name="T65" fmla="*/ 2147483646 h 227"/>
                <a:gd name="T66" fmla="*/ 2147483646 w 229"/>
                <a:gd name="T67" fmla="*/ 2147483646 h 227"/>
                <a:gd name="T68" fmla="*/ 2147483646 w 229"/>
                <a:gd name="T69" fmla="*/ 2147483646 h 227"/>
                <a:gd name="T70" fmla="*/ 2147483646 w 229"/>
                <a:gd name="T71" fmla="*/ 2147483646 h 227"/>
                <a:gd name="T72" fmla="*/ 2147483646 w 229"/>
                <a:gd name="T73" fmla="*/ 2147483646 h 227"/>
                <a:gd name="T74" fmla="*/ 2147483646 w 229"/>
                <a:gd name="T75" fmla="*/ 2147483646 h 227"/>
                <a:gd name="T76" fmla="*/ 2147483646 w 229"/>
                <a:gd name="T77" fmla="*/ 2147483646 h 227"/>
                <a:gd name="T78" fmla="*/ 2147483646 w 229"/>
                <a:gd name="T79" fmla="*/ 2147483646 h 227"/>
                <a:gd name="T80" fmla="*/ 2147483646 w 229"/>
                <a:gd name="T81" fmla="*/ 2147483646 h 227"/>
                <a:gd name="T82" fmla="*/ 2147483646 w 229"/>
                <a:gd name="T83" fmla="*/ 2147483646 h 227"/>
                <a:gd name="T84" fmla="*/ 2147483646 w 229"/>
                <a:gd name="T85" fmla="*/ 2147483646 h 227"/>
                <a:gd name="T86" fmla="*/ 2147483646 w 229"/>
                <a:gd name="T87" fmla="*/ 2147483646 h 227"/>
                <a:gd name="T88" fmla="*/ 2147483646 w 229"/>
                <a:gd name="T89" fmla="*/ 2147483646 h 227"/>
                <a:gd name="T90" fmla="*/ 2147483646 w 229"/>
                <a:gd name="T91" fmla="*/ 2147483646 h 227"/>
                <a:gd name="T92" fmla="*/ 2147483646 w 229"/>
                <a:gd name="T93" fmla="*/ 2147483646 h 227"/>
                <a:gd name="T94" fmla="*/ 2147483646 w 229"/>
                <a:gd name="T95" fmla="*/ 2147483646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22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2147483646 w 135"/>
                <a:gd name="T1" fmla="*/ 2147483646 h 135"/>
                <a:gd name="T2" fmla="*/ 2147483646 w 135"/>
                <a:gd name="T3" fmla="*/ 2147483646 h 135"/>
                <a:gd name="T4" fmla="*/ 2147483646 w 135"/>
                <a:gd name="T5" fmla="*/ 2147483646 h 135"/>
                <a:gd name="T6" fmla="*/ 2147483646 w 135"/>
                <a:gd name="T7" fmla="*/ 2147483646 h 135"/>
                <a:gd name="T8" fmla="*/ 2147483646 w 135"/>
                <a:gd name="T9" fmla="*/ 2147483646 h 135"/>
                <a:gd name="T10" fmla="*/ 2147483646 w 135"/>
                <a:gd name="T11" fmla="*/ 2147483646 h 135"/>
                <a:gd name="T12" fmla="*/ 2147483646 w 135"/>
                <a:gd name="T13" fmla="*/ 2147483646 h 135"/>
                <a:gd name="T14" fmla="*/ 2147483646 w 135"/>
                <a:gd name="T15" fmla="*/ 2147483646 h 135"/>
                <a:gd name="T16" fmla="*/ 2147483646 w 135"/>
                <a:gd name="T17" fmla="*/ 2147483646 h 135"/>
                <a:gd name="T18" fmla="*/ 2147483646 w 135"/>
                <a:gd name="T19" fmla="*/ 0 h 135"/>
                <a:gd name="T20" fmla="*/ 2147483646 w 135"/>
                <a:gd name="T21" fmla="*/ 2147483646 h 135"/>
                <a:gd name="T22" fmla="*/ 2147483646 w 135"/>
                <a:gd name="T23" fmla="*/ 2147483646 h 135"/>
                <a:gd name="T24" fmla="*/ 2147483646 w 135"/>
                <a:gd name="T25" fmla="*/ 2147483646 h 135"/>
                <a:gd name="T26" fmla="*/ 2147483646 w 135"/>
                <a:gd name="T27" fmla="*/ 0 h 135"/>
                <a:gd name="T28" fmla="*/ 2147483646 w 135"/>
                <a:gd name="T29" fmla="*/ 2147483646 h 135"/>
                <a:gd name="T30" fmla="*/ 2147483646 w 135"/>
                <a:gd name="T31" fmla="*/ 2147483646 h 135"/>
                <a:gd name="T32" fmla="*/ 2147483646 w 135"/>
                <a:gd name="T33" fmla="*/ 2147483646 h 135"/>
                <a:gd name="T34" fmla="*/ 2147483646 w 135"/>
                <a:gd name="T35" fmla="*/ 2147483646 h 135"/>
                <a:gd name="T36" fmla="*/ 2147483646 w 135"/>
                <a:gd name="T37" fmla="*/ 2147483646 h 135"/>
                <a:gd name="T38" fmla="*/ 2147483646 w 135"/>
                <a:gd name="T39" fmla="*/ 2147483646 h 135"/>
                <a:gd name="T40" fmla="*/ 2147483646 w 135"/>
                <a:gd name="T41" fmla="*/ 2147483646 h 135"/>
                <a:gd name="T42" fmla="*/ 0 w 135"/>
                <a:gd name="T43" fmla="*/ 2147483646 h 135"/>
                <a:gd name="T44" fmla="*/ 0 w 135"/>
                <a:gd name="T45" fmla="*/ 2147483646 h 135"/>
                <a:gd name="T46" fmla="*/ 2147483646 w 135"/>
                <a:gd name="T47" fmla="*/ 2147483646 h 135"/>
                <a:gd name="T48" fmla="*/ 2147483646 w 135"/>
                <a:gd name="T49" fmla="*/ 2147483646 h 135"/>
                <a:gd name="T50" fmla="*/ 2147483646 w 135"/>
                <a:gd name="T51" fmla="*/ 2147483646 h 135"/>
                <a:gd name="T52" fmla="*/ 2147483646 w 135"/>
                <a:gd name="T53" fmla="*/ 2147483646 h 135"/>
                <a:gd name="T54" fmla="*/ 2147483646 w 135"/>
                <a:gd name="T55" fmla="*/ 2147483646 h 135"/>
                <a:gd name="T56" fmla="*/ 2147483646 w 135"/>
                <a:gd name="T57" fmla="*/ 2147483646 h 135"/>
                <a:gd name="T58" fmla="*/ 2147483646 w 135"/>
                <a:gd name="T59" fmla="*/ 2147483646 h 135"/>
                <a:gd name="T60" fmla="*/ 2147483646 w 135"/>
                <a:gd name="T61" fmla="*/ 2147483646 h 135"/>
                <a:gd name="T62" fmla="*/ 2147483646 w 135"/>
                <a:gd name="T63" fmla="*/ 2147483646 h 135"/>
                <a:gd name="T64" fmla="*/ 2147483646 w 135"/>
                <a:gd name="T65" fmla="*/ 2147483646 h 135"/>
                <a:gd name="T66" fmla="*/ 2147483646 w 135"/>
                <a:gd name="T67" fmla="*/ 2147483646 h 135"/>
                <a:gd name="T68" fmla="*/ 2147483646 w 135"/>
                <a:gd name="T69" fmla="*/ 2147483646 h 135"/>
                <a:gd name="T70" fmla="*/ 2147483646 w 135"/>
                <a:gd name="T71" fmla="*/ 2147483646 h 135"/>
                <a:gd name="T72" fmla="*/ 2147483646 w 135"/>
                <a:gd name="T73" fmla="*/ 2147483646 h 135"/>
                <a:gd name="T74" fmla="*/ 2147483646 w 135"/>
                <a:gd name="T75" fmla="*/ 2147483646 h 135"/>
                <a:gd name="T76" fmla="*/ 2147483646 w 135"/>
                <a:gd name="T77" fmla="*/ 2147483646 h 135"/>
                <a:gd name="T78" fmla="*/ 2147483646 w 135"/>
                <a:gd name="T79" fmla="*/ 2147483646 h 135"/>
                <a:gd name="T80" fmla="*/ 2147483646 w 135"/>
                <a:gd name="T81" fmla="*/ 2147483646 h 135"/>
                <a:gd name="T82" fmla="*/ 2147483646 w 135"/>
                <a:gd name="T83" fmla="*/ 2147483646 h 135"/>
                <a:gd name="T84" fmla="*/ 2147483646 w 135"/>
                <a:gd name="T85" fmla="*/ 2147483646 h 135"/>
                <a:gd name="T86" fmla="*/ 2147483646 w 135"/>
                <a:gd name="T87" fmla="*/ 2147483646 h 135"/>
                <a:gd name="T88" fmla="*/ 2147483646 w 135"/>
                <a:gd name="T89" fmla="*/ 2147483646 h 135"/>
                <a:gd name="T90" fmla="*/ 2147483646 w 135"/>
                <a:gd name="T91" fmla="*/ 2147483646 h 135"/>
                <a:gd name="T92" fmla="*/ 2147483646 w 135"/>
                <a:gd name="T93" fmla="*/ 2147483646 h 135"/>
                <a:gd name="T94" fmla="*/ 2147483646 w 135"/>
                <a:gd name="T95" fmla="*/ 2147483646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607" name="组合 75"/>
          <p:cNvGrpSpPr>
            <a:grpSpLocks/>
          </p:cNvGrpSpPr>
          <p:nvPr/>
        </p:nvGrpSpPr>
        <p:grpSpPr bwMode="auto">
          <a:xfrm>
            <a:off x="5365752" y="4973638"/>
            <a:ext cx="301625" cy="387350"/>
            <a:chOff x="0" y="0"/>
            <a:chExt cx="563562" cy="720725"/>
          </a:xfrm>
        </p:grpSpPr>
        <p:sp>
          <p:nvSpPr>
            <p:cNvPr id="24618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2147483646 w 64"/>
                <a:gd name="T1" fmla="*/ 2147483646 h 321"/>
                <a:gd name="T2" fmla="*/ 2147483646 w 64"/>
                <a:gd name="T3" fmla="*/ 2147483646 h 321"/>
                <a:gd name="T4" fmla="*/ 0 w 64"/>
                <a:gd name="T5" fmla="*/ 2147483646 h 321"/>
                <a:gd name="T6" fmla="*/ 0 w 64"/>
                <a:gd name="T7" fmla="*/ 2147483646 h 321"/>
                <a:gd name="T8" fmla="*/ 2147483646 w 64"/>
                <a:gd name="T9" fmla="*/ 0 h 321"/>
                <a:gd name="T10" fmla="*/ 2147483646 w 64"/>
                <a:gd name="T11" fmla="*/ 2147483646 h 321"/>
                <a:gd name="T12" fmla="*/ 2147483646 w 64"/>
                <a:gd name="T13" fmla="*/ 2147483646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9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2147483646 w 63"/>
                <a:gd name="T1" fmla="*/ 2147483646 h 125"/>
                <a:gd name="T2" fmla="*/ 2147483646 w 63"/>
                <a:gd name="T3" fmla="*/ 2147483646 h 125"/>
                <a:gd name="T4" fmla="*/ 0 w 63"/>
                <a:gd name="T5" fmla="*/ 2147483646 h 125"/>
                <a:gd name="T6" fmla="*/ 0 w 63"/>
                <a:gd name="T7" fmla="*/ 2147483646 h 125"/>
                <a:gd name="T8" fmla="*/ 2147483646 w 63"/>
                <a:gd name="T9" fmla="*/ 0 h 125"/>
                <a:gd name="T10" fmla="*/ 2147483646 w 63"/>
                <a:gd name="T11" fmla="*/ 2147483646 h 125"/>
                <a:gd name="T12" fmla="*/ 2147483646 w 63"/>
                <a:gd name="T13" fmla="*/ 2147483646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20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2147483646 w 64"/>
                <a:gd name="T1" fmla="*/ 2147483646 h 218"/>
                <a:gd name="T2" fmla="*/ 2147483646 w 64"/>
                <a:gd name="T3" fmla="*/ 2147483646 h 218"/>
                <a:gd name="T4" fmla="*/ 0 w 64"/>
                <a:gd name="T5" fmla="*/ 2147483646 h 218"/>
                <a:gd name="T6" fmla="*/ 0 w 64"/>
                <a:gd name="T7" fmla="*/ 2147483646 h 218"/>
                <a:gd name="T8" fmla="*/ 2147483646 w 64"/>
                <a:gd name="T9" fmla="*/ 0 h 218"/>
                <a:gd name="T10" fmla="*/ 2147483646 w 64"/>
                <a:gd name="T11" fmla="*/ 2147483646 h 218"/>
                <a:gd name="T12" fmla="*/ 2147483646 w 64"/>
                <a:gd name="T13" fmla="*/ 2147483646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608" name="组合 79"/>
          <p:cNvGrpSpPr>
            <a:grpSpLocks/>
          </p:cNvGrpSpPr>
          <p:nvPr/>
        </p:nvGrpSpPr>
        <p:grpSpPr bwMode="auto">
          <a:xfrm>
            <a:off x="6588125" y="2930525"/>
            <a:ext cx="346075" cy="342900"/>
            <a:chOff x="0" y="0"/>
            <a:chExt cx="453105" cy="448433"/>
          </a:xfrm>
        </p:grpSpPr>
        <p:sp>
          <p:nvSpPr>
            <p:cNvPr id="24616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147483646 w 205"/>
                <a:gd name="T1" fmla="*/ 2147483646 h 89"/>
                <a:gd name="T2" fmla="*/ 2147483646 w 205"/>
                <a:gd name="T3" fmla="*/ 0 h 89"/>
                <a:gd name="T4" fmla="*/ 0 w 205"/>
                <a:gd name="T5" fmla="*/ 0 h 89"/>
                <a:gd name="T6" fmla="*/ 0 w 205"/>
                <a:gd name="T7" fmla="*/ 2147483646 h 89"/>
                <a:gd name="T8" fmla="*/ 2147483646 w 205"/>
                <a:gd name="T9" fmla="*/ 2147483646 h 89"/>
                <a:gd name="T10" fmla="*/ 2147483646 w 205"/>
                <a:gd name="T11" fmla="*/ 2147483646 h 89"/>
                <a:gd name="T12" fmla="*/ 2147483646 w 205"/>
                <a:gd name="T13" fmla="*/ 2147483646 h 89"/>
                <a:gd name="T14" fmla="*/ 2147483646 w 205"/>
                <a:gd name="T15" fmla="*/ 0 h 89"/>
                <a:gd name="T16" fmla="*/ 2147483646 w 205"/>
                <a:gd name="T17" fmla="*/ 0 h 89"/>
                <a:gd name="T18" fmla="*/ 2147483646 w 205"/>
                <a:gd name="T19" fmla="*/ 2147483646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7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2147483646 w 205"/>
                <a:gd name="T1" fmla="*/ 2147483646 h 118"/>
                <a:gd name="T2" fmla="*/ 2147483646 w 205"/>
                <a:gd name="T3" fmla="*/ 2147483646 h 118"/>
                <a:gd name="T4" fmla="*/ 2147483646 w 205"/>
                <a:gd name="T5" fmla="*/ 2147483646 h 118"/>
                <a:gd name="T6" fmla="*/ 2147483646 w 205"/>
                <a:gd name="T7" fmla="*/ 2147483646 h 118"/>
                <a:gd name="T8" fmla="*/ 2147483646 w 205"/>
                <a:gd name="T9" fmla="*/ 0 h 118"/>
                <a:gd name="T10" fmla="*/ 2147483646 w 205"/>
                <a:gd name="T11" fmla="*/ 0 h 118"/>
                <a:gd name="T12" fmla="*/ 2147483646 w 205"/>
                <a:gd name="T13" fmla="*/ 2147483646 h 118"/>
                <a:gd name="T14" fmla="*/ 2147483646 w 205"/>
                <a:gd name="T15" fmla="*/ 2147483646 h 118"/>
                <a:gd name="T16" fmla="*/ 2147483646 w 205"/>
                <a:gd name="T17" fmla="*/ 2147483646 h 118"/>
                <a:gd name="T18" fmla="*/ 2147483646 w 205"/>
                <a:gd name="T19" fmla="*/ 2147483646 h 118"/>
                <a:gd name="T20" fmla="*/ 0 w 205"/>
                <a:gd name="T21" fmla="*/ 2147483646 h 118"/>
                <a:gd name="T22" fmla="*/ 0 w 205"/>
                <a:gd name="T23" fmla="*/ 2147483646 h 118"/>
                <a:gd name="T24" fmla="*/ 2147483646 w 205"/>
                <a:gd name="T25" fmla="*/ 2147483646 h 118"/>
                <a:gd name="T26" fmla="*/ 2147483646 w 205"/>
                <a:gd name="T27" fmla="*/ 2147483646 h 118"/>
                <a:gd name="T28" fmla="*/ 2147483646 w 205"/>
                <a:gd name="T29" fmla="*/ 2147483646 h 118"/>
                <a:gd name="T30" fmla="*/ 2147483646 w 205"/>
                <a:gd name="T31" fmla="*/ 2147483646 h 118"/>
                <a:gd name="T32" fmla="*/ 2147483646 w 205"/>
                <a:gd name="T33" fmla="*/ 2147483646 h 118"/>
                <a:gd name="T34" fmla="*/ 2147483646 w 205"/>
                <a:gd name="T35" fmla="*/ 2147483646 h 118"/>
                <a:gd name="T36" fmla="*/ 2147483646 w 205"/>
                <a:gd name="T37" fmla="*/ 2147483646 h 118"/>
                <a:gd name="T38" fmla="*/ 2147483646 w 205"/>
                <a:gd name="T39" fmla="*/ 2147483646 h 118"/>
                <a:gd name="T40" fmla="*/ 2147483646 w 205"/>
                <a:gd name="T41" fmla="*/ 2147483646 h 118"/>
                <a:gd name="T42" fmla="*/ 2147483646 w 205"/>
                <a:gd name="T43" fmla="*/ 2147483646 h 118"/>
                <a:gd name="T44" fmla="*/ 2147483646 w 205"/>
                <a:gd name="T45" fmla="*/ 2147483646 h 118"/>
                <a:gd name="T46" fmla="*/ 2147483646 w 205"/>
                <a:gd name="T47" fmla="*/ 2147483646 h 118"/>
                <a:gd name="T48" fmla="*/ 2147483646 w 205"/>
                <a:gd name="T49" fmla="*/ 2147483646 h 118"/>
                <a:gd name="T50" fmla="*/ 2147483646 w 205"/>
                <a:gd name="T51" fmla="*/ 2147483646 h 118"/>
                <a:gd name="T52" fmla="*/ 2147483646 w 205"/>
                <a:gd name="T53" fmla="*/ 2147483646 h 118"/>
                <a:gd name="T54" fmla="*/ 2147483646 w 205"/>
                <a:gd name="T55" fmla="*/ 2147483646 h 118"/>
                <a:gd name="T56" fmla="*/ 2147483646 w 205"/>
                <a:gd name="T57" fmla="*/ 2147483646 h 118"/>
                <a:gd name="T58" fmla="*/ 2147483646 w 205"/>
                <a:gd name="T59" fmla="*/ 2147483646 h 118"/>
                <a:gd name="T60" fmla="*/ 2147483646 w 205"/>
                <a:gd name="T61" fmla="*/ 2147483646 h 118"/>
                <a:gd name="T62" fmla="*/ 2147483646 w 205"/>
                <a:gd name="T63" fmla="*/ 2147483646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609" name="组合 82"/>
          <p:cNvGrpSpPr>
            <a:grpSpLocks/>
          </p:cNvGrpSpPr>
          <p:nvPr/>
        </p:nvGrpSpPr>
        <p:grpSpPr bwMode="auto">
          <a:xfrm>
            <a:off x="7189789" y="4035427"/>
            <a:ext cx="357187" cy="341313"/>
            <a:chOff x="0" y="0"/>
            <a:chExt cx="2438400" cy="2332038"/>
          </a:xfrm>
        </p:grpSpPr>
        <p:sp>
          <p:nvSpPr>
            <p:cNvPr id="24614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2147483646 w 413"/>
                <a:gd name="T1" fmla="*/ 2147483646 h 413"/>
                <a:gd name="T2" fmla="*/ 0 w 413"/>
                <a:gd name="T3" fmla="*/ 0 h 413"/>
                <a:gd name="T4" fmla="*/ 2147483646 w 413"/>
                <a:gd name="T5" fmla="*/ 0 h 413"/>
                <a:gd name="T6" fmla="*/ 2147483646 w 413"/>
                <a:gd name="T7" fmla="*/ 2147483646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5" name="任意多边形 84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610" name="组合 85"/>
          <p:cNvGrpSpPr>
            <a:grpSpLocks/>
          </p:cNvGrpSpPr>
          <p:nvPr/>
        </p:nvGrpSpPr>
        <p:grpSpPr bwMode="auto">
          <a:xfrm>
            <a:off x="6556375" y="4973638"/>
            <a:ext cx="387351" cy="438150"/>
            <a:chOff x="0" y="0"/>
            <a:chExt cx="406393" cy="459645"/>
          </a:xfrm>
        </p:grpSpPr>
        <p:sp>
          <p:nvSpPr>
            <p:cNvPr id="24611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2147483646 w 159"/>
                <a:gd name="T1" fmla="*/ 2147483646 h 207"/>
                <a:gd name="T2" fmla="*/ 2147483646 w 159"/>
                <a:gd name="T3" fmla="*/ 2147483646 h 207"/>
                <a:gd name="T4" fmla="*/ 2147483646 w 159"/>
                <a:gd name="T5" fmla="*/ 2147483646 h 207"/>
                <a:gd name="T6" fmla="*/ 2147483646 w 159"/>
                <a:gd name="T7" fmla="*/ 2147483646 h 207"/>
                <a:gd name="T8" fmla="*/ 2147483646 w 159"/>
                <a:gd name="T9" fmla="*/ 2147483646 h 207"/>
                <a:gd name="T10" fmla="*/ 2147483646 w 159"/>
                <a:gd name="T11" fmla="*/ 2147483646 h 207"/>
                <a:gd name="T12" fmla="*/ 2147483646 w 159"/>
                <a:gd name="T13" fmla="*/ 2147483646 h 207"/>
                <a:gd name="T14" fmla="*/ 2147483646 w 159"/>
                <a:gd name="T15" fmla="*/ 2147483646 h 207"/>
                <a:gd name="T16" fmla="*/ 2147483646 w 159"/>
                <a:gd name="T17" fmla="*/ 2147483646 h 207"/>
                <a:gd name="T18" fmla="*/ 2147483646 w 159"/>
                <a:gd name="T19" fmla="*/ 2147483646 h 207"/>
                <a:gd name="T20" fmla="*/ 2147483646 w 159"/>
                <a:gd name="T21" fmla="*/ 2147483646 h 207"/>
                <a:gd name="T22" fmla="*/ 2147483646 w 159"/>
                <a:gd name="T23" fmla="*/ 2147483646 h 207"/>
                <a:gd name="T24" fmla="*/ 2147483646 w 159"/>
                <a:gd name="T25" fmla="*/ 2147483646 h 207"/>
                <a:gd name="T26" fmla="*/ 2147483646 w 159"/>
                <a:gd name="T27" fmla="*/ 2147483646 h 207"/>
                <a:gd name="T28" fmla="*/ 2147483646 w 159"/>
                <a:gd name="T29" fmla="*/ 2147483646 h 207"/>
                <a:gd name="T30" fmla="*/ 2147483646 w 159"/>
                <a:gd name="T31" fmla="*/ 2147483646 h 207"/>
                <a:gd name="T32" fmla="*/ 2147483646 w 159"/>
                <a:gd name="T33" fmla="*/ 2147483646 h 207"/>
                <a:gd name="T34" fmla="*/ 2147483646 w 159"/>
                <a:gd name="T35" fmla="*/ 2147483646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2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147483646 w 105"/>
                <a:gd name="T1" fmla="*/ 2147483646 h 103"/>
                <a:gd name="T2" fmla="*/ 2147483646 w 105"/>
                <a:gd name="T3" fmla="*/ 2147483646 h 103"/>
                <a:gd name="T4" fmla="*/ 2147483646 w 105"/>
                <a:gd name="T5" fmla="*/ 2147483646 h 103"/>
                <a:gd name="T6" fmla="*/ 2147483646 w 105"/>
                <a:gd name="T7" fmla="*/ 2147483646 h 103"/>
                <a:gd name="T8" fmla="*/ 2147483646 w 105"/>
                <a:gd name="T9" fmla="*/ 2147483646 h 103"/>
                <a:gd name="T10" fmla="*/ 2147483646 w 105"/>
                <a:gd name="T11" fmla="*/ 0 h 103"/>
                <a:gd name="T12" fmla="*/ 2147483646 w 105"/>
                <a:gd name="T13" fmla="*/ 0 h 103"/>
                <a:gd name="T14" fmla="*/ 2147483646 w 105"/>
                <a:gd name="T15" fmla="*/ 2147483646 h 103"/>
                <a:gd name="T16" fmla="*/ 2147483646 w 105"/>
                <a:gd name="T17" fmla="*/ 2147483646 h 103"/>
                <a:gd name="T18" fmla="*/ 2147483646 w 105"/>
                <a:gd name="T19" fmla="*/ 2147483646 h 103"/>
                <a:gd name="T20" fmla="*/ 2147483646 w 105"/>
                <a:gd name="T21" fmla="*/ 2147483646 h 103"/>
                <a:gd name="T22" fmla="*/ 2147483646 w 105"/>
                <a:gd name="T23" fmla="*/ 2147483646 h 103"/>
                <a:gd name="T24" fmla="*/ 2147483646 w 105"/>
                <a:gd name="T25" fmla="*/ 2147483646 h 103"/>
                <a:gd name="T26" fmla="*/ 0 w 105"/>
                <a:gd name="T27" fmla="*/ 2147483646 h 103"/>
                <a:gd name="T28" fmla="*/ 0 w 105"/>
                <a:gd name="T29" fmla="*/ 2147483646 h 103"/>
                <a:gd name="T30" fmla="*/ 2147483646 w 105"/>
                <a:gd name="T31" fmla="*/ 2147483646 h 103"/>
                <a:gd name="T32" fmla="*/ 2147483646 w 105"/>
                <a:gd name="T33" fmla="*/ 2147483646 h 103"/>
                <a:gd name="T34" fmla="*/ 2147483646 w 105"/>
                <a:gd name="T35" fmla="*/ 2147483646 h 103"/>
                <a:gd name="T36" fmla="*/ 2147483646 w 105"/>
                <a:gd name="T37" fmla="*/ 2147483646 h 103"/>
                <a:gd name="T38" fmla="*/ 2147483646 w 105"/>
                <a:gd name="T39" fmla="*/ 2147483646 h 103"/>
                <a:gd name="T40" fmla="*/ 2147483646 w 105"/>
                <a:gd name="T41" fmla="*/ 2147483646 h 103"/>
                <a:gd name="T42" fmla="*/ 2147483646 w 105"/>
                <a:gd name="T43" fmla="*/ 2147483646 h 103"/>
                <a:gd name="T44" fmla="*/ 2147483646 w 105"/>
                <a:gd name="T45" fmla="*/ 2147483646 h 103"/>
                <a:gd name="T46" fmla="*/ 2147483646 w 105"/>
                <a:gd name="T47" fmla="*/ 2147483646 h 103"/>
                <a:gd name="T48" fmla="*/ 2147483646 w 105"/>
                <a:gd name="T49" fmla="*/ 2147483646 h 103"/>
                <a:gd name="T50" fmla="*/ 2147483646 w 105"/>
                <a:gd name="T51" fmla="*/ 2147483646 h 103"/>
                <a:gd name="T52" fmla="*/ 2147483646 w 105"/>
                <a:gd name="T53" fmla="*/ 2147483646 h 103"/>
                <a:gd name="T54" fmla="*/ 2147483646 w 105"/>
                <a:gd name="T55" fmla="*/ 2147483646 h 103"/>
                <a:gd name="T56" fmla="*/ 2147483646 w 105"/>
                <a:gd name="T57" fmla="*/ 2147483646 h 103"/>
                <a:gd name="T58" fmla="*/ 2147483646 w 105"/>
                <a:gd name="T59" fmla="*/ 2147483646 h 103"/>
                <a:gd name="T60" fmla="*/ 2147483646 w 105"/>
                <a:gd name="T61" fmla="*/ 2147483646 h 103"/>
                <a:gd name="T62" fmla="*/ 2147483646 w 105"/>
                <a:gd name="T63" fmla="*/ 2147483646 h 103"/>
                <a:gd name="T64" fmla="*/ 2147483646 w 105"/>
                <a:gd name="T65" fmla="*/ 2147483646 h 103"/>
                <a:gd name="T66" fmla="*/ 2147483646 w 105"/>
                <a:gd name="T67" fmla="*/ 2147483646 h 103"/>
                <a:gd name="T68" fmla="*/ 2147483646 w 105"/>
                <a:gd name="T69" fmla="*/ 2147483646 h 103"/>
                <a:gd name="T70" fmla="*/ 2147483646 w 105"/>
                <a:gd name="T71" fmla="*/ 2147483646 h 103"/>
                <a:gd name="T72" fmla="*/ 2147483646 w 105"/>
                <a:gd name="T73" fmla="*/ 2147483646 h 103"/>
                <a:gd name="T74" fmla="*/ 2147483646 w 105"/>
                <a:gd name="T75" fmla="*/ 2147483646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3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25615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5616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5603" name="文本框 4"/>
          <p:cNvSpPr>
            <a:spLocks noChangeArrowheads="1"/>
          </p:cNvSpPr>
          <p:nvPr/>
        </p:nvSpPr>
        <p:spPr bwMode="auto">
          <a:xfrm>
            <a:off x="4070352" y="247651"/>
            <a:ext cx="40254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25604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25613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5614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5605" name="矩形 8"/>
          <p:cNvSpPr>
            <a:spLocks noChangeArrowheads="1"/>
          </p:cNvSpPr>
          <p:nvPr/>
        </p:nvSpPr>
        <p:spPr bwMode="auto">
          <a:xfrm>
            <a:off x="11195051" y="2000252"/>
            <a:ext cx="1008063" cy="2143125"/>
          </a:xfrm>
          <a:prstGeom prst="rect">
            <a:avLst/>
          </a:pr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5606" name="矩形 9"/>
          <p:cNvSpPr>
            <a:spLocks noChangeArrowheads="1"/>
          </p:cNvSpPr>
          <p:nvPr/>
        </p:nvSpPr>
        <p:spPr bwMode="auto">
          <a:xfrm>
            <a:off x="8310565" y="2000252"/>
            <a:ext cx="2841625" cy="214312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5607" name="矩形 10"/>
          <p:cNvSpPr>
            <a:spLocks noChangeArrowheads="1"/>
          </p:cNvSpPr>
          <p:nvPr/>
        </p:nvSpPr>
        <p:spPr bwMode="auto">
          <a:xfrm>
            <a:off x="936626" y="4175127"/>
            <a:ext cx="2952751" cy="214312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5608" name="矩形 11"/>
          <p:cNvSpPr>
            <a:spLocks noChangeArrowheads="1"/>
          </p:cNvSpPr>
          <p:nvPr/>
        </p:nvSpPr>
        <p:spPr bwMode="auto">
          <a:xfrm>
            <a:off x="6351" y="2000252"/>
            <a:ext cx="8255000" cy="2143125"/>
          </a:xfrm>
          <a:prstGeom prst="rect">
            <a:avLst/>
          </a:pr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5609" name="矩形 12"/>
          <p:cNvSpPr>
            <a:spLocks noChangeArrowheads="1"/>
          </p:cNvSpPr>
          <p:nvPr/>
        </p:nvSpPr>
        <p:spPr bwMode="auto">
          <a:xfrm>
            <a:off x="3940175" y="4175127"/>
            <a:ext cx="8256588" cy="2143125"/>
          </a:xfrm>
          <a:prstGeom prst="rect">
            <a:avLst/>
          </a:pr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5610" name="矩形 13"/>
          <p:cNvSpPr>
            <a:spLocks noChangeArrowheads="1"/>
          </p:cNvSpPr>
          <p:nvPr/>
        </p:nvSpPr>
        <p:spPr bwMode="auto">
          <a:xfrm>
            <a:off x="1" y="4175127"/>
            <a:ext cx="890588" cy="2143125"/>
          </a:xfrm>
          <a:prstGeom prst="rect">
            <a:avLst/>
          </a:pr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5611" name="文本框 14"/>
          <p:cNvSpPr>
            <a:spLocks noChangeArrowheads="1"/>
          </p:cNvSpPr>
          <p:nvPr/>
        </p:nvSpPr>
        <p:spPr bwMode="auto">
          <a:xfrm>
            <a:off x="393701" y="2454275"/>
            <a:ext cx="7576113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600">
                <a:solidFill>
                  <a:schemeClr val="bg1"/>
                </a:solidFill>
                <a:latin typeface="Agency FB" pitchFamily="34" charset="0"/>
                <a:ea typeface="方正姚体简体" pitchFamily="65" charset="-122"/>
                <a:sym typeface="Agency FB" pitchFamily="34" charset="0"/>
              </a:rPr>
              <a:t>                     </a:t>
            </a:r>
            <a:r>
              <a:rPr lang="en-US" altLang="zh-CN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 THAN   TEMPLATE</a:t>
            </a:r>
            <a:endParaRPr lang="zh-CN" altLang="en-US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 Thought  Click here to add  you to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center of the narrative thought  Click here to add  you to the center of the  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25612" name="文本框 15"/>
          <p:cNvSpPr>
            <a:spLocks noChangeArrowheads="1"/>
          </p:cNvSpPr>
          <p:nvPr/>
        </p:nvSpPr>
        <p:spPr bwMode="auto">
          <a:xfrm>
            <a:off x="4391025" y="4557714"/>
            <a:ext cx="7576113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600">
                <a:solidFill>
                  <a:schemeClr val="bg1"/>
                </a:solidFill>
                <a:latin typeface="Agency FB" pitchFamily="34" charset="0"/>
                <a:ea typeface="方正姚体简体" pitchFamily="65" charset="-122"/>
                <a:sym typeface="Agency FB" pitchFamily="34" charset="0"/>
              </a:rPr>
              <a:t>                     </a:t>
            </a:r>
            <a:r>
              <a:rPr lang="en-US" altLang="zh-CN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 THAN   TEMPLATE</a:t>
            </a:r>
            <a:endParaRPr lang="zh-CN" altLang="en-US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 Thought  Click here to add  you to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center of the narrative thought  Click here to add  you to the center of the  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rgbClr val="0C0C0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椭圆 26"/>
          <p:cNvSpPr>
            <a:spLocks noChangeArrowheads="1"/>
          </p:cNvSpPr>
          <p:nvPr/>
        </p:nvSpPr>
        <p:spPr bwMode="auto">
          <a:xfrm>
            <a:off x="4256089" y="3937000"/>
            <a:ext cx="1073151" cy="1073150"/>
          </a:xfrm>
          <a:prstGeom prst="ellipse">
            <a:avLst/>
          </a:pr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6627" name="椭圆 28"/>
          <p:cNvSpPr>
            <a:spLocks noChangeArrowheads="1"/>
          </p:cNvSpPr>
          <p:nvPr/>
        </p:nvSpPr>
        <p:spPr bwMode="auto">
          <a:xfrm>
            <a:off x="4527550" y="5151438"/>
            <a:ext cx="1200151" cy="1198562"/>
          </a:xfrm>
          <a:prstGeom prst="ellipse">
            <a:avLst/>
          </a:pr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6628" name="椭圆 30"/>
          <p:cNvSpPr>
            <a:spLocks noChangeArrowheads="1"/>
          </p:cNvSpPr>
          <p:nvPr/>
        </p:nvSpPr>
        <p:spPr bwMode="auto">
          <a:xfrm>
            <a:off x="6826251" y="4000502"/>
            <a:ext cx="1436688" cy="1438275"/>
          </a:xfrm>
          <a:prstGeom prst="ellipse">
            <a:avLst/>
          </a:pr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6629" name="椭圆 32"/>
          <p:cNvSpPr>
            <a:spLocks noChangeArrowheads="1"/>
          </p:cNvSpPr>
          <p:nvPr/>
        </p:nvSpPr>
        <p:spPr bwMode="auto">
          <a:xfrm>
            <a:off x="6435726" y="5543552"/>
            <a:ext cx="1014413" cy="1014413"/>
          </a:xfrm>
          <a:prstGeom prst="ellipse">
            <a:avLst/>
          </a:pr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26630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26648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6649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6631" name="文本框 4"/>
          <p:cNvSpPr>
            <a:spLocks noChangeArrowheads="1"/>
          </p:cNvSpPr>
          <p:nvPr/>
        </p:nvSpPr>
        <p:spPr bwMode="auto">
          <a:xfrm>
            <a:off x="4070352" y="247651"/>
            <a:ext cx="40254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26632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26646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6647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6633" name="任意多边形 31"/>
          <p:cNvSpPr>
            <a:spLocks noChangeArrowheads="1"/>
          </p:cNvSpPr>
          <p:nvPr/>
        </p:nvSpPr>
        <p:spPr bwMode="auto">
          <a:xfrm rot="18300000" flipH="1">
            <a:off x="4900613" y="4522788"/>
            <a:ext cx="2028825" cy="2000251"/>
          </a:xfrm>
          <a:custGeom>
            <a:avLst/>
            <a:gdLst>
              <a:gd name="T0" fmla="*/ 0 w 2028813"/>
              <a:gd name="T1" fmla="*/ 618392 h 1999955"/>
              <a:gd name="T2" fmla="*/ 961775 w 2028813"/>
              <a:gd name="T3" fmla="*/ 1292121 h 1999955"/>
              <a:gd name="T4" fmla="*/ 88912 w 2028813"/>
              <a:gd name="T5" fmla="*/ 1609950 h 1999955"/>
              <a:gd name="T6" fmla="*/ 92599 w 2028813"/>
              <a:gd name="T7" fmla="*/ 1617346 h 1999955"/>
              <a:gd name="T8" fmla="*/ 119308 w 2028813"/>
              <a:gd name="T9" fmla="*/ 1713865 h 1999955"/>
              <a:gd name="T10" fmla="*/ 1069774 w 2028813"/>
              <a:gd name="T11" fmla="*/ 1367776 h 1999955"/>
              <a:gd name="T12" fmla="*/ 1649099 w 2028813"/>
              <a:gd name="T13" fmla="*/ 1773595 h 1999955"/>
              <a:gd name="T14" fmla="*/ 1299199 w 2028813"/>
              <a:gd name="T15" fmla="*/ 1901001 h 1999955"/>
              <a:gd name="T16" fmla="*/ 1330578 w 2028813"/>
              <a:gd name="T17" fmla="*/ 1963945 h 1999955"/>
              <a:gd name="T18" fmla="*/ 1340788 w 2028813"/>
              <a:gd name="T19" fmla="*/ 2000840 h 1999955"/>
              <a:gd name="T20" fmla="*/ 1757099 w 2028813"/>
              <a:gd name="T21" fmla="*/ 1849251 h 1999955"/>
              <a:gd name="T22" fmla="*/ 1953190 w 2028813"/>
              <a:gd name="T23" fmla="*/ 1986611 h 1999955"/>
              <a:gd name="T24" fmla="*/ 2028849 w 2028813"/>
              <a:gd name="T25" fmla="*/ 1878511 h 1999955"/>
              <a:gd name="T26" fmla="*/ 1800421 w 2028813"/>
              <a:gd name="T27" fmla="*/ 1718494 h 1999955"/>
              <a:gd name="T28" fmla="*/ 1800420 w 2028813"/>
              <a:gd name="T29" fmla="*/ 1718494 h 1999955"/>
              <a:gd name="T30" fmla="*/ 1532823 w 2028813"/>
              <a:gd name="T31" fmla="*/ 1531044 h 1999955"/>
              <a:gd name="T32" fmla="*/ 1532823 w 2028813"/>
              <a:gd name="T33" fmla="*/ 1074071 h 1999955"/>
              <a:gd name="T34" fmla="*/ 1527180 w 2028813"/>
              <a:gd name="T35" fmla="*/ 1073427 h 1999955"/>
              <a:gd name="T36" fmla="*/ 1424821 w 2028813"/>
              <a:gd name="T37" fmla="*/ 1040638 h 1999955"/>
              <a:gd name="T38" fmla="*/ 1424821 w 2028813"/>
              <a:gd name="T39" fmla="*/ 1455389 h 1999955"/>
              <a:gd name="T40" fmla="*/ 786180 w 2028813"/>
              <a:gd name="T41" fmla="*/ 1008016 h 1999955"/>
              <a:gd name="T42" fmla="*/ 786180 w 2028813"/>
              <a:gd name="T43" fmla="*/ 13937 h 1999955"/>
              <a:gd name="T44" fmla="*/ 685997 w 2028813"/>
              <a:gd name="T45" fmla="*/ 2503 h 1999955"/>
              <a:gd name="T46" fmla="*/ 678177 w 2028813"/>
              <a:gd name="T47" fmla="*/ 0 h 1999955"/>
              <a:gd name="T48" fmla="*/ 678177 w 2028813"/>
              <a:gd name="T49" fmla="*/ 932359 h 1999955"/>
              <a:gd name="T50" fmla="*/ 75659 w 2028813"/>
              <a:gd name="T51" fmla="*/ 510293 h 1999955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2028813"/>
              <a:gd name="T79" fmla="*/ 0 h 1999955"/>
              <a:gd name="T80" fmla="*/ 2028813 w 2028813"/>
              <a:gd name="T81" fmla="*/ 1999955 h 1999955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2028813" h="1999955">
                <a:moveTo>
                  <a:pt x="0" y="618119"/>
                </a:moveTo>
                <a:lnTo>
                  <a:pt x="961757" y="1291548"/>
                </a:lnTo>
                <a:lnTo>
                  <a:pt x="88909" y="1609239"/>
                </a:lnTo>
                <a:lnTo>
                  <a:pt x="92596" y="1616631"/>
                </a:lnTo>
                <a:lnTo>
                  <a:pt x="119305" y="1713106"/>
                </a:lnTo>
                <a:lnTo>
                  <a:pt x="1069756" y="1367170"/>
                </a:lnTo>
                <a:lnTo>
                  <a:pt x="1649069" y="1772810"/>
                </a:lnTo>
                <a:lnTo>
                  <a:pt x="1299175" y="1900161"/>
                </a:lnTo>
                <a:lnTo>
                  <a:pt x="1330554" y="1963075"/>
                </a:lnTo>
                <a:lnTo>
                  <a:pt x="1340764" y="1999955"/>
                </a:lnTo>
                <a:lnTo>
                  <a:pt x="1757069" y="1848432"/>
                </a:lnTo>
                <a:lnTo>
                  <a:pt x="1953154" y="1985732"/>
                </a:lnTo>
                <a:lnTo>
                  <a:pt x="2028813" y="1877680"/>
                </a:lnTo>
                <a:lnTo>
                  <a:pt x="1800388" y="1717735"/>
                </a:lnTo>
                <a:lnTo>
                  <a:pt x="1800387" y="1717735"/>
                </a:lnTo>
                <a:lnTo>
                  <a:pt x="1532796" y="1530366"/>
                </a:lnTo>
                <a:lnTo>
                  <a:pt x="1532796" y="1073597"/>
                </a:lnTo>
                <a:lnTo>
                  <a:pt x="1527153" y="1072953"/>
                </a:lnTo>
                <a:lnTo>
                  <a:pt x="1424797" y="1040179"/>
                </a:lnTo>
                <a:lnTo>
                  <a:pt x="1424797" y="1454744"/>
                </a:lnTo>
                <a:lnTo>
                  <a:pt x="786165" y="1007569"/>
                </a:lnTo>
                <a:lnTo>
                  <a:pt x="786165" y="13931"/>
                </a:lnTo>
                <a:lnTo>
                  <a:pt x="685985" y="2503"/>
                </a:lnTo>
                <a:lnTo>
                  <a:pt x="678165" y="0"/>
                </a:lnTo>
                <a:lnTo>
                  <a:pt x="678165" y="931947"/>
                </a:lnTo>
                <a:lnTo>
                  <a:pt x="75659" y="510068"/>
                </a:lnTo>
                <a:lnTo>
                  <a:pt x="0" y="6181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634" name="椭圆 9"/>
          <p:cNvSpPr>
            <a:spLocks noChangeArrowheads="1"/>
          </p:cNvSpPr>
          <p:nvPr/>
        </p:nvSpPr>
        <p:spPr bwMode="auto">
          <a:xfrm>
            <a:off x="5210176" y="2670175"/>
            <a:ext cx="1819275" cy="1819275"/>
          </a:xfrm>
          <a:prstGeom prst="ellipse">
            <a:avLst/>
          </a:pr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26635" name="图片 14"/>
          <p:cNvPicPr preferRelativeResize="0"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8975" y="6850065"/>
            <a:ext cx="32385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6" name="文本框 15"/>
          <p:cNvSpPr>
            <a:spLocks noChangeArrowheads="1"/>
          </p:cNvSpPr>
          <p:nvPr/>
        </p:nvSpPr>
        <p:spPr bwMode="auto">
          <a:xfrm>
            <a:off x="4711702" y="5502275"/>
            <a:ext cx="8178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>
                <a:solidFill>
                  <a:srgbClr val="0B2334"/>
                </a:solidFill>
                <a:latin typeface="Impact" pitchFamily="34" charset="0"/>
                <a:sym typeface="Impact" pitchFamily="34" charset="0"/>
              </a:rPr>
              <a:t>50%</a:t>
            </a:r>
            <a:endParaRPr lang="zh-CN" altLang="en-US">
              <a:solidFill>
                <a:srgbClr val="0B2334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26637" name="文本框 16"/>
          <p:cNvSpPr>
            <a:spLocks noChangeArrowheads="1"/>
          </p:cNvSpPr>
          <p:nvPr/>
        </p:nvSpPr>
        <p:spPr bwMode="auto">
          <a:xfrm>
            <a:off x="6583365" y="5829302"/>
            <a:ext cx="72648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>
                <a:solidFill>
                  <a:srgbClr val="0B2334"/>
                </a:solidFill>
                <a:latin typeface="Impact" pitchFamily="34" charset="0"/>
                <a:sym typeface="Impact" pitchFamily="34" charset="0"/>
              </a:rPr>
              <a:t>30%</a:t>
            </a:r>
            <a:endParaRPr lang="zh-CN" altLang="en-US" sz="2400">
              <a:solidFill>
                <a:srgbClr val="0B2334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26638" name="文本框 17"/>
          <p:cNvSpPr>
            <a:spLocks noChangeArrowheads="1"/>
          </p:cNvSpPr>
          <p:nvPr/>
        </p:nvSpPr>
        <p:spPr bwMode="auto">
          <a:xfrm>
            <a:off x="4419602" y="4217989"/>
            <a:ext cx="8050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>
                <a:solidFill>
                  <a:srgbClr val="0B2334"/>
                </a:solidFill>
                <a:latin typeface="Impact" pitchFamily="34" charset="0"/>
                <a:sym typeface="Impact" pitchFamily="34" charset="0"/>
              </a:rPr>
              <a:t>40%</a:t>
            </a:r>
            <a:endParaRPr lang="zh-CN" altLang="en-US">
              <a:solidFill>
                <a:srgbClr val="0B2334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26639" name="文本框 18"/>
          <p:cNvSpPr>
            <a:spLocks noChangeArrowheads="1"/>
          </p:cNvSpPr>
          <p:nvPr/>
        </p:nvSpPr>
        <p:spPr bwMode="auto">
          <a:xfrm>
            <a:off x="7067551" y="4416426"/>
            <a:ext cx="100380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600">
                <a:solidFill>
                  <a:srgbClr val="0B2334"/>
                </a:solidFill>
                <a:latin typeface="Impact" pitchFamily="34" charset="0"/>
                <a:sym typeface="Impact" pitchFamily="34" charset="0"/>
              </a:rPr>
              <a:t>65%</a:t>
            </a:r>
            <a:endParaRPr lang="zh-CN" altLang="en-US" sz="3600">
              <a:solidFill>
                <a:srgbClr val="0B2334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26640" name="文本框 19"/>
          <p:cNvSpPr>
            <a:spLocks noChangeArrowheads="1"/>
          </p:cNvSpPr>
          <p:nvPr/>
        </p:nvSpPr>
        <p:spPr bwMode="auto">
          <a:xfrm>
            <a:off x="5543550" y="3146425"/>
            <a:ext cx="126989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4800">
                <a:solidFill>
                  <a:srgbClr val="0B2334"/>
                </a:solidFill>
                <a:latin typeface="Impact" pitchFamily="34" charset="0"/>
                <a:sym typeface="Impact" pitchFamily="34" charset="0"/>
              </a:rPr>
              <a:t>80%</a:t>
            </a:r>
            <a:endParaRPr lang="zh-CN" altLang="en-US" sz="4800">
              <a:solidFill>
                <a:srgbClr val="0B2334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26641" name="文本框 20"/>
          <p:cNvSpPr>
            <a:spLocks noChangeArrowheads="1"/>
          </p:cNvSpPr>
          <p:nvPr/>
        </p:nvSpPr>
        <p:spPr bwMode="auto">
          <a:xfrm>
            <a:off x="1501777" y="5595940"/>
            <a:ext cx="2765501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600" b="1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FEFEFE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FEFEFE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6642" name="文本框 21"/>
          <p:cNvSpPr>
            <a:spLocks noChangeArrowheads="1"/>
          </p:cNvSpPr>
          <p:nvPr/>
        </p:nvSpPr>
        <p:spPr bwMode="auto">
          <a:xfrm>
            <a:off x="1397001" y="4219576"/>
            <a:ext cx="2765501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600" b="1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FEFEFE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FEFEFE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6643" name="文本框 22"/>
          <p:cNvSpPr>
            <a:spLocks noChangeArrowheads="1"/>
          </p:cNvSpPr>
          <p:nvPr/>
        </p:nvSpPr>
        <p:spPr bwMode="auto">
          <a:xfrm>
            <a:off x="2247900" y="2828926"/>
            <a:ext cx="2765501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600" b="1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FEFEFE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6644" name="文本框 23"/>
          <p:cNvSpPr>
            <a:spLocks noChangeArrowheads="1"/>
          </p:cNvSpPr>
          <p:nvPr/>
        </p:nvSpPr>
        <p:spPr bwMode="auto">
          <a:xfrm>
            <a:off x="7769226" y="5710240"/>
            <a:ext cx="2765501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600" b="1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262626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6645" name="文本框 24"/>
          <p:cNvSpPr>
            <a:spLocks noChangeArrowheads="1"/>
          </p:cNvSpPr>
          <p:nvPr/>
        </p:nvSpPr>
        <p:spPr bwMode="auto">
          <a:xfrm>
            <a:off x="8615365" y="4362451"/>
            <a:ext cx="2765501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600" b="1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FEFEFE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FEFEFE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等腰三角形 16"/>
          <p:cNvSpPr>
            <a:spLocks noChangeArrowheads="1"/>
          </p:cNvSpPr>
          <p:nvPr/>
        </p:nvSpPr>
        <p:spPr bwMode="auto">
          <a:xfrm>
            <a:off x="1889126" y="4375150"/>
            <a:ext cx="2689225" cy="2482850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7651" name="文本框 19"/>
          <p:cNvSpPr>
            <a:spLocks noChangeArrowheads="1"/>
          </p:cNvSpPr>
          <p:nvPr/>
        </p:nvSpPr>
        <p:spPr bwMode="auto">
          <a:xfrm>
            <a:off x="5149851" y="3068640"/>
            <a:ext cx="608371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sz="4400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MORE  </a:t>
            </a:r>
            <a:r>
              <a:rPr lang="en-US" altLang="zh-CN" sz="4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THEN  </a:t>
            </a:r>
            <a:r>
              <a:rPr lang="en-US" altLang="zh-CN" sz="4400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TEMPLATE</a:t>
            </a:r>
            <a:endParaRPr lang="en-US" altLang="zh-CN" sz="3600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sp>
        <p:nvSpPr>
          <p:cNvPr id="27652" name="文本框 20"/>
          <p:cNvSpPr>
            <a:spLocks noChangeArrowheads="1"/>
          </p:cNvSpPr>
          <p:nvPr/>
        </p:nvSpPr>
        <p:spPr bwMode="auto">
          <a:xfrm>
            <a:off x="5913440" y="3822701"/>
            <a:ext cx="4974439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chemeClr val="bg1"/>
                </a:solidFill>
                <a:latin typeface="华文宋体" pitchFamily="2" charset="-122"/>
                <a:ea typeface="华文宋体" pitchFamily="2" charset="-122"/>
                <a:sym typeface="华文宋体" pitchFamily="2" charset="-122"/>
              </a:rPr>
              <a:t>          </a:t>
            </a:r>
            <a:endParaRPr lang="zh-CN" altLang="en-US" sz="3200" b="1">
              <a:solidFill>
                <a:schemeClr val="bg1"/>
              </a:solidFill>
              <a:latin typeface="华文宋体" pitchFamily="2" charset="-122"/>
              <a:ea typeface="华文宋体" pitchFamily="2" charset="-122"/>
              <a:sym typeface="华文宋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8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 Click here to add   you to the  center of the </a:t>
            </a:r>
            <a:endParaRPr lang="zh-CN" altLang="en-US" sz="18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                         narrative thought</a:t>
            </a:r>
            <a:endParaRPr lang="en-US" altLang="zh-CN" sz="20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27653" name="直接连接符 21"/>
          <p:cNvSpPr>
            <a:spLocks noChangeShapeType="1"/>
          </p:cNvSpPr>
          <p:nvPr/>
        </p:nvSpPr>
        <p:spPr bwMode="auto">
          <a:xfrm rot="5400000">
            <a:off x="8209757" y="1100933"/>
            <a:ext cx="0" cy="5903913"/>
          </a:xfrm>
          <a:prstGeom prst="line">
            <a:avLst/>
          </a:prstGeom>
          <a:noFill/>
          <a:ln w="12700">
            <a:solidFill>
              <a:srgbClr val="FFFFFF">
                <a:alpha val="50195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4" name="等腰三角形 24"/>
          <p:cNvSpPr>
            <a:spLocks noChangeArrowheads="1"/>
          </p:cNvSpPr>
          <p:nvPr/>
        </p:nvSpPr>
        <p:spPr bwMode="auto">
          <a:xfrm>
            <a:off x="2155826" y="4867277"/>
            <a:ext cx="2155825" cy="1990725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7655" name="等腰三角形 26"/>
          <p:cNvSpPr>
            <a:spLocks noChangeArrowheads="1"/>
          </p:cNvSpPr>
          <p:nvPr/>
        </p:nvSpPr>
        <p:spPr bwMode="auto">
          <a:xfrm flipV="1">
            <a:off x="868364" y="0"/>
            <a:ext cx="4738687" cy="4375150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7656" name="等腰三角形 28"/>
          <p:cNvSpPr>
            <a:spLocks noChangeArrowheads="1"/>
          </p:cNvSpPr>
          <p:nvPr/>
        </p:nvSpPr>
        <p:spPr bwMode="auto">
          <a:xfrm flipV="1">
            <a:off x="1177925" y="-19050"/>
            <a:ext cx="4140200" cy="3822700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7657" name="文本框 29"/>
          <p:cNvSpPr>
            <a:spLocks noChangeArrowheads="1"/>
          </p:cNvSpPr>
          <p:nvPr/>
        </p:nvSpPr>
        <p:spPr bwMode="auto">
          <a:xfrm>
            <a:off x="2463801" y="428625"/>
            <a:ext cx="1758815" cy="186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500" b="1">
                <a:solidFill>
                  <a:srgbClr val="093255"/>
                </a:solidFill>
                <a:latin typeface="Impact" pitchFamily="34" charset="0"/>
                <a:sym typeface="Impact" pitchFamily="34" charset="0"/>
              </a:rPr>
              <a:t>03</a:t>
            </a:r>
            <a:endParaRPr lang="zh-CN" altLang="en-US" sz="11500" b="1">
              <a:solidFill>
                <a:srgbClr val="093255"/>
              </a:solidFill>
              <a:latin typeface="Impact" pitchFamily="34" charset="0"/>
              <a:sym typeface="Impact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28691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8692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8675" name="文本框 4"/>
          <p:cNvSpPr>
            <a:spLocks noChangeArrowheads="1"/>
          </p:cNvSpPr>
          <p:nvPr/>
        </p:nvSpPr>
        <p:spPr bwMode="auto">
          <a:xfrm>
            <a:off x="4070352" y="247651"/>
            <a:ext cx="40254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28676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28689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8690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8677" name="六边形 8"/>
          <p:cNvSpPr>
            <a:spLocks noChangeArrowheads="1"/>
          </p:cNvSpPr>
          <p:nvPr/>
        </p:nvSpPr>
        <p:spPr bwMode="auto">
          <a:xfrm rot="5400000">
            <a:off x="873125" y="2540000"/>
            <a:ext cx="3232150" cy="2203451"/>
          </a:xfrm>
          <a:prstGeom prst="hexagon">
            <a:avLst>
              <a:gd name="adj" fmla="val 25018"/>
              <a:gd name="vf" fmla="val 115470"/>
            </a:avLst>
          </a:prstGeom>
          <a:solidFill>
            <a:srgbClr val="FDFDFD">
              <a:alpha val="39999"/>
            </a:srgbClr>
          </a:solidFill>
          <a:ln w="6350">
            <a:solidFill>
              <a:srgbClr val="FFFFFF">
                <a:alpha val="50195"/>
              </a:srgbClr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8678" name="椭圆 9"/>
          <p:cNvSpPr>
            <a:spLocks noChangeArrowheads="1"/>
          </p:cNvSpPr>
          <p:nvPr/>
        </p:nvSpPr>
        <p:spPr bwMode="auto">
          <a:xfrm>
            <a:off x="1701800" y="2416175"/>
            <a:ext cx="1568451" cy="1568450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8679" name="六边形 10"/>
          <p:cNvSpPr>
            <a:spLocks noChangeArrowheads="1"/>
          </p:cNvSpPr>
          <p:nvPr/>
        </p:nvSpPr>
        <p:spPr bwMode="auto">
          <a:xfrm rot="5400000">
            <a:off x="4463257" y="2539207"/>
            <a:ext cx="3232150" cy="2205037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DFDFD">
              <a:alpha val="39999"/>
            </a:srgbClr>
          </a:solidFill>
          <a:ln w="6350">
            <a:solidFill>
              <a:srgbClr val="FFFFFF">
                <a:alpha val="50195"/>
              </a:srgbClr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8680" name="椭圆 11"/>
          <p:cNvSpPr>
            <a:spLocks noChangeArrowheads="1"/>
          </p:cNvSpPr>
          <p:nvPr/>
        </p:nvSpPr>
        <p:spPr bwMode="auto">
          <a:xfrm>
            <a:off x="5292726" y="2416175"/>
            <a:ext cx="1566863" cy="1568450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8681" name="六边形 12"/>
          <p:cNvSpPr>
            <a:spLocks noChangeArrowheads="1"/>
          </p:cNvSpPr>
          <p:nvPr/>
        </p:nvSpPr>
        <p:spPr bwMode="auto">
          <a:xfrm rot="5400000">
            <a:off x="8093076" y="2540000"/>
            <a:ext cx="3232150" cy="2203451"/>
          </a:xfrm>
          <a:prstGeom prst="hexagon">
            <a:avLst>
              <a:gd name="adj" fmla="val 25018"/>
              <a:gd name="vf" fmla="val 115470"/>
            </a:avLst>
          </a:prstGeom>
          <a:solidFill>
            <a:srgbClr val="FDFDFD">
              <a:alpha val="39999"/>
            </a:srgbClr>
          </a:solidFill>
          <a:ln w="6350">
            <a:solidFill>
              <a:srgbClr val="FFFFFF">
                <a:alpha val="50195"/>
              </a:srgbClr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8682" name="椭圆 13"/>
          <p:cNvSpPr>
            <a:spLocks noChangeArrowheads="1"/>
          </p:cNvSpPr>
          <p:nvPr/>
        </p:nvSpPr>
        <p:spPr bwMode="auto">
          <a:xfrm>
            <a:off x="8921749" y="2416175"/>
            <a:ext cx="1568451" cy="1568450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8683" name="文本框 14"/>
          <p:cNvSpPr>
            <a:spLocks noChangeArrowheads="1"/>
          </p:cNvSpPr>
          <p:nvPr/>
        </p:nvSpPr>
        <p:spPr bwMode="auto">
          <a:xfrm>
            <a:off x="1757363" y="4318001"/>
            <a:ext cx="159530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MORE  THEN </a:t>
            </a: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TEMPLATE</a:t>
            </a:r>
            <a:endParaRPr lang="en-US" altLang="zh-CN" sz="1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8684" name="文本框 15"/>
          <p:cNvSpPr>
            <a:spLocks noChangeArrowheads="1"/>
          </p:cNvSpPr>
          <p:nvPr/>
        </p:nvSpPr>
        <p:spPr bwMode="auto">
          <a:xfrm>
            <a:off x="5305426" y="4318001"/>
            <a:ext cx="159530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MORE  THEN </a:t>
            </a: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TEMPLATE</a:t>
            </a:r>
            <a:endParaRPr lang="en-US" altLang="zh-CN" sz="1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8685" name="文本框 16"/>
          <p:cNvSpPr>
            <a:spLocks noChangeArrowheads="1"/>
          </p:cNvSpPr>
          <p:nvPr/>
        </p:nvSpPr>
        <p:spPr bwMode="auto">
          <a:xfrm>
            <a:off x="8943975" y="4318001"/>
            <a:ext cx="159530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MORE  THEN </a:t>
            </a: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TEMPLATE</a:t>
            </a:r>
            <a:endParaRPr lang="en-US" altLang="zh-CN" sz="1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8686" name="文本框 17"/>
          <p:cNvSpPr>
            <a:spLocks noChangeArrowheads="1"/>
          </p:cNvSpPr>
          <p:nvPr/>
        </p:nvSpPr>
        <p:spPr bwMode="auto">
          <a:xfrm>
            <a:off x="1500190" y="5257801"/>
            <a:ext cx="211147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000" b="1">
                <a:solidFill>
                  <a:schemeClr val="bg1"/>
                </a:solidFill>
              </a:rPr>
              <a:t>             </a:t>
            </a:r>
            <a:endParaRPr lang="en-US" altLang="zh-CN" b="1">
              <a:solidFill>
                <a:srgbClr val="000000"/>
              </a:solidFill>
              <a:latin typeface="Agency FB" pitchFamily="34" charset="0"/>
              <a:sym typeface="Agency FB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 here to add you to the </a:t>
            </a: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Center of the  narrative  thought</a:t>
            </a: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  here to  add   you to the </a:t>
            </a:r>
            <a:endParaRPr lang="zh-CN" altLang="en-US" sz="11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Center of the    narrative   thought</a:t>
            </a:r>
            <a:endParaRPr lang="en-US" altLang="zh-CN" sz="10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</a:t>
            </a:r>
            <a:endParaRPr lang="zh-CN" altLang="en-US" sz="1800">
              <a:latin typeface="Arial" charset="0"/>
            </a:endParaRPr>
          </a:p>
        </p:txBody>
      </p:sp>
      <p:sp>
        <p:nvSpPr>
          <p:cNvPr id="28687" name="文本框 18"/>
          <p:cNvSpPr>
            <a:spLocks noChangeArrowheads="1"/>
          </p:cNvSpPr>
          <p:nvPr/>
        </p:nvSpPr>
        <p:spPr bwMode="auto">
          <a:xfrm>
            <a:off x="5016502" y="5257801"/>
            <a:ext cx="211147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000" b="1">
                <a:solidFill>
                  <a:schemeClr val="bg1"/>
                </a:solidFill>
              </a:rPr>
              <a:t>             </a:t>
            </a:r>
            <a:endParaRPr lang="en-US" altLang="zh-CN" b="1">
              <a:solidFill>
                <a:srgbClr val="000000"/>
              </a:solidFill>
              <a:latin typeface="Agency FB" pitchFamily="34" charset="0"/>
              <a:sym typeface="Agency FB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 here to add you to the </a:t>
            </a: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Center of the  narrative  thought</a:t>
            </a: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  here to  add   you to the </a:t>
            </a:r>
            <a:endParaRPr lang="zh-CN" altLang="en-US" sz="11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Center of the    narrative   thought</a:t>
            </a:r>
            <a:endParaRPr lang="en-US" altLang="zh-CN" sz="10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</a:t>
            </a:r>
            <a:endParaRPr lang="zh-CN" altLang="en-US" sz="1800">
              <a:latin typeface="Arial" charset="0"/>
            </a:endParaRPr>
          </a:p>
        </p:txBody>
      </p:sp>
      <p:sp>
        <p:nvSpPr>
          <p:cNvPr id="28688" name="文本框 19"/>
          <p:cNvSpPr>
            <a:spLocks noChangeArrowheads="1"/>
          </p:cNvSpPr>
          <p:nvPr/>
        </p:nvSpPr>
        <p:spPr bwMode="auto">
          <a:xfrm>
            <a:off x="8699502" y="5257801"/>
            <a:ext cx="211147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000" b="1">
                <a:solidFill>
                  <a:schemeClr val="bg1"/>
                </a:solidFill>
              </a:rPr>
              <a:t>             </a:t>
            </a:r>
            <a:endParaRPr lang="en-US" altLang="zh-CN" b="1">
              <a:solidFill>
                <a:srgbClr val="000000"/>
              </a:solidFill>
              <a:latin typeface="Agency FB" pitchFamily="34" charset="0"/>
              <a:sym typeface="Agency FB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 here to add you to the </a:t>
            </a: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Center of the  narrative  thought</a:t>
            </a: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  here to  add   you to the </a:t>
            </a:r>
            <a:endParaRPr lang="zh-CN" altLang="en-US" sz="11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Center of the    narrative   thought</a:t>
            </a:r>
            <a:endParaRPr lang="en-US" altLang="zh-CN" sz="10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</a:t>
            </a:r>
            <a:endParaRPr lang="zh-CN" altLang="en-US" sz="1800">
              <a:latin typeface="Arial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29724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9725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9699" name="文本框 4"/>
          <p:cNvSpPr>
            <a:spLocks noChangeArrowheads="1"/>
          </p:cNvSpPr>
          <p:nvPr/>
        </p:nvSpPr>
        <p:spPr bwMode="auto">
          <a:xfrm>
            <a:off x="4070352" y="247651"/>
            <a:ext cx="40254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29700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29722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9723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9701" name="六边形 8"/>
          <p:cNvSpPr>
            <a:spLocks noChangeArrowheads="1"/>
          </p:cNvSpPr>
          <p:nvPr/>
        </p:nvSpPr>
        <p:spPr bwMode="auto">
          <a:xfrm>
            <a:off x="3619500" y="2981325"/>
            <a:ext cx="1878013" cy="1619250"/>
          </a:xfrm>
          <a:prstGeom prst="hexagon">
            <a:avLst>
              <a:gd name="adj" fmla="val 24989"/>
              <a:gd name="vf" fmla="val 115470"/>
            </a:avLst>
          </a:prstGeom>
          <a:solidFill>
            <a:srgbClr val="FEFEFE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9702" name="六边形 9"/>
          <p:cNvSpPr>
            <a:spLocks noChangeArrowheads="1"/>
          </p:cNvSpPr>
          <p:nvPr/>
        </p:nvSpPr>
        <p:spPr bwMode="auto">
          <a:xfrm>
            <a:off x="6697663" y="2968625"/>
            <a:ext cx="1878012" cy="1617663"/>
          </a:xfrm>
          <a:prstGeom prst="hexagon">
            <a:avLst>
              <a:gd name="adj" fmla="val 25014"/>
              <a:gd name="vf" fmla="val 115470"/>
            </a:avLst>
          </a:prstGeom>
          <a:solidFill>
            <a:srgbClr val="FEFEFE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9703" name="六边形 10"/>
          <p:cNvSpPr>
            <a:spLocks noChangeArrowheads="1"/>
          </p:cNvSpPr>
          <p:nvPr/>
        </p:nvSpPr>
        <p:spPr bwMode="auto">
          <a:xfrm>
            <a:off x="5151439" y="2130427"/>
            <a:ext cx="1878012" cy="1617663"/>
          </a:xfrm>
          <a:prstGeom prst="hexagon">
            <a:avLst>
              <a:gd name="adj" fmla="val 25014"/>
              <a:gd name="vf" fmla="val 115470"/>
            </a:avLst>
          </a:prstGeom>
          <a:solidFill>
            <a:srgbClr val="FEFEFE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9704" name="六边形 11"/>
          <p:cNvSpPr>
            <a:spLocks noChangeArrowheads="1"/>
          </p:cNvSpPr>
          <p:nvPr/>
        </p:nvSpPr>
        <p:spPr bwMode="auto">
          <a:xfrm>
            <a:off x="5159377" y="3816350"/>
            <a:ext cx="1876425" cy="1619250"/>
          </a:xfrm>
          <a:prstGeom prst="hexagon">
            <a:avLst>
              <a:gd name="adj" fmla="val 24968"/>
              <a:gd name="vf" fmla="val 115470"/>
            </a:avLst>
          </a:prstGeom>
          <a:solidFill>
            <a:srgbClr val="FEFEFE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9705" name="文本框 22"/>
          <p:cNvSpPr>
            <a:spLocks noChangeArrowheads="1"/>
          </p:cNvSpPr>
          <p:nvPr/>
        </p:nvSpPr>
        <p:spPr bwMode="auto">
          <a:xfrm>
            <a:off x="1019176" y="2130426"/>
            <a:ext cx="278634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29706" name="文本框 23"/>
          <p:cNvSpPr>
            <a:spLocks noChangeArrowheads="1"/>
          </p:cNvSpPr>
          <p:nvPr/>
        </p:nvSpPr>
        <p:spPr bwMode="auto">
          <a:xfrm>
            <a:off x="957263" y="4583114"/>
            <a:ext cx="278634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29707" name="文本框 24"/>
          <p:cNvSpPr>
            <a:spLocks noChangeArrowheads="1"/>
          </p:cNvSpPr>
          <p:nvPr/>
        </p:nvSpPr>
        <p:spPr bwMode="auto">
          <a:xfrm>
            <a:off x="8550276" y="2165351"/>
            <a:ext cx="278634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29708" name="文本框 25"/>
          <p:cNvSpPr>
            <a:spLocks noChangeArrowheads="1"/>
          </p:cNvSpPr>
          <p:nvPr/>
        </p:nvSpPr>
        <p:spPr bwMode="auto">
          <a:xfrm>
            <a:off x="8550276" y="4600576"/>
            <a:ext cx="278634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29709" name="组合 26"/>
          <p:cNvGrpSpPr>
            <a:grpSpLocks/>
          </p:cNvGrpSpPr>
          <p:nvPr/>
        </p:nvGrpSpPr>
        <p:grpSpPr bwMode="auto">
          <a:xfrm>
            <a:off x="5803902" y="2606677"/>
            <a:ext cx="587375" cy="563563"/>
            <a:chOff x="0" y="0"/>
            <a:chExt cx="645684" cy="620945"/>
          </a:xfrm>
        </p:grpSpPr>
        <p:sp>
          <p:nvSpPr>
            <p:cNvPr id="29720" name="Oval 131"/>
            <p:cNvSpPr>
              <a:spLocks noChangeArrowheads="1"/>
            </p:cNvSpPr>
            <p:nvPr/>
          </p:nvSpPr>
          <p:spPr bwMode="auto">
            <a:xfrm>
              <a:off x="177563" y="0"/>
              <a:ext cx="290558" cy="294275"/>
            </a:xfrm>
            <a:prstGeom prst="ellipse">
              <a:avLst/>
            </a:pr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29721" name="Freeform 134"/>
            <p:cNvSpPr>
              <a:spLocks noChangeArrowheads="1"/>
            </p:cNvSpPr>
            <p:nvPr/>
          </p:nvSpPr>
          <p:spPr bwMode="auto">
            <a:xfrm>
              <a:off x="0" y="340170"/>
              <a:ext cx="645684" cy="280775"/>
            </a:xfrm>
            <a:custGeom>
              <a:avLst/>
              <a:gdLst>
                <a:gd name="T0" fmla="*/ 2147483646 w 200"/>
                <a:gd name="T1" fmla="*/ 2147483646 h 87"/>
                <a:gd name="T2" fmla="*/ 2147483646 w 200"/>
                <a:gd name="T3" fmla="*/ 2147483646 h 87"/>
                <a:gd name="T4" fmla="*/ 2147483646 w 200"/>
                <a:gd name="T5" fmla="*/ 2147483646 h 87"/>
                <a:gd name="T6" fmla="*/ 2147483646 w 200"/>
                <a:gd name="T7" fmla="*/ 2147483646 h 87"/>
                <a:gd name="T8" fmla="*/ 2147483646 w 200"/>
                <a:gd name="T9" fmla="*/ 2147483646 h 87"/>
                <a:gd name="T10" fmla="*/ 2147483646 w 200"/>
                <a:gd name="T11" fmla="*/ 2147483646 h 87"/>
                <a:gd name="T12" fmla="*/ 2147483646 w 200"/>
                <a:gd name="T13" fmla="*/ 2147483646 h 87"/>
                <a:gd name="T14" fmla="*/ 2147483646 w 200"/>
                <a:gd name="T15" fmla="*/ 2147483646 h 87"/>
                <a:gd name="T16" fmla="*/ 2147483646 w 200"/>
                <a:gd name="T17" fmla="*/ 2147483646 h 87"/>
                <a:gd name="T18" fmla="*/ 2147483646 w 200"/>
                <a:gd name="T19" fmla="*/ 2147483646 h 87"/>
                <a:gd name="T20" fmla="*/ 2147483646 w 200"/>
                <a:gd name="T21" fmla="*/ 0 h 87"/>
                <a:gd name="T22" fmla="*/ 2147483646 w 200"/>
                <a:gd name="T23" fmla="*/ 0 h 87"/>
                <a:gd name="T24" fmla="*/ 2147483646 w 200"/>
                <a:gd name="T25" fmla="*/ 0 h 87"/>
                <a:gd name="T26" fmla="*/ 2147483646 w 200"/>
                <a:gd name="T27" fmla="*/ 0 h 87"/>
                <a:gd name="T28" fmla="*/ 2147483646 w 200"/>
                <a:gd name="T29" fmla="*/ 2147483646 h 87"/>
                <a:gd name="T30" fmla="*/ 2147483646 w 200"/>
                <a:gd name="T31" fmla="*/ 0 h 87"/>
                <a:gd name="T32" fmla="*/ 2147483646 w 200"/>
                <a:gd name="T33" fmla="*/ 0 h 87"/>
                <a:gd name="T34" fmla="*/ 2147483646 w 200"/>
                <a:gd name="T35" fmla="*/ 0 h 87"/>
                <a:gd name="T36" fmla="*/ 2147483646 w 200"/>
                <a:gd name="T37" fmla="*/ 0 h 87"/>
                <a:gd name="T38" fmla="*/ 2147483646 w 200"/>
                <a:gd name="T39" fmla="*/ 2147483646 h 87"/>
                <a:gd name="T40" fmla="*/ 0 w 200"/>
                <a:gd name="T41" fmla="*/ 2147483646 h 87"/>
                <a:gd name="T42" fmla="*/ 2147483646 w 200"/>
                <a:gd name="T43" fmla="*/ 2147483646 h 8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00"/>
                <a:gd name="T67" fmla="*/ 0 h 87"/>
                <a:gd name="T68" fmla="*/ 200 w 200"/>
                <a:gd name="T69" fmla="*/ 87 h 8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10" name="组合 29"/>
          <p:cNvGrpSpPr>
            <a:grpSpLocks/>
          </p:cNvGrpSpPr>
          <p:nvPr/>
        </p:nvGrpSpPr>
        <p:grpSpPr bwMode="auto">
          <a:xfrm>
            <a:off x="4189413" y="3517902"/>
            <a:ext cx="788987" cy="600075"/>
            <a:chOff x="0" y="0"/>
            <a:chExt cx="509646" cy="387231"/>
          </a:xfrm>
        </p:grpSpPr>
        <p:sp>
          <p:nvSpPr>
            <p:cNvPr id="29718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2147483646 w 229"/>
                <a:gd name="T1" fmla="*/ 2147483646 h 227"/>
                <a:gd name="T2" fmla="*/ 2147483646 w 229"/>
                <a:gd name="T3" fmla="*/ 2147483646 h 227"/>
                <a:gd name="T4" fmla="*/ 2147483646 w 229"/>
                <a:gd name="T5" fmla="*/ 2147483646 h 227"/>
                <a:gd name="T6" fmla="*/ 2147483646 w 229"/>
                <a:gd name="T7" fmla="*/ 2147483646 h 227"/>
                <a:gd name="T8" fmla="*/ 2147483646 w 229"/>
                <a:gd name="T9" fmla="*/ 2147483646 h 227"/>
                <a:gd name="T10" fmla="*/ 2147483646 w 229"/>
                <a:gd name="T11" fmla="*/ 2147483646 h 227"/>
                <a:gd name="T12" fmla="*/ 2147483646 w 229"/>
                <a:gd name="T13" fmla="*/ 2147483646 h 227"/>
                <a:gd name="T14" fmla="*/ 2147483646 w 229"/>
                <a:gd name="T15" fmla="*/ 2147483646 h 227"/>
                <a:gd name="T16" fmla="*/ 2147483646 w 229"/>
                <a:gd name="T17" fmla="*/ 2147483646 h 227"/>
                <a:gd name="T18" fmla="*/ 2147483646 w 229"/>
                <a:gd name="T19" fmla="*/ 0 h 227"/>
                <a:gd name="T20" fmla="*/ 2147483646 w 229"/>
                <a:gd name="T21" fmla="*/ 2147483646 h 227"/>
                <a:gd name="T22" fmla="*/ 2147483646 w 229"/>
                <a:gd name="T23" fmla="*/ 2147483646 h 227"/>
                <a:gd name="T24" fmla="*/ 2147483646 w 229"/>
                <a:gd name="T25" fmla="*/ 2147483646 h 227"/>
                <a:gd name="T26" fmla="*/ 2147483646 w 229"/>
                <a:gd name="T27" fmla="*/ 0 h 227"/>
                <a:gd name="T28" fmla="*/ 2147483646 w 229"/>
                <a:gd name="T29" fmla="*/ 2147483646 h 227"/>
                <a:gd name="T30" fmla="*/ 2147483646 w 229"/>
                <a:gd name="T31" fmla="*/ 2147483646 h 227"/>
                <a:gd name="T32" fmla="*/ 2147483646 w 229"/>
                <a:gd name="T33" fmla="*/ 2147483646 h 227"/>
                <a:gd name="T34" fmla="*/ 2147483646 w 229"/>
                <a:gd name="T35" fmla="*/ 2147483646 h 227"/>
                <a:gd name="T36" fmla="*/ 2147483646 w 229"/>
                <a:gd name="T37" fmla="*/ 2147483646 h 227"/>
                <a:gd name="T38" fmla="*/ 2147483646 w 229"/>
                <a:gd name="T39" fmla="*/ 2147483646 h 227"/>
                <a:gd name="T40" fmla="*/ 2147483646 w 229"/>
                <a:gd name="T41" fmla="*/ 2147483646 h 227"/>
                <a:gd name="T42" fmla="*/ 0 w 229"/>
                <a:gd name="T43" fmla="*/ 2147483646 h 227"/>
                <a:gd name="T44" fmla="*/ 0 w 229"/>
                <a:gd name="T45" fmla="*/ 2147483646 h 227"/>
                <a:gd name="T46" fmla="*/ 2147483646 w 229"/>
                <a:gd name="T47" fmla="*/ 2147483646 h 227"/>
                <a:gd name="T48" fmla="*/ 2147483646 w 229"/>
                <a:gd name="T49" fmla="*/ 2147483646 h 227"/>
                <a:gd name="T50" fmla="*/ 2147483646 w 229"/>
                <a:gd name="T51" fmla="*/ 2147483646 h 227"/>
                <a:gd name="T52" fmla="*/ 2147483646 w 229"/>
                <a:gd name="T53" fmla="*/ 2147483646 h 227"/>
                <a:gd name="T54" fmla="*/ 2147483646 w 229"/>
                <a:gd name="T55" fmla="*/ 2147483646 h 227"/>
                <a:gd name="T56" fmla="*/ 2147483646 w 229"/>
                <a:gd name="T57" fmla="*/ 2147483646 h 227"/>
                <a:gd name="T58" fmla="*/ 2147483646 w 229"/>
                <a:gd name="T59" fmla="*/ 2147483646 h 227"/>
                <a:gd name="T60" fmla="*/ 2147483646 w 229"/>
                <a:gd name="T61" fmla="*/ 2147483646 h 227"/>
                <a:gd name="T62" fmla="*/ 2147483646 w 229"/>
                <a:gd name="T63" fmla="*/ 2147483646 h 227"/>
                <a:gd name="T64" fmla="*/ 2147483646 w 229"/>
                <a:gd name="T65" fmla="*/ 2147483646 h 227"/>
                <a:gd name="T66" fmla="*/ 2147483646 w 229"/>
                <a:gd name="T67" fmla="*/ 2147483646 h 227"/>
                <a:gd name="T68" fmla="*/ 2147483646 w 229"/>
                <a:gd name="T69" fmla="*/ 2147483646 h 227"/>
                <a:gd name="T70" fmla="*/ 2147483646 w 229"/>
                <a:gd name="T71" fmla="*/ 2147483646 h 227"/>
                <a:gd name="T72" fmla="*/ 2147483646 w 229"/>
                <a:gd name="T73" fmla="*/ 2147483646 h 227"/>
                <a:gd name="T74" fmla="*/ 2147483646 w 229"/>
                <a:gd name="T75" fmla="*/ 2147483646 h 227"/>
                <a:gd name="T76" fmla="*/ 2147483646 w 229"/>
                <a:gd name="T77" fmla="*/ 2147483646 h 227"/>
                <a:gd name="T78" fmla="*/ 2147483646 w 229"/>
                <a:gd name="T79" fmla="*/ 2147483646 h 227"/>
                <a:gd name="T80" fmla="*/ 2147483646 w 229"/>
                <a:gd name="T81" fmla="*/ 2147483646 h 227"/>
                <a:gd name="T82" fmla="*/ 2147483646 w 229"/>
                <a:gd name="T83" fmla="*/ 2147483646 h 227"/>
                <a:gd name="T84" fmla="*/ 2147483646 w 229"/>
                <a:gd name="T85" fmla="*/ 2147483646 h 227"/>
                <a:gd name="T86" fmla="*/ 2147483646 w 229"/>
                <a:gd name="T87" fmla="*/ 2147483646 h 227"/>
                <a:gd name="T88" fmla="*/ 2147483646 w 229"/>
                <a:gd name="T89" fmla="*/ 2147483646 h 227"/>
                <a:gd name="T90" fmla="*/ 2147483646 w 229"/>
                <a:gd name="T91" fmla="*/ 2147483646 h 227"/>
                <a:gd name="T92" fmla="*/ 2147483646 w 229"/>
                <a:gd name="T93" fmla="*/ 2147483646 h 227"/>
                <a:gd name="T94" fmla="*/ 2147483646 w 229"/>
                <a:gd name="T95" fmla="*/ 2147483646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9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2147483646 w 135"/>
                <a:gd name="T1" fmla="*/ 2147483646 h 135"/>
                <a:gd name="T2" fmla="*/ 2147483646 w 135"/>
                <a:gd name="T3" fmla="*/ 2147483646 h 135"/>
                <a:gd name="T4" fmla="*/ 2147483646 w 135"/>
                <a:gd name="T5" fmla="*/ 2147483646 h 135"/>
                <a:gd name="T6" fmla="*/ 2147483646 w 135"/>
                <a:gd name="T7" fmla="*/ 2147483646 h 135"/>
                <a:gd name="T8" fmla="*/ 2147483646 w 135"/>
                <a:gd name="T9" fmla="*/ 2147483646 h 135"/>
                <a:gd name="T10" fmla="*/ 2147483646 w 135"/>
                <a:gd name="T11" fmla="*/ 2147483646 h 135"/>
                <a:gd name="T12" fmla="*/ 2147483646 w 135"/>
                <a:gd name="T13" fmla="*/ 2147483646 h 135"/>
                <a:gd name="T14" fmla="*/ 2147483646 w 135"/>
                <a:gd name="T15" fmla="*/ 2147483646 h 135"/>
                <a:gd name="T16" fmla="*/ 2147483646 w 135"/>
                <a:gd name="T17" fmla="*/ 2147483646 h 135"/>
                <a:gd name="T18" fmla="*/ 2147483646 w 135"/>
                <a:gd name="T19" fmla="*/ 0 h 135"/>
                <a:gd name="T20" fmla="*/ 2147483646 w 135"/>
                <a:gd name="T21" fmla="*/ 2147483646 h 135"/>
                <a:gd name="T22" fmla="*/ 2147483646 w 135"/>
                <a:gd name="T23" fmla="*/ 2147483646 h 135"/>
                <a:gd name="T24" fmla="*/ 2147483646 w 135"/>
                <a:gd name="T25" fmla="*/ 2147483646 h 135"/>
                <a:gd name="T26" fmla="*/ 2147483646 w 135"/>
                <a:gd name="T27" fmla="*/ 0 h 135"/>
                <a:gd name="T28" fmla="*/ 2147483646 w 135"/>
                <a:gd name="T29" fmla="*/ 2147483646 h 135"/>
                <a:gd name="T30" fmla="*/ 2147483646 w 135"/>
                <a:gd name="T31" fmla="*/ 2147483646 h 135"/>
                <a:gd name="T32" fmla="*/ 2147483646 w 135"/>
                <a:gd name="T33" fmla="*/ 2147483646 h 135"/>
                <a:gd name="T34" fmla="*/ 2147483646 w 135"/>
                <a:gd name="T35" fmla="*/ 2147483646 h 135"/>
                <a:gd name="T36" fmla="*/ 2147483646 w 135"/>
                <a:gd name="T37" fmla="*/ 2147483646 h 135"/>
                <a:gd name="T38" fmla="*/ 2147483646 w 135"/>
                <a:gd name="T39" fmla="*/ 2147483646 h 135"/>
                <a:gd name="T40" fmla="*/ 2147483646 w 135"/>
                <a:gd name="T41" fmla="*/ 2147483646 h 135"/>
                <a:gd name="T42" fmla="*/ 0 w 135"/>
                <a:gd name="T43" fmla="*/ 2147483646 h 135"/>
                <a:gd name="T44" fmla="*/ 0 w 135"/>
                <a:gd name="T45" fmla="*/ 2147483646 h 135"/>
                <a:gd name="T46" fmla="*/ 2147483646 w 135"/>
                <a:gd name="T47" fmla="*/ 2147483646 h 135"/>
                <a:gd name="T48" fmla="*/ 2147483646 w 135"/>
                <a:gd name="T49" fmla="*/ 2147483646 h 135"/>
                <a:gd name="T50" fmla="*/ 2147483646 w 135"/>
                <a:gd name="T51" fmla="*/ 2147483646 h 135"/>
                <a:gd name="T52" fmla="*/ 2147483646 w 135"/>
                <a:gd name="T53" fmla="*/ 2147483646 h 135"/>
                <a:gd name="T54" fmla="*/ 2147483646 w 135"/>
                <a:gd name="T55" fmla="*/ 2147483646 h 135"/>
                <a:gd name="T56" fmla="*/ 2147483646 w 135"/>
                <a:gd name="T57" fmla="*/ 2147483646 h 135"/>
                <a:gd name="T58" fmla="*/ 2147483646 w 135"/>
                <a:gd name="T59" fmla="*/ 2147483646 h 135"/>
                <a:gd name="T60" fmla="*/ 2147483646 w 135"/>
                <a:gd name="T61" fmla="*/ 2147483646 h 135"/>
                <a:gd name="T62" fmla="*/ 2147483646 w 135"/>
                <a:gd name="T63" fmla="*/ 2147483646 h 135"/>
                <a:gd name="T64" fmla="*/ 2147483646 w 135"/>
                <a:gd name="T65" fmla="*/ 2147483646 h 135"/>
                <a:gd name="T66" fmla="*/ 2147483646 w 135"/>
                <a:gd name="T67" fmla="*/ 2147483646 h 135"/>
                <a:gd name="T68" fmla="*/ 2147483646 w 135"/>
                <a:gd name="T69" fmla="*/ 2147483646 h 135"/>
                <a:gd name="T70" fmla="*/ 2147483646 w 135"/>
                <a:gd name="T71" fmla="*/ 2147483646 h 135"/>
                <a:gd name="T72" fmla="*/ 2147483646 w 135"/>
                <a:gd name="T73" fmla="*/ 2147483646 h 135"/>
                <a:gd name="T74" fmla="*/ 2147483646 w 135"/>
                <a:gd name="T75" fmla="*/ 2147483646 h 135"/>
                <a:gd name="T76" fmla="*/ 2147483646 w 135"/>
                <a:gd name="T77" fmla="*/ 2147483646 h 135"/>
                <a:gd name="T78" fmla="*/ 2147483646 w 135"/>
                <a:gd name="T79" fmla="*/ 2147483646 h 135"/>
                <a:gd name="T80" fmla="*/ 2147483646 w 135"/>
                <a:gd name="T81" fmla="*/ 2147483646 h 135"/>
                <a:gd name="T82" fmla="*/ 2147483646 w 135"/>
                <a:gd name="T83" fmla="*/ 2147483646 h 135"/>
                <a:gd name="T84" fmla="*/ 2147483646 w 135"/>
                <a:gd name="T85" fmla="*/ 2147483646 h 135"/>
                <a:gd name="T86" fmla="*/ 2147483646 w 135"/>
                <a:gd name="T87" fmla="*/ 2147483646 h 135"/>
                <a:gd name="T88" fmla="*/ 2147483646 w 135"/>
                <a:gd name="T89" fmla="*/ 2147483646 h 135"/>
                <a:gd name="T90" fmla="*/ 2147483646 w 135"/>
                <a:gd name="T91" fmla="*/ 2147483646 h 135"/>
                <a:gd name="T92" fmla="*/ 2147483646 w 135"/>
                <a:gd name="T93" fmla="*/ 2147483646 h 135"/>
                <a:gd name="T94" fmla="*/ 2147483646 w 135"/>
                <a:gd name="T95" fmla="*/ 2147483646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11" name="组合 32"/>
          <p:cNvGrpSpPr>
            <a:grpSpLocks/>
          </p:cNvGrpSpPr>
          <p:nvPr/>
        </p:nvGrpSpPr>
        <p:grpSpPr bwMode="auto">
          <a:xfrm>
            <a:off x="5856289" y="4340225"/>
            <a:ext cx="447675" cy="573088"/>
            <a:chOff x="0" y="0"/>
            <a:chExt cx="563562" cy="720725"/>
          </a:xfrm>
        </p:grpSpPr>
        <p:sp>
          <p:nvSpPr>
            <p:cNvPr id="29715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2147483646 w 64"/>
                <a:gd name="T1" fmla="*/ 2147483646 h 321"/>
                <a:gd name="T2" fmla="*/ 2147483646 w 64"/>
                <a:gd name="T3" fmla="*/ 2147483646 h 321"/>
                <a:gd name="T4" fmla="*/ 0 w 64"/>
                <a:gd name="T5" fmla="*/ 2147483646 h 321"/>
                <a:gd name="T6" fmla="*/ 0 w 64"/>
                <a:gd name="T7" fmla="*/ 2147483646 h 321"/>
                <a:gd name="T8" fmla="*/ 2147483646 w 64"/>
                <a:gd name="T9" fmla="*/ 0 h 321"/>
                <a:gd name="T10" fmla="*/ 2147483646 w 64"/>
                <a:gd name="T11" fmla="*/ 2147483646 h 321"/>
                <a:gd name="T12" fmla="*/ 2147483646 w 64"/>
                <a:gd name="T13" fmla="*/ 2147483646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6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2147483646 w 63"/>
                <a:gd name="T1" fmla="*/ 2147483646 h 125"/>
                <a:gd name="T2" fmla="*/ 2147483646 w 63"/>
                <a:gd name="T3" fmla="*/ 2147483646 h 125"/>
                <a:gd name="T4" fmla="*/ 0 w 63"/>
                <a:gd name="T5" fmla="*/ 2147483646 h 125"/>
                <a:gd name="T6" fmla="*/ 0 w 63"/>
                <a:gd name="T7" fmla="*/ 2147483646 h 125"/>
                <a:gd name="T8" fmla="*/ 2147483646 w 63"/>
                <a:gd name="T9" fmla="*/ 0 h 125"/>
                <a:gd name="T10" fmla="*/ 2147483646 w 63"/>
                <a:gd name="T11" fmla="*/ 2147483646 h 125"/>
                <a:gd name="T12" fmla="*/ 2147483646 w 63"/>
                <a:gd name="T13" fmla="*/ 2147483646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7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2147483646 w 64"/>
                <a:gd name="T1" fmla="*/ 2147483646 h 218"/>
                <a:gd name="T2" fmla="*/ 2147483646 w 64"/>
                <a:gd name="T3" fmla="*/ 2147483646 h 218"/>
                <a:gd name="T4" fmla="*/ 0 w 64"/>
                <a:gd name="T5" fmla="*/ 2147483646 h 218"/>
                <a:gd name="T6" fmla="*/ 0 w 64"/>
                <a:gd name="T7" fmla="*/ 2147483646 h 218"/>
                <a:gd name="T8" fmla="*/ 2147483646 w 64"/>
                <a:gd name="T9" fmla="*/ 0 h 218"/>
                <a:gd name="T10" fmla="*/ 2147483646 w 64"/>
                <a:gd name="T11" fmla="*/ 2147483646 h 218"/>
                <a:gd name="T12" fmla="*/ 2147483646 w 64"/>
                <a:gd name="T13" fmla="*/ 2147483646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12" name="组合 36"/>
          <p:cNvGrpSpPr>
            <a:grpSpLocks/>
          </p:cNvGrpSpPr>
          <p:nvPr/>
        </p:nvGrpSpPr>
        <p:grpSpPr bwMode="auto">
          <a:xfrm>
            <a:off x="7372350" y="3603625"/>
            <a:ext cx="528639" cy="506413"/>
            <a:chOff x="0" y="0"/>
            <a:chExt cx="2438400" cy="2332038"/>
          </a:xfrm>
        </p:grpSpPr>
        <p:sp>
          <p:nvSpPr>
            <p:cNvPr id="29713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2147483646 w 413"/>
                <a:gd name="T1" fmla="*/ 2147483646 h 413"/>
                <a:gd name="T2" fmla="*/ 0 w 413"/>
                <a:gd name="T3" fmla="*/ 0 h 413"/>
                <a:gd name="T4" fmla="*/ 2147483646 w 413"/>
                <a:gd name="T5" fmla="*/ 0 h 413"/>
                <a:gd name="T6" fmla="*/ 2147483646 w 413"/>
                <a:gd name="T7" fmla="*/ 2147483646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4" name="任意多边形 38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30762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763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30723" name="文本框 4"/>
          <p:cNvSpPr>
            <a:spLocks noChangeArrowheads="1"/>
          </p:cNvSpPr>
          <p:nvPr/>
        </p:nvSpPr>
        <p:spPr bwMode="auto">
          <a:xfrm>
            <a:off x="4070352" y="247651"/>
            <a:ext cx="40254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30724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30760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761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30725" name="Freeform 5"/>
          <p:cNvSpPr>
            <a:spLocks noChangeArrowheads="1"/>
          </p:cNvSpPr>
          <p:nvPr/>
        </p:nvSpPr>
        <p:spPr bwMode="auto">
          <a:xfrm>
            <a:off x="3451225" y="3367090"/>
            <a:ext cx="2457451" cy="2486025"/>
          </a:xfrm>
          <a:custGeom>
            <a:avLst/>
            <a:gdLst>
              <a:gd name="T0" fmla="*/ 2147483646 w 1578"/>
              <a:gd name="T1" fmla="*/ 0 h 1598"/>
              <a:gd name="T2" fmla="*/ 2147483646 w 1578"/>
              <a:gd name="T3" fmla="*/ 0 h 1598"/>
              <a:gd name="T4" fmla="*/ 2147483646 w 1578"/>
              <a:gd name="T5" fmla="*/ 0 h 1598"/>
              <a:gd name="T6" fmla="*/ 2147483646 w 1578"/>
              <a:gd name="T7" fmla="*/ 2147483646 h 1598"/>
              <a:gd name="T8" fmla="*/ 2147483646 w 1578"/>
              <a:gd name="T9" fmla="*/ 2147483646 h 1598"/>
              <a:gd name="T10" fmla="*/ 2147483646 w 1578"/>
              <a:gd name="T11" fmla="*/ 2147483646 h 1598"/>
              <a:gd name="T12" fmla="*/ 2147483646 w 1578"/>
              <a:gd name="T13" fmla="*/ 2147483646 h 1598"/>
              <a:gd name="T14" fmla="*/ 2147483646 w 1578"/>
              <a:gd name="T15" fmla="*/ 2147483646 h 1598"/>
              <a:gd name="T16" fmla="*/ 2147483646 w 1578"/>
              <a:gd name="T17" fmla="*/ 2147483646 h 1598"/>
              <a:gd name="T18" fmla="*/ 2147483646 w 1578"/>
              <a:gd name="T19" fmla="*/ 2147483646 h 1598"/>
              <a:gd name="T20" fmla="*/ 2147483646 w 1578"/>
              <a:gd name="T21" fmla="*/ 2147483646 h 1598"/>
              <a:gd name="T22" fmla="*/ 2147483646 w 1578"/>
              <a:gd name="T23" fmla="*/ 2147483646 h 1598"/>
              <a:gd name="T24" fmla="*/ 2147483646 w 1578"/>
              <a:gd name="T25" fmla="*/ 2147483646 h 1598"/>
              <a:gd name="T26" fmla="*/ 0 w 1578"/>
              <a:gd name="T27" fmla="*/ 2147483646 h 1598"/>
              <a:gd name="T28" fmla="*/ 0 w 1578"/>
              <a:gd name="T29" fmla="*/ 2147483646 h 1598"/>
              <a:gd name="T30" fmla="*/ 0 w 1578"/>
              <a:gd name="T31" fmla="*/ 2147483646 h 1598"/>
              <a:gd name="T32" fmla="*/ 2147483646 w 1578"/>
              <a:gd name="T33" fmla="*/ 2147483646 h 1598"/>
              <a:gd name="T34" fmla="*/ 2147483646 w 1578"/>
              <a:gd name="T35" fmla="*/ 2147483646 h 1598"/>
              <a:gd name="T36" fmla="*/ 2147483646 w 1578"/>
              <a:gd name="T37" fmla="*/ 2147483646 h 1598"/>
              <a:gd name="T38" fmla="*/ 2147483646 w 1578"/>
              <a:gd name="T39" fmla="*/ 2147483646 h 1598"/>
              <a:gd name="T40" fmla="*/ 2147483646 w 1578"/>
              <a:gd name="T41" fmla="*/ 2147483646 h 1598"/>
              <a:gd name="T42" fmla="*/ 2147483646 w 1578"/>
              <a:gd name="T43" fmla="*/ 2147483646 h 1598"/>
              <a:gd name="T44" fmla="*/ 2147483646 w 1578"/>
              <a:gd name="T45" fmla="*/ 2147483646 h 1598"/>
              <a:gd name="T46" fmla="*/ 2147483646 w 1578"/>
              <a:gd name="T47" fmla="*/ 2147483646 h 1598"/>
              <a:gd name="T48" fmla="*/ 2147483646 w 1578"/>
              <a:gd name="T49" fmla="*/ 2147483646 h 1598"/>
              <a:gd name="T50" fmla="*/ 2147483646 w 1578"/>
              <a:gd name="T51" fmla="*/ 2147483646 h 1598"/>
              <a:gd name="T52" fmla="*/ 2147483646 w 1578"/>
              <a:gd name="T53" fmla="*/ 2147483646 h 1598"/>
              <a:gd name="T54" fmla="*/ 2147483646 w 1578"/>
              <a:gd name="T55" fmla="*/ 2147483646 h 1598"/>
              <a:gd name="T56" fmla="*/ 2147483646 w 1578"/>
              <a:gd name="T57" fmla="*/ 2147483646 h 1598"/>
              <a:gd name="T58" fmla="*/ 2147483646 w 1578"/>
              <a:gd name="T59" fmla="*/ 2147483646 h 1598"/>
              <a:gd name="T60" fmla="*/ 2147483646 w 1578"/>
              <a:gd name="T61" fmla="*/ 2147483646 h 1598"/>
              <a:gd name="T62" fmla="*/ 2147483646 w 1578"/>
              <a:gd name="T63" fmla="*/ 2147483646 h 1598"/>
              <a:gd name="T64" fmla="*/ 2147483646 w 1578"/>
              <a:gd name="T65" fmla="*/ 2147483646 h 1598"/>
              <a:gd name="T66" fmla="*/ 2147483646 w 1578"/>
              <a:gd name="T67" fmla="*/ 2147483646 h 1598"/>
              <a:gd name="T68" fmla="*/ 2147483646 w 1578"/>
              <a:gd name="T69" fmla="*/ 2147483646 h 1598"/>
              <a:gd name="T70" fmla="*/ 2147483646 w 1578"/>
              <a:gd name="T71" fmla="*/ 2147483646 h 1598"/>
              <a:gd name="T72" fmla="*/ 2147483646 w 1578"/>
              <a:gd name="T73" fmla="*/ 2147483646 h 1598"/>
              <a:gd name="T74" fmla="*/ 2147483646 w 1578"/>
              <a:gd name="T75" fmla="*/ 2147483646 h 1598"/>
              <a:gd name="T76" fmla="*/ 2147483646 w 1578"/>
              <a:gd name="T77" fmla="*/ 2147483646 h 1598"/>
              <a:gd name="T78" fmla="*/ 2147483646 w 1578"/>
              <a:gd name="T79" fmla="*/ 2147483646 h 1598"/>
              <a:gd name="T80" fmla="*/ 2147483646 w 1578"/>
              <a:gd name="T81" fmla="*/ 2147483646 h 1598"/>
              <a:gd name="T82" fmla="*/ 2147483646 w 1578"/>
              <a:gd name="T83" fmla="*/ 2147483646 h 1598"/>
              <a:gd name="T84" fmla="*/ 2147483646 w 1578"/>
              <a:gd name="T85" fmla="*/ 2147483646 h 1598"/>
              <a:gd name="T86" fmla="*/ 2147483646 w 1578"/>
              <a:gd name="T87" fmla="*/ 2147483646 h 1598"/>
              <a:gd name="T88" fmla="*/ 2147483646 w 1578"/>
              <a:gd name="T89" fmla="*/ 2147483646 h 1598"/>
              <a:gd name="T90" fmla="*/ 2147483646 w 1578"/>
              <a:gd name="T91" fmla="*/ 2147483646 h 1598"/>
              <a:gd name="T92" fmla="*/ 2147483646 w 1578"/>
              <a:gd name="T93" fmla="*/ 2147483646 h 1598"/>
              <a:gd name="T94" fmla="*/ 2147483646 w 1578"/>
              <a:gd name="T95" fmla="*/ 2147483646 h 1598"/>
              <a:gd name="T96" fmla="*/ 2147483646 w 1578"/>
              <a:gd name="T97" fmla="*/ 2147483646 h 1598"/>
              <a:gd name="T98" fmla="*/ 2147483646 w 1578"/>
              <a:gd name="T99" fmla="*/ 2147483646 h 1598"/>
              <a:gd name="T100" fmla="*/ 2147483646 w 1578"/>
              <a:gd name="T101" fmla="*/ 2147483646 h 1598"/>
              <a:gd name="T102" fmla="*/ 2147483646 w 1578"/>
              <a:gd name="T103" fmla="*/ 2147483646 h 1598"/>
              <a:gd name="T104" fmla="*/ 2147483646 w 1578"/>
              <a:gd name="T105" fmla="*/ 2147483646 h 1598"/>
              <a:gd name="T106" fmla="*/ 2147483646 w 1578"/>
              <a:gd name="T107" fmla="*/ 0 h 1598"/>
              <a:gd name="T108" fmla="*/ 2147483646 w 1578"/>
              <a:gd name="T109" fmla="*/ 0 h 1598"/>
              <a:gd name="T110" fmla="*/ 2147483646 w 1578"/>
              <a:gd name="T111" fmla="*/ 0 h 159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578"/>
              <a:gd name="T169" fmla="*/ 0 h 1598"/>
              <a:gd name="T170" fmla="*/ 1578 w 1578"/>
              <a:gd name="T171" fmla="*/ 1598 h 159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578" h="1598">
                <a:moveTo>
                  <a:pt x="1472" y="0"/>
                </a:moveTo>
                <a:lnTo>
                  <a:pt x="104" y="0"/>
                </a:lnTo>
                <a:lnTo>
                  <a:pt x="88" y="2"/>
                </a:lnTo>
                <a:lnTo>
                  <a:pt x="74" y="4"/>
                </a:lnTo>
                <a:lnTo>
                  <a:pt x="60" y="8"/>
                </a:lnTo>
                <a:lnTo>
                  <a:pt x="48" y="12"/>
                </a:lnTo>
                <a:lnTo>
                  <a:pt x="36" y="18"/>
                </a:lnTo>
                <a:lnTo>
                  <a:pt x="26" y="26"/>
                </a:lnTo>
                <a:lnTo>
                  <a:pt x="18" y="36"/>
                </a:lnTo>
                <a:lnTo>
                  <a:pt x="12" y="46"/>
                </a:lnTo>
                <a:lnTo>
                  <a:pt x="6" y="56"/>
                </a:lnTo>
                <a:lnTo>
                  <a:pt x="2" y="68"/>
                </a:lnTo>
                <a:lnTo>
                  <a:pt x="0" y="80"/>
                </a:lnTo>
                <a:lnTo>
                  <a:pt x="0" y="94"/>
                </a:lnTo>
                <a:lnTo>
                  <a:pt x="0" y="106"/>
                </a:lnTo>
                <a:lnTo>
                  <a:pt x="4" y="120"/>
                </a:lnTo>
                <a:lnTo>
                  <a:pt x="8" y="136"/>
                </a:lnTo>
                <a:lnTo>
                  <a:pt x="14" y="150"/>
                </a:lnTo>
                <a:lnTo>
                  <a:pt x="714" y="1538"/>
                </a:lnTo>
                <a:lnTo>
                  <a:pt x="722" y="1552"/>
                </a:lnTo>
                <a:lnTo>
                  <a:pt x="730" y="1564"/>
                </a:lnTo>
                <a:lnTo>
                  <a:pt x="738" y="1574"/>
                </a:lnTo>
                <a:lnTo>
                  <a:pt x="748" y="1582"/>
                </a:lnTo>
                <a:lnTo>
                  <a:pt x="758" y="1588"/>
                </a:lnTo>
                <a:lnTo>
                  <a:pt x="768" y="1594"/>
                </a:lnTo>
                <a:lnTo>
                  <a:pt x="778" y="1596"/>
                </a:lnTo>
                <a:lnTo>
                  <a:pt x="788" y="1598"/>
                </a:lnTo>
                <a:lnTo>
                  <a:pt x="800" y="1596"/>
                </a:lnTo>
                <a:lnTo>
                  <a:pt x="810" y="1594"/>
                </a:lnTo>
                <a:lnTo>
                  <a:pt x="820" y="1588"/>
                </a:lnTo>
                <a:lnTo>
                  <a:pt x="830" y="1582"/>
                </a:lnTo>
                <a:lnTo>
                  <a:pt x="838" y="1574"/>
                </a:lnTo>
                <a:lnTo>
                  <a:pt x="848" y="1564"/>
                </a:lnTo>
                <a:lnTo>
                  <a:pt x="856" y="1552"/>
                </a:lnTo>
                <a:lnTo>
                  <a:pt x="864" y="1538"/>
                </a:lnTo>
                <a:lnTo>
                  <a:pt x="1564" y="140"/>
                </a:lnTo>
                <a:lnTo>
                  <a:pt x="1570" y="126"/>
                </a:lnTo>
                <a:lnTo>
                  <a:pt x="1574" y="112"/>
                </a:lnTo>
                <a:lnTo>
                  <a:pt x="1578" y="98"/>
                </a:lnTo>
                <a:lnTo>
                  <a:pt x="1578" y="84"/>
                </a:lnTo>
                <a:lnTo>
                  <a:pt x="1578" y="72"/>
                </a:lnTo>
                <a:lnTo>
                  <a:pt x="1576" y="60"/>
                </a:lnTo>
                <a:lnTo>
                  <a:pt x="1572" y="50"/>
                </a:lnTo>
                <a:lnTo>
                  <a:pt x="1566" y="40"/>
                </a:lnTo>
                <a:lnTo>
                  <a:pt x="1560" y="32"/>
                </a:lnTo>
                <a:lnTo>
                  <a:pt x="1552" y="24"/>
                </a:lnTo>
                <a:lnTo>
                  <a:pt x="1542" y="16"/>
                </a:lnTo>
                <a:lnTo>
                  <a:pt x="1530" y="10"/>
                </a:lnTo>
                <a:lnTo>
                  <a:pt x="1518" y="6"/>
                </a:lnTo>
                <a:lnTo>
                  <a:pt x="1504" y="4"/>
                </a:lnTo>
                <a:lnTo>
                  <a:pt x="1490" y="0"/>
                </a:lnTo>
                <a:lnTo>
                  <a:pt x="1472" y="0"/>
                </a:lnTo>
                <a:close/>
              </a:path>
            </a:pathLst>
          </a:custGeom>
          <a:solidFill>
            <a:srgbClr val="FEFEFE">
              <a:alpha val="2509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26" name="Freeform 6"/>
          <p:cNvSpPr>
            <a:spLocks noChangeArrowheads="1"/>
          </p:cNvSpPr>
          <p:nvPr/>
        </p:nvSpPr>
        <p:spPr bwMode="auto">
          <a:xfrm>
            <a:off x="1092200" y="2638425"/>
            <a:ext cx="2473325" cy="2484438"/>
          </a:xfrm>
          <a:custGeom>
            <a:avLst/>
            <a:gdLst>
              <a:gd name="T0" fmla="*/ 2147483646 w 1588"/>
              <a:gd name="T1" fmla="*/ 2147483646 h 1596"/>
              <a:gd name="T2" fmla="*/ 2147483646 w 1588"/>
              <a:gd name="T3" fmla="*/ 2147483646 h 1596"/>
              <a:gd name="T4" fmla="*/ 2147483646 w 1588"/>
              <a:gd name="T5" fmla="*/ 2147483646 h 1596"/>
              <a:gd name="T6" fmla="*/ 2147483646 w 1588"/>
              <a:gd name="T7" fmla="*/ 2147483646 h 1596"/>
              <a:gd name="T8" fmla="*/ 2147483646 w 1588"/>
              <a:gd name="T9" fmla="*/ 2147483646 h 1596"/>
              <a:gd name="T10" fmla="*/ 2147483646 w 1588"/>
              <a:gd name="T11" fmla="*/ 2147483646 h 1596"/>
              <a:gd name="T12" fmla="*/ 2147483646 w 1588"/>
              <a:gd name="T13" fmla="*/ 2147483646 h 1596"/>
              <a:gd name="T14" fmla="*/ 2147483646 w 1588"/>
              <a:gd name="T15" fmla="*/ 2147483646 h 1596"/>
              <a:gd name="T16" fmla="*/ 2147483646 w 1588"/>
              <a:gd name="T17" fmla="*/ 2147483646 h 1596"/>
              <a:gd name="T18" fmla="*/ 2147483646 w 1588"/>
              <a:gd name="T19" fmla="*/ 2147483646 h 1596"/>
              <a:gd name="T20" fmla="*/ 2147483646 w 1588"/>
              <a:gd name="T21" fmla="*/ 2147483646 h 1596"/>
              <a:gd name="T22" fmla="*/ 2147483646 w 1588"/>
              <a:gd name="T23" fmla="*/ 2147483646 h 1596"/>
              <a:gd name="T24" fmla="*/ 2147483646 w 1588"/>
              <a:gd name="T25" fmla="*/ 2147483646 h 1596"/>
              <a:gd name="T26" fmla="*/ 2147483646 w 1588"/>
              <a:gd name="T27" fmla="*/ 2147483646 h 1596"/>
              <a:gd name="T28" fmla="*/ 2147483646 w 1588"/>
              <a:gd name="T29" fmla="*/ 2147483646 h 1596"/>
              <a:gd name="T30" fmla="*/ 2147483646 w 1588"/>
              <a:gd name="T31" fmla="*/ 2147483646 h 1596"/>
              <a:gd name="T32" fmla="*/ 2147483646 w 1588"/>
              <a:gd name="T33" fmla="*/ 2147483646 h 1596"/>
              <a:gd name="T34" fmla="*/ 2147483646 w 1588"/>
              <a:gd name="T35" fmla="*/ 2147483646 h 1596"/>
              <a:gd name="T36" fmla="*/ 2147483646 w 1588"/>
              <a:gd name="T37" fmla="*/ 2147483646 h 1596"/>
              <a:gd name="T38" fmla="*/ 2147483646 w 1588"/>
              <a:gd name="T39" fmla="*/ 2147483646 h 1596"/>
              <a:gd name="T40" fmla="*/ 2147483646 w 1588"/>
              <a:gd name="T41" fmla="*/ 2147483646 h 1596"/>
              <a:gd name="T42" fmla="*/ 2147483646 w 1588"/>
              <a:gd name="T43" fmla="*/ 2147483646 h 1596"/>
              <a:gd name="T44" fmla="*/ 2147483646 w 1588"/>
              <a:gd name="T45" fmla="*/ 2147483646 h 1596"/>
              <a:gd name="T46" fmla="*/ 2147483646 w 1588"/>
              <a:gd name="T47" fmla="*/ 2147483646 h 1596"/>
              <a:gd name="T48" fmla="*/ 2147483646 w 1588"/>
              <a:gd name="T49" fmla="*/ 2147483646 h 1596"/>
              <a:gd name="T50" fmla="*/ 2147483646 w 1588"/>
              <a:gd name="T51" fmla="*/ 2147483646 h 1596"/>
              <a:gd name="T52" fmla="*/ 2147483646 w 1588"/>
              <a:gd name="T53" fmla="*/ 2147483646 h 1596"/>
              <a:gd name="T54" fmla="*/ 2147483646 w 1588"/>
              <a:gd name="T55" fmla="*/ 0 h 1596"/>
              <a:gd name="T56" fmla="*/ 2147483646 w 1588"/>
              <a:gd name="T57" fmla="*/ 0 h 1596"/>
              <a:gd name="T58" fmla="*/ 2147483646 w 1588"/>
              <a:gd name="T59" fmla="*/ 0 h 1596"/>
              <a:gd name="T60" fmla="*/ 2147483646 w 1588"/>
              <a:gd name="T61" fmla="*/ 2147483646 h 1596"/>
              <a:gd name="T62" fmla="*/ 2147483646 w 1588"/>
              <a:gd name="T63" fmla="*/ 2147483646 h 1596"/>
              <a:gd name="T64" fmla="*/ 2147483646 w 1588"/>
              <a:gd name="T65" fmla="*/ 2147483646 h 1596"/>
              <a:gd name="T66" fmla="*/ 2147483646 w 1588"/>
              <a:gd name="T67" fmla="*/ 2147483646 h 1596"/>
              <a:gd name="T68" fmla="*/ 2147483646 w 1588"/>
              <a:gd name="T69" fmla="*/ 2147483646 h 1596"/>
              <a:gd name="T70" fmla="*/ 2147483646 w 1588"/>
              <a:gd name="T71" fmla="*/ 2147483646 h 1596"/>
              <a:gd name="T72" fmla="*/ 2147483646 w 1588"/>
              <a:gd name="T73" fmla="*/ 2147483646 h 1596"/>
              <a:gd name="T74" fmla="*/ 2147483646 w 1588"/>
              <a:gd name="T75" fmla="*/ 2147483646 h 1596"/>
              <a:gd name="T76" fmla="*/ 2147483646 w 1588"/>
              <a:gd name="T77" fmla="*/ 2147483646 h 1596"/>
              <a:gd name="T78" fmla="*/ 2147483646 w 1588"/>
              <a:gd name="T79" fmla="*/ 2147483646 h 1596"/>
              <a:gd name="T80" fmla="*/ 2147483646 w 1588"/>
              <a:gd name="T81" fmla="*/ 2147483646 h 1596"/>
              <a:gd name="T82" fmla="*/ 0 w 1588"/>
              <a:gd name="T83" fmla="*/ 2147483646 h 1596"/>
              <a:gd name="T84" fmla="*/ 0 w 1588"/>
              <a:gd name="T85" fmla="*/ 2147483646 h 1596"/>
              <a:gd name="T86" fmla="*/ 0 w 1588"/>
              <a:gd name="T87" fmla="*/ 2147483646 h 1596"/>
              <a:gd name="T88" fmla="*/ 2147483646 w 1588"/>
              <a:gd name="T89" fmla="*/ 2147483646 h 1596"/>
              <a:gd name="T90" fmla="*/ 2147483646 w 1588"/>
              <a:gd name="T91" fmla="*/ 2147483646 h 1596"/>
              <a:gd name="T92" fmla="*/ 2147483646 w 1588"/>
              <a:gd name="T93" fmla="*/ 2147483646 h 1596"/>
              <a:gd name="T94" fmla="*/ 2147483646 w 1588"/>
              <a:gd name="T95" fmla="*/ 2147483646 h 1596"/>
              <a:gd name="T96" fmla="*/ 2147483646 w 1588"/>
              <a:gd name="T97" fmla="*/ 2147483646 h 1596"/>
              <a:gd name="T98" fmla="*/ 2147483646 w 1588"/>
              <a:gd name="T99" fmla="*/ 2147483646 h 1596"/>
              <a:gd name="T100" fmla="*/ 2147483646 w 1588"/>
              <a:gd name="T101" fmla="*/ 2147483646 h 1596"/>
              <a:gd name="T102" fmla="*/ 2147483646 w 1588"/>
              <a:gd name="T103" fmla="*/ 2147483646 h 1596"/>
              <a:gd name="T104" fmla="*/ 2147483646 w 1588"/>
              <a:gd name="T105" fmla="*/ 2147483646 h 1596"/>
              <a:gd name="T106" fmla="*/ 2147483646 w 1588"/>
              <a:gd name="T107" fmla="*/ 2147483646 h 1596"/>
              <a:gd name="T108" fmla="*/ 2147483646 w 1588"/>
              <a:gd name="T109" fmla="*/ 2147483646 h 1596"/>
              <a:gd name="T110" fmla="*/ 2147483646 w 1588"/>
              <a:gd name="T111" fmla="*/ 2147483646 h 159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588"/>
              <a:gd name="T169" fmla="*/ 0 h 1596"/>
              <a:gd name="T170" fmla="*/ 1588 w 1588"/>
              <a:gd name="T171" fmla="*/ 1596 h 159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588" h="1596">
                <a:moveTo>
                  <a:pt x="104" y="1596"/>
                </a:moveTo>
                <a:lnTo>
                  <a:pt x="1470" y="1596"/>
                </a:lnTo>
                <a:lnTo>
                  <a:pt x="1488" y="1596"/>
                </a:lnTo>
                <a:lnTo>
                  <a:pt x="1506" y="1594"/>
                </a:lnTo>
                <a:lnTo>
                  <a:pt x="1520" y="1590"/>
                </a:lnTo>
                <a:lnTo>
                  <a:pt x="1534" y="1584"/>
                </a:lnTo>
                <a:lnTo>
                  <a:pt x="1548" y="1578"/>
                </a:lnTo>
                <a:lnTo>
                  <a:pt x="1558" y="1570"/>
                </a:lnTo>
                <a:lnTo>
                  <a:pt x="1566" y="1562"/>
                </a:lnTo>
                <a:lnTo>
                  <a:pt x="1574" y="1552"/>
                </a:lnTo>
                <a:lnTo>
                  <a:pt x="1580" y="1540"/>
                </a:lnTo>
                <a:lnTo>
                  <a:pt x="1584" y="1528"/>
                </a:lnTo>
                <a:lnTo>
                  <a:pt x="1586" y="1516"/>
                </a:lnTo>
                <a:lnTo>
                  <a:pt x="1588" y="1504"/>
                </a:lnTo>
                <a:lnTo>
                  <a:pt x="1586" y="1490"/>
                </a:lnTo>
                <a:lnTo>
                  <a:pt x="1584" y="1476"/>
                </a:lnTo>
                <a:lnTo>
                  <a:pt x="1578" y="1462"/>
                </a:lnTo>
                <a:lnTo>
                  <a:pt x="1572" y="1446"/>
                </a:lnTo>
                <a:lnTo>
                  <a:pt x="862" y="58"/>
                </a:lnTo>
                <a:lnTo>
                  <a:pt x="854" y="44"/>
                </a:lnTo>
                <a:lnTo>
                  <a:pt x="846" y="32"/>
                </a:lnTo>
                <a:lnTo>
                  <a:pt x="836" y="22"/>
                </a:lnTo>
                <a:lnTo>
                  <a:pt x="828" y="14"/>
                </a:lnTo>
                <a:lnTo>
                  <a:pt x="818" y="8"/>
                </a:lnTo>
                <a:lnTo>
                  <a:pt x="808" y="4"/>
                </a:lnTo>
                <a:lnTo>
                  <a:pt x="798" y="0"/>
                </a:lnTo>
                <a:lnTo>
                  <a:pt x="788" y="0"/>
                </a:lnTo>
                <a:lnTo>
                  <a:pt x="778" y="0"/>
                </a:lnTo>
                <a:lnTo>
                  <a:pt x="768" y="4"/>
                </a:lnTo>
                <a:lnTo>
                  <a:pt x="758" y="8"/>
                </a:lnTo>
                <a:lnTo>
                  <a:pt x="748" y="14"/>
                </a:lnTo>
                <a:lnTo>
                  <a:pt x="738" y="22"/>
                </a:lnTo>
                <a:lnTo>
                  <a:pt x="730" y="32"/>
                </a:lnTo>
                <a:lnTo>
                  <a:pt x="722" y="44"/>
                </a:lnTo>
                <a:lnTo>
                  <a:pt x="714" y="58"/>
                </a:lnTo>
                <a:lnTo>
                  <a:pt x="14" y="1456"/>
                </a:lnTo>
                <a:lnTo>
                  <a:pt x="8" y="1472"/>
                </a:lnTo>
                <a:lnTo>
                  <a:pt x="4" y="1486"/>
                </a:lnTo>
                <a:lnTo>
                  <a:pt x="0" y="1500"/>
                </a:lnTo>
                <a:lnTo>
                  <a:pt x="0" y="1512"/>
                </a:lnTo>
                <a:lnTo>
                  <a:pt x="0" y="1524"/>
                </a:lnTo>
                <a:lnTo>
                  <a:pt x="2" y="1536"/>
                </a:lnTo>
                <a:lnTo>
                  <a:pt x="6" y="1546"/>
                </a:lnTo>
                <a:lnTo>
                  <a:pt x="12" y="1556"/>
                </a:lnTo>
                <a:lnTo>
                  <a:pt x="18" y="1566"/>
                </a:lnTo>
                <a:lnTo>
                  <a:pt x="26" y="1574"/>
                </a:lnTo>
                <a:lnTo>
                  <a:pt x="36" y="1580"/>
                </a:lnTo>
                <a:lnTo>
                  <a:pt x="48" y="1586"/>
                </a:lnTo>
                <a:lnTo>
                  <a:pt x="60" y="1590"/>
                </a:lnTo>
                <a:lnTo>
                  <a:pt x="74" y="1594"/>
                </a:lnTo>
                <a:lnTo>
                  <a:pt x="88" y="1596"/>
                </a:lnTo>
                <a:lnTo>
                  <a:pt x="104" y="1596"/>
                </a:lnTo>
                <a:close/>
              </a:path>
            </a:pathLst>
          </a:custGeom>
          <a:solidFill>
            <a:srgbClr val="FEFEFE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27" name="Freeform 7"/>
          <p:cNvSpPr>
            <a:spLocks noChangeArrowheads="1"/>
          </p:cNvSpPr>
          <p:nvPr/>
        </p:nvSpPr>
        <p:spPr bwMode="auto">
          <a:xfrm>
            <a:off x="5830889" y="2638425"/>
            <a:ext cx="2471737" cy="2484438"/>
          </a:xfrm>
          <a:custGeom>
            <a:avLst/>
            <a:gdLst>
              <a:gd name="T0" fmla="*/ 2147483646 w 1588"/>
              <a:gd name="T1" fmla="*/ 2147483646 h 1596"/>
              <a:gd name="T2" fmla="*/ 2147483646 w 1588"/>
              <a:gd name="T3" fmla="*/ 2147483646 h 1596"/>
              <a:gd name="T4" fmla="*/ 2147483646 w 1588"/>
              <a:gd name="T5" fmla="*/ 2147483646 h 1596"/>
              <a:gd name="T6" fmla="*/ 2147483646 w 1588"/>
              <a:gd name="T7" fmla="*/ 2147483646 h 1596"/>
              <a:gd name="T8" fmla="*/ 2147483646 w 1588"/>
              <a:gd name="T9" fmla="*/ 2147483646 h 1596"/>
              <a:gd name="T10" fmla="*/ 2147483646 w 1588"/>
              <a:gd name="T11" fmla="*/ 2147483646 h 1596"/>
              <a:gd name="T12" fmla="*/ 2147483646 w 1588"/>
              <a:gd name="T13" fmla="*/ 2147483646 h 1596"/>
              <a:gd name="T14" fmla="*/ 2147483646 w 1588"/>
              <a:gd name="T15" fmla="*/ 2147483646 h 1596"/>
              <a:gd name="T16" fmla="*/ 2147483646 w 1588"/>
              <a:gd name="T17" fmla="*/ 2147483646 h 1596"/>
              <a:gd name="T18" fmla="*/ 2147483646 w 1588"/>
              <a:gd name="T19" fmla="*/ 2147483646 h 1596"/>
              <a:gd name="T20" fmla="*/ 2147483646 w 1588"/>
              <a:gd name="T21" fmla="*/ 2147483646 h 1596"/>
              <a:gd name="T22" fmla="*/ 2147483646 w 1588"/>
              <a:gd name="T23" fmla="*/ 2147483646 h 1596"/>
              <a:gd name="T24" fmla="*/ 2147483646 w 1588"/>
              <a:gd name="T25" fmla="*/ 2147483646 h 1596"/>
              <a:gd name="T26" fmla="*/ 2147483646 w 1588"/>
              <a:gd name="T27" fmla="*/ 2147483646 h 1596"/>
              <a:gd name="T28" fmla="*/ 2147483646 w 1588"/>
              <a:gd name="T29" fmla="*/ 2147483646 h 1596"/>
              <a:gd name="T30" fmla="*/ 2147483646 w 1588"/>
              <a:gd name="T31" fmla="*/ 2147483646 h 1596"/>
              <a:gd name="T32" fmla="*/ 2147483646 w 1588"/>
              <a:gd name="T33" fmla="*/ 2147483646 h 1596"/>
              <a:gd name="T34" fmla="*/ 2147483646 w 1588"/>
              <a:gd name="T35" fmla="*/ 2147483646 h 1596"/>
              <a:gd name="T36" fmla="*/ 2147483646 w 1588"/>
              <a:gd name="T37" fmla="*/ 2147483646 h 1596"/>
              <a:gd name="T38" fmla="*/ 2147483646 w 1588"/>
              <a:gd name="T39" fmla="*/ 2147483646 h 1596"/>
              <a:gd name="T40" fmla="*/ 2147483646 w 1588"/>
              <a:gd name="T41" fmla="*/ 2147483646 h 1596"/>
              <a:gd name="T42" fmla="*/ 2147483646 w 1588"/>
              <a:gd name="T43" fmla="*/ 2147483646 h 1596"/>
              <a:gd name="T44" fmla="*/ 2147483646 w 1588"/>
              <a:gd name="T45" fmla="*/ 2147483646 h 1596"/>
              <a:gd name="T46" fmla="*/ 2147483646 w 1588"/>
              <a:gd name="T47" fmla="*/ 2147483646 h 1596"/>
              <a:gd name="T48" fmla="*/ 2147483646 w 1588"/>
              <a:gd name="T49" fmla="*/ 2147483646 h 1596"/>
              <a:gd name="T50" fmla="*/ 2147483646 w 1588"/>
              <a:gd name="T51" fmla="*/ 2147483646 h 1596"/>
              <a:gd name="T52" fmla="*/ 2147483646 w 1588"/>
              <a:gd name="T53" fmla="*/ 2147483646 h 1596"/>
              <a:gd name="T54" fmla="*/ 2147483646 w 1588"/>
              <a:gd name="T55" fmla="*/ 0 h 1596"/>
              <a:gd name="T56" fmla="*/ 2147483646 w 1588"/>
              <a:gd name="T57" fmla="*/ 0 h 1596"/>
              <a:gd name="T58" fmla="*/ 2147483646 w 1588"/>
              <a:gd name="T59" fmla="*/ 0 h 1596"/>
              <a:gd name="T60" fmla="*/ 2147483646 w 1588"/>
              <a:gd name="T61" fmla="*/ 2147483646 h 1596"/>
              <a:gd name="T62" fmla="*/ 2147483646 w 1588"/>
              <a:gd name="T63" fmla="*/ 2147483646 h 1596"/>
              <a:gd name="T64" fmla="*/ 2147483646 w 1588"/>
              <a:gd name="T65" fmla="*/ 2147483646 h 1596"/>
              <a:gd name="T66" fmla="*/ 2147483646 w 1588"/>
              <a:gd name="T67" fmla="*/ 2147483646 h 1596"/>
              <a:gd name="T68" fmla="*/ 2147483646 w 1588"/>
              <a:gd name="T69" fmla="*/ 2147483646 h 1596"/>
              <a:gd name="T70" fmla="*/ 2147483646 w 1588"/>
              <a:gd name="T71" fmla="*/ 2147483646 h 1596"/>
              <a:gd name="T72" fmla="*/ 2147483646 w 1588"/>
              <a:gd name="T73" fmla="*/ 2147483646 h 1596"/>
              <a:gd name="T74" fmla="*/ 2147483646 w 1588"/>
              <a:gd name="T75" fmla="*/ 2147483646 h 1596"/>
              <a:gd name="T76" fmla="*/ 2147483646 w 1588"/>
              <a:gd name="T77" fmla="*/ 2147483646 h 1596"/>
              <a:gd name="T78" fmla="*/ 2147483646 w 1588"/>
              <a:gd name="T79" fmla="*/ 2147483646 h 1596"/>
              <a:gd name="T80" fmla="*/ 2147483646 w 1588"/>
              <a:gd name="T81" fmla="*/ 2147483646 h 1596"/>
              <a:gd name="T82" fmla="*/ 0 w 1588"/>
              <a:gd name="T83" fmla="*/ 2147483646 h 1596"/>
              <a:gd name="T84" fmla="*/ 0 w 1588"/>
              <a:gd name="T85" fmla="*/ 2147483646 h 1596"/>
              <a:gd name="T86" fmla="*/ 0 w 1588"/>
              <a:gd name="T87" fmla="*/ 2147483646 h 1596"/>
              <a:gd name="T88" fmla="*/ 2147483646 w 1588"/>
              <a:gd name="T89" fmla="*/ 2147483646 h 1596"/>
              <a:gd name="T90" fmla="*/ 2147483646 w 1588"/>
              <a:gd name="T91" fmla="*/ 2147483646 h 1596"/>
              <a:gd name="T92" fmla="*/ 2147483646 w 1588"/>
              <a:gd name="T93" fmla="*/ 2147483646 h 1596"/>
              <a:gd name="T94" fmla="*/ 2147483646 w 1588"/>
              <a:gd name="T95" fmla="*/ 2147483646 h 1596"/>
              <a:gd name="T96" fmla="*/ 2147483646 w 1588"/>
              <a:gd name="T97" fmla="*/ 2147483646 h 1596"/>
              <a:gd name="T98" fmla="*/ 2147483646 w 1588"/>
              <a:gd name="T99" fmla="*/ 2147483646 h 1596"/>
              <a:gd name="T100" fmla="*/ 2147483646 w 1588"/>
              <a:gd name="T101" fmla="*/ 2147483646 h 1596"/>
              <a:gd name="T102" fmla="*/ 2147483646 w 1588"/>
              <a:gd name="T103" fmla="*/ 2147483646 h 1596"/>
              <a:gd name="T104" fmla="*/ 2147483646 w 1588"/>
              <a:gd name="T105" fmla="*/ 2147483646 h 1596"/>
              <a:gd name="T106" fmla="*/ 2147483646 w 1588"/>
              <a:gd name="T107" fmla="*/ 2147483646 h 1596"/>
              <a:gd name="T108" fmla="*/ 2147483646 w 1588"/>
              <a:gd name="T109" fmla="*/ 2147483646 h 1596"/>
              <a:gd name="T110" fmla="*/ 2147483646 w 1588"/>
              <a:gd name="T111" fmla="*/ 2147483646 h 159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588"/>
              <a:gd name="T169" fmla="*/ 0 h 1596"/>
              <a:gd name="T170" fmla="*/ 1588 w 1588"/>
              <a:gd name="T171" fmla="*/ 1596 h 159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588" h="1596">
                <a:moveTo>
                  <a:pt x="104" y="1596"/>
                </a:moveTo>
                <a:lnTo>
                  <a:pt x="1482" y="1596"/>
                </a:lnTo>
                <a:lnTo>
                  <a:pt x="1498" y="1596"/>
                </a:lnTo>
                <a:lnTo>
                  <a:pt x="1514" y="1594"/>
                </a:lnTo>
                <a:lnTo>
                  <a:pt x="1526" y="1590"/>
                </a:lnTo>
                <a:lnTo>
                  <a:pt x="1540" y="1584"/>
                </a:lnTo>
                <a:lnTo>
                  <a:pt x="1550" y="1578"/>
                </a:lnTo>
                <a:lnTo>
                  <a:pt x="1560" y="1570"/>
                </a:lnTo>
                <a:lnTo>
                  <a:pt x="1568" y="1562"/>
                </a:lnTo>
                <a:lnTo>
                  <a:pt x="1576" y="1552"/>
                </a:lnTo>
                <a:lnTo>
                  <a:pt x="1580" y="1540"/>
                </a:lnTo>
                <a:lnTo>
                  <a:pt x="1584" y="1528"/>
                </a:lnTo>
                <a:lnTo>
                  <a:pt x="1586" y="1516"/>
                </a:lnTo>
                <a:lnTo>
                  <a:pt x="1588" y="1504"/>
                </a:lnTo>
                <a:lnTo>
                  <a:pt x="1586" y="1490"/>
                </a:lnTo>
                <a:lnTo>
                  <a:pt x="1584" y="1476"/>
                </a:lnTo>
                <a:lnTo>
                  <a:pt x="1578" y="1462"/>
                </a:lnTo>
                <a:lnTo>
                  <a:pt x="1572" y="1446"/>
                </a:lnTo>
                <a:lnTo>
                  <a:pt x="872" y="58"/>
                </a:lnTo>
                <a:lnTo>
                  <a:pt x="866" y="44"/>
                </a:lnTo>
                <a:lnTo>
                  <a:pt x="856" y="32"/>
                </a:lnTo>
                <a:lnTo>
                  <a:pt x="848" y="22"/>
                </a:lnTo>
                <a:lnTo>
                  <a:pt x="838" y="14"/>
                </a:lnTo>
                <a:lnTo>
                  <a:pt x="830" y="8"/>
                </a:lnTo>
                <a:lnTo>
                  <a:pt x="820" y="4"/>
                </a:lnTo>
                <a:lnTo>
                  <a:pt x="808" y="0"/>
                </a:lnTo>
                <a:lnTo>
                  <a:pt x="798" y="0"/>
                </a:lnTo>
                <a:lnTo>
                  <a:pt x="788" y="0"/>
                </a:lnTo>
                <a:lnTo>
                  <a:pt x="778" y="4"/>
                </a:lnTo>
                <a:lnTo>
                  <a:pt x="768" y="8"/>
                </a:lnTo>
                <a:lnTo>
                  <a:pt x="758" y="14"/>
                </a:lnTo>
                <a:lnTo>
                  <a:pt x="748" y="22"/>
                </a:lnTo>
                <a:lnTo>
                  <a:pt x="740" y="32"/>
                </a:lnTo>
                <a:lnTo>
                  <a:pt x="730" y="44"/>
                </a:lnTo>
                <a:lnTo>
                  <a:pt x="722" y="58"/>
                </a:lnTo>
                <a:lnTo>
                  <a:pt x="14" y="1456"/>
                </a:lnTo>
                <a:lnTo>
                  <a:pt x="8" y="1472"/>
                </a:lnTo>
                <a:lnTo>
                  <a:pt x="4" y="1486"/>
                </a:lnTo>
                <a:lnTo>
                  <a:pt x="0" y="1500"/>
                </a:lnTo>
                <a:lnTo>
                  <a:pt x="0" y="1512"/>
                </a:lnTo>
                <a:lnTo>
                  <a:pt x="0" y="1524"/>
                </a:lnTo>
                <a:lnTo>
                  <a:pt x="2" y="1536"/>
                </a:lnTo>
                <a:lnTo>
                  <a:pt x="6" y="1546"/>
                </a:lnTo>
                <a:lnTo>
                  <a:pt x="10" y="1556"/>
                </a:lnTo>
                <a:lnTo>
                  <a:pt x="18" y="1566"/>
                </a:lnTo>
                <a:lnTo>
                  <a:pt x="26" y="1574"/>
                </a:lnTo>
                <a:lnTo>
                  <a:pt x="36" y="1580"/>
                </a:lnTo>
                <a:lnTo>
                  <a:pt x="46" y="1586"/>
                </a:lnTo>
                <a:lnTo>
                  <a:pt x="60" y="1590"/>
                </a:lnTo>
                <a:lnTo>
                  <a:pt x="74" y="1594"/>
                </a:lnTo>
                <a:lnTo>
                  <a:pt x="88" y="1596"/>
                </a:lnTo>
                <a:lnTo>
                  <a:pt x="104" y="1596"/>
                </a:lnTo>
                <a:close/>
              </a:path>
            </a:pathLst>
          </a:custGeom>
          <a:solidFill>
            <a:srgbClr val="FEFEFE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28" name="Freeform 8"/>
          <p:cNvSpPr>
            <a:spLocks noChangeArrowheads="1"/>
          </p:cNvSpPr>
          <p:nvPr/>
        </p:nvSpPr>
        <p:spPr bwMode="auto">
          <a:xfrm>
            <a:off x="8356600" y="3367090"/>
            <a:ext cx="2463800" cy="2486025"/>
          </a:xfrm>
          <a:custGeom>
            <a:avLst/>
            <a:gdLst>
              <a:gd name="T0" fmla="*/ 2147483646 w 1582"/>
              <a:gd name="T1" fmla="*/ 0 h 1598"/>
              <a:gd name="T2" fmla="*/ 2147483646 w 1582"/>
              <a:gd name="T3" fmla="*/ 0 h 1598"/>
              <a:gd name="T4" fmla="*/ 2147483646 w 1582"/>
              <a:gd name="T5" fmla="*/ 0 h 1598"/>
              <a:gd name="T6" fmla="*/ 2147483646 w 1582"/>
              <a:gd name="T7" fmla="*/ 2147483646 h 1598"/>
              <a:gd name="T8" fmla="*/ 2147483646 w 1582"/>
              <a:gd name="T9" fmla="*/ 2147483646 h 1598"/>
              <a:gd name="T10" fmla="*/ 2147483646 w 1582"/>
              <a:gd name="T11" fmla="*/ 2147483646 h 1598"/>
              <a:gd name="T12" fmla="*/ 2147483646 w 1582"/>
              <a:gd name="T13" fmla="*/ 2147483646 h 1598"/>
              <a:gd name="T14" fmla="*/ 2147483646 w 1582"/>
              <a:gd name="T15" fmla="*/ 2147483646 h 1598"/>
              <a:gd name="T16" fmla="*/ 2147483646 w 1582"/>
              <a:gd name="T17" fmla="*/ 2147483646 h 1598"/>
              <a:gd name="T18" fmla="*/ 2147483646 w 1582"/>
              <a:gd name="T19" fmla="*/ 2147483646 h 1598"/>
              <a:gd name="T20" fmla="*/ 2147483646 w 1582"/>
              <a:gd name="T21" fmla="*/ 2147483646 h 1598"/>
              <a:gd name="T22" fmla="*/ 2147483646 w 1582"/>
              <a:gd name="T23" fmla="*/ 2147483646 h 1598"/>
              <a:gd name="T24" fmla="*/ 2147483646 w 1582"/>
              <a:gd name="T25" fmla="*/ 2147483646 h 1598"/>
              <a:gd name="T26" fmla="*/ 0 w 1582"/>
              <a:gd name="T27" fmla="*/ 2147483646 h 1598"/>
              <a:gd name="T28" fmla="*/ 0 w 1582"/>
              <a:gd name="T29" fmla="*/ 2147483646 h 1598"/>
              <a:gd name="T30" fmla="*/ 2147483646 w 1582"/>
              <a:gd name="T31" fmla="*/ 2147483646 h 1598"/>
              <a:gd name="T32" fmla="*/ 2147483646 w 1582"/>
              <a:gd name="T33" fmla="*/ 2147483646 h 1598"/>
              <a:gd name="T34" fmla="*/ 2147483646 w 1582"/>
              <a:gd name="T35" fmla="*/ 2147483646 h 1598"/>
              <a:gd name="T36" fmla="*/ 2147483646 w 1582"/>
              <a:gd name="T37" fmla="*/ 2147483646 h 1598"/>
              <a:gd name="T38" fmla="*/ 2147483646 w 1582"/>
              <a:gd name="T39" fmla="*/ 2147483646 h 1598"/>
              <a:gd name="T40" fmla="*/ 2147483646 w 1582"/>
              <a:gd name="T41" fmla="*/ 2147483646 h 1598"/>
              <a:gd name="T42" fmla="*/ 2147483646 w 1582"/>
              <a:gd name="T43" fmla="*/ 2147483646 h 1598"/>
              <a:gd name="T44" fmla="*/ 2147483646 w 1582"/>
              <a:gd name="T45" fmla="*/ 2147483646 h 1598"/>
              <a:gd name="T46" fmla="*/ 2147483646 w 1582"/>
              <a:gd name="T47" fmla="*/ 2147483646 h 1598"/>
              <a:gd name="T48" fmla="*/ 2147483646 w 1582"/>
              <a:gd name="T49" fmla="*/ 2147483646 h 1598"/>
              <a:gd name="T50" fmla="*/ 2147483646 w 1582"/>
              <a:gd name="T51" fmla="*/ 2147483646 h 1598"/>
              <a:gd name="T52" fmla="*/ 2147483646 w 1582"/>
              <a:gd name="T53" fmla="*/ 2147483646 h 1598"/>
              <a:gd name="T54" fmla="*/ 2147483646 w 1582"/>
              <a:gd name="T55" fmla="*/ 2147483646 h 1598"/>
              <a:gd name="T56" fmla="*/ 2147483646 w 1582"/>
              <a:gd name="T57" fmla="*/ 2147483646 h 1598"/>
              <a:gd name="T58" fmla="*/ 2147483646 w 1582"/>
              <a:gd name="T59" fmla="*/ 2147483646 h 1598"/>
              <a:gd name="T60" fmla="*/ 2147483646 w 1582"/>
              <a:gd name="T61" fmla="*/ 2147483646 h 1598"/>
              <a:gd name="T62" fmla="*/ 2147483646 w 1582"/>
              <a:gd name="T63" fmla="*/ 2147483646 h 1598"/>
              <a:gd name="T64" fmla="*/ 2147483646 w 1582"/>
              <a:gd name="T65" fmla="*/ 2147483646 h 1598"/>
              <a:gd name="T66" fmla="*/ 2147483646 w 1582"/>
              <a:gd name="T67" fmla="*/ 2147483646 h 1598"/>
              <a:gd name="T68" fmla="*/ 2147483646 w 1582"/>
              <a:gd name="T69" fmla="*/ 2147483646 h 1598"/>
              <a:gd name="T70" fmla="*/ 2147483646 w 1582"/>
              <a:gd name="T71" fmla="*/ 2147483646 h 1598"/>
              <a:gd name="T72" fmla="*/ 2147483646 w 1582"/>
              <a:gd name="T73" fmla="*/ 2147483646 h 1598"/>
              <a:gd name="T74" fmla="*/ 2147483646 w 1582"/>
              <a:gd name="T75" fmla="*/ 2147483646 h 1598"/>
              <a:gd name="T76" fmla="*/ 2147483646 w 1582"/>
              <a:gd name="T77" fmla="*/ 2147483646 h 1598"/>
              <a:gd name="T78" fmla="*/ 2147483646 w 1582"/>
              <a:gd name="T79" fmla="*/ 2147483646 h 1598"/>
              <a:gd name="T80" fmla="*/ 2147483646 w 1582"/>
              <a:gd name="T81" fmla="*/ 2147483646 h 1598"/>
              <a:gd name="T82" fmla="*/ 2147483646 w 1582"/>
              <a:gd name="T83" fmla="*/ 2147483646 h 1598"/>
              <a:gd name="T84" fmla="*/ 2147483646 w 1582"/>
              <a:gd name="T85" fmla="*/ 2147483646 h 1598"/>
              <a:gd name="T86" fmla="*/ 2147483646 w 1582"/>
              <a:gd name="T87" fmla="*/ 2147483646 h 1598"/>
              <a:gd name="T88" fmla="*/ 2147483646 w 1582"/>
              <a:gd name="T89" fmla="*/ 2147483646 h 1598"/>
              <a:gd name="T90" fmla="*/ 2147483646 w 1582"/>
              <a:gd name="T91" fmla="*/ 2147483646 h 1598"/>
              <a:gd name="T92" fmla="*/ 2147483646 w 1582"/>
              <a:gd name="T93" fmla="*/ 2147483646 h 1598"/>
              <a:gd name="T94" fmla="*/ 2147483646 w 1582"/>
              <a:gd name="T95" fmla="*/ 2147483646 h 1598"/>
              <a:gd name="T96" fmla="*/ 2147483646 w 1582"/>
              <a:gd name="T97" fmla="*/ 2147483646 h 1598"/>
              <a:gd name="T98" fmla="*/ 2147483646 w 1582"/>
              <a:gd name="T99" fmla="*/ 2147483646 h 1598"/>
              <a:gd name="T100" fmla="*/ 2147483646 w 1582"/>
              <a:gd name="T101" fmla="*/ 2147483646 h 1598"/>
              <a:gd name="T102" fmla="*/ 2147483646 w 1582"/>
              <a:gd name="T103" fmla="*/ 2147483646 h 1598"/>
              <a:gd name="T104" fmla="*/ 2147483646 w 1582"/>
              <a:gd name="T105" fmla="*/ 2147483646 h 1598"/>
              <a:gd name="T106" fmla="*/ 2147483646 w 1582"/>
              <a:gd name="T107" fmla="*/ 0 h 1598"/>
              <a:gd name="T108" fmla="*/ 2147483646 w 1582"/>
              <a:gd name="T109" fmla="*/ 0 h 1598"/>
              <a:gd name="T110" fmla="*/ 2147483646 w 1582"/>
              <a:gd name="T111" fmla="*/ 0 h 159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582"/>
              <a:gd name="T169" fmla="*/ 0 h 1598"/>
              <a:gd name="T170" fmla="*/ 1582 w 1582"/>
              <a:gd name="T171" fmla="*/ 1598 h 159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582" h="1598">
                <a:moveTo>
                  <a:pt x="1476" y="0"/>
                </a:moveTo>
                <a:lnTo>
                  <a:pt x="98" y="0"/>
                </a:lnTo>
                <a:lnTo>
                  <a:pt x="84" y="2"/>
                </a:lnTo>
                <a:lnTo>
                  <a:pt x="70" y="4"/>
                </a:lnTo>
                <a:lnTo>
                  <a:pt x="58" y="8"/>
                </a:lnTo>
                <a:lnTo>
                  <a:pt x="46" y="12"/>
                </a:lnTo>
                <a:lnTo>
                  <a:pt x="36" y="18"/>
                </a:lnTo>
                <a:lnTo>
                  <a:pt x="26" y="26"/>
                </a:lnTo>
                <a:lnTo>
                  <a:pt x="18" y="36"/>
                </a:lnTo>
                <a:lnTo>
                  <a:pt x="10" y="46"/>
                </a:lnTo>
                <a:lnTo>
                  <a:pt x="6" y="56"/>
                </a:lnTo>
                <a:lnTo>
                  <a:pt x="2" y="68"/>
                </a:lnTo>
                <a:lnTo>
                  <a:pt x="0" y="80"/>
                </a:lnTo>
                <a:lnTo>
                  <a:pt x="0" y="94"/>
                </a:lnTo>
                <a:lnTo>
                  <a:pt x="2" y="106"/>
                </a:lnTo>
                <a:lnTo>
                  <a:pt x="6" y="120"/>
                </a:lnTo>
                <a:lnTo>
                  <a:pt x="12" y="136"/>
                </a:lnTo>
                <a:lnTo>
                  <a:pt x="20" y="150"/>
                </a:lnTo>
                <a:lnTo>
                  <a:pt x="720" y="1538"/>
                </a:lnTo>
                <a:lnTo>
                  <a:pt x="726" y="1552"/>
                </a:lnTo>
                <a:lnTo>
                  <a:pt x="734" y="1564"/>
                </a:lnTo>
                <a:lnTo>
                  <a:pt x="744" y="1574"/>
                </a:lnTo>
                <a:lnTo>
                  <a:pt x="752" y="1582"/>
                </a:lnTo>
                <a:lnTo>
                  <a:pt x="760" y="1588"/>
                </a:lnTo>
                <a:lnTo>
                  <a:pt x="770" y="1594"/>
                </a:lnTo>
                <a:lnTo>
                  <a:pt x="780" y="1596"/>
                </a:lnTo>
                <a:lnTo>
                  <a:pt x="788" y="1598"/>
                </a:lnTo>
                <a:lnTo>
                  <a:pt x="798" y="1596"/>
                </a:lnTo>
                <a:lnTo>
                  <a:pt x="808" y="1594"/>
                </a:lnTo>
                <a:lnTo>
                  <a:pt x="816" y="1588"/>
                </a:lnTo>
                <a:lnTo>
                  <a:pt x="826" y="1582"/>
                </a:lnTo>
                <a:lnTo>
                  <a:pt x="834" y="1574"/>
                </a:lnTo>
                <a:lnTo>
                  <a:pt x="842" y="1564"/>
                </a:lnTo>
                <a:lnTo>
                  <a:pt x="850" y="1552"/>
                </a:lnTo>
                <a:lnTo>
                  <a:pt x="858" y="1538"/>
                </a:lnTo>
                <a:lnTo>
                  <a:pt x="1566" y="140"/>
                </a:lnTo>
                <a:lnTo>
                  <a:pt x="1572" y="126"/>
                </a:lnTo>
                <a:lnTo>
                  <a:pt x="1578" y="112"/>
                </a:lnTo>
                <a:lnTo>
                  <a:pt x="1580" y="98"/>
                </a:lnTo>
                <a:lnTo>
                  <a:pt x="1582" y="84"/>
                </a:lnTo>
                <a:lnTo>
                  <a:pt x="1582" y="72"/>
                </a:lnTo>
                <a:lnTo>
                  <a:pt x="1578" y="60"/>
                </a:lnTo>
                <a:lnTo>
                  <a:pt x="1576" y="50"/>
                </a:lnTo>
                <a:lnTo>
                  <a:pt x="1570" y="40"/>
                </a:lnTo>
                <a:lnTo>
                  <a:pt x="1564" y="32"/>
                </a:lnTo>
                <a:lnTo>
                  <a:pt x="1554" y="24"/>
                </a:lnTo>
                <a:lnTo>
                  <a:pt x="1546" y="16"/>
                </a:lnTo>
                <a:lnTo>
                  <a:pt x="1534" y="10"/>
                </a:lnTo>
                <a:lnTo>
                  <a:pt x="1522" y="6"/>
                </a:lnTo>
                <a:lnTo>
                  <a:pt x="1508" y="4"/>
                </a:lnTo>
                <a:lnTo>
                  <a:pt x="1492" y="0"/>
                </a:lnTo>
                <a:lnTo>
                  <a:pt x="1476" y="0"/>
                </a:lnTo>
                <a:close/>
              </a:path>
            </a:pathLst>
          </a:custGeom>
          <a:solidFill>
            <a:srgbClr val="FEFEFE">
              <a:alpha val="2509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29" name="直接连接符 36"/>
          <p:cNvSpPr>
            <a:spLocks noChangeShapeType="1"/>
          </p:cNvSpPr>
          <p:nvPr/>
        </p:nvSpPr>
        <p:spPr bwMode="auto">
          <a:xfrm>
            <a:off x="1568449" y="4405313"/>
            <a:ext cx="1517651" cy="0"/>
          </a:xfrm>
          <a:prstGeom prst="line">
            <a:avLst/>
          </a:prstGeom>
          <a:noFill/>
          <a:ln w="6350">
            <a:solidFill>
              <a:srgbClr val="07375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0" name="直接连接符 40"/>
          <p:cNvSpPr>
            <a:spLocks noChangeShapeType="1"/>
          </p:cNvSpPr>
          <p:nvPr/>
        </p:nvSpPr>
        <p:spPr bwMode="auto">
          <a:xfrm>
            <a:off x="6346825" y="4405313"/>
            <a:ext cx="1517651" cy="0"/>
          </a:xfrm>
          <a:prstGeom prst="line">
            <a:avLst/>
          </a:prstGeom>
          <a:noFill/>
          <a:ln w="6350">
            <a:solidFill>
              <a:srgbClr val="07375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1" name="直接连接符 44"/>
          <p:cNvSpPr>
            <a:spLocks noChangeShapeType="1"/>
          </p:cNvSpPr>
          <p:nvPr/>
        </p:nvSpPr>
        <p:spPr bwMode="auto">
          <a:xfrm>
            <a:off x="3898900" y="4191000"/>
            <a:ext cx="1517651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2" name="直接连接符 48"/>
          <p:cNvSpPr>
            <a:spLocks noChangeShapeType="1"/>
          </p:cNvSpPr>
          <p:nvPr/>
        </p:nvSpPr>
        <p:spPr bwMode="auto">
          <a:xfrm>
            <a:off x="8813800" y="4191000"/>
            <a:ext cx="1517651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3" name="矩形 16"/>
          <p:cNvSpPr>
            <a:spLocks noChangeArrowheads="1"/>
          </p:cNvSpPr>
          <p:nvPr/>
        </p:nvSpPr>
        <p:spPr bwMode="auto">
          <a:xfrm>
            <a:off x="1663121" y="4533900"/>
            <a:ext cx="13410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rgbClr val="07375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TEMPLATE</a:t>
            </a:r>
            <a:endParaRPr lang="zh-CN" altLang="en-US" sz="1800">
              <a:solidFill>
                <a:srgbClr val="07375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0734" name="矩形 17"/>
          <p:cNvSpPr>
            <a:spLocks noChangeArrowheads="1"/>
          </p:cNvSpPr>
          <p:nvPr/>
        </p:nvSpPr>
        <p:spPr bwMode="auto">
          <a:xfrm>
            <a:off x="3980078" y="4332289"/>
            <a:ext cx="13410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TEMPLATE</a:t>
            </a:r>
            <a:endParaRPr lang="zh-CN" altLang="en-US" sz="1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0735" name="矩形 18"/>
          <p:cNvSpPr>
            <a:spLocks noChangeArrowheads="1"/>
          </p:cNvSpPr>
          <p:nvPr/>
        </p:nvSpPr>
        <p:spPr bwMode="auto">
          <a:xfrm>
            <a:off x="6396253" y="4533900"/>
            <a:ext cx="13410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rgbClr val="07375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TEMPLATE</a:t>
            </a:r>
            <a:endParaRPr lang="zh-CN" altLang="en-US" sz="1800">
              <a:solidFill>
                <a:srgbClr val="07375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0736" name="矩形 19"/>
          <p:cNvSpPr>
            <a:spLocks noChangeArrowheads="1"/>
          </p:cNvSpPr>
          <p:nvPr/>
        </p:nvSpPr>
        <p:spPr bwMode="auto">
          <a:xfrm>
            <a:off x="8898153" y="4332289"/>
            <a:ext cx="13410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TEMPLATE</a:t>
            </a:r>
            <a:endParaRPr lang="zh-CN" altLang="en-US" sz="1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30737" name="组合 20"/>
          <p:cNvGrpSpPr>
            <a:grpSpLocks/>
          </p:cNvGrpSpPr>
          <p:nvPr/>
        </p:nvGrpSpPr>
        <p:grpSpPr bwMode="auto">
          <a:xfrm>
            <a:off x="4406901" y="3543302"/>
            <a:ext cx="463551" cy="519113"/>
            <a:chOff x="0" y="0"/>
            <a:chExt cx="402656" cy="450303"/>
          </a:xfrm>
        </p:grpSpPr>
        <p:sp>
          <p:nvSpPr>
            <p:cNvPr id="30755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147483646 w 26"/>
                <a:gd name="T1" fmla="*/ 0 h 26"/>
                <a:gd name="T2" fmla="*/ 0 w 26"/>
                <a:gd name="T3" fmla="*/ 2147483646 h 26"/>
                <a:gd name="T4" fmla="*/ 2147483646 w 26"/>
                <a:gd name="T5" fmla="*/ 2147483646 h 26"/>
                <a:gd name="T6" fmla="*/ 2147483646 w 26"/>
                <a:gd name="T7" fmla="*/ 2147483646 h 26"/>
                <a:gd name="T8" fmla="*/ 2147483646 w 26"/>
                <a:gd name="T9" fmla="*/ 0 h 26"/>
                <a:gd name="T10" fmla="*/ 2147483646 w 26"/>
                <a:gd name="T11" fmla="*/ 2147483646 h 26"/>
                <a:gd name="T12" fmla="*/ 2147483646 w 26"/>
                <a:gd name="T13" fmla="*/ 2147483646 h 26"/>
                <a:gd name="T14" fmla="*/ 2147483646 w 26"/>
                <a:gd name="T15" fmla="*/ 2147483646 h 26"/>
                <a:gd name="T16" fmla="*/ 2147483646 w 26"/>
                <a:gd name="T17" fmla="*/ 2147483646 h 26"/>
                <a:gd name="T18" fmla="*/ 2147483646 w 26"/>
                <a:gd name="T19" fmla="*/ 214748364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6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147483646 w 22"/>
                <a:gd name="T1" fmla="*/ 0 h 22"/>
                <a:gd name="T2" fmla="*/ 0 w 22"/>
                <a:gd name="T3" fmla="*/ 2147483646 h 22"/>
                <a:gd name="T4" fmla="*/ 2147483646 w 22"/>
                <a:gd name="T5" fmla="*/ 2147483646 h 22"/>
                <a:gd name="T6" fmla="*/ 2147483646 w 22"/>
                <a:gd name="T7" fmla="*/ 2147483646 h 22"/>
                <a:gd name="T8" fmla="*/ 2147483646 w 22"/>
                <a:gd name="T9" fmla="*/ 0 h 22"/>
                <a:gd name="T10" fmla="*/ 2147483646 w 22"/>
                <a:gd name="T11" fmla="*/ 2147483646 h 22"/>
                <a:gd name="T12" fmla="*/ 2147483646 w 22"/>
                <a:gd name="T13" fmla="*/ 2147483646 h 22"/>
                <a:gd name="T14" fmla="*/ 2147483646 w 22"/>
                <a:gd name="T15" fmla="*/ 2147483646 h 22"/>
                <a:gd name="T16" fmla="*/ 2147483646 w 22"/>
                <a:gd name="T17" fmla="*/ 2147483646 h 22"/>
                <a:gd name="T18" fmla="*/ 2147483646 w 22"/>
                <a:gd name="T19" fmla="*/ 2147483646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7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2147483646 w 14"/>
                <a:gd name="T1" fmla="*/ 0 h 14"/>
                <a:gd name="T2" fmla="*/ 0 w 14"/>
                <a:gd name="T3" fmla="*/ 2147483646 h 14"/>
                <a:gd name="T4" fmla="*/ 2147483646 w 14"/>
                <a:gd name="T5" fmla="*/ 2147483646 h 14"/>
                <a:gd name="T6" fmla="*/ 2147483646 w 14"/>
                <a:gd name="T7" fmla="*/ 2147483646 h 14"/>
                <a:gd name="T8" fmla="*/ 2147483646 w 14"/>
                <a:gd name="T9" fmla="*/ 0 h 14"/>
                <a:gd name="T10" fmla="*/ 2147483646 w 14"/>
                <a:gd name="T11" fmla="*/ 2147483646 h 14"/>
                <a:gd name="T12" fmla="*/ 2147483646 w 14"/>
                <a:gd name="T13" fmla="*/ 2147483646 h 14"/>
                <a:gd name="T14" fmla="*/ 2147483646 w 14"/>
                <a:gd name="T15" fmla="*/ 2147483646 h 14"/>
                <a:gd name="T16" fmla="*/ 2147483646 w 14"/>
                <a:gd name="T17" fmla="*/ 2147483646 h 14"/>
                <a:gd name="T18" fmla="*/ 2147483646 w 14"/>
                <a:gd name="T19" fmla="*/ 2147483646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8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2147483646 w 44"/>
                <a:gd name="T1" fmla="*/ 0 h 44"/>
                <a:gd name="T2" fmla="*/ 0 w 44"/>
                <a:gd name="T3" fmla="*/ 2147483646 h 44"/>
                <a:gd name="T4" fmla="*/ 2147483646 w 44"/>
                <a:gd name="T5" fmla="*/ 2147483646 h 44"/>
                <a:gd name="T6" fmla="*/ 2147483646 w 44"/>
                <a:gd name="T7" fmla="*/ 2147483646 h 44"/>
                <a:gd name="T8" fmla="*/ 2147483646 w 44"/>
                <a:gd name="T9" fmla="*/ 0 h 44"/>
                <a:gd name="T10" fmla="*/ 2147483646 w 44"/>
                <a:gd name="T11" fmla="*/ 2147483646 h 44"/>
                <a:gd name="T12" fmla="*/ 2147483646 w 44"/>
                <a:gd name="T13" fmla="*/ 2147483646 h 44"/>
                <a:gd name="T14" fmla="*/ 2147483646 w 44"/>
                <a:gd name="T15" fmla="*/ 2147483646 h 44"/>
                <a:gd name="T16" fmla="*/ 2147483646 w 44"/>
                <a:gd name="T17" fmla="*/ 2147483646 h 44"/>
                <a:gd name="T18" fmla="*/ 2147483646 w 44"/>
                <a:gd name="T19" fmla="*/ 2147483646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9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2147483646 w 182"/>
                <a:gd name="T1" fmla="*/ 2147483646 h 204"/>
                <a:gd name="T2" fmla="*/ 2147483646 w 182"/>
                <a:gd name="T3" fmla="*/ 2147483646 h 204"/>
                <a:gd name="T4" fmla="*/ 2147483646 w 182"/>
                <a:gd name="T5" fmla="*/ 0 h 204"/>
                <a:gd name="T6" fmla="*/ 2147483646 w 182"/>
                <a:gd name="T7" fmla="*/ 2147483646 h 204"/>
                <a:gd name="T8" fmla="*/ 0 w 182"/>
                <a:gd name="T9" fmla="*/ 2147483646 h 204"/>
                <a:gd name="T10" fmla="*/ 2147483646 w 182"/>
                <a:gd name="T11" fmla="*/ 2147483646 h 204"/>
                <a:gd name="T12" fmla="*/ 2147483646 w 182"/>
                <a:gd name="T13" fmla="*/ 2147483646 h 204"/>
                <a:gd name="T14" fmla="*/ 2147483646 w 182"/>
                <a:gd name="T15" fmla="*/ 2147483646 h 204"/>
                <a:gd name="T16" fmla="*/ 2147483646 w 182"/>
                <a:gd name="T17" fmla="*/ 2147483646 h 204"/>
                <a:gd name="T18" fmla="*/ 2147483646 w 182"/>
                <a:gd name="T19" fmla="*/ 2147483646 h 204"/>
                <a:gd name="T20" fmla="*/ 2147483646 w 182"/>
                <a:gd name="T21" fmla="*/ 2147483646 h 204"/>
                <a:gd name="T22" fmla="*/ 2147483646 w 182"/>
                <a:gd name="T23" fmla="*/ 2147483646 h 204"/>
                <a:gd name="T24" fmla="*/ 2147483646 w 182"/>
                <a:gd name="T25" fmla="*/ 2147483646 h 204"/>
                <a:gd name="T26" fmla="*/ 2147483646 w 182"/>
                <a:gd name="T27" fmla="*/ 2147483646 h 204"/>
                <a:gd name="T28" fmla="*/ 2147483646 w 182"/>
                <a:gd name="T29" fmla="*/ 2147483646 h 204"/>
                <a:gd name="T30" fmla="*/ 2147483646 w 182"/>
                <a:gd name="T31" fmla="*/ 2147483646 h 204"/>
                <a:gd name="T32" fmla="*/ 2147483646 w 182"/>
                <a:gd name="T33" fmla="*/ 2147483646 h 204"/>
                <a:gd name="T34" fmla="*/ 2147483646 w 182"/>
                <a:gd name="T35" fmla="*/ 2147483646 h 204"/>
                <a:gd name="T36" fmla="*/ 2147483646 w 182"/>
                <a:gd name="T37" fmla="*/ 2147483646 h 204"/>
                <a:gd name="T38" fmla="*/ 2147483646 w 182"/>
                <a:gd name="T39" fmla="*/ 2147483646 h 204"/>
                <a:gd name="T40" fmla="*/ 2147483646 w 182"/>
                <a:gd name="T41" fmla="*/ 2147483646 h 204"/>
                <a:gd name="T42" fmla="*/ 2147483646 w 182"/>
                <a:gd name="T43" fmla="*/ 2147483646 h 204"/>
                <a:gd name="T44" fmla="*/ 2147483646 w 182"/>
                <a:gd name="T45" fmla="*/ 2147483646 h 204"/>
                <a:gd name="T46" fmla="*/ 2147483646 w 182"/>
                <a:gd name="T47" fmla="*/ 2147483646 h 204"/>
                <a:gd name="T48" fmla="*/ 2147483646 w 182"/>
                <a:gd name="T49" fmla="*/ 2147483646 h 204"/>
                <a:gd name="T50" fmla="*/ 2147483646 w 182"/>
                <a:gd name="T51" fmla="*/ 2147483646 h 204"/>
                <a:gd name="T52" fmla="*/ 2147483646 w 182"/>
                <a:gd name="T53" fmla="*/ 2147483646 h 204"/>
                <a:gd name="T54" fmla="*/ 2147483646 w 182"/>
                <a:gd name="T55" fmla="*/ 2147483646 h 204"/>
                <a:gd name="T56" fmla="*/ 2147483646 w 182"/>
                <a:gd name="T57" fmla="*/ 2147483646 h 204"/>
                <a:gd name="T58" fmla="*/ 2147483646 w 182"/>
                <a:gd name="T59" fmla="*/ 2147483646 h 204"/>
                <a:gd name="T60" fmla="*/ 2147483646 w 182"/>
                <a:gd name="T61" fmla="*/ 2147483646 h 204"/>
                <a:gd name="T62" fmla="*/ 2147483646 w 182"/>
                <a:gd name="T63" fmla="*/ 2147483646 h 204"/>
                <a:gd name="T64" fmla="*/ 2147483646 w 182"/>
                <a:gd name="T65" fmla="*/ 2147483646 h 204"/>
                <a:gd name="T66" fmla="*/ 2147483646 w 182"/>
                <a:gd name="T67" fmla="*/ 2147483646 h 204"/>
                <a:gd name="T68" fmla="*/ 2147483646 w 182"/>
                <a:gd name="T69" fmla="*/ 2147483646 h 204"/>
                <a:gd name="T70" fmla="*/ 2147483646 w 182"/>
                <a:gd name="T71" fmla="*/ 2147483646 h 204"/>
                <a:gd name="T72" fmla="*/ 2147483646 w 182"/>
                <a:gd name="T73" fmla="*/ 2147483646 h 204"/>
                <a:gd name="T74" fmla="*/ 2147483646 w 182"/>
                <a:gd name="T75" fmla="*/ 2147483646 h 204"/>
                <a:gd name="T76" fmla="*/ 2147483646 w 182"/>
                <a:gd name="T77" fmla="*/ 2147483646 h 204"/>
                <a:gd name="T78" fmla="*/ 2147483646 w 182"/>
                <a:gd name="T79" fmla="*/ 2147483646 h 204"/>
                <a:gd name="T80" fmla="*/ 2147483646 w 182"/>
                <a:gd name="T81" fmla="*/ 2147483646 h 204"/>
                <a:gd name="T82" fmla="*/ 2147483646 w 182"/>
                <a:gd name="T83" fmla="*/ 2147483646 h 204"/>
                <a:gd name="T84" fmla="*/ 2147483646 w 182"/>
                <a:gd name="T85" fmla="*/ 2147483646 h 204"/>
                <a:gd name="T86" fmla="*/ 2147483646 w 182"/>
                <a:gd name="T87" fmla="*/ 2147483646 h 204"/>
                <a:gd name="T88" fmla="*/ 2147483646 w 182"/>
                <a:gd name="T89" fmla="*/ 2147483646 h 204"/>
                <a:gd name="T90" fmla="*/ 2147483646 w 182"/>
                <a:gd name="T91" fmla="*/ 2147483646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738" name="组合 26"/>
          <p:cNvGrpSpPr>
            <a:grpSpLocks/>
          </p:cNvGrpSpPr>
          <p:nvPr/>
        </p:nvGrpSpPr>
        <p:grpSpPr bwMode="auto">
          <a:xfrm>
            <a:off x="9348788" y="3527427"/>
            <a:ext cx="442912" cy="498475"/>
            <a:chOff x="0" y="0"/>
            <a:chExt cx="406393" cy="459645"/>
          </a:xfrm>
        </p:grpSpPr>
        <p:sp>
          <p:nvSpPr>
            <p:cNvPr id="30752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2147483646 w 159"/>
                <a:gd name="T1" fmla="*/ 2147483646 h 207"/>
                <a:gd name="T2" fmla="*/ 2147483646 w 159"/>
                <a:gd name="T3" fmla="*/ 2147483646 h 207"/>
                <a:gd name="T4" fmla="*/ 2147483646 w 159"/>
                <a:gd name="T5" fmla="*/ 2147483646 h 207"/>
                <a:gd name="T6" fmla="*/ 2147483646 w 159"/>
                <a:gd name="T7" fmla="*/ 2147483646 h 207"/>
                <a:gd name="T8" fmla="*/ 2147483646 w 159"/>
                <a:gd name="T9" fmla="*/ 2147483646 h 207"/>
                <a:gd name="T10" fmla="*/ 2147483646 w 159"/>
                <a:gd name="T11" fmla="*/ 2147483646 h 207"/>
                <a:gd name="T12" fmla="*/ 2147483646 w 159"/>
                <a:gd name="T13" fmla="*/ 2147483646 h 207"/>
                <a:gd name="T14" fmla="*/ 2147483646 w 159"/>
                <a:gd name="T15" fmla="*/ 2147483646 h 207"/>
                <a:gd name="T16" fmla="*/ 2147483646 w 159"/>
                <a:gd name="T17" fmla="*/ 2147483646 h 207"/>
                <a:gd name="T18" fmla="*/ 2147483646 w 159"/>
                <a:gd name="T19" fmla="*/ 2147483646 h 207"/>
                <a:gd name="T20" fmla="*/ 2147483646 w 159"/>
                <a:gd name="T21" fmla="*/ 2147483646 h 207"/>
                <a:gd name="T22" fmla="*/ 2147483646 w 159"/>
                <a:gd name="T23" fmla="*/ 2147483646 h 207"/>
                <a:gd name="T24" fmla="*/ 2147483646 w 159"/>
                <a:gd name="T25" fmla="*/ 2147483646 h 207"/>
                <a:gd name="T26" fmla="*/ 2147483646 w 159"/>
                <a:gd name="T27" fmla="*/ 2147483646 h 207"/>
                <a:gd name="T28" fmla="*/ 2147483646 w 159"/>
                <a:gd name="T29" fmla="*/ 2147483646 h 207"/>
                <a:gd name="T30" fmla="*/ 2147483646 w 159"/>
                <a:gd name="T31" fmla="*/ 2147483646 h 207"/>
                <a:gd name="T32" fmla="*/ 2147483646 w 159"/>
                <a:gd name="T33" fmla="*/ 2147483646 h 207"/>
                <a:gd name="T34" fmla="*/ 2147483646 w 159"/>
                <a:gd name="T35" fmla="*/ 2147483646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3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147483646 w 105"/>
                <a:gd name="T1" fmla="*/ 2147483646 h 103"/>
                <a:gd name="T2" fmla="*/ 2147483646 w 105"/>
                <a:gd name="T3" fmla="*/ 2147483646 h 103"/>
                <a:gd name="T4" fmla="*/ 2147483646 w 105"/>
                <a:gd name="T5" fmla="*/ 2147483646 h 103"/>
                <a:gd name="T6" fmla="*/ 2147483646 w 105"/>
                <a:gd name="T7" fmla="*/ 2147483646 h 103"/>
                <a:gd name="T8" fmla="*/ 2147483646 w 105"/>
                <a:gd name="T9" fmla="*/ 2147483646 h 103"/>
                <a:gd name="T10" fmla="*/ 2147483646 w 105"/>
                <a:gd name="T11" fmla="*/ 0 h 103"/>
                <a:gd name="T12" fmla="*/ 2147483646 w 105"/>
                <a:gd name="T13" fmla="*/ 0 h 103"/>
                <a:gd name="T14" fmla="*/ 2147483646 w 105"/>
                <a:gd name="T15" fmla="*/ 2147483646 h 103"/>
                <a:gd name="T16" fmla="*/ 2147483646 w 105"/>
                <a:gd name="T17" fmla="*/ 2147483646 h 103"/>
                <a:gd name="T18" fmla="*/ 2147483646 w 105"/>
                <a:gd name="T19" fmla="*/ 2147483646 h 103"/>
                <a:gd name="T20" fmla="*/ 2147483646 w 105"/>
                <a:gd name="T21" fmla="*/ 2147483646 h 103"/>
                <a:gd name="T22" fmla="*/ 2147483646 w 105"/>
                <a:gd name="T23" fmla="*/ 2147483646 h 103"/>
                <a:gd name="T24" fmla="*/ 2147483646 w 105"/>
                <a:gd name="T25" fmla="*/ 2147483646 h 103"/>
                <a:gd name="T26" fmla="*/ 0 w 105"/>
                <a:gd name="T27" fmla="*/ 2147483646 h 103"/>
                <a:gd name="T28" fmla="*/ 0 w 105"/>
                <a:gd name="T29" fmla="*/ 2147483646 h 103"/>
                <a:gd name="T30" fmla="*/ 2147483646 w 105"/>
                <a:gd name="T31" fmla="*/ 2147483646 h 103"/>
                <a:gd name="T32" fmla="*/ 2147483646 w 105"/>
                <a:gd name="T33" fmla="*/ 2147483646 h 103"/>
                <a:gd name="T34" fmla="*/ 2147483646 w 105"/>
                <a:gd name="T35" fmla="*/ 2147483646 h 103"/>
                <a:gd name="T36" fmla="*/ 2147483646 w 105"/>
                <a:gd name="T37" fmla="*/ 2147483646 h 103"/>
                <a:gd name="T38" fmla="*/ 2147483646 w 105"/>
                <a:gd name="T39" fmla="*/ 2147483646 h 103"/>
                <a:gd name="T40" fmla="*/ 2147483646 w 105"/>
                <a:gd name="T41" fmla="*/ 2147483646 h 103"/>
                <a:gd name="T42" fmla="*/ 2147483646 w 105"/>
                <a:gd name="T43" fmla="*/ 2147483646 h 103"/>
                <a:gd name="T44" fmla="*/ 2147483646 w 105"/>
                <a:gd name="T45" fmla="*/ 2147483646 h 103"/>
                <a:gd name="T46" fmla="*/ 2147483646 w 105"/>
                <a:gd name="T47" fmla="*/ 2147483646 h 103"/>
                <a:gd name="T48" fmla="*/ 2147483646 w 105"/>
                <a:gd name="T49" fmla="*/ 2147483646 h 103"/>
                <a:gd name="T50" fmla="*/ 2147483646 w 105"/>
                <a:gd name="T51" fmla="*/ 2147483646 h 103"/>
                <a:gd name="T52" fmla="*/ 2147483646 w 105"/>
                <a:gd name="T53" fmla="*/ 2147483646 h 103"/>
                <a:gd name="T54" fmla="*/ 2147483646 w 105"/>
                <a:gd name="T55" fmla="*/ 2147483646 h 103"/>
                <a:gd name="T56" fmla="*/ 2147483646 w 105"/>
                <a:gd name="T57" fmla="*/ 2147483646 h 103"/>
                <a:gd name="T58" fmla="*/ 2147483646 w 105"/>
                <a:gd name="T59" fmla="*/ 2147483646 h 103"/>
                <a:gd name="T60" fmla="*/ 2147483646 w 105"/>
                <a:gd name="T61" fmla="*/ 2147483646 h 103"/>
                <a:gd name="T62" fmla="*/ 2147483646 w 105"/>
                <a:gd name="T63" fmla="*/ 2147483646 h 103"/>
                <a:gd name="T64" fmla="*/ 2147483646 w 105"/>
                <a:gd name="T65" fmla="*/ 2147483646 h 103"/>
                <a:gd name="T66" fmla="*/ 2147483646 w 105"/>
                <a:gd name="T67" fmla="*/ 2147483646 h 103"/>
                <a:gd name="T68" fmla="*/ 2147483646 w 105"/>
                <a:gd name="T69" fmla="*/ 2147483646 h 103"/>
                <a:gd name="T70" fmla="*/ 2147483646 w 105"/>
                <a:gd name="T71" fmla="*/ 2147483646 h 103"/>
                <a:gd name="T72" fmla="*/ 2147483646 w 105"/>
                <a:gd name="T73" fmla="*/ 2147483646 h 103"/>
                <a:gd name="T74" fmla="*/ 2147483646 w 105"/>
                <a:gd name="T75" fmla="*/ 2147483646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4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</p:grpSp>
      <p:grpSp>
        <p:nvGrpSpPr>
          <p:cNvPr id="30739" name="组合 30"/>
          <p:cNvGrpSpPr>
            <a:grpSpLocks/>
          </p:cNvGrpSpPr>
          <p:nvPr/>
        </p:nvGrpSpPr>
        <p:grpSpPr bwMode="auto">
          <a:xfrm>
            <a:off x="6864351" y="3776663"/>
            <a:ext cx="423863" cy="420687"/>
            <a:chOff x="0" y="0"/>
            <a:chExt cx="453105" cy="448433"/>
          </a:xfrm>
        </p:grpSpPr>
        <p:sp>
          <p:nvSpPr>
            <p:cNvPr id="30750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147483646 w 205"/>
                <a:gd name="T1" fmla="*/ 2147483646 h 89"/>
                <a:gd name="T2" fmla="*/ 2147483646 w 205"/>
                <a:gd name="T3" fmla="*/ 0 h 89"/>
                <a:gd name="T4" fmla="*/ 0 w 205"/>
                <a:gd name="T5" fmla="*/ 0 h 89"/>
                <a:gd name="T6" fmla="*/ 0 w 205"/>
                <a:gd name="T7" fmla="*/ 2147483646 h 89"/>
                <a:gd name="T8" fmla="*/ 2147483646 w 205"/>
                <a:gd name="T9" fmla="*/ 2147483646 h 89"/>
                <a:gd name="T10" fmla="*/ 2147483646 w 205"/>
                <a:gd name="T11" fmla="*/ 2147483646 h 89"/>
                <a:gd name="T12" fmla="*/ 2147483646 w 205"/>
                <a:gd name="T13" fmla="*/ 2147483646 h 89"/>
                <a:gd name="T14" fmla="*/ 2147483646 w 205"/>
                <a:gd name="T15" fmla="*/ 0 h 89"/>
                <a:gd name="T16" fmla="*/ 2147483646 w 205"/>
                <a:gd name="T17" fmla="*/ 0 h 89"/>
                <a:gd name="T18" fmla="*/ 2147483646 w 205"/>
                <a:gd name="T19" fmla="*/ 2147483646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1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2147483646 w 205"/>
                <a:gd name="T1" fmla="*/ 2147483646 h 118"/>
                <a:gd name="T2" fmla="*/ 2147483646 w 205"/>
                <a:gd name="T3" fmla="*/ 2147483646 h 118"/>
                <a:gd name="T4" fmla="*/ 2147483646 w 205"/>
                <a:gd name="T5" fmla="*/ 2147483646 h 118"/>
                <a:gd name="T6" fmla="*/ 2147483646 w 205"/>
                <a:gd name="T7" fmla="*/ 2147483646 h 118"/>
                <a:gd name="T8" fmla="*/ 2147483646 w 205"/>
                <a:gd name="T9" fmla="*/ 0 h 118"/>
                <a:gd name="T10" fmla="*/ 2147483646 w 205"/>
                <a:gd name="T11" fmla="*/ 0 h 118"/>
                <a:gd name="T12" fmla="*/ 2147483646 w 205"/>
                <a:gd name="T13" fmla="*/ 2147483646 h 118"/>
                <a:gd name="T14" fmla="*/ 2147483646 w 205"/>
                <a:gd name="T15" fmla="*/ 2147483646 h 118"/>
                <a:gd name="T16" fmla="*/ 2147483646 w 205"/>
                <a:gd name="T17" fmla="*/ 2147483646 h 118"/>
                <a:gd name="T18" fmla="*/ 2147483646 w 205"/>
                <a:gd name="T19" fmla="*/ 2147483646 h 118"/>
                <a:gd name="T20" fmla="*/ 0 w 205"/>
                <a:gd name="T21" fmla="*/ 2147483646 h 118"/>
                <a:gd name="T22" fmla="*/ 0 w 205"/>
                <a:gd name="T23" fmla="*/ 2147483646 h 118"/>
                <a:gd name="T24" fmla="*/ 2147483646 w 205"/>
                <a:gd name="T25" fmla="*/ 2147483646 h 118"/>
                <a:gd name="T26" fmla="*/ 2147483646 w 205"/>
                <a:gd name="T27" fmla="*/ 2147483646 h 118"/>
                <a:gd name="T28" fmla="*/ 2147483646 w 205"/>
                <a:gd name="T29" fmla="*/ 2147483646 h 118"/>
                <a:gd name="T30" fmla="*/ 2147483646 w 205"/>
                <a:gd name="T31" fmla="*/ 2147483646 h 118"/>
                <a:gd name="T32" fmla="*/ 2147483646 w 205"/>
                <a:gd name="T33" fmla="*/ 2147483646 h 118"/>
                <a:gd name="T34" fmla="*/ 2147483646 w 205"/>
                <a:gd name="T35" fmla="*/ 2147483646 h 118"/>
                <a:gd name="T36" fmla="*/ 2147483646 w 205"/>
                <a:gd name="T37" fmla="*/ 2147483646 h 118"/>
                <a:gd name="T38" fmla="*/ 2147483646 w 205"/>
                <a:gd name="T39" fmla="*/ 2147483646 h 118"/>
                <a:gd name="T40" fmla="*/ 2147483646 w 205"/>
                <a:gd name="T41" fmla="*/ 2147483646 h 118"/>
                <a:gd name="T42" fmla="*/ 2147483646 w 205"/>
                <a:gd name="T43" fmla="*/ 2147483646 h 118"/>
                <a:gd name="T44" fmla="*/ 2147483646 w 205"/>
                <a:gd name="T45" fmla="*/ 2147483646 h 118"/>
                <a:gd name="T46" fmla="*/ 2147483646 w 205"/>
                <a:gd name="T47" fmla="*/ 2147483646 h 118"/>
                <a:gd name="T48" fmla="*/ 2147483646 w 205"/>
                <a:gd name="T49" fmla="*/ 2147483646 h 118"/>
                <a:gd name="T50" fmla="*/ 2147483646 w 205"/>
                <a:gd name="T51" fmla="*/ 2147483646 h 118"/>
                <a:gd name="T52" fmla="*/ 2147483646 w 205"/>
                <a:gd name="T53" fmla="*/ 2147483646 h 118"/>
                <a:gd name="T54" fmla="*/ 2147483646 w 205"/>
                <a:gd name="T55" fmla="*/ 2147483646 h 118"/>
                <a:gd name="T56" fmla="*/ 2147483646 w 205"/>
                <a:gd name="T57" fmla="*/ 2147483646 h 118"/>
                <a:gd name="T58" fmla="*/ 2147483646 w 205"/>
                <a:gd name="T59" fmla="*/ 2147483646 h 118"/>
                <a:gd name="T60" fmla="*/ 2147483646 w 205"/>
                <a:gd name="T61" fmla="*/ 2147483646 h 118"/>
                <a:gd name="T62" fmla="*/ 2147483646 w 205"/>
                <a:gd name="T63" fmla="*/ 2147483646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740" name="组合 33"/>
          <p:cNvGrpSpPr>
            <a:grpSpLocks/>
          </p:cNvGrpSpPr>
          <p:nvPr/>
        </p:nvGrpSpPr>
        <p:grpSpPr bwMode="auto">
          <a:xfrm>
            <a:off x="2125663" y="3703638"/>
            <a:ext cx="442912" cy="476250"/>
            <a:chOff x="0" y="0"/>
            <a:chExt cx="466184" cy="501686"/>
          </a:xfrm>
        </p:grpSpPr>
        <p:sp>
          <p:nvSpPr>
            <p:cNvPr id="30745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2147483646 w 23"/>
                <a:gd name="T1" fmla="*/ 0 h 21"/>
                <a:gd name="T2" fmla="*/ 2147483646 w 23"/>
                <a:gd name="T3" fmla="*/ 2147483646 h 21"/>
                <a:gd name="T4" fmla="*/ 2147483646 w 23"/>
                <a:gd name="T5" fmla="*/ 2147483646 h 21"/>
                <a:gd name="T6" fmla="*/ 2147483646 w 23"/>
                <a:gd name="T7" fmla="*/ 2147483646 h 21"/>
                <a:gd name="T8" fmla="*/ 2147483646 w 23"/>
                <a:gd name="T9" fmla="*/ 2147483646 h 21"/>
                <a:gd name="T10" fmla="*/ 2147483646 w 23"/>
                <a:gd name="T11" fmla="*/ 2147483646 h 21"/>
                <a:gd name="T12" fmla="*/ 2147483646 w 23"/>
                <a:gd name="T13" fmla="*/ 0 h 21"/>
                <a:gd name="T14" fmla="*/ 0 w 23"/>
                <a:gd name="T15" fmla="*/ 2147483646 h 21"/>
                <a:gd name="T16" fmla="*/ 2147483646 w 23"/>
                <a:gd name="T17" fmla="*/ 2147483646 h 21"/>
                <a:gd name="T18" fmla="*/ 2147483646 w 23"/>
                <a:gd name="T19" fmla="*/ 2147483646 h 21"/>
                <a:gd name="T20" fmla="*/ 2147483646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46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30747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2147483646 w 118"/>
                <a:gd name="T1" fmla="*/ 2147483646 h 118"/>
                <a:gd name="T2" fmla="*/ 2147483646 w 118"/>
                <a:gd name="T3" fmla="*/ 2147483646 h 118"/>
                <a:gd name="T4" fmla="*/ 2147483646 w 118"/>
                <a:gd name="T5" fmla="*/ 2147483646 h 118"/>
                <a:gd name="T6" fmla="*/ 2147483646 w 118"/>
                <a:gd name="T7" fmla="*/ 2147483646 h 118"/>
                <a:gd name="T8" fmla="*/ 2147483646 w 118"/>
                <a:gd name="T9" fmla="*/ 2147483646 h 118"/>
                <a:gd name="T10" fmla="*/ 2147483646 w 118"/>
                <a:gd name="T11" fmla="*/ 2147483646 h 118"/>
                <a:gd name="T12" fmla="*/ 2147483646 w 118"/>
                <a:gd name="T13" fmla="*/ 2147483646 h 118"/>
                <a:gd name="T14" fmla="*/ 2147483646 w 118"/>
                <a:gd name="T15" fmla="*/ 2147483646 h 118"/>
                <a:gd name="T16" fmla="*/ 2147483646 w 118"/>
                <a:gd name="T17" fmla="*/ 2147483646 h 118"/>
                <a:gd name="T18" fmla="*/ 2147483646 w 118"/>
                <a:gd name="T19" fmla="*/ 2147483646 h 118"/>
                <a:gd name="T20" fmla="*/ 2147483646 w 118"/>
                <a:gd name="T21" fmla="*/ 2147483646 h 118"/>
                <a:gd name="T22" fmla="*/ 2147483646 w 118"/>
                <a:gd name="T23" fmla="*/ 2147483646 h 118"/>
                <a:gd name="T24" fmla="*/ 2147483646 w 118"/>
                <a:gd name="T25" fmla="*/ 2147483646 h 118"/>
                <a:gd name="T26" fmla="*/ 2147483646 w 118"/>
                <a:gd name="T27" fmla="*/ 2147483646 h 118"/>
                <a:gd name="T28" fmla="*/ 2147483646 w 118"/>
                <a:gd name="T29" fmla="*/ 2147483646 h 118"/>
                <a:gd name="T30" fmla="*/ 2147483646 w 118"/>
                <a:gd name="T31" fmla="*/ 2147483646 h 118"/>
                <a:gd name="T32" fmla="*/ 2147483646 w 118"/>
                <a:gd name="T33" fmla="*/ 2147483646 h 118"/>
                <a:gd name="T34" fmla="*/ 2147483646 w 118"/>
                <a:gd name="T35" fmla="*/ 2147483646 h 118"/>
                <a:gd name="T36" fmla="*/ 2147483646 w 118"/>
                <a:gd name="T37" fmla="*/ 2147483646 h 118"/>
                <a:gd name="T38" fmla="*/ 2147483646 w 118"/>
                <a:gd name="T39" fmla="*/ 2147483646 h 118"/>
                <a:gd name="T40" fmla="*/ 2147483646 w 118"/>
                <a:gd name="T41" fmla="*/ 2147483646 h 118"/>
                <a:gd name="T42" fmla="*/ 2147483646 w 118"/>
                <a:gd name="T43" fmla="*/ 2147483646 h 118"/>
                <a:gd name="T44" fmla="*/ 2147483646 w 118"/>
                <a:gd name="T45" fmla="*/ 2147483646 h 118"/>
                <a:gd name="T46" fmla="*/ 2147483646 w 118"/>
                <a:gd name="T47" fmla="*/ 2147483646 h 118"/>
                <a:gd name="T48" fmla="*/ 2147483646 w 118"/>
                <a:gd name="T49" fmla="*/ 2147483646 h 118"/>
                <a:gd name="T50" fmla="*/ 2147483646 w 118"/>
                <a:gd name="T51" fmla="*/ 2147483646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48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2147483646 w 153"/>
                <a:gd name="T1" fmla="*/ 2147483646 h 227"/>
                <a:gd name="T2" fmla="*/ 2147483646 w 153"/>
                <a:gd name="T3" fmla="*/ 2147483646 h 227"/>
                <a:gd name="T4" fmla="*/ 2147483646 w 153"/>
                <a:gd name="T5" fmla="*/ 2147483646 h 227"/>
                <a:gd name="T6" fmla="*/ 2147483646 w 153"/>
                <a:gd name="T7" fmla="*/ 2147483646 h 227"/>
                <a:gd name="T8" fmla="*/ 2147483646 w 153"/>
                <a:gd name="T9" fmla="*/ 2147483646 h 227"/>
                <a:gd name="T10" fmla="*/ 2147483646 w 153"/>
                <a:gd name="T11" fmla="*/ 2147483646 h 227"/>
                <a:gd name="T12" fmla="*/ 2147483646 w 153"/>
                <a:gd name="T13" fmla="*/ 2147483646 h 227"/>
                <a:gd name="T14" fmla="*/ 2147483646 w 153"/>
                <a:gd name="T15" fmla="*/ 2147483646 h 227"/>
                <a:gd name="T16" fmla="*/ 2147483646 w 153"/>
                <a:gd name="T17" fmla="*/ 0 h 227"/>
                <a:gd name="T18" fmla="*/ 2147483646 w 153"/>
                <a:gd name="T19" fmla="*/ 0 h 227"/>
                <a:gd name="T20" fmla="*/ 0 w 153"/>
                <a:gd name="T21" fmla="*/ 2147483646 h 227"/>
                <a:gd name="T22" fmla="*/ 0 w 153"/>
                <a:gd name="T23" fmla="*/ 2147483646 h 227"/>
                <a:gd name="T24" fmla="*/ 2147483646 w 153"/>
                <a:gd name="T25" fmla="*/ 2147483646 h 227"/>
                <a:gd name="T26" fmla="*/ 2147483646 w 153"/>
                <a:gd name="T27" fmla="*/ 2147483646 h 227"/>
                <a:gd name="T28" fmla="*/ 2147483646 w 153"/>
                <a:gd name="T29" fmla="*/ 2147483646 h 227"/>
                <a:gd name="T30" fmla="*/ 2147483646 w 153"/>
                <a:gd name="T31" fmla="*/ 2147483646 h 227"/>
                <a:gd name="T32" fmla="*/ 2147483646 w 153"/>
                <a:gd name="T33" fmla="*/ 2147483646 h 227"/>
                <a:gd name="T34" fmla="*/ 2147483646 w 153"/>
                <a:gd name="T35" fmla="*/ 2147483646 h 227"/>
                <a:gd name="T36" fmla="*/ 2147483646 w 153"/>
                <a:gd name="T37" fmla="*/ 2147483646 h 227"/>
                <a:gd name="T38" fmla="*/ 2147483646 w 153"/>
                <a:gd name="T39" fmla="*/ 2147483646 h 227"/>
                <a:gd name="T40" fmla="*/ 2147483646 w 153"/>
                <a:gd name="T41" fmla="*/ 2147483646 h 227"/>
                <a:gd name="T42" fmla="*/ 2147483646 w 153"/>
                <a:gd name="T43" fmla="*/ 2147483646 h 227"/>
                <a:gd name="T44" fmla="*/ 2147483646 w 153"/>
                <a:gd name="T45" fmla="*/ 214748364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49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2147483646 w 86"/>
                <a:gd name="T1" fmla="*/ 2147483646 h 86"/>
                <a:gd name="T2" fmla="*/ 2147483646 w 86"/>
                <a:gd name="T3" fmla="*/ 2147483646 h 86"/>
                <a:gd name="T4" fmla="*/ 2147483646 w 86"/>
                <a:gd name="T5" fmla="*/ 2147483646 h 86"/>
                <a:gd name="T6" fmla="*/ 2147483646 w 86"/>
                <a:gd name="T7" fmla="*/ 2147483646 h 86"/>
                <a:gd name="T8" fmla="*/ 2147483646 w 86"/>
                <a:gd name="T9" fmla="*/ 2147483646 h 86"/>
                <a:gd name="T10" fmla="*/ 2147483646 w 86"/>
                <a:gd name="T11" fmla="*/ 2147483646 h 86"/>
                <a:gd name="T12" fmla="*/ 2147483646 w 86"/>
                <a:gd name="T13" fmla="*/ 2147483646 h 86"/>
                <a:gd name="T14" fmla="*/ 2147483646 w 86"/>
                <a:gd name="T15" fmla="*/ 2147483646 h 86"/>
                <a:gd name="T16" fmla="*/ 2147483646 w 86"/>
                <a:gd name="T17" fmla="*/ 2147483646 h 86"/>
                <a:gd name="T18" fmla="*/ 2147483646 w 86"/>
                <a:gd name="T19" fmla="*/ 2147483646 h 86"/>
                <a:gd name="T20" fmla="*/ 2147483646 w 86"/>
                <a:gd name="T21" fmla="*/ 2147483646 h 86"/>
                <a:gd name="T22" fmla="*/ 2147483646 w 86"/>
                <a:gd name="T23" fmla="*/ 2147483646 h 86"/>
                <a:gd name="T24" fmla="*/ 2147483646 w 86"/>
                <a:gd name="T25" fmla="*/ 2147483646 h 86"/>
                <a:gd name="T26" fmla="*/ 2147483646 w 86"/>
                <a:gd name="T27" fmla="*/ 2147483646 h 86"/>
                <a:gd name="T28" fmla="*/ 2147483646 w 86"/>
                <a:gd name="T29" fmla="*/ 2147483646 h 86"/>
                <a:gd name="T30" fmla="*/ 2147483646 w 86"/>
                <a:gd name="T31" fmla="*/ 2147483646 h 86"/>
                <a:gd name="T32" fmla="*/ 2147483646 w 86"/>
                <a:gd name="T33" fmla="*/ 2147483646 h 86"/>
                <a:gd name="T34" fmla="*/ 2147483646 w 86"/>
                <a:gd name="T35" fmla="*/ 2147483646 h 86"/>
                <a:gd name="T36" fmla="*/ 2147483646 w 86"/>
                <a:gd name="T37" fmla="*/ 2147483646 h 86"/>
                <a:gd name="T38" fmla="*/ 2147483646 w 86"/>
                <a:gd name="T39" fmla="*/ 2147483646 h 86"/>
                <a:gd name="T40" fmla="*/ 2147483646 w 86"/>
                <a:gd name="T41" fmla="*/ 2147483646 h 86"/>
                <a:gd name="T42" fmla="*/ 2147483646 w 86"/>
                <a:gd name="T43" fmla="*/ 2147483646 h 86"/>
                <a:gd name="T44" fmla="*/ 2147483646 w 86"/>
                <a:gd name="T45" fmla="*/ 2147483646 h 86"/>
                <a:gd name="T46" fmla="*/ 2147483646 w 86"/>
                <a:gd name="T47" fmla="*/ 2147483646 h 86"/>
                <a:gd name="T48" fmla="*/ 2147483646 w 86"/>
                <a:gd name="T49" fmla="*/ 2147483646 h 86"/>
                <a:gd name="T50" fmla="*/ 2147483646 w 86"/>
                <a:gd name="T51" fmla="*/ 2147483646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741" name="文本框 39"/>
          <p:cNvSpPr>
            <a:spLocks noChangeArrowheads="1"/>
          </p:cNvSpPr>
          <p:nvPr/>
        </p:nvSpPr>
        <p:spPr bwMode="auto">
          <a:xfrm>
            <a:off x="989014" y="5399090"/>
            <a:ext cx="2765501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600" b="1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FEFEFE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0742" name="文本框 40"/>
          <p:cNvSpPr>
            <a:spLocks noChangeArrowheads="1"/>
          </p:cNvSpPr>
          <p:nvPr/>
        </p:nvSpPr>
        <p:spPr bwMode="auto">
          <a:xfrm>
            <a:off x="5830888" y="5437190"/>
            <a:ext cx="2765501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600" b="1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FEFEFE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0743" name="文本框 41"/>
          <p:cNvSpPr>
            <a:spLocks noChangeArrowheads="1"/>
          </p:cNvSpPr>
          <p:nvPr/>
        </p:nvSpPr>
        <p:spPr bwMode="auto">
          <a:xfrm>
            <a:off x="3508377" y="2284415"/>
            <a:ext cx="2765501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600" b="1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FEFEFE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0744" name="文本框 42"/>
          <p:cNvSpPr>
            <a:spLocks noChangeArrowheads="1"/>
          </p:cNvSpPr>
          <p:nvPr/>
        </p:nvSpPr>
        <p:spPr bwMode="auto">
          <a:xfrm>
            <a:off x="8350251" y="2322515"/>
            <a:ext cx="2765501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600" b="1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FEFEFE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31791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1792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31747" name="文本框 4"/>
          <p:cNvSpPr>
            <a:spLocks noChangeArrowheads="1"/>
          </p:cNvSpPr>
          <p:nvPr/>
        </p:nvSpPr>
        <p:spPr bwMode="auto">
          <a:xfrm>
            <a:off x="4070352" y="247651"/>
            <a:ext cx="40254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31748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31789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1790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pic>
        <p:nvPicPr>
          <p:cNvPr id="31749" name="图片 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962" t="3331" r="11319" b="15083"/>
          <a:stretch>
            <a:fillRect/>
          </a:stretch>
        </p:blipFill>
        <p:spPr bwMode="auto">
          <a:xfrm>
            <a:off x="5010150" y="1903413"/>
            <a:ext cx="2205039" cy="441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矩形 9"/>
          <p:cNvSpPr>
            <a:spLocks noChangeArrowheads="1"/>
          </p:cNvSpPr>
          <p:nvPr/>
        </p:nvSpPr>
        <p:spPr bwMode="auto">
          <a:xfrm>
            <a:off x="5202238" y="2566990"/>
            <a:ext cx="1820863" cy="316388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51" name="矩形 10"/>
          <p:cNvSpPr>
            <a:spLocks noChangeArrowheads="1"/>
          </p:cNvSpPr>
          <p:nvPr/>
        </p:nvSpPr>
        <p:spPr bwMode="auto">
          <a:xfrm>
            <a:off x="3609975" y="2232025"/>
            <a:ext cx="795339" cy="793750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52" name="矩形 11"/>
          <p:cNvSpPr>
            <a:spLocks noChangeArrowheads="1"/>
          </p:cNvSpPr>
          <p:nvPr/>
        </p:nvSpPr>
        <p:spPr bwMode="auto">
          <a:xfrm>
            <a:off x="3705225" y="2127250"/>
            <a:ext cx="795339" cy="795338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53" name="文本框 12"/>
          <p:cNvSpPr>
            <a:spLocks noChangeArrowheads="1"/>
          </p:cNvSpPr>
          <p:nvPr/>
        </p:nvSpPr>
        <p:spPr bwMode="auto">
          <a:xfrm>
            <a:off x="735013" y="2108202"/>
            <a:ext cx="278634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chemeClr val="bg1"/>
              </a:solidFill>
              <a:latin typeface="方正姚体简体" pitchFamily="65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31754" name="矩形 13"/>
          <p:cNvSpPr>
            <a:spLocks noChangeArrowheads="1"/>
          </p:cNvSpPr>
          <p:nvPr/>
        </p:nvSpPr>
        <p:spPr bwMode="auto">
          <a:xfrm>
            <a:off x="3609975" y="3797300"/>
            <a:ext cx="795339" cy="795338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55" name="矩形 14"/>
          <p:cNvSpPr>
            <a:spLocks noChangeArrowheads="1"/>
          </p:cNvSpPr>
          <p:nvPr/>
        </p:nvSpPr>
        <p:spPr bwMode="auto">
          <a:xfrm>
            <a:off x="3705225" y="3692525"/>
            <a:ext cx="795339" cy="795338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56" name="文本框 15"/>
          <p:cNvSpPr>
            <a:spLocks noChangeArrowheads="1"/>
          </p:cNvSpPr>
          <p:nvPr/>
        </p:nvSpPr>
        <p:spPr bwMode="auto">
          <a:xfrm>
            <a:off x="735013" y="3657602"/>
            <a:ext cx="278634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chemeClr val="bg1"/>
              </a:solidFill>
              <a:latin typeface="方正姚体简体" pitchFamily="65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31757" name="矩形 16"/>
          <p:cNvSpPr>
            <a:spLocks noChangeArrowheads="1"/>
          </p:cNvSpPr>
          <p:nvPr/>
        </p:nvSpPr>
        <p:spPr bwMode="auto">
          <a:xfrm>
            <a:off x="3609975" y="5362575"/>
            <a:ext cx="795339" cy="795338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58" name="矩形 17"/>
          <p:cNvSpPr>
            <a:spLocks noChangeArrowheads="1"/>
          </p:cNvSpPr>
          <p:nvPr/>
        </p:nvSpPr>
        <p:spPr bwMode="auto">
          <a:xfrm>
            <a:off x="3705225" y="5257800"/>
            <a:ext cx="795339" cy="795338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59" name="文本框 18"/>
          <p:cNvSpPr>
            <a:spLocks noChangeArrowheads="1"/>
          </p:cNvSpPr>
          <p:nvPr/>
        </p:nvSpPr>
        <p:spPr bwMode="auto">
          <a:xfrm>
            <a:off x="727076" y="5240339"/>
            <a:ext cx="278634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chemeClr val="bg1"/>
              </a:solidFill>
              <a:latin typeface="方正姚体简体" pitchFamily="65" charset="-122"/>
              <a:ea typeface="微软雅黑" pitchFamily="34" charset="-122"/>
              <a:sym typeface="方正姚体" pitchFamily="2" charset="-122"/>
            </a:endParaRPr>
          </a:p>
        </p:txBody>
      </p:sp>
      <p:grpSp>
        <p:nvGrpSpPr>
          <p:cNvPr id="31760" name="组合 19"/>
          <p:cNvGrpSpPr>
            <a:grpSpLocks/>
          </p:cNvGrpSpPr>
          <p:nvPr/>
        </p:nvGrpSpPr>
        <p:grpSpPr bwMode="auto">
          <a:xfrm>
            <a:off x="3890963" y="2320925"/>
            <a:ext cx="423863" cy="406400"/>
            <a:chOff x="0" y="0"/>
            <a:chExt cx="645684" cy="620945"/>
          </a:xfrm>
        </p:grpSpPr>
        <p:sp>
          <p:nvSpPr>
            <p:cNvPr id="31787" name="Oval 131"/>
            <p:cNvSpPr>
              <a:spLocks noChangeArrowheads="1"/>
            </p:cNvSpPr>
            <p:nvPr/>
          </p:nvSpPr>
          <p:spPr bwMode="auto">
            <a:xfrm>
              <a:off x="177563" y="0"/>
              <a:ext cx="290558" cy="294275"/>
            </a:xfrm>
            <a:prstGeom prst="ellipse">
              <a:avLst/>
            </a:pr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31788" name="Freeform 134"/>
            <p:cNvSpPr>
              <a:spLocks noChangeArrowheads="1"/>
            </p:cNvSpPr>
            <p:nvPr/>
          </p:nvSpPr>
          <p:spPr bwMode="auto">
            <a:xfrm>
              <a:off x="0" y="340170"/>
              <a:ext cx="645684" cy="280775"/>
            </a:xfrm>
            <a:custGeom>
              <a:avLst/>
              <a:gdLst>
                <a:gd name="T0" fmla="*/ 2147483646 w 200"/>
                <a:gd name="T1" fmla="*/ 2147483646 h 87"/>
                <a:gd name="T2" fmla="*/ 2147483646 w 200"/>
                <a:gd name="T3" fmla="*/ 2147483646 h 87"/>
                <a:gd name="T4" fmla="*/ 2147483646 w 200"/>
                <a:gd name="T5" fmla="*/ 2147483646 h 87"/>
                <a:gd name="T6" fmla="*/ 2147483646 w 200"/>
                <a:gd name="T7" fmla="*/ 2147483646 h 87"/>
                <a:gd name="T8" fmla="*/ 2147483646 w 200"/>
                <a:gd name="T9" fmla="*/ 2147483646 h 87"/>
                <a:gd name="T10" fmla="*/ 2147483646 w 200"/>
                <a:gd name="T11" fmla="*/ 2147483646 h 87"/>
                <a:gd name="T12" fmla="*/ 2147483646 w 200"/>
                <a:gd name="T13" fmla="*/ 2147483646 h 87"/>
                <a:gd name="T14" fmla="*/ 2147483646 w 200"/>
                <a:gd name="T15" fmla="*/ 2147483646 h 87"/>
                <a:gd name="T16" fmla="*/ 2147483646 w 200"/>
                <a:gd name="T17" fmla="*/ 2147483646 h 87"/>
                <a:gd name="T18" fmla="*/ 2147483646 w 200"/>
                <a:gd name="T19" fmla="*/ 2147483646 h 87"/>
                <a:gd name="T20" fmla="*/ 2147483646 w 200"/>
                <a:gd name="T21" fmla="*/ 0 h 87"/>
                <a:gd name="T22" fmla="*/ 2147483646 w 200"/>
                <a:gd name="T23" fmla="*/ 0 h 87"/>
                <a:gd name="T24" fmla="*/ 2147483646 w 200"/>
                <a:gd name="T25" fmla="*/ 0 h 87"/>
                <a:gd name="T26" fmla="*/ 2147483646 w 200"/>
                <a:gd name="T27" fmla="*/ 0 h 87"/>
                <a:gd name="T28" fmla="*/ 2147483646 w 200"/>
                <a:gd name="T29" fmla="*/ 2147483646 h 87"/>
                <a:gd name="T30" fmla="*/ 2147483646 w 200"/>
                <a:gd name="T31" fmla="*/ 0 h 87"/>
                <a:gd name="T32" fmla="*/ 2147483646 w 200"/>
                <a:gd name="T33" fmla="*/ 0 h 87"/>
                <a:gd name="T34" fmla="*/ 2147483646 w 200"/>
                <a:gd name="T35" fmla="*/ 0 h 87"/>
                <a:gd name="T36" fmla="*/ 2147483646 w 200"/>
                <a:gd name="T37" fmla="*/ 0 h 87"/>
                <a:gd name="T38" fmla="*/ 2147483646 w 200"/>
                <a:gd name="T39" fmla="*/ 2147483646 h 87"/>
                <a:gd name="T40" fmla="*/ 0 w 200"/>
                <a:gd name="T41" fmla="*/ 2147483646 h 87"/>
                <a:gd name="T42" fmla="*/ 2147483646 w 200"/>
                <a:gd name="T43" fmla="*/ 2147483646 h 8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00"/>
                <a:gd name="T67" fmla="*/ 0 h 87"/>
                <a:gd name="T68" fmla="*/ 200 w 200"/>
                <a:gd name="T69" fmla="*/ 87 h 8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1761" name="组合 22"/>
          <p:cNvGrpSpPr>
            <a:grpSpLocks/>
          </p:cNvGrpSpPr>
          <p:nvPr/>
        </p:nvGrpSpPr>
        <p:grpSpPr bwMode="auto">
          <a:xfrm>
            <a:off x="3797300" y="3932238"/>
            <a:ext cx="533400" cy="404812"/>
            <a:chOff x="0" y="0"/>
            <a:chExt cx="509646" cy="387231"/>
          </a:xfrm>
        </p:grpSpPr>
        <p:sp>
          <p:nvSpPr>
            <p:cNvPr id="31785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2147483646 w 229"/>
                <a:gd name="T1" fmla="*/ 2147483646 h 227"/>
                <a:gd name="T2" fmla="*/ 2147483646 w 229"/>
                <a:gd name="T3" fmla="*/ 2147483646 h 227"/>
                <a:gd name="T4" fmla="*/ 2147483646 w 229"/>
                <a:gd name="T5" fmla="*/ 2147483646 h 227"/>
                <a:gd name="T6" fmla="*/ 2147483646 w 229"/>
                <a:gd name="T7" fmla="*/ 2147483646 h 227"/>
                <a:gd name="T8" fmla="*/ 2147483646 w 229"/>
                <a:gd name="T9" fmla="*/ 2147483646 h 227"/>
                <a:gd name="T10" fmla="*/ 2147483646 w 229"/>
                <a:gd name="T11" fmla="*/ 2147483646 h 227"/>
                <a:gd name="T12" fmla="*/ 2147483646 w 229"/>
                <a:gd name="T13" fmla="*/ 2147483646 h 227"/>
                <a:gd name="T14" fmla="*/ 2147483646 w 229"/>
                <a:gd name="T15" fmla="*/ 2147483646 h 227"/>
                <a:gd name="T16" fmla="*/ 2147483646 w 229"/>
                <a:gd name="T17" fmla="*/ 2147483646 h 227"/>
                <a:gd name="T18" fmla="*/ 2147483646 w 229"/>
                <a:gd name="T19" fmla="*/ 0 h 227"/>
                <a:gd name="T20" fmla="*/ 2147483646 w 229"/>
                <a:gd name="T21" fmla="*/ 2147483646 h 227"/>
                <a:gd name="T22" fmla="*/ 2147483646 w 229"/>
                <a:gd name="T23" fmla="*/ 2147483646 h 227"/>
                <a:gd name="T24" fmla="*/ 2147483646 w 229"/>
                <a:gd name="T25" fmla="*/ 2147483646 h 227"/>
                <a:gd name="T26" fmla="*/ 2147483646 w 229"/>
                <a:gd name="T27" fmla="*/ 0 h 227"/>
                <a:gd name="T28" fmla="*/ 2147483646 w 229"/>
                <a:gd name="T29" fmla="*/ 2147483646 h 227"/>
                <a:gd name="T30" fmla="*/ 2147483646 w 229"/>
                <a:gd name="T31" fmla="*/ 2147483646 h 227"/>
                <a:gd name="T32" fmla="*/ 2147483646 w 229"/>
                <a:gd name="T33" fmla="*/ 2147483646 h 227"/>
                <a:gd name="T34" fmla="*/ 2147483646 w 229"/>
                <a:gd name="T35" fmla="*/ 2147483646 h 227"/>
                <a:gd name="T36" fmla="*/ 2147483646 w 229"/>
                <a:gd name="T37" fmla="*/ 2147483646 h 227"/>
                <a:gd name="T38" fmla="*/ 2147483646 w 229"/>
                <a:gd name="T39" fmla="*/ 2147483646 h 227"/>
                <a:gd name="T40" fmla="*/ 2147483646 w 229"/>
                <a:gd name="T41" fmla="*/ 2147483646 h 227"/>
                <a:gd name="T42" fmla="*/ 0 w 229"/>
                <a:gd name="T43" fmla="*/ 2147483646 h 227"/>
                <a:gd name="T44" fmla="*/ 0 w 229"/>
                <a:gd name="T45" fmla="*/ 2147483646 h 227"/>
                <a:gd name="T46" fmla="*/ 2147483646 w 229"/>
                <a:gd name="T47" fmla="*/ 2147483646 h 227"/>
                <a:gd name="T48" fmla="*/ 2147483646 w 229"/>
                <a:gd name="T49" fmla="*/ 2147483646 h 227"/>
                <a:gd name="T50" fmla="*/ 2147483646 w 229"/>
                <a:gd name="T51" fmla="*/ 2147483646 h 227"/>
                <a:gd name="T52" fmla="*/ 2147483646 w 229"/>
                <a:gd name="T53" fmla="*/ 2147483646 h 227"/>
                <a:gd name="T54" fmla="*/ 2147483646 w 229"/>
                <a:gd name="T55" fmla="*/ 2147483646 h 227"/>
                <a:gd name="T56" fmla="*/ 2147483646 w 229"/>
                <a:gd name="T57" fmla="*/ 2147483646 h 227"/>
                <a:gd name="T58" fmla="*/ 2147483646 w 229"/>
                <a:gd name="T59" fmla="*/ 2147483646 h 227"/>
                <a:gd name="T60" fmla="*/ 2147483646 w 229"/>
                <a:gd name="T61" fmla="*/ 2147483646 h 227"/>
                <a:gd name="T62" fmla="*/ 2147483646 w 229"/>
                <a:gd name="T63" fmla="*/ 2147483646 h 227"/>
                <a:gd name="T64" fmla="*/ 2147483646 w 229"/>
                <a:gd name="T65" fmla="*/ 2147483646 h 227"/>
                <a:gd name="T66" fmla="*/ 2147483646 w 229"/>
                <a:gd name="T67" fmla="*/ 2147483646 h 227"/>
                <a:gd name="T68" fmla="*/ 2147483646 w 229"/>
                <a:gd name="T69" fmla="*/ 2147483646 h 227"/>
                <a:gd name="T70" fmla="*/ 2147483646 w 229"/>
                <a:gd name="T71" fmla="*/ 2147483646 h 227"/>
                <a:gd name="T72" fmla="*/ 2147483646 w 229"/>
                <a:gd name="T73" fmla="*/ 2147483646 h 227"/>
                <a:gd name="T74" fmla="*/ 2147483646 w 229"/>
                <a:gd name="T75" fmla="*/ 2147483646 h 227"/>
                <a:gd name="T76" fmla="*/ 2147483646 w 229"/>
                <a:gd name="T77" fmla="*/ 2147483646 h 227"/>
                <a:gd name="T78" fmla="*/ 2147483646 w 229"/>
                <a:gd name="T79" fmla="*/ 2147483646 h 227"/>
                <a:gd name="T80" fmla="*/ 2147483646 w 229"/>
                <a:gd name="T81" fmla="*/ 2147483646 h 227"/>
                <a:gd name="T82" fmla="*/ 2147483646 w 229"/>
                <a:gd name="T83" fmla="*/ 2147483646 h 227"/>
                <a:gd name="T84" fmla="*/ 2147483646 w 229"/>
                <a:gd name="T85" fmla="*/ 2147483646 h 227"/>
                <a:gd name="T86" fmla="*/ 2147483646 w 229"/>
                <a:gd name="T87" fmla="*/ 2147483646 h 227"/>
                <a:gd name="T88" fmla="*/ 2147483646 w 229"/>
                <a:gd name="T89" fmla="*/ 2147483646 h 227"/>
                <a:gd name="T90" fmla="*/ 2147483646 w 229"/>
                <a:gd name="T91" fmla="*/ 2147483646 h 227"/>
                <a:gd name="T92" fmla="*/ 2147483646 w 229"/>
                <a:gd name="T93" fmla="*/ 2147483646 h 227"/>
                <a:gd name="T94" fmla="*/ 2147483646 w 229"/>
                <a:gd name="T95" fmla="*/ 2147483646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86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2147483646 w 135"/>
                <a:gd name="T1" fmla="*/ 2147483646 h 135"/>
                <a:gd name="T2" fmla="*/ 2147483646 w 135"/>
                <a:gd name="T3" fmla="*/ 2147483646 h 135"/>
                <a:gd name="T4" fmla="*/ 2147483646 w 135"/>
                <a:gd name="T5" fmla="*/ 2147483646 h 135"/>
                <a:gd name="T6" fmla="*/ 2147483646 w 135"/>
                <a:gd name="T7" fmla="*/ 2147483646 h 135"/>
                <a:gd name="T8" fmla="*/ 2147483646 w 135"/>
                <a:gd name="T9" fmla="*/ 2147483646 h 135"/>
                <a:gd name="T10" fmla="*/ 2147483646 w 135"/>
                <a:gd name="T11" fmla="*/ 2147483646 h 135"/>
                <a:gd name="T12" fmla="*/ 2147483646 w 135"/>
                <a:gd name="T13" fmla="*/ 2147483646 h 135"/>
                <a:gd name="T14" fmla="*/ 2147483646 w 135"/>
                <a:gd name="T15" fmla="*/ 2147483646 h 135"/>
                <a:gd name="T16" fmla="*/ 2147483646 w 135"/>
                <a:gd name="T17" fmla="*/ 2147483646 h 135"/>
                <a:gd name="T18" fmla="*/ 2147483646 w 135"/>
                <a:gd name="T19" fmla="*/ 0 h 135"/>
                <a:gd name="T20" fmla="*/ 2147483646 w 135"/>
                <a:gd name="T21" fmla="*/ 2147483646 h 135"/>
                <a:gd name="T22" fmla="*/ 2147483646 w 135"/>
                <a:gd name="T23" fmla="*/ 2147483646 h 135"/>
                <a:gd name="T24" fmla="*/ 2147483646 w 135"/>
                <a:gd name="T25" fmla="*/ 2147483646 h 135"/>
                <a:gd name="T26" fmla="*/ 2147483646 w 135"/>
                <a:gd name="T27" fmla="*/ 0 h 135"/>
                <a:gd name="T28" fmla="*/ 2147483646 w 135"/>
                <a:gd name="T29" fmla="*/ 2147483646 h 135"/>
                <a:gd name="T30" fmla="*/ 2147483646 w 135"/>
                <a:gd name="T31" fmla="*/ 2147483646 h 135"/>
                <a:gd name="T32" fmla="*/ 2147483646 w 135"/>
                <a:gd name="T33" fmla="*/ 2147483646 h 135"/>
                <a:gd name="T34" fmla="*/ 2147483646 w 135"/>
                <a:gd name="T35" fmla="*/ 2147483646 h 135"/>
                <a:gd name="T36" fmla="*/ 2147483646 w 135"/>
                <a:gd name="T37" fmla="*/ 2147483646 h 135"/>
                <a:gd name="T38" fmla="*/ 2147483646 w 135"/>
                <a:gd name="T39" fmla="*/ 2147483646 h 135"/>
                <a:gd name="T40" fmla="*/ 2147483646 w 135"/>
                <a:gd name="T41" fmla="*/ 2147483646 h 135"/>
                <a:gd name="T42" fmla="*/ 0 w 135"/>
                <a:gd name="T43" fmla="*/ 2147483646 h 135"/>
                <a:gd name="T44" fmla="*/ 0 w 135"/>
                <a:gd name="T45" fmla="*/ 2147483646 h 135"/>
                <a:gd name="T46" fmla="*/ 2147483646 w 135"/>
                <a:gd name="T47" fmla="*/ 2147483646 h 135"/>
                <a:gd name="T48" fmla="*/ 2147483646 w 135"/>
                <a:gd name="T49" fmla="*/ 2147483646 h 135"/>
                <a:gd name="T50" fmla="*/ 2147483646 w 135"/>
                <a:gd name="T51" fmla="*/ 2147483646 h 135"/>
                <a:gd name="T52" fmla="*/ 2147483646 w 135"/>
                <a:gd name="T53" fmla="*/ 2147483646 h 135"/>
                <a:gd name="T54" fmla="*/ 2147483646 w 135"/>
                <a:gd name="T55" fmla="*/ 2147483646 h 135"/>
                <a:gd name="T56" fmla="*/ 2147483646 w 135"/>
                <a:gd name="T57" fmla="*/ 2147483646 h 135"/>
                <a:gd name="T58" fmla="*/ 2147483646 w 135"/>
                <a:gd name="T59" fmla="*/ 2147483646 h 135"/>
                <a:gd name="T60" fmla="*/ 2147483646 w 135"/>
                <a:gd name="T61" fmla="*/ 2147483646 h 135"/>
                <a:gd name="T62" fmla="*/ 2147483646 w 135"/>
                <a:gd name="T63" fmla="*/ 2147483646 h 135"/>
                <a:gd name="T64" fmla="*/ 2147483646 w 135"/>
                <a:gd name="T65" fmla="*/ 2147483646 h 135"/>
                <a:gd name="T66" fmla="*/ 2147483646 w 135"/>
                <a:gd name="T67" fmla="*/ 2147483646 h 135"/>
                <a:gd name="T68" fmla="*/ 2147483646 w 135"/>
                <a:gd name="T69" fmla="*/ 2147483646 h 135"/>
                <a:gd name="T70" fmla="*/ 2147483646 w 135"/>
                <a:gd name="T71" fmla="*/ 2147483646 h 135"/>
                <a:gd name="T72" fmla="*/ 2147483646 w 135"/>
                <a:gd name="T73" fmla="*/ 2147483646 h 135"/>
                <a:gd name="T74" fmla="*/ 2147483646 w 135"/>
                <a:gd name="T75" fmla="*/ 2147483646 h 135"/>
                <a:gd name="T76" fmla="*/ 2147483646 w 135"/>
                <a:gd name="T77" fmla="*/ 2147483646 h 135"/>
                <a:gd name="T78" fmla="*/ 2147483646 w 135"/>
                <a:gd name="T79" fmla="*/ 2147483646 h 135"/>
                <a:gd name="T80" fmla="*/ 2147483646 w 135"/>
                <a:gd name="T81" fmla="*/ 2147483646 h 135"/>
                <a:gd name="T82" fmla="*/ 2147483646 w 135"/>
                <a:gd name="T83" fmla="*/ 2147483646 h 135"/>
                <a:gd name="T84" fmla="*/ 2147483646 w 135"/>
                <a:gd name="T85" fmla="*/ 2147483646 h 135"/>
                <a:gd name="T86" fmla="*/ 2147483646 w 135"/>
                <a:gd name="T87" fmla="*/ 2147483646 h 135"/>
                <a:gd name="T88" fmla="*/ 2147483646 w 135"/>
                <a:gd name="T89" fmla="*/ 2147483646 h 135"/>
                <a:gd name="T90" fmla="*/ 2147483646 w 135"/>
                <a:gd name="T91" fmla="*/ 2147483646 h 135"/>
                <a:gd name="T92" fmla="*/ 2147483646 w 135"/>
                <a:gd name="T93" fmla="*/ 2147483646 h 135"/>
                <a:gd name="T94" fmla="*/ 2147483646 w 135"/>
                <a:gd name="T95" fmla="*/ 2147483646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1762" name="组合 25"/>
          <p:cNvGrpSpPr>
            <a:grpSpLocks/>
          </p:cNvGrpSpPr>
          <p:nvPr/>
        </p:nvGrpSpPr>
        <p:grpSpPr bwMode="auto">
          <a:xfrm>
            <a:off x="3924301" y="5486400"/>
            <a:ext cx="301625" cy="387350"/>
            <a:chOff x="0" y="0"/>
            <a:chExt cx="563562" cy="720725"/>
          </a:xfrm>
        </p:grpSpPr>
        <p:sp>
          <p:nvSpPr>
            <p:cNvPr id="31782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2147483646 w 64"/>
                <a:gd name="T1" fmla="*/ 2147483646 h 321"/>
                <a:gd name="T2" fmla="*/ 2147483646 w 64"/>
                <a:gd name="T3" fmla="*/ 2147483646 h 321"/>
                <a:gd name="T4" fmla="*/ 0 w 64"/>
                <a:gd name="T5" fmla="*/ 2147483646 h 321"/>
                <a:gd name="T6" fmla="*/ 0 w 64"/>
                <a:gd name="T7" fmla="*/ 2147483646 h 321"/>
                <a:gd name="T8" fmla="*/ 2147483646 w 64"/>
                <a:gd name="T9" fmla="*/ 0 h 321"/>
                <a:gd name="T10" fmla="*/ 2147483646 w 64"/>
                <a:gd name="T11" fmla="*/ 2147483646 h 321"/>
                <a:gd name="T12" fmla="*/ 2147483646 w 64"/>
                <a:gd name="T13" fmla="*/ 2147483646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83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2147483646 w 63"/>
                <a:gd name="T1" fmla="*/ 2147483646 h 125"/>
                <a:gd name="T2" fmla="*/ 2147483646 w 63"/>
                <a:gd name="T3" fmla="*/ 2147483646 h 125"/>
                <a:gd name="T4" fmla="*/ 0 w 63"/>
                <a:gd name="T5" fmla="*/ 2147483646 h 125"/>
                <a:gd name="T6" fmla="*/ 0 w 63"/>
                <a:gd name="T7" fmla="*/ 2147483646 h 125"/>
                <a:gd name="T8" fmla="*/ 2147483646 w 63"/>
                <a:gd name="T9" fmla="*/ 0 h 125"/>
                <a:gd name="T10" fmla="*/ 2147483646 w 63"/>
                <a:gd name="T11" fmla="*/ 2147483646 h 125"/>
                <a:gd name="T12" fmla="*/ 2147483646 w 63"/>
                <a:gd name="T13" fmla="*/ 2147483646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84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2147483646 w 64"/>
                <a:gd name="T1" fmla="*/ 2147483646 h 218"/>
                <a:gd name="T2" fmla="*/ 2147483646 w 64"/>
                <a:gd name="T3" fmla="*/ 2147483646 h 218"/>
                <a:gd name="T4" fmla="*/ 0 w 64"/>
                <a:gd name="T5" fmla="*/ 2147483646 h 218"/>
                <a:gd name="T6" fmla="*/ 0 w 64"/>
                <a:gd name="T7" fmla="*/ 2147483646 h 218"/>
                <a:gd name="T8" fmla="*/ 2147483646 w 64"/>
                <a:gd name="T9" fmla="*/ 0 h 218"/>
                <a:gd name="T10" fmla="*/ 2147483646 w 64"/>
                <a:gd name="T11" fmla="*/ 2147483646 h 218"/>
                <a:gd name="T12" fmla="*/ 2147483646 w 64"/>
                <a:gd name="T13" fmla="*/ 2147483646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1763" name="矩形 29"/>
          <p:cNvSpPr>
            <a:spLocks noChangeArrowheads="1"/>
          </p:cNvSpPr>
          <p:nvPr/>
        </p:nvSpPr>
        <p:spPr bwMode="auto">
          <a:xfrm>
            <a:off x="7718425" y="2212975"/>
            <a:ext cx="795339" cy="795338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64" name="矩形 30"/>
          <p:cNvSpPr>
            <a:spLocks noChangeArrowheads="1"/>
          </p:cNvSpPr>
          <p:nvPr/>
        </p:nvSpPr>
        <p:spPr bwMode="auto">
          <a:xfrm>
            <a:off x="7813675" y="2108200"/>
            <a:ext cx="793751" cy="795338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65" name="矩形 31"/>
          <p:cNvSpPr>
            <a:spLocks noChangeArrowheads="1"/>
          </p:cNvSpPr>
          <p:nvPr/>
        </p:nvSpPr>
        <p:spPr bwMode="auto">
          <a:xfrm>
            <a:off x="7718425" y="3779839"/>
            <a:ext cx="795339" cy="795337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66" name="矩形 32"/>
          <p:cNvSpPr>
            <a:spLocks noChangeArrowheads="1"/>
          </p:cNvSpPr>
          <p:nvPr/>
        </p:nvSpPr>
        <p:spPr bwMode="auto">
          <a:xfrm>
            <a:off x="7813675" y="3675065"/>
            <a:ext cx="793751" cy="795337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67" name="矩形 33"/>
          <p:cNvSpPr>
            <a:spLocks noChangeArrowheads="1"/>
          </p:cNvSpPr>
          <p:nvPr/>
        </p:nvSpPr>
        <p:spPr bwMode="auto">
          <a:xfrm>
            <a:off x="7718425" y="5345115"/>
            <a:ext cx="795339" cy="795337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68" name="矩形 34"/>
          <p:cNvSpPr>
            <a:spLocks noChangeArrowheads="1"/>
          </p:cNvSpPr>
          <p:nvPr/>
        </p:nvSpPr>
        <p:spPr bwMode="auto">
          <a:xfrm>
            <a:off x="7813675" y="5240340"/>
            <a:ext cx="793751" cy="795337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31769" name="组合 35"/>
          <p:cNvGrpSpPr>
            <a:grpSpLocks/>
          </p:cNvGrpSpPr>
          <p:nvPr/>
        </p:nvGrpSpPr>
        <p:grpSpPr bwMode="auto">
          <a:xfrm>
            <a:off x="8007351" y="2384425"/>
            <a:ext cx="346075" cy="342900"/>
            <a:chOff x="0" y="0"/>
            <a:chExt cx="453105" cy="448433"/>
          </a:xfrm>
        </p:grpSpPr>
        <p:sp>
          <p:nvSpPr>
            <p:cNvPr id="31780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147483646 w 205"/>
                <a:gd name="T1" fmla="*/ 2147483646 h 89"/>
                <a:gd name="T2" fmla="*/ 2147483646 w 205"/>
                <a:gd name="T3" fmla="*/ 0 h 89"/>
                <a:gd name="T4" fmla="*/ 0 w 205"/>
                <a:gd name="T5" fmla="*/ 0 h 89"/>
                <a:gd name="T6" fmla="*/ 0 w 205"/>
                <a:gd name="T7" fmla="*/ 2147483646 h 89"/>
                <a:gd name="T8" fmla="*/ 2147483646 w 205"/>
                <a:gd name="T9" fmla="*/ 2147483646 h 89"/>
                <a:gd name="T10" fmla="*/ 2147483646 w 205"/>
                <a:gd name="T11" fmla="*/ 2147483646 h 89"/>
                <a:gd name="T12" fmla="*/ 2147483646 w 205"/>
                <a:gd name="T13" fmla="*/ 2147483646 h 89"/>
                <a:gd name="T14" fmla="*/ 2147483646 w 205"/>
                <a:gd name="T15" fmla="*/ 0 h 89"/>
                <a:gd name="T16" fmla="*/ 2147483646 w 205"/>
                <a:gd name="T17" fmla="*/ 0 h 89"/>
                <a:gd name="T18" fmla="*/ 2147483646 w 205"/>
                <a:gd name="T19" fmla="*/ 2147483646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81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2147483646 w 205"/>
                <a:gd name="T1" fmla="*/ 2147483646 h 118"/>
                <a:gd name="T2" fmla="*/ 2147483646 w 205"/>
                <a:gd name="T3" fmla="*/ 2147483646 h 118"/>
                <a:gd name="T4" fmla="*/ 2147483646 w 205"/>
                <a:gd name="T5" fmla="*/ 2147483646 h 118"/>
                <a:gd name="T6" fmla="*/ 2147483646 w 205"/>
                <a:gd name="T7" fmla="*/ 2147483646 h 118"/>
                <a:gd name="T8" fmla="*/ 2147483646 w 205"/>
                <a:gd name="T9" fmla="*/ 0 h 118"/>
                <a:gd name="T10" fmla="*/ 2147483646 w 205"/>
                <a:gd name="T11" fmla="*/ 0 h 118"/>
                <a:gd name="T12" fmla="*/ 2147483646 w 205"/>
                <a:gd name="T13" fmla="*/ 2147483646 h 118"/>
                <a:gd name="T14" fmla="*/ 2147483646 w 205"/>
                <a:gd name="T15" fmla="*/ 2147483646 h 118"/>
                <a:gd name="T16" fmla="*/ 2147483646 w 205"/>
                <a:gd name="T17" fmla="*/ 2147483646 h 118"/>
                <a:gd name="T18" fmla="*/ 2147483646 w 205"/>
                <a:gd name="T19" fmla="*/ 2147483646 h 118"/>
                <a:gd name="T20" fmla="*/ 0 w 205"/>
                <a:gd name="T21" fmla="*/ 2147483646 h 118"/>
                <a:gd name="T22" fmla="*/ 0 w 205"/>
                <a:gd name="T23" fmla="*/ 2147483646 h 118"/>
                <a:gd name="T24" fmla="*/ 2147483646 w 205"/>
                <a:gd name="T25" fmla="*/ 2147483646 h 118"/>
                <a:gd name="T26" fmla="*/ 2147483646 w 205"/>
                <a:gd name="T27" fmla="*/ 2147483646 h 118"/>
                <a:gd name="T28" fmla="*/ 2147483646 w 205"/>
                <a:gd name="T29" fmla="*/ 2147483646 h 118"/>
                <a:gd name="T30" fmla="*/ 2147483646 w 205"/>
                <a:gd name="T31" fmla="*/ 2147483646 h 118"/>
                <a:gd name="T32" fmla="*/ 2147483646 w 205"/>
                <a:gd name="T33" fmla="*/ 2147483646 h 118"/>
                <a:gd name="T34" fmla="*/ 2147483646 w 205"/>
                <a:gd name="T35" fmla="*/ 2147483646 h 118"/>
                <a:gd name="T36" fmla="*/ 2147483646 w 205"/>
                <a:gd name="T37" fmla="*/ 2147483646 h 118"/>
                <a:gd name="T38" fmla="*/ 2147483646 w 205"/>
                <a:gd name="T39" fmla="*/ 2147483646 h 118"/>
                <a:gd name="T40" fmla="*/ 2147483646 w 205"/>
                <a:gd name="T41" fmla="*/ 2147483646 h 118"/>
                <a:gd name="T42" fmla="*/ 2147483646 w 205"/>
                <a:gd name="T43" fmla="*/ 2147483646 h 118"/>
                <a:gd name="T44" fmla="*/ 2147483646 w 205"/>
                <a:gd name="T45" fmla="*/ 2147483646 h 118"/>
                <a:gd name="T46" fmla="*/ 2147483646 w 205"/>
                <a:gd name="T47" fmla="*/ 2147483646 h 118"/>
                <a:gd name="T48" fmla="*/ 2147483646 w 205"/>
                <a:gd name="T49" fmla="*/ 2147483646 h 118"/>
                <a:gd name="T50" fmla="*/ 2147483646 w 205"/>
                <a:gd name="T51" fmla="*/ 2147483646 h 118"/>
                <a:gd name="T52" fmla="*/ 2147483646 w 205"/>
                <a:gd name="T53" fmla="*/ 2147483646 h 118"/>
                <a:gd name="T54" fmla="*/ 2147483646 w 205"/>
                <a:gd name="T55" fmla="*/ 2147483646 h 118"/>
                <a:gd name="T56" fmla="*/ 2147483646 w 205"/>
                <a:gd name="T57" fmla="*/ 2147483646 h 118"/>
                <a:gd name="T58" fmla="*/ 2147483646 w 205"/>
                <a:gd name="T59" fmla="*/ 2147483646 h 118"/>
                <a:gd name="T60" fmla="*/ 2147483646 w 205"/>
                <a:gd name="T61" fmla="*/ 2147483646 h 118"/>
                <a:gd name="T62" fmla="*/ 2147483646 w 205"/>
                <a:gd name="T63" fmla="*/ 2147483646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1770" name="组合 38"/>
          <p:cNvGrpSpPr>
            <a:grpSpLocks/>
          </p:cNvGrpSpPr>
          <p:nvPr/>
        </p:nvGrpSpPr>
        <p:grpSpPr bwMode="auto">
          <a:xfrm>
            <a:off x="7997825" y="3963988"/>
            <a:ext cx="355600" cy="341312"/>
            <a:chOff x="0" y="0"/>
            <a:chExt cx="2438400" cy="2332038"/>
          </a:xfrm>
        </p:grpSpPr>
        <p:sp>
          <p:nvSpPr>
            <p:cNvPr id="31778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2147483646 w 413"/>
                <a:gd name="T1" fmla="*/ 2147483646 h 413"/>
                <a:gd name="T2" fmla="*/ 0 w 413"/>
                <a:gd name="T3" fmla="*/ 0 h 413"/>
                <a:gd name="T4" fmla="*/ 2147483646 w 413"/>
                <a:gd name="T5" fmla="*/ 0 h 413"/>
                <a:gd name="T6" fmla="*/ 2147483646 w 413"/>
                <a:gd name="T7" fmla="*/ 2147483646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9" name="任意多边形 40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1771" name="组合 41"/>
          <p:cNvGrpSpPr>
            <a:grpSpLocks/>
          </p:cNvGrpSpPr>
          <p:nvPr/>
        </p:nvGrpSpPr>
        <p:grpSpPr bwMode="auto">
          <a:xfrm>
            <a:off x="7994650" y="5453063"/>
            <a:ext cx="387351" cy="438150"/>
            <a:chOff x="0" y="0"/>
            <a:chExt cx="406393" cy="459645"/>
          </a:xfrm>
        </p:grpSpPr>
        <p:sp>
          <p:nvSpPr>
            <p:cNvPr id="31775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2147483646 w 159"/>
                <a:gd name="T1" fmla="*/ 2147483646 h 207"/>
                <a:gd name="T2" fmla="*/ 2147483646 w 159"/>
                <a:gd name="T3" fmla="*/ 2147483646 h 207"/>
                <a:gd name="T4" fmla="*/ 2147483646 w 159"/>
                <a:gd name="T5" fmla="*/ 2147483646 h 207"/>
                <a:gd name="T6" fmla="*/ 2147483646 w 159"/>
                <a:gd name="T7" fmla="*/ 2147483646 h 207"/>
                <a:gd name="T8" fmla="*/ 2147483646 w 159"/>
                <a:gd name="T9" fmla="*/ 2147483646 h 207"/>
                <a:gd name="T10" fmla="*/ 2147483646 w 159"/>
                <a:gd name="T11" fmla="*/ 2147483646 h 207"/>
                <a:gd name="T12" fmla="*/ 2147483646 w 159"/>
                <a:gd name="T13" fmla="*/ 2147483646 h 207"/>
                <a:gd name="T14" fmla="*/ 2147483646 w 159"/>
                <a:gd name="T15" fmla="*/ 2147483646 h 207"/>
                <a:gd name="T16" fmla="*/ 2147483646 w 159"/>
                <a:gd name="T17" fmla="*/ 2147483646 h 207"/>
                <a:gd name="T18" fmla="*/ 2147483646 w 159"/>
                <a:gd name="T19" fmla="*/ 2147483646 h 207"/>
                <a:gd name="T20" fmla="*/ 2147483646 w 159"/>
                <a:gd name="T21" fmla="*/ 2147483646 h 207"/>
                <a:gd name="T22" fmla="*/ 2147483646 w 159"/>
                <a:gd name="T23" fmla="*/ 2147483646 h 207"/>
                <a:gd name="T24" fmla="*/ 2147483646 w 159"/>
                <a:gd name="T25" fmla="*/ 2147483646 h 207"/>
                <a:gd name="T26" fmla="*/ 2147483646 w 159"/>
                <a:gd name="T27" fmla="*/ 2147483646 h 207"/>
                <a:gd name="T28" fmla="*/ 2147483646 w 159"/>
                <a:gd name="T29" fmla="*/ 2147483646 h 207"/>
                <a:gd name="T30" fmla="*/ 2147483646 w 159"/>
                <a:gd name="T31" fmla="*/ 2147483646 h 207"/>
                <a:gd name="T32" fmla="*/ 2147483646 w 159"/>
                <a:gd name="T33" fmla="*/ 2147483646 h 207"/>
                <a:gd name="T34" fmla="*/ 2147483646 w 159"/>
                <a:gd name="T35" fmla="*/ 2147483646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6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147483646 w 105"/>
                <a:gd name="T1" fmla="*/ 2147483646 h 103"/>
                <a:gd name="T2" fmla="*/ 2147483646 w 105"/>
                <a:gd name="T3" fmla="*/ 2147483646 h 103"/>
                <a:gd name="T4" fmla="*/ 2147483646 w 105"/>
                <a:gd name="T5" fmla="*/ 2147483646 h 103"/>
                <a:gd name="T6" fmla="*/ 2147483646 w 105"/>
                <a:gd name="T7" fmla="*/ 2147483646 h 103"/>
                <a:gd name="T8" fmla="*/ 2147483646 w 105"/>
                <a:gd name="T9" fmla="*/ 2147483646 h 103"/>
                <a:gd name="T10" fmla="*/ 2147483646 w 105"/>
                <a:gd name="T11" fmla="*/ 0 h 103"/>
                <a:gd name="T12" fmla="*/ 2147483646 w 105"/>
                <a:gd name="T13" fmla="*/ 0 h 103"/>
                <a:gd name="T14" fmla="*/ 2147483646 w 105"/>
                <a:gd name="T15" fmla="*/ 2147483646 h 103"/>
                <a:gd name="T16" fmla="*/ 2147483646 w 105"/>
                <a:gd name="T17" fmla="*/ 2147483646 h 103"/>
                <a:gd name="T18" fmla="*/ 2147483646 w 105"/>
                <a:gd name="T19" fmla="*/ 2147483646 h 103"/>
                <a:gd name="T20" fmla="*/ 2147483646 w 105"/>
                <a:gd name="T21" fmla="*/ 2147483646 h 103"/>
                <a:gd name="T22" fmla="*/ 2147483646 w 105"/>
                <a:gd name="T23" fmla="*/ 2147483646 h 103"/>
                <a:gd name="T24" fmla="*/ 2147483646 w 105"/>
                <a:gd name="T25" fmla="*/ 2147483646 h 103"/>
                <a:gd name="T26" fmla="*/ 0 w 105"/>
                <a:gd name="T27" fmla="*/ 2147483646 h 103"/>
                <a:gd name="T28" fmla="*/ 0 w 105"/>
                <a:gd name="T29" fmla="*/ 2147483646 h 103"/>
                <a:gd name="T30" fmla="*/ 2147483646 w 105"/>
                <a:gd name="T31" fmla="*/ 2147483646 h 103"/>
                <a:gd name="T32" fmla="*/ 2147483646 w 105"/>
                <a:gd name="T33" fmla="*/ 2147483646 h 103"/>
                <a:gd name="T34" fmla="*/ 2147483646 w 105"/>
                <a:gd name="T35" fmla="*/ 2147483646 h 103"/>
                <a:gd name="T36" fmla="*/ 2147483646 w 105"/>
                <a:gd name="T37" fmla="*/ 2147483646 h 103"/>
                <a:gd name="T38" fmla="*/ 2147483646 w 105"/>
                <a:gd name="T39" fmla="*/ 2147483646 h 103"/>
                <a:gd name="T40" fmla="*/ 2147483646 w 105"/>
                <a:gd name="T41" fmla="*/ 2147483646 h 103"/>
                <a:gd name="T42" fmla="*/ 2147483646 w 105"/>
                <a:gd name="T43" fmla="*/ 2147483646 h 103"/>
                <a:gd name="T44" fmla="*/ 2147483646 w 105"/>
                <a:gd name="T45" fmla="*/ 2147483646 h 103"/>
                <a:gd name="T46" fmla="*/ 2147483646 w 105"/>
                <a:gd name="T47" fmla="*/ 2147483646 h 103"/>
                <a:gd name="T48" fmla="*/ 2147483646 w 105"/>
                <a:gd name="T49" fmla="*/ 2147483646 h 103"/>
                <a:gd name="T50" fmla="*/ 2147483646 w 105"/>
                <a:gd name="T51" fmla="*/ 2147483646 h 103"/>
                <a:gd name="T52" fmla="*/ 2147483646 w 105"/>
                <a:gd name="T53" fmla="*/ 2147483646 h 103"/>
                <a:gd name="T54" fmla="*/ 2147483646 w 105"/>
                <a:gd name="T55" fmla="*/ 2147483646 h 103"/>
                <a:gd name="T56" fmla="*/ 2147483646 w 105"/>
                <a:gd name="T57" fmla="*/ 2147483646 h 103"/>
                <a:gd name="T58" fmla="*/ 2147483646 w 105"/>
                <a:gd name="T59" fmla="*/ 2147483646 h 103"/>
                <a:gd name="T60" fmla="*/ 2147483646 w 105"/>
                <a:gd name="T61" fmla="*/ 2147483646 h 103"/>
                <a:gd name="T62" fmla="*/ 2147483646 w 105"/>
                <a:gd name="T63" fmla="*/ 2147483646 h 103"/>
                <a:gd name="T64" fmla="*/ 2147483646 w 105"/>
                <a:gd name="T65" fmla="*/ 2147483646 h 103"/>
                <a:gd name="T66" fmla="*/ 2147483646 w 105"/>
                <a:gd name="T67" fmla="*/ 2147483646 h 103"/>
                <a:gd name="T68" fmla="*/ 2147483646 w 105"/>
                <a:gd name="T69" fmla="*/ 2147483646 h 103"/>
                <a:gd name="T70" fmla="*/ 2147483646 w 105"/>
                <a:gd name="T71" fmla="*/ 2147483646 h 103"/>
                <a:gd name="T72" fmla="*/ 2147483646 w 105"/>
                <a:gd name="T73" fmla="*/ 2147483646 h 103"/>
                <a:gd name="T74" fmla="*/ 2147483646 w 105"/>
                <a:gd name="T75" fmla="*/ 2147483646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7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</p:grpSp>
      <p:sp>
        <p:nvSpPr>
          <p:cNvPr id="31772" name="文本框 45"/>
          <p:cNvSpPr>
            <a:spLocks noChangeArrowheads="1"/>
          </p:cNvSpPr>
          <p:nvPr/>
        </p:nvSpPr>
        <p:spPr bwMode="auto">
          <a:xfrm>
            <a:off x="8864601" y="2076452"/>
            <a:ext cx="278634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chemeClr val="bg1"/>
              </a:solidFill>
              <a:latin typeface="方正姚体简体" pitchFamily="65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31773" name="文本框 46"/>
          <p:cNvSpPr>
            <a:spLocks noChangeArrowheads="1"/>
          </p:cNvSpPr>
          <p:nvPr/>
        </p:nvSpPr>
        <p:spPr bwMode="auto">
          <a:xfrm>
            <a:off x="8864601" y="3622677"/>
            <a:ext cx="278634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chemeClr val="bg1"/>
              </a:solidFill>
              <a:latin typeface="方正姚体简体" pitchFamily="65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31774" name="文本框 47"/>
          <p:cNvSpPr>
            <a:spLocks noChangeArrowheads="1"/>
          </p:cNvSpPr>
          <p:nvPr/>
        </p:nvSpPr>
        <p:spPr bwMode="auto">
          <a:xfrm>
            <a:off x="8858251" y="5207002"/>
            <a:ext cx="278634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chemeClr val="bg1"/>
              </a:solidFill>
              <a:latin typeface="方正姚体简体" pitchFamily="65" charset="-122"/>
              <a:ea typeface="微软雅黑" pitchFamily="34" charset="-122"/>
              <a:sym typeface="方正姚体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等腰三角形 16"/>
          <p:cNvSpPr>
            <a:spLocks noChangeArrowheads="1"/>
          </p:cNvSpPr>
          <p:nvPr/>
        </p:nvSpPr>
        <p:spPr bwMode="auto">
          <a:xfrm>
            <a:off x="1889126" y="4375150"/>
            <a:ext cx="2689225" cy="2482850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2771" name="文本框 19"/>
          <p:cNvSpPr>
            <a:spLocks noChangeArrowheads="1"/>
          </p:cNvSpPr>
          <p:nvPr/>
        </p:nvSpPr>
        <p:spPr bwMode="auto">
          <a:xfrm>
            <a:off x="5149851" y="3068640"/>
            <a:ext cx="608371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sz="4400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MORE  </a:t>
            </a:r>
            <a:r>
              <a:rPr lang="en-US" altLang="zh-CN" sz="4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THEN  </a:t>
            </a:r>
            <a:r>
              <a:rPr lang="en-US" altLang="zh-CN" sz="4400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TEMPLATE</a:t>
            </a:r>
            <a:endParaRPr lang="en-US" altLang="zh-CN" sz="3600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sp>
        <p:nvSpPr>
          <p:cNvPr id="32772" name="文本框 20"/>
          <p:cNvSpPr>
            <a:spLocks noChangeArrowheads="1"/>
          </p:cNvSpPr>
          <p:nvPr/>
        </p:nvSpPr>
        <p:spPr bwMode="auto">
          <a:xfrm>
            <a:off x="5913440" y="3822701"/>
            <a:ext cx="4974439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chemeClr val="bg1"/>
                </a:solidFill>
                <a:latin typeface="华文宋体" pitchFamily="2" charset="-122"/>
                <a:ea typeface="华文宋体" pitchFamily="2" charset="-122"/>
                <a:sym typeface="华文宋体" pitchFamily="2" charset="-122"/>
              </a:rPr>
              <a:t>          </a:t>
            </a:r>
            <a:endParaRPr lang="zh-CN" altLang="en-US" sz="3200" b="1">
              <a:solidFill>
                <a:schemeClr val="bg1"/>
              </a:solidFill>
              <a:latin typeface="华文宋体" pitchFamily="2" charset="-122"/>
              <a:ea typeface="华文宋体" pitchFamily="2" charset="-122"/>
              <a:sym typeface="华文宋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8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 Click here to add   you to the  center of the </a:t>
            </a:r>
            <a:endParaRPr lang="zh-CN" altLang="en-US" sz="18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                         narrative thought</a:t>
            </a:r>
            <a:endParaRPr lang="en-US" altLang="zh-CN" sz="20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2773" name="直接连接符 21"/>
          <p:cNvSpPr>
            <a:spLocks noChangeShapeType="1"/>
          </p:cNvSpPr>
          <p:nvPr/>
        </p:nvSpPr>
        <p:spPr bwMode="auto">
          <a:xfrm rot="5400000">
            <a:off x="8209757" y="1100933"/>
            <a:ext cx="0" cy="5903913"/>
          </a:xfrm>
          <a:prstGeom prst="line">
            <a:avLst/>
          </a:prstGeom>
          <a:noFill/>
          <a:ln w="12700">
            <a:solidFill>
              <a:srgbClr val="FFFFFF">
                <a:alpha val="50195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74" name="等腰三角形 24"/>
          <p:cNvSpPr>
            <a:spLocks noChangeArrowheads="1"/>
          </p:cNvSpPr>
          <p:nvPr/>
        </p:nvSpPr>
        <p:spPr bwMode="auto">
          <a:xfrm>
            <a:off x="2155826" y="4867277"/>
            <a:ext cx="2155825" cy="1990725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2775" name="等腰三角形 26"/>
          <p:cNvSpPr>
            <a:spLocks noChangeArrowheads="1"/>
          </p:cNvSpPr>
          <p:nvPr/>
        </p:nvSpPr>
        <p:spPr bwMode="auto">
          <a:xfrm flipV="1">
            <a:off x="868364" y="0"/>
            <a:ext cx="4738687" cy="4375150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2776" name="等腰三角形 28"/>
          <p:cNvSpPr>
            <a:spLocks noChangeArrowheads="1"/>
          </p:cNvSpPr>
          <p:nvPr/>
        </p:nvSpPr>
        <p:spPr bwMode="auto">
          <a:xfrm flipV="1">
            <a:off x="1177925" y="-19050"/>
            <a:ext cx="4140200" cy="3822700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2777" name="文本框 29"/>
          <p:cNvSpPr>
            <a:spLocks noChangeArrowheads="1"/>
          </p:cNvSpPr>
          <p:nvPr/>
        </p:nvSpPr>
        <p:spPr bwMode="auto">
          <a:xfrm>
            <a:off x="2463801" y="428625"/>
            <a:ext cx="1713931" cy="186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500" b="1">
                <a:solidFill>
                  <a:srgbClr val="093255"/>
                </a:solidFill>
                <a:latin typeface="Impact" pitchFamily="34" charset="0"/>
                <a:sym typeface="Impact" pitchFamily="34" charset="0"/>
              </a:rPr>
              <a:t>04</a:t>
            </a:r>
            <a:endParaRPr lang="zh-CN" altLang="en-US" sz="11500" b="1">
              <a:solidFill>
                <a:srgbClr val="093255"/>
              </a:solidFill>
              <a:latin typeface="Impact" pitchFamily="34" charset="0"/>
              <a:sym typeface="Impact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33849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3850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33795" name="文本框 4"/>
          <p:cNvSpPr>
            <a:spLocks noChangeArrowheads="1"/>
          </p:cNvSpPr>
          <p:nvPr/>
        </p:nvSpPr>
        <p:spPr bwMode="auto">
          <a:xfrm>
            <a:off x="4070352" y="247651"/>
            <a:ext cx="40254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33796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33847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3848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33797" name="任意多边形 8"/>
          <p:cNvSpPr>
            <a:spLocks noChangeArrowheads="1"/>
          </p:cNvSpPr>
          <p:nvPr/>
        </p:nvSpPr>
        <p:spPr bwMode="auto">
          <a:xfrm>
            <a:off x="3778251" y="3276600"/>
            <a:ext cx="1446213" cy="1449388"/>
          </a:xfrm>
          <a:custGeom>
            <a:avLst/>
            <a:gdLst>
              <a:gd name="T0" fmla="*/ 1209350 w 1581512"/>
              <a:gd name="T1" fmla="*/ 0 h 1583344"/>
              <a:gd name="T2" fmla="*/ 1209350 w 1581512"/>
              <a:gd name="T3" fmla="*/ 1214516 h 1583344"/>
              <a:gd name="T4" fmla="*/ 154456 w 1581512"/>
              <a:gd name="T5" fmla="*/ 1214516 h 1583344"/>
              <a:gd name="T6" fmla="*/ 156406 w 1581512"/>
              <a:gd name="T7" fmla="*/ 1175802 h 1583344"/>
              <a:gd name="T8" fmla="*/ 0 w 1581512"/>
              <a:gd name="T9" fmla="*/ 1049411 h 1583344"/>
              <a:gd name="T10" fmla="*/ 10546 w 1581512"/>
              <a:gd name="T11" fmla="*/ 980092 h 1583344"/>
              <a:gd name="T12" fmla="*/ 81847 w 1581512"/>
              <a:gd name="T13" fmla="*/ 749684 h 1583344"/>
              <a:gd name="T14" fmla="*/ 108455 w 1581512"/>
              <a:gd name="T15" fmla="*/ 694279 h 1583344"/>
              <a:gd name="T16" fmla="*/ 307016 w 1581512"/>
              <a:gd name="T17" fmla="*/ 680148 h 1583344"/>
              <a:gd name="T18" fmla="*/ 334075 w 1581512"/>
              <a:gd name="T19" fmla="*/ 635468 h 1583344"/>
              <a:gd name="T20" fmla="*/ 382873 w 1581512"/>
              <a:gd name="T21" fmla="*/ 570010 h 1583344"/>
              <a:gd name="T22" fmla="*/ 332285 w 1581512"/>
              <a:gd name="T23" fmla="*/ 372546 h 1583344"/>
              <a:gd name="T24" fmla="*/ 344089 w 1581512"/>
              <a:gd name="T25" fmla="*/ 359518 h 1583344"/>
              <a:gd name="T26" fmla="*/ 525188 w 1581512"/>
              <a:gd name="T27" fmla="*/ 209633 h 1583344"/>
              <a:gd name="T28" fmla="*/ 610938 w 1581512"/>
              <a:gd name="T29" fmla="*/ 157376 h 1583344"/>
              <a:gd name="T30" fmla="*/ 783411 w 1581512"/>
              <a:gd name="T31" fmla="*/ 259133 h 1583344"/>
              <a:gd name="T32" fmla="*/ 798485 w 1581512"/>
              <a:gd name="T33" fmla="*/ 251849 h 1583344"/>
              <a:gd name="T34" fmla="*/ 895464 w 1581512"/>
              <a:gd name="T35" fmla="*/ 216243 h 1583344"/>
              <a:gd name="T36" fmla="*/ 959714 w 1581512"/>
              <a:gd name="T37" fmla="*/ 199672 h 1583344"/>
              <a:gd name="T38" fmla="*/ 1039767 w 1581512"/>
              <a:gd name="T39" fmla="*/ 13146 h 1583344"/>
              <a:gd name="T40" fmla="*/ 1084238 w 1581512"/>
              <a:gd name="T41" fmla="*/ 6337 h 158334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581512"/>
              <a:gd name="T64" fmla="*/ 0 h 1583344"/>
              <a:gd name="T65" fmla="*/ 1581512 w 1581512"/>
              <a:gd name="T66" fmla="*/ 1583344 h 1583344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581512" h="1583344">
                <a:moveTo>
                  <a:pt x="1581512" y="0"/>
                </a:moveTo>
                <a:lnTo>
                  <a:pt x="1581512" y="1583344"/>
                </a:lnTo>
                <a:lnTo>
                  <a:pt x="201988" y="1583344"/>
                </a:lnTo>
                <a:lnTo>
                  <a:pt x="204537" y="1532872"/>
                </a:lnTo>
                <a:lnTo>
                  <a:pt x="0" y="1368099"/>
                </a:lnTo>
                <a:lnTo>
                  <a:pt x="13792" y="1277729"/>
                </a:lnTo>
                <a:cubicBezTo>
                  <a:pt x="35109" y="1173558"/>
                  <a:pt x="66547" y="1073074"/>
                  <a:pt x="107035" y="977350"/>
                </a:cubicBezTo>
                <a:lnTo>
                  <a:pt x="141831" y="905119"/>
                </a:lnTo>
                <a:lnTo>
                  <a:pt x="401497" y="886697"/>
                </a:lnTo>
                <a:lnTo>
                  <a:pt x="436882" y="828450"/>
                </a:lnTo>
                <a:lnTo>
                  <a:pt x="500697" y="743113"/>
                </a:lnTo>
                <a:lnTo>
                  <a:pt x="434542" y="485682"/>
                </a:lnTo>
                <a:lnTo>
                  <a:pt x="449978" y="468697"/>
                </a:lnTo>
                <a:cubicBezTo>
                  <a:pt x="522375" y="396301"/>
                  <a:pt x="601675" y="330809"/>
                  <a:pt x="686808" y="273295"/>
                </a:cubicBezTo>
                <a:lnTo>
                  <a:pt x="798947" y="205168"/>
                </a:lnTo>
                <a:lnTo>
                  <a:pt x="1024496" y="337827"/>
                </a:lnTo>
                <a:lnTo>
                  <a:pt x="1044209" y="328331"/>
                </a:lnTo>
                <a:cubicBezTo>
                  <a:pt x="1085495" y="310868"/>
                  <a:pt x="1127808" y="295357"/>
                  <a:pt x="1171032" y="281913"/>
                </a:cubicBezTo>
                <a:lnTo>
                  <a:pt x="1255054" y="260309"/>
                </a:lnTo>
                <a:lnTo>
                  <a:pt x="1359743" y="17138"/>
                </a:lnTo>
                <a:lnTo>
                  <a:pt x="1417899" y="8262"/>
                </a:lnTo>
                <a:lnTo>
                  <a:pt x="1581512" y="0"/>
                </a:lnTo>
                <a:close/>
              </a:path>
            </a:pathLst>
          </a:custGeom>
          <a:solidFill>
            <a:srgbClr val="FEFEFE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798" name="任意多边形 9"/>
          <p:cNvSpPr>
            <a:spLocks noChangeArrowheads="1"/>
          </p:cNvSpPr>
          <p:nvPr/>
        </p:nvSpPr>
        <p:spPr bwMode="auto">
          <a:xfrm flipH="1">
            <a:off x="5224463" y="3276600"/>
            <a:ext cx="1447800" cy="1449388"/>
          </a:xfrm>
          <a:custGeom>
            <a:avLst/>
            <a:gdLst>
              <a:gd name="T0" fmla="*/ 1213335 w 1581512"/>
              <a:gd name="T1" fmla="*/ 0 h 1583344"/>
              <a:gd name="T2" fmla="*/ 1213335 w 1581512"/>
              <a:gd name="T3" fmla="*/ 1214516 h 1583344"/>
              <a:gd name="T4" fmla="*/ 154965 w 1581512"/>
              <a:gd name="T5" fmla="*/ 1214516 h 1583344"/>
              <a:gd name="T6" fmla="*/ 156921 w 1581512"/>
              <a:gd name="T7" fmla="*/ 1175802 h 1583344"/>
              <a:gd name="T8" fmla="*/ 0 w 1581512"/>
              <a:gd name="T9" fmla="*/ 1049411 h 1583344"/>
              <a:gd name="T10" fmla="*/ 10582 w 1581512"/>
              <a:gd name="T11" fmla="*/ 980092 h 1583344"/>
              <a:gd name="T12" fmla="*/ 82118 w 1581512"/>
              <a:gd name="T13" fmla="*/ 749684 h 1583344"/>
              <a:gd name="T14" fmla="*/ 108813 w 1581512"/>
              <a:gd name="T15" fmla="*/ 694279 h 1583344"/>
              <a:gd name="T16" fmla="*/ 308029 w 1581512"/>
              <a:gd name="T17" fmla="*/ 680148 h 1583344"/>
              <a:gd name="T18" fmla="*/ 335176 w 1581512"/>
              <a:gd name="T19" fmla="*/ 635468 h 1583344"/>
              <a:gd name="T20" fmla="*/ 384135 w 1581512"/>
              <a:gd name="T21" fmla="*/ 570010 h 1583344"/>
              <a:gd name="T22" fmla="*/ 333381 w 1581512"/>
              <a:gd name="T23" fmla="*/ 372546 h 1583344"/>
              <a:gd name="T24" fmla="*/ 345223 w 1581512"/>
              <a:gd name="T25" fmla="*/ 359518 h 1583344"/>
              <a:gd name="T26" fmla="*/ 526918 w 1581512"/>
              <a:gd name="T27" fmla="*/ 209633 h 1583344"/>
              <a:gd name="T28" fmla="*/ 612952 w 1581512"/>
              <a:gd name="T29" fmla="*/ 157376 h 1583344"/>
              <a:gd name="T30" fmla="*/ 785992 w 1581512"/>
              <a:gd name="T31" fmla="*/ 259133 h 1583344"/>
              <a:gd name="T32" fmla="*/ 801117 w 1581512"/>
              <a:gd name="T33" fmla="*/ 251849 h 1583344"/>
              <a:gd name="T34" fmla="*/ 898416 w 1581512"/>
              <a:gd name="T35" fmla="*/ 216243 h 1583344"/>
              <a:gd name="T36" fmla="*/ 962876 w 1581512"/>
              <a:gd name="T37" fmla="*/ 199672 h 1583344"/>
              <a:gd name="T38" fmla="*/ 1043194 w 1581512"/>
              <a:gd name="T39" fmla="*/ 13146 h 1583344"/>
              <a:gd name="T40" fmla="*/ 1087811 w 1581512"/>
              <a:gd name="T41" fmla="*/ 6337 h 158334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581512"/>
              <a:gd name="T64" fmla="*/ 0 h 1583344"/>
              <a:gd name="T65" fmla="*/ 1581512 w 1581512"/>
              <a:gd name="T66" fmla="*/ 1583344 h 1583344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581512" h="1583344">
                <a:moveTo>
                  <a:pt x="1581512" y="0"/>
                </a:moveTo>
                <a:lnTo>
                  <a:pt x="1581512" y="1583344"/>
                </a:lnTo>
                <a:lnTo>
                  <a:pt x="201988" y="1583344"/>
                </a:lnTo>
                <a:lnTo>
                  <a:pt x="204537" y="1532872"/>
                </a:lnTo>
                <a:lnTo>
                  <a:pt x="0" y="1368099"/>
                </a:lnTo>
                <a:lnTo>
                  <a:pt x="13792" y="1277729"/>
                </a:lnTo>
                <a:cubicBezTo>
                  <a:pt x="35109" y="1173558"/>
                  <a:pt x="66547" y="1073074"/>
                  <a:pt x="107035" y="977350"/>
                </a:cubicBezTo>
                <a:lnTo>
                  <a:pt x="141831" y="905119"/>
                </a:lnTo>
                <a:lnTo>
                  <a:pt x="401497" y="886697"/>
                </a:lnTo>
                <a:lnTo>
                  <a:pt x="436882" y="828450"/>
                </a:lnTo>
                <a:lnTo>
                  <a:pt x="500697" y="743113"/>
                </a:lnTo>
                <a:lnTo>
                  <a:pt x="434542" y="485682"/>
                </a:lnTo>
                <a:lnTo>
                  <a:pt x="449978" y="468697"/>
                </a:lnTo>
                <a:cubicBezTo>
                  <a:pt x="522375" y="396301"/>
                  <a:pt x="601675" y="330809"/>
                  <a:pt x="686808" y="273295"/>
                </a:cubicBezTo>
                <a:lnTo>
                  <a:pt x="798947" y="205168"/>
                </a:lnTo>
                <a:lnTo>
                  <a:pt x="1024496" y="337827"/>
                </a:lnTo>
                <a:lnTo>
                  <a:pt x="1044209" y="328331"/>
                </a:lnTo>
                <a:cubicBezTo>
                  <a:pt x="1085495" y="310868"/>
                  <a:pt x="1127808" y="295357"/>
                  <a:pt x="1171032" y="281913"/>
                </a:cubicBezTo>
                <a:lnTo>
                  <a:pt x="1255054" y="260309"/>
                </a:lnTo>
                <a:lnTo>
                  <a:pt x="1359743" y="17138"/>
                </a:lnTo>
                <a:lnTo>
                  <a:pt x="1417899" y="8262"/>
                </a:lnTo>
                <a:lnTo>
                  <a:pt x="1581512" y="0"/>
                </a:lnTo>
                <a:close/>
              </a:path>
            </a:pathLst>
          </a:custGeom>
          <a:solidFill>
            <a:srgbClr val="FEFEFE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799" name="任意多边形 10"/>
          <p:cNvSpPr>
            <a:spLocks noChangeArrowheads="1"/>
          </p:cNvSpPr>
          <p:nvPr/>
        </p:nvSpPr>
        <p:spPr bwMode="auto">
          <a:xfrm flipV="1">
            <a:off x="3778251" y="4725990"/>
            <a:ext cx="1446213" cy="1449387"/>
          </a:xfrm>
          <a:custGeom>
            <a:avLst/>
            <a:gdLst>
              <a:gd name="T0" fmla="*/ 1209350 w 1581512"/>
              <a:gd name="T1" fmla="*/ 0 h 1583344"/>
              <a:gd name="T2" fmla="*/ 1209350 w 1581512"/>
              <a:gd name="T3" fmla="*/ 1214514 h 1583344"/>
              <a:gd name="T4" fmla="*/ 154456 w 1581512"/>
              <a:gd name="T5" fmla="*/ 1214514 h 1583344"/>
              <a:gd name="T6" fmla="*/ 156406 w 1581512"/>
              <a:gd name="T7" fmla="*/ 1175799 h 1583344"/>
              <a:gd name="T8" fmla="*/ 0 w 1581512"/>
              <a:gd name="T9" fmla="*/ 1049409 h 1583344"/>
              <a:gd name="T10" fmla="*/ 10546 w 1581512"/>
              <a:gd name="T11" fmla="*/ 980090 h 1583344"/>
              <a:gd name="T12" fmla="*/ 81847 w 1581512"/>
              <a:gd name="T13" fmla="*/ 749682 h 1583344"/>
              <a:gd name="T14" fmla="*/ 108455 w 1581512"/>
              <a:gd name="T15" fmla="*/ 694277 h 1583344"/>
              <a:gd name="T16" fmla="*/ 307016 w 1581512"/>
              <a:gd name="T17" fmla="*/ 680147 h 1583344"/>
              <a:gd name="T18" fmla="*/ 334075 w 1581512"/>
              <a:gd name="T19" fmla="*/ 635468 h 1583344"/>
              <a:gd name="T20" fmla="*/ 382873 w 1581512"/>
              <a:gd name="T21" fmla="*/ 570010 h 1583344"/>
              <a:gd name="T22" fmla="*/ 332285 w 1581512"/>
              <a:gd name="T23" fmla="*/ 372545 h 1583344"/>
              <a:gd name="T24" fmla="*/ 344089 w 1581512"/>
              <a:gd name="T25" fmla="*/ 359516 h 1583344"/>
              <a:gd name="T26" fmla="*/ 525188 w 1581512"/>
              <a:gd name="T27" fmla="*/ 209632 h 1583344"/>
              <a:gd name="T28" fmla="*/ 610938 w 1581512"/>
              <a:gd name="T29" fmla="*/ 157376 h 1583344"/>
              <a:gd name="T30" fmla="*/ 783411 w 1581512"/>
              <a:gd name="T31" fmla="*/ 259133 h 1583344"/>
              <a:gd name="T32" fmla="*/ 798485 w 1581512"/>
              <a:gd name="T33" fmla="*/ 251848 h 1583344"/>
              <a:gd name="T34" fmla="*/ 895464 w 1581512"/>
              <a:gd name="T35" fmla="*/ 216243 h 1583344"/>
              <a:gd name="T36" fmla="*/ 959714 w 1581512"/>
              <a:gd name="T37" fmla="*/ 199672 h 1583344"/>
              <a:gd name="T38" fmla="*/ 1039767 w 1581512"/>
              <a:gd name="T39" fmla="*/ 13146 h 1583344"/>
              <a:gd name="T40" fmla="*/ 1084238 w 1581512"/>
              <a:gd name="T41" fmla="*/ 6337 h 158334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581512"/>
              <a:gd name="T64" fmla="*/ 0 h 1583344"/>
              <a:gd name="T65" fmla="*/ 1581512 w 1581512"/>
              <a:gd name="T66" fmla="*/ 1583344 h 1583344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581512" h="1583344">
                <a:moveTo>
                  <a:pt x="1581512" y="0"/>
                </a:moveTo>
                <a:lnTo>
                  <a:pt x="1581512" y="1583344"/>
                </a:lnTo>
                <a:lnTo>
                  <a:pt x="201988" y="1583344"/>
                </a:lnTo>
                <a:lnTo>
                  <a:pt x="204537" y="1532872"/>
                </a:lnTo>
                <a:lnTo>
                  <a:pt x="0" y="1368099"/>
                </a:lnTo>
                <a:lnTo>
                  <a:pt x="13792" y="1277729"/>
                </a:lnTo>
                <a:cubicBezTo>
                  <a:pt x="35109" y="1173558"/>
                  <a:pt x="66547" y="1073074"/>
                  <a:pt x="107035" y="977350"/>
                </a:cubicBezTo>
                <a:lnTo>
                  <a:pt x="141831" y="905119"/>
                </a:lnTo>
                <a:lnTo>
                  <a:pt x="401497" y="886697"/>
                </a:lnTo>
                <a:lnTo>
                  <a:pt x="436882" y="828450"/>
                </a:lnTo>
                <a:lnTo>
                  <a:pt x="500697" y="743113"/>
                </a:lnTo>
                <a:lnTo>
                  <a:pt x="434542" y="485682"/>
                </a:lnTo>
                <a:lnTo>
                  <a:pt x="449978" y="468697"/>
                </a:lnTo>
                <a:cubicBezTo>
                  <a:pt x="522375" y="396301"/>
                  <a:pt x="601675" y="330809"/>
                  <a:pt x="686808" y="273295"/>
                </a:cubicBezTo>
                <a:lnTo>
                  <a:pt x="798947" y="205168"/>
                </a:lnTo>
                <a:lnTo>
                  <a:pt x="1024496" y="337827"/>
                </a:lnTo>
                <a:lnTo>
                  <a:pt x="1044209" y="328331"/>
                </a:lnTo>
                <a:cubicBezTo>
                  <a:pt x="1085495" y="310868"/>
                  <a:pt x="1127808" y="295357"/>
                  <a:pt x="1171032" y="281913"/>
                </a:cubicBezTo>
                <a:lnTo>
                  <a:pt x="1255054" y="260309"/>
                </a:lnTo>
                <a:lnTo>
                  <a:pt x="1359743" y="17138"/>
                </a:lnTo>
                <a:lnTo>
                  <a:pt x="1417899" y="8262"/>
                </a:lnTo>
                <a:lnTo>
                  <a:pt x="1581512" y="0"/>
                </a:lnTo>
                <a:close/>
              </a:path>
            </a:pathLst>
          </a:custGeom>
          <a:solidFill>
            <a:srgbClr val="FEFEFE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800" name="任意多边形 11"/>
          <p:cNvSpPr>
            <a:spLocks noChangeArrowheads="1"/>
          </p:cNvSpPr>
          <p:nvPr/>
        </p:nvSpPr>
        <p:spPr bwMode="auto">
          <a:xfrm flipH="1" flipV="1">
            <a:off x="5224463" y="4725990"/>
            <a:ext cx="1447800" cy="1449387"/>
          </a:xfrm>
          <a:custGeom>
            <a:avLst/>
            <a:gdLst>
              <a:gd name="T0" fmla="*/ 1213335 w 1581512"/>
              <a:gd name="T1" fmla="*/ 0 h 1583344"/>
              <a:gd name="T2" fmla="*/ 1213335 w 1581512"/>
              <a:gd name="T3" fmla="*/ 1214514 h 1583344"/>
              <a:gd name="T4" fmla="*/ 154965 w 1581512"/>
              <a:gd name="T5" fmla="*/ 1214514 h 1583344"/>
              <a:gd name="T6" fmla="*/ 156921 w 1581512"/>
              <a:gd name="T7" fmla="*/ 1175799 h 1583344"/>
              <a:gd name="T8" fmla="*/ 0 w 1581512"/>
              <a:gd name="T9" fmla="*/ 1049409 h 1583344"/>
              <a:gd name="T10" fmla="*/ 10582 w 1581512"/>
              <a:gd name="T11" fmla="*/ 980090 h 1583344"/>
              <a:gd name="T12" fmla="*/ 82118 w 1581512"/>
              <a:gd name="T13" fmla="*/ 749682 h 1583344"/>
              <a:gd name="T14" fmla="*/ 108813 w 1581512"/>
              <a:gd name="T15" fmla="*/ 694277 h 1583344"/>
              <a:gd name="T16" fmla="*/ 308029 w 1581512"/>
              <a:gd name="T17" fmla="*/ 680147 h 1583344"/>
              <a:gd name="T18" fmla="*/ 335176 w 1581512"/>
              <a:gd name="T19" fmla="*/ 635468 h 1583344"/>
              <a:gd name="T20" fmla="*/ 384135 w 1581512"/>
              <a:gd name="T21" fmla="*/ 570010 h 1583344"/>
              <a:gd name="T22" fmla="*/ 333381 w 1581512"/>
              <a:gd name="T23" fmla="*/ 372545 h 1583344"/>
              <a:gd name="T24" fmla="*/ 345223 w 1581512"/>
              <a:gd name="T25" fmla="*/ 359516 h 1583344"/>
              <a:gd name="T26" fmla="*/ 526918 w 1581512"/>
              <a:gd name="T27" fmla="*/ 209632 h 1583344"/>
              <a:gd name="T28" fmla="*/ 612952 w 1581512"/>
              <a:gd name="T29" fmla="*/ 157376 h 1583344"/>
              <a:gd name="T30" fmla="*/ 785992 w 1581512"/>
              <a:gd name="T31" fmla="*/ 259133 h 1583344"/>
              <a:gd name="T32" fmla="*/ 801117 w 1581512"/>
              <a:gd name="T33" fmla="*/ 251848 h 1583344"/>
              <a:gd name="T34" fmla="*/ 898416 w 1581512"/>
              <a:gd name="T35" fmla="*/ 216243 h 1583344"/>
              <a:gd name="T36" fmla="*/ 962876 w 1581512"/>
              <a:gd name="T37" fmla="*/ 199672 h 1583344"/>
              <a:gd name="T38" fmla="*/ 1043194 w 1581512"/>
              <a:gd name="T39" fmla="*/ 13146 h 1583344"/>
              <a:gd name="T40" fmla="*/ 1087811 w 1581512"/>
              <a:gd name="T41" fmla="*/ 6337 h 158334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581512"/>
              <a:gd name="T64" fmla="*/ 0 h 1583344"/>
              <a:gd name="T65" fmla="*/ 1581512 w 1581512"/>
              <a:gd name="T66" fmla="*/ 1583344 h 1583344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581512" h="1583344">
                <a:moveTo>
                  <a:pt x="1581512" y="0"/>
                </a:moveTo>
                <a:lnTo>
                  <a:pt x="1581512" y="1583344"/>
                </a:lnTo>
                <a:lnTo>
                  <a:pt x="201988" y="1583344"/>
                </a:lnTo>
                <a:lnTo>
                  <a:pt x="204537" y="1532872"/>
                </a:lnTo>
                <a:lnTo>
                  <a:pt x="0" y="1368099"/>
                </a:lnTo>
                <a:lnTo>
                  <a:pt x="13792" y="1277729"/>
                </a:lnTo>
                <a:cubicBezTo>
                  <a:pt x="35109" y="1173558"/>
                  <a:pt x="66547" y="1073074"/>
                  <a:pt x="107035" y="977350"/>
                </a:cubicBezTo>
                <a:lnTo>
                  <a:pt x="141831" y="905119"/>
                </a:lnTo>
                <a:lnTo>
                  <a:pt x="401497" y="886697"/>
                </a:lnTo>
                <a:lnTo>
                  <a:pt x="436882" y="828450"/>
                </a:lnTo>
                <a:lnTo>
                  <a:pt x="500697" y="743113"/>
                </a:lnTo>
                <a:lnTo>
                  <a:pt x="434542" y="485682"/>
                </a:lnTo>
                <a:lnTo>
                  <a:pt x="449978" y="468697"/>
                </a:lnTo>
                <a:cubicBezTo>
                  <a:pt x="522375" y="396301"/>
                  <a:pt x="601675" y="330809"/>
                  <a:pt x="686808" y="273295"/>
                </a:cubicBezTo>
                <a:lnTo>
                  <a:pt x="798947" y="205168"/>
                </a:lnTo>
                <a:lnTo>
                  <a:pt x="1024496" y="337827"/>
                </a:lnTo>
                <a:lnTo>
                  <a:pt x="1044209" y="328331"/>
                </a:lnTo>
                <a:cubicBezTo>
                  <a:pt x="1085495" y="310868"/>
                  <a:pt x="1127808" y="295357"/>
                  <a:pt x="1171032" y="281913"/>
                </a:cubicBezTo>
                <a:lnTo>
                  <a:pt x="1255054" y="260309"/>
                </a:lnTo>
                <a:lnTo>
                  <a:pt x="1359743" y="17138"/>
                </a:lnTo>
                <a:lnTo>
                  <a:pt x="1417899" y="8262"/>
                </a:lnTo>
                <a:lnTo>
                  <a:pt x="1581512" y="0"/>
                </a:lnTo>
                <a:close/>
              </a:path>
            </a:pathLst>
          </a:custGeom>
          <a:solidFill>
            <a:srgbClr val="FEFEFE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801" name="任意多边形 22"/>
          <p:cNvSpPr>
            <a:spLocks noChangeArrowheads="1"/>
          </p:cNvSpPr>
          <p:nvPr/>
        </p:nvSpPr>
        <p:spPr bwMode="auto">
          <a:xfrm rot="687363" flipH="1">
            <a:off x="7294563" y="2317750"/>
            <a:ext cx="1039812" cy="1041400"/>
          </a:xfrm>
          <a:custGeom>
            <a:avLst/>
            <a:gdLst>
              <a:gd name="T0" fmla="*/ 449489 w 1581512"/>
              <a:gd name="T1" fmla="*/ 0 h 1583344"/>
              <a:gd name="T2" fmla="*/ 449489 w 1581512"/>
              <a:gd name="T3" fmla="*/ 450508 h 1583344"/>
              <a:gd name="T4" fmla="*/ 57408 w 1581512"/>
              <a:gd name="T5" fmla="*/ 450508 h 1583344"/>
              <a:gd name="T6" fmla="*/ 58132 w 1581512"/>
              <a:gd name="T7" fmla="*/ 436147 h 1583344"/>
              <a:gd name="T8" fmla="*/ 0 w 1581512"/>
              <a:gd name="T9" fmla="*/ 389264 h 1583344"/>
              <a:gd name="T10" fmla="*/ 3920 w 1581512"/>
              <a:gd name="T11" fmla="*/ 363551 h 1583344"/>
              <a:gd name="T12" fmla="*/ 30421 w 1581512"/>
              <a:gd name="T13" fmla="*/ 278084 h 1583344"/>
              <a:gd name="T14" fmla="*/ 40311 w 1581512"/>
              <a:gd name="T15" fmla="*/ 257533 h 1583344"/>
              <a:gd name="T16" fmla="*/ 114112 w 1581512"/>
              <a:gd name="T17" fmla="*/ 252291 h 1583344"/>
              <a:gd name="T18" fmla="*/ 124168 w 1581512"/>
              <a:gd name="T19" fmla="*/ 235718 h 1583344"/>
              <a:gd name="T20" fmla="*/ 142306 w 1581512"/>
              <a:gd name="T21" fmla="*/ 211437 h 1583344"/>
              <a:gd name="T22" fmla="*/ 123504 w 1581512"/>
              <a:gd name="T23" fmla="*/ 138191 h 1583344"/>
              <a:gd name="T24" fmla="*/ 127890 w 1581512"/>
              <a:gd name="T25" fmla="*/ 133358 h 1583344"/>
              <a:gd name="T26" fmla="*/ 195201 w 1581512"/>
              <a:gd name="T27" fmla="*/ 77760 h 1583344"/>
              <a:gd name="T28" fmla="*/ 227072 w 1581512"/>
              <a:gd name="T29" fmla="*/ 58376 h 1583344"/>
              <a:gd name="T30" fmla="*/ 291177 w 1581512"/>
              <a:gd name="T31" fmla="*/ 96121 h 1583344"/>
              <a:gd name="T32" fmla="*/ 296780 w 1581512"/>
              <a:gd name="T33" fmla="*/ 93420 h 1583344"/>
              <a:gd name="T34" fmla="*/ 332825 w 1581512"/>
              <a:gd name="T35" fmla="*/ 80212 h 1583344"/>
              <a:gd name="T36" fmla="*/ 356705 w 1581512"/>
              <a:gd name="T37" fmla="*/ 74065 h 1583344"/>
              <a:gd name="T38" fmla="*/ 386459 w 1581512"/>
              <a:gd name="T39" fmla="*/ 4876 h 1583344"/>
              <a:gd name="T40" fmla="*/ 402988 w 1581512"/>
              <a:gd name="T41" fmla="*/ 2351 h 158334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581512"/>
              <a:gd name="T64" fmla="*/ 0 h 1583344"/>
              <a:gd name="T65" fmla="*/ 1581512 w 1581512"/>
              <a:gd name="T66" fmla="*/ 1583344 h 1583344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581512" h="1583344">
                <a:moveTo>
                  <a:pt x="1581512" y="0"/>
                </a:moveTo>
                <a:lnTo>
                  <a:pt x="1581512" y="1583344"/>
                </a:lnTo>
                <a:lnTo>
                  <a:pt x="201988" y="1583344"/>
                </a:lnTo>
                <a:lnTo>
                  <a:pt x="204537" y="1532872"/>
                </a:lnTo>
                <a:lnTo>
                  <a:pt x="0" y="1368099"/>
                </a:lnTo>
                <a:lnTo>
                  <a:pt x="13792" y="1277729"/>
                </a:lnTo>
                <a:cubicBezTo>
                  <a:pt x="35109" y="1173558"/>
                  <a:pt x="66547" y="1073074"/>
                  <a:pt x="107035" y="977350"/>
                </a:cubicBezTo>
                <a:lnTo>
                  <a:pt x="141831" y="905119"/>
                </a:lnTo>
                <a:lnTo>
                  <a:pt x="401497" y="886697"/>
                </a:lnTo>
                <a:lnTo>
                  <a:pt x="436882" y="828450"/>
                </a:lnTo>
                <a:lnTo>
                  <a:pt x="500697" y="743113"/>
                </a:lnTo>
                <a:lnTo>
                  <a:pt x="434542" y="485682"/>
                </a:lnTo>
                <a:lnTo>
                  <a:pt x="449978" y="468697"/>
                </a:lnTo>
                <a:cubicBezTo>
                  <a:pt x="522375" y="396301"/>
                  <a:pt x="601675" y="330809"/>
                  <a:pt x="686808" y="273295"/>
                </a:cubicBezTo>
                <a:lnTo>
                  <a:pt x="798947" y="205168"/>
                </a:lnTo>
                <a:lnTo>
                  <a:pt x="1024496" y="337827"/>
                </a:lnTo>
                <a:lnTo>
                  <a:pt x="1044209" y="328331"/>
                </a:lnTo>
                <a:cubicBezTo>
                  <a:pt x="1085495" y="310868"/>
                  <a:pt x="1127808" y="295357"/>
                  <a:pt x="1171032" y="281913"/>
                </a:cubicBezTo>
                <a:lnTo>
                  <a:pt x="1255054" y="260309"/>
                </a:lnTo>
                <a:lnTo>
                  <a:pt x="1359743" y="17138"/>
                </a:lnTo>
                <a:lnTo>
                  <a:pt x="1417899" y="8262"/>
                </a:lnTo>
                <a:lnTo>
                  <a:pt x="1581512" y="0"/>
                </a:lnTo>
                <a:close/>
              </a:path>
            </a:pathLst>
          </a:custGeom>
          <a:solidFill>
            <a:srgbClr val="FEFEFE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802" name="任意多边形 23"/>
          <p:cNvSpPr>
            <a:spLocks noChangeArrowheads="1"/>
          </p:cNvSpPr>
          <p:nvPr/>
        </p:nvSpPr>
        <p:spPr bwMode="auto">
          <a:xfrm rot="687363">
            <a:off x="6275389" y="2111375"/>
            <a:ext cx="1039812" cy="1041400"/>
          </a:xfrm>
          <a:custGeom>
            <a:avLst/>
            <a:gdLst>
              <a:gd name="T0" fmla="*/ 449489 w 1581512"/>
              <a:gd name="T1" fmla="*/ 0 h 1583344"/>
              <a:gd name="T2" fmla="*/ 449489 w 1581512"/>
              <a:gd name="T3" fmla="*/ 450508 h 1583344"/>
              <a:gd name="T4" fmla="*/ 57408 w 1581512"/>
              <a:gd name="T5" fmla="*/ 450508 h 1583344"/>
              <a:gd name="T6" fmla="*/ 58132 w 1581512"/>
              <a:gd name="T7" fmla="*/ 436147 h 1583344"/>
              <a:gd name="T8" fmla="*/ 0 w 1581512"/>
              <a:gd name="T9" fmla="*/ 389264 h 1583344"/>
              <a:gd name="T10" fmla="*/ 3920 w 1581512"/>
              <a:gd name="T11" fmla="*/ 363551 h 1583344"/>
              <a:gd name="T12" fmla="*/ 30421 w 1581512"/>
              <a:gd name="T13" fmla="*/ 278084 h 1583344"/>
              <a:gd name="T14" fmla="*/ 40311 w 1581512"/>
              <a:gd name="T15" fmla="*/ 257533 h 1583344"/>
              <a:gd name="T16" fmla="*/ 114112 w 1581512"/>
              <a:gd name="T17" fmla="*/ 252291 h 1583344"/>
              <a:gd name="T18" fmla="*/ 124168 w 1581512"/>
              <a:gd name="T19" fmla="*/ 235718 h 1583344"/>
              <a:gd name="T20" fmla="*/ 142306 w 1581512"/>
              <a:gd name="T21" fmla="*/ 211437 h 1583344"/>
              <a:gd name="T22" fmla="*/ 123504 w 1581512"/>
              <a:gd name="T23" fmla="*/ 138191 h 1583344"/>
              <a:gd name="T24" fmla="*/ 127890 w 1581512"/>
              <a:gd name="T25" fmla="*/ 133358 h 1583344"/>
              <a:gd name="T26" fmla="*/ 195201 w 1581512"/>
              <a:gd name="T27" fmla="*/ 77760 h 1583344"/>
              <a:gd name="T28" fmla="*/ 227072 w 1581512"/>
              <a:gd name="T29" fmla="*/ 58376 h 1583344"/>
              <a:gd name="T30" fmla="*/ 291177 w 1581512"/>
              <a:gd name="T31" fmla="*/ 96121 h 1583344"/>
              <a:gd name="T32" fmla="*/ 296780 w 1581512"/>
              <a:gd name="T33" fmla="*/ 93420 h 1583344"/>
              <a:gd name="T34" fmla="*/ 332825 w 1581512"/>
              <a:gd name="T35" fmla="*/ 80212 h 1583344"/>
              <a:gd name="T36" fmla="*/ 356705 w 1581512"/>
              <a:gd name="T37" fmla="*/ 74065 h 1583344"/>
              <a:gd name="T38" fmla="*/ 386459 w 1581512"/>
              <a:gd name="T39" fmla="*/ 4876 h 1583344"/>
              <a:gd name="T40" fmla="*/ 402988 w 1581512"/>
              <a:gd name="T41" fmla="*/ 2351 h 158334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581512"/>
              <a:gd name="T64" fmla="*/ 0 h 1583344"/>
              <a:gd name="T65" fmla="*/ 1581512 w 1581512"/>
              <a:gd name="T66" fmla="*/ 1583344 h 1583344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581512" h="1583344">
                <a:moveTo>
                  <a:pt x="1581512" y="0"/>
                </a:moveTo>
                <a:lnTo>
                  <a:pt x="1581512" y="1583344"/>
                </a:lnTo>
                <a:lnTo>
                  <a:pt x="201988" y="1583344"/>
                </a:lnTo>
                <a:lnTo>
                  <a:pt x="204537" y="1532872"/>
                </a:lnTo>
                <a:lnTo>
                  <a:pt x="0" y="1368099"/>
                </a:lnTo>
                <a:lnTo>
                  <a:pt x="13792" y="1277729"/>
                </a:lnTo>
                <a:cubicBezTo>
                  <a:pt x="35109" y="1173558"/>
                  <a:pt x="66547" y="1073074"/>
                  <a:pt x="107035" y="977350"/>
                </a:cubicBezTo>
                <a:lnTo>
                  <a:pt x="141831" y="905119"/>
                </a:lnTo>
                <a:lnTo>
                  <a:pt x="401497" y="886697"/>
                </a:lnTo>
                <a:lnTo>
                  <a:pt x="436882" y="828450"/>
                </a:lnTo>
                <a:lnTo>
                  <a:pt x="500697" y="743113"/>
                </a:lnTo>
                <a:lnTo>
                  <a:pt x="434542" y="485682"/>
                </a:lnTo>
                <a:lnTo>
                  <a:pt x="449978" y="468697"/>
                </a:lnTo>
                <a:cubicBezTo>
                  <a:pt x="522375" y="396301"/>
                  <a:pt x="601675" y="330809"/>
                  <a:pt x="686808" y="273295"/>
                </a:cubicBezTo>
                <a:lnTo>
                  <a:pt x="798947" y="205168"/>
                </a:lnTo>
                <a:lnTo>
                  <a:pt x="1024496" y="337827"/>
                </a:lnTo>
                <a:lnTo>
                  <a:pt x="1044209" y="328331"/>
                </a:lnTo>
                <a:cubicBezTo>
                  <a:pt x="1085495" y="310868"/>
                  <a:pt x="1127808" y="295357"/>
                  <a:pt x="1171032" y="281913"/>
                </a:cubicBezTo>
                <a:lnTo>
                  <a:pt x="1255054" y="260309"/>
                </a:lnTo>
                <a:lnTo>
                  <a:pt x="1359743" y="17138"/>
                </a:lnTo>
                <a:lnTo>
                  <a:pt x="1417899" y="8262"/>
                </a:lnTo>
                <a:lnTo>
                  <a:pt x="1581512" y="0"/>
                </a:lnTo>
                <a:close/>
              </a:path>
            </a:pathLst>
          </a:custGeom>
          <a:solidFill>
            <a:srgbClr val="FEFEFE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803" name="任意多边形 24"/>
          <p:cNvSpPr>
            <a:spLocks noChangeArrowheads="1"/>
          </p:cNvSpPr>
          <p:nvPr/>
        </p:nvSpPr>
        <p:spPr bwMode="auto">
          <a:xfrm rot="687363" flipH="1" flipV="1">
            <a:off x="7088189" y="3336925"/>
            <a:ext cx="1039812" cy="1041400"/>
          </a:xfrm>
          <a:custGeom>
            <a:avLst/>
            <a:gdLst>
              <a:gd name="T0" fmla="*/ 449489 w 1581512"/>
              <a:gd name="T1" fmla="*/ 0 h 1583344"/>
              <a:gd name="T2" fmla="*/ 449489 w 1581512"/>
              <a:gd name="T3" fmla="*/ 450508 h 1583344"/>
              <a:gd name="T4" fmla="*/ 57408 w 1581512"/>
              <a:gd name="T5" fmla="*/ 450508 h 1583344"/>
              <a:gd name="T6" fmla="*/ 58132 w 1581512"/>
              <a:gd name="T7" fmla="*/ 436147 h 1583344"/>
              <a:gd name="T8" fmla="*/ 0 w 1581512"/>
              <a:gd name="T9" fmla="*/ 389264 h 1583344"/>
              <a:gd name="T10" fmla="*/ 3920 w 1581512"/>
              <a:gd name="T11" fmla="*/ 363551 h 1583344"/>
              <a:gd name="T12" fmla="*/ 30421 w 1581512"/>
              <a:gd name="T13" fmla="*/ 278084 h 1583344"/>
              <a:gd name="T14" fmla="*/ 40311 w 1581512"/>
              <a:gd name="T15" fmla="*/ 257533 h 1583344"/>
              <a:gd name="T16" fmla="*/ 114112 w 1581512"/>
              <a:gd name="T17" fmla="*/ 252291 h 1583344"/>
              <a:gd name="T18" fmla="*/ 124168 w 1581512"/>
              <a:gd name="T19" fmla="*/ 235718 h 1583344"/>
              <a:gd name="T20" fmla="*/ 142306 w 1581512"/>
              <a:gd name="T21" fmla="*/ 211437 h 1583344"/>
              <a:gd name="T22" fmla="*/ 123504 w 1581512"/>
              <a:gd name="T23" fmla="*/ 138191 h 1583344"/>
              <a:gd name="T24" fmla="*/ 127890 w 1581512"/>
              <a:gd name="T25" fmla="*/ 133358 h 1583344"/>
              <a:gd name="T26" fmla="*/ 195201 w 1581512"/>
              <a:gd name="T27" fmla="*/ 77760 h 1583344"/>
              <a:gd name="T28" fmla="*/ 227072 w 1581512"/>
              <a:gd name="T29" fmla="*/ 58376 h 1583344"/>
              <a:gd name="T30" fmla="*/ 291177 w 1581512"/>
              <a:gd name="T31" fmla="*/ 96121 h 1583344"/>
              <a:gd name="T32" fmla="*/ 296780 w 1581512"/>
              <a:gd name="T33" fmla="*/ 93420 h 1583344"/>
              <a:gd name="T34" fmla="*/ 332825 w 1581512"/>
              <a:gd name="T35" fmla="*/ 80212 h 1583344"/>
              <a:gd name="T36" fmla="*/ 356705 w 1581512"/>
              <a:gd name="T37" fmla="*/ 74065 h 1583344"/>
              <a:gd name="T38" fmla="*/ 386459 w 1581512"/>
              <a:gd name="T39" fmla="*/ 4876 h 1583344"/>
              <a:gd name="T40" fmla="*/ 402988 w 1581512"/>
              <a:gd name="T41" fmla="*/ 2351 h 158334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581512"/>
              <a:gd name="T64" fmla="*/ 0 h 1583344"/>
              <a:gd name="T65" fmla="*/ 1581512 w 1581512"/>
              <a:gd name="T66" fmla="*/ 1583344 h 1583344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581512" h="1583344">
                <a:moveTo>
                  <a:pt x="1581512" y="0"/>
                </a:moveTo>
                <a:lnTo>
                  <a:pt x="1581512" y="1583344"/>
                </a:lnTo>
                <a:lnTo>
                  <a:pt x="201988" y="1583344"/>
                </a:lnTo>
                <a:lnTo>
                  <a:pt x="204537" y="1532872"/>
                </a:lnTo>
                <a:lnTo>
                  <a:pt x="0" y="1368099"/>
                </a:lnTo>
                <a:lnTo>
                  <a:pt x="13792" y="1277729"/>
                </a:lnTo>
                <a:cubicBezTo>
                  <a:pt x="35109" y="1173558"/>
                  <a:pt x="66547" y="1073074"/>
                  <a:pt x="107035" y="977350"/>
                </a:cubicBezTo>
                <a:lnTo>
                  <a:pt x="141831" y="905119"/>
                </a:lnTo>
                <a:lnTo>
                  <a:pt x="401497" y="886697"/>
                </a:lnTo>
                <a:lnTo>
                  <a:pt x="436882" y="828450"/>
                </a:lnTo>
                <a:lnTo>
                  <a:pt x="500697" y="743113"/>
                </a:lnTo>
                <a:lnTo>
                  <a:pt x="434542" y="485682"/>
                </a:lnTo>
                <a:lnTo>
                  <a:pt x="449978" y="468697"/>
                </a:lnTo>
                <a:cubicBezTo>
                  <a:pt x="522375" y="396301"/>
                  <a:pt x="601675" y="330809"/>
                  <a:pt x="686808" y="273295"/>
                </a:cubicBezTo>
                <a:lnTo>
                  <a:pt x="798947" y="205168"/>
                </a:lnTo>
                <a:lnTo>
                  <a:pt x="1024496" y="337827"/>
                </a:lnTo>
                <a:lnTo>
                  <a:pt x="1044209" y="328331"/>
                </a:lnTo>
                <a:cubicBezTo>
                  <a:pt x="1085495" y="310868"/>
                  <a:pt x="1127808" y="295357"/>
                  <a:pt x="1171032" y="281913"/>
                </a:cubicBezTo>
                <a:lnTo>
                  <a:pt x="1255054" y="260309"/>
                </a:lnTo>
                <a:lnTo>
                  <a:pt x="1359743" y="17138"/>
                </a:lnTo>
                <a:lnTo>
                  <a:pt x="1417899" y="8262"/>
                </a:lnTo>
                <a:lnTo>
                  <a:pt x="1581512" y="0"/>
                </a:lnTo>
                <a:close/>
              </a:path>
            </a:pathLst>
          </a:custGeom>
          <a:solidFill>
            <a:srgbClr val="FEFEFE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804" name="任意多边形 25"/>
          <p:cNvSpPr>
            <a:spLocks noChangeArrowheads="1"/>
          </p:cNvSpPr>
          <p:nvPr/>
        </p:nvSpPr>
        <p:spPr bwMode="auto">
          <a:xfrm rot="687363" flipV="1">
            <a:off x="6069014" y="3130550"/>
            <a:ext cx="1039812" cy="1041400"/>
          </a:xfrm>
          <a:custGeom>
            <a:avLst/>
            <a:gdLst>
              <a:gd name="T0" fmla="*/ 449489 w 1581512"/>
              <a:gd name="T1" fmla="*/ 0 h 1583344"/>
              <a:gd name="T2" fmla="*/ 449489 w 1581512"/>
              <a:gd name="T3" fmla="*/ 450508 h 1583344"/>
              <a:gd name="T4" fmla="*/ 57408 w 1581512"/>
              <a:gd name="T5" fmla="*/ 450508 h 1583344"/>
              <a:gd name="T6" fmla="*/ 58132 w 1581512"/>
              <a:gd name="T7" fmla="*/ 436147 h 1583344"/>
              <a:gd name="T8" fmla="*/ 0 w 1581512"/>
              <a:gd name="T9" fmla="*/ 389264 h 1583344"/>
              <a:gd name="T10" fmla="*/ 3920 w 1581512"/>
              <a:gd name="T11" fmla="*/ 363551 h 1583344"/>
              <a:gd name="T12" fmla="*/ 30421 w 1581512"/>
              <a:gd name="T13" fmla="*/ 278084 h 1583344"/>
              <a:gd name="T14" fmla="*/ 40311 w 1581512"/>
              <a:gd name="T15" fmla="*/ 257533 h 1583344"/>
              <a:gd name="T16" fmla="*/ 114112 w 1581512"/>
              <a:gd name="T17" fmla="*/ 252291 h 1583344"/>
              <a:gd name="T18" fmla="*/ 124168 w 1581512"/>
              <a:gd name="T19" fmla="*/ 235718 h 1583344"/>
              <a:gd name="T20" fmla="*/ 142306 w 1581512"/>
              <a:gd name="T21" fmla="*/ 211437 h 1583344"/>
              <a:gd name="T22" fmla="*/ 123504 w 1581512"/>
              <a:gd name="T23" fmla="*/ 138191 h 1583344"/>
              <a:gd name="T24" fmla="*/ 127890 w 1581512"/>
              <a:gd name="T25" fmla="*/ 133358 h 1583344"/>
              <a:gd name="T26" fmla="*/ 195201 w 1581512"/>
              <a:gd name="T27" fmla="*/ 77760 h 1583344"/>
              <a:gd name="T28" fmla="*/ 227072 w 1581512"/>
              <a:gd name="T29" fmla="*/ 58376 h 1583344"/>
              <a:gd name="T30" fmla="*/ 291177 w 1581512"/>
              <a:gd name="T31" fmla="*/ 96121 h 1583344"/>
              <a:gd name="T32" fmla="*/ 296780 w 1581512"/>
              <a:gd name="T33" fmla="*/ 93420 h 1583344"/>
              <a:gd name="T34" fmla="*/ 332825 w 1581512"/>
              <a:gd name="T35" fmla="*/ 80212 h 1583344"/>
              <a:gd name="T36" fmla="*/ 356705 w 1581512"/>
              <a:gd name="T37" fmla="*/ 74065 h 1583344"/>
              <a:gd name="T38" fmla="*/ 386459 w 1581512"/>
              <a:gd name="T39" fmla="*/ 4876 h 1583344"/>
              <a:gd name="T40" fmla="*/ 402988 w 1581512"/>
              <a:gd name="T41" fmla="*/ 2351 h 158334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581512"/>
              <a:gd name="T64" fmla="*/ 0 h 1583344"/>
              <a:gd name="T65" fmla="*/ 1581512 w 1581512"/>
              <a:gd name="T66" fmla="*/ 1583344 h 1583344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581512" h="1583344">
                <a:moveTo>
                  <a:pt x="1581512" y="0"/>
                </a:moveTo>
                <a:lnTo>
                  <a:pt x="1581512" y="1583344"/>
                </a:lnTo>
                <a:lnTo>
                  <a:pt x="201988" y="1583344"/>
                </a:lnTo>
                <a:lnTo>
                  <a:pt x="204537" y="1532872"/>
                </a:lnTo>
                <a:lnTo>
                  <a:pt x="0" y="1368099"/>
                </a:lnTo>
                <a:lnTo>
                  <a:pt x="13792" y="1277729"/>
                </a:lnTo>
                <a:cubicBezTo>
                  <a:pt x="35109" y="1173558"/>
                  <a:pt x="66547" y="1073074"/>
                  <a:pt x="107035" y="977350"/>
                </a:cubicBezTo>
                <a:lnTo>
                  <a:pt x="141831" y="905119"/>
                </a:lnTo>
                <a:lnTo>
                  <a:pt x="401497" y="886697"/>
                </a:lnTo>
                <a:lnTo>
                  <a:pt x="436882" y="828450"/>
                </a:lnTo>
                <a:lnTo>
                  <a:pt x="500697" y="743113"/>
                </a:lnTo>
                <a:lnTo>
                  <a:pt x="434542" y="485682"/>
                </a:lnTo>
                <a:lnTo>
                  <a:pt x="449978" y="468697"/>
                </a:lnTo>
                <a:cubicBezTo>
                  <a:pt x="522375" y="396301"/>
                  <a:pt x="601675" y="330809"/>
                  <a:pt x="686808" y="273295"/>
                </a:cubicBezTo>
                <a:lnTo>
                  <a:pt x="798947" y="205168"/>
                </a:lnTo>
                <a:lnTo>
                  <a:pt x="1024496" y="337827"/>
                </a:lnTo>
                <a:lnTo>
                  <a:pt x="1044209" y="328331"/>
                </a:lnTo>
                <a:cubicBezTo>
                  <a:pt x="1085495" y="310868"/>
                  <a:pt x="1127808" y="295357"/>
                  <a:pt x="1171032" y="281913"/>
                </a:cubicBezTo>
                <a:lnTo>
                  <a:pt x="1255054" y="260309"/>
                </a:lnTo>
                <a:lnTo>
                  <a:pt x="1359743" y="17138"/>
                </a:lnTo>
                <a:lnTo>
                  <a:pt x="1417899" y="8262"/>
                </a:lnTo>
                <a:lnTo>
                  <a:pt x="1581512" y="0"/>
                </a:lnTo>
                <a:close/>
              </a:path>
            </a:pathLst>
          </a:custGeom>
          <a:solidFill>
            <a:srgbClr val="FEFEFE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805" name="文本框 36"/>
          <p:cNvSpPr>
            <a:spLocks noChangeArrowheads="1"/>
          </p:cNvSpPr>
          <p:nvPr/>
        </p:nvSpPr>
        <p:spPr bwMode="auto">
          <a:xfrm>
            <a:off x="560388" y="4948239"/>
            <a:ext cx="278634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3806" name="文本框 37"/>
          <p:cNvSpPr>
            <a:spLocks noChangeArrowheads="1"/>
          </p:cNvSpPr>
          <p:nvPr/>
        </p:nvSpPr>
        <p:spPr bwMode="auto">
          <a:xfrm>
            <a:off x="2917825" y="2079626"/>
            <a:ext cx="278634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000" b="1">
                <a:solidFill>
                  <a:srgbClr val="FEFEFE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3807" name="文本框 38"/>
          <p:cNvSpPr>
            <a:spLocks noChangeArrowheads="1"/>
          </p:cNvSpPr>
          <p:nvPr/>
        </p:nvSpPr>
        <p:spPr bwMode="auto">
          <a:xfrm>
            <a:off x="8428037" y="2506664"/>
            <a:ext cx="278634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3808" name="文本框 39"/>
          <p:cNvSpPr>
            <a:spLocks noChangeArrowheads="1"/>
          </p:cNvSpPr>
          <p:nvPr/>
        </p:nvSpPr>
        <p:spPr bwMode="auto">
          <a:xfrm>
            <a:off x="6770688" y="4973639"/>
            <a:ext cx="278634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33809" name="组合 40"/>
          <p:cNvGrpSpPr>
            <a:grpSpLocks/>
          </p:cNvGrpSpPr>
          <p:nvPr/>
        </p:nvGrpSpPr>
        <p:grpSpPr bwMode="auto">
          <a:xfrm>
            <a:off x="4464050" y="3865563"/>
            <a:ext cx="463551" cy="517525"/>
            <a:chOff x="0" y="0"/>
            <a:chExt cx="402656" cy="450303"/>
          </a:xfrm>
        </p:grpSpPr>
        <p:sp>
          <p:nvSpPr>
            <p:cNvPr id="33842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147483646 w 26"/>
                <a:gd name="T1" fmla="*/ 0 h 26"/>
                <a:gd name="T2" fmla="*/ 0 w 26"/>
                <a:gd name="T3" fmla="*/ 2147483646 h 26"/>
                <a:gd name="T4" fmla="*/ 2147483646 w 26"/>
                <a:gd name="T5" fmla="*/ 2147483646 h 26"/>
                <a:gd name="T6" fmla="*/ 2147483646 w 26"/>
                <a:gd name="T7" fmla="*/ 2147483646 h 26"/>
                <a:gd name="T8" fmla="*/ 2147483646 w 26"/>
                <a:gd name="T9" fmla="*/ 0 h 26"/>
                <a:gd name="T10" fmla="*/ 2147483646 w 26"/>
                <a:gd name="T11" fmla="*/ 2147483646 h 26"/>
                <a:gd name="T12" fmla="*/ 2147483646 w 26"/>
                <a:gd name="T13" fmla="*/ 2147483646 h 26"/>
                <a:gd name="T14" fmla="*/ 2147483646 w 26"/>
                <a:gd name="T15" fmla="*/ 2147483646 h 26"/>
                <a:gd name="T16" fmla="*/ 2147483646 w 26"/>
                <a:gd name="T17" fmla="*/ 2147483646 h 26"/>
                <a:gd name="T18" fmla="*/ 2147483646 w 26"/>
                <a:gd name="T19" fmla="*/ 214748364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3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147483646 w 22"/>
                <a:gd name="T1" fmla="*/ 0 h 22"/>
                <a:gd name="T2" fmla="*/ 0 w 22"/>
                <a:gd name="T3" fmla="*/ 2147483646 h 22"/>
                <a:gd name="T4" fmla="*/ 2147483646 w 22"/>
                <a:gd name="T5" fmla="*/ 2147483646 h 22"/>
                <a:gd name="T6" fmla="*/ 2147483646 w 22"/>
                <a:gd name="T7" fmla="*/ 2147483646 h 22"/>
                <a:gd name="T8" fmla="*/ 2147483646 w 22"/>
                <a:gd name="T9" fmla="*/ 0 h 22"/>
                <a:gd name="T10" fmla="*/ 2147483646 w 22"/>
                <a:gd name="T11" fmla="*/ 2147483646 h 22"/>
                <a:gd name="T12" fmla="*/ 2147483646 w 22"/>
                <a:gd name="T13" fmla="*/ 2147483646 h 22"/>
                <a:gd name="T14" fmla="*/ 2147483646 w 22"/>
                <a:gd name="T15" fmla="*/ 2147483646 h 22"/>
                <a:gd name="T16" fmla="*/ 2147483646 w 22"/>
                <a:gd name="T17" fmla="*/ 2147483646 h 22"/>
                <a:gd name="T18" fmla="*/ 2147483646 w 22"/>
                <a:gd name="T19" fmla="*/ 2147483646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4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2147483646 w 14"/>
                <a:gd name="T1" fmla="*/ 0 h 14"/>
                <a:gd name="T2" fmla="*/ 0 w 14"/>
                <a:gd name="T3" fmla="*/ 2147483646 h 14"/>
                <a:gd name="T4" fmla="*/ 2147483646 w 14"/>
                <a:gd name="T5" fmla="*/ 2147483646 h 14"/>
                <a:gd name="T6" fmla="*/ 2147483646 w 14"/>
                <a:gd name="T7" fmla="*/ 2147483646 h 14"/>
                <a:gd name="T8" fmla="*/ 2147483646 w 14"/>
                <a:gd name="T9" fmla="*/ 0 h 14"/>
                <a:gd name="T10" fmla="*/ 2147483646 w 14"/>
                <a:gd name="T11" fmla="*/ 2147483646 h 14"/>
                <a:gd name="T12" fmla="*/ 2147483646 w 14"/>
                <a:gd name="T13" fmla="*/ 2147483646 h 14"/>
                <a:gd name="T14" fmla="*/ 2147483646 w 14"/>
                <a:gd name="T15" fmla="*/ 2147483646 h 14"/>
                <a:gd name="T16" fmla="*/ 2147483646 w 14"/>
                <a:gd name="T17" fmla="*/ 2147483646 h 14"/>
                <a:gd name="T18" fmla="*/ 2147483646 w 14"/>
                <a:gd name="T19" fmla="*/ 2147483646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5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2147483646 w 44"/>
                <a:gd name="T1" fmla="*/ 0 h 44"/>
                <a:gd name="T2" fmla="*/ 0 w 44"/>
                <a:gd name="T3" fmla="*/ 2147483646 h 44"/>
                <a:gd name="T4" fmla="*/ 2147483646 w 44"/>
                <a:gd name="T5" fmla="*/ 2147483646 h 44"/>
                <a:gd name="T6" fmla="*/ 2147483646 w 44"/>
                <a:gd name="T7" fmla="*/ 2147483646 h 44"/>
                <a:gd name="T8" fmla="*/ 2147483646 w 44"/>
                <a:gd name="T9" fmla="*/ 0 h 44"/>
                <a:gd name="T10" fmla="*/ 2147483646 w 44"/>
                <a:gd name="T11" fmla="*/ 2147483646 h 44"/>
                <a:gd name="T12" fmla="*/ 2147483646 w 44"/>
                <a:gd name="T13" fmla="*/ 2147483646 h 44"/>
                <a:gd name="T14" fmla="*/ 2147483646 w 44"/>
                <a:gd name="T15" fmla="*/ 2147483646 h 44"/>
                <a:gd name="T16" fmla="*/ 2147483646 w 44"/>
                <a:gd name="T17" fmla="*/ 2147483646 h 44"/>
                <a:gd name="T18" fmla="*/ 2147483646 w 44"/>
                <a:gd name="T19" fmla="*/ 2147483646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6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2147483646 w 182"/>
                <a:gd name="T1" fmla="*/ 2147483646 h 204"/>
                <a:gd name="T2" fmla="*/ 2147483646 w 182"/>
                <a:gd name="T3" fmla="*/ 2147483646 h 204"/>
                <a:gd name="T4" fmla="*/ 2147483646 w 182"/>
                <a:gd name="T5" fmla="*/ 0 h 204"/>
                <a:gd name="T6" fmla="*/ 2147483646 w 182"/>
                <a:gd name="T7" fmla="*/ 2147483646 h 204"/>
                <a:gd name="T8" fmla="*/ 0 w 182"/>
                <a:gd name="T9" fmla="*/ 2147483646 h 204"/>
                <a:gd name="T10" fmla="*/ 2147483646 w 182"/>
                <a:gd name="T11" fmla="*/ 2147483646 h 204"/>
                <a:gd name="T12" fmla="*/ 2147483646 w 182"/>
                <a:gd name="T13" fmla="*/ 2147483646 h 204"/>
                <a:gd name="T14" fmla="*/ 2147483646 w 182"/>
                <a:gd name="T15" fmla="*/ 2147483646 h 204"/>
                <a:gd name="T16" fmla="*/ 2147483646 w 182"/>
                <a:gd name="T17" fmla="*/ 2147483646 h 204"/>
                <a:gd name="T18" fmla="*/ 2147483646 w 182"/>
                <a:gd name="T19" fmla="*/ 2147483646 h 204"/>
                <a:gd name="T20" fmla="*/ 2147483646 w 182"/>
                <a:gd name="T21" fmla="*/ 2147483646 h 204"/>
                <a:gd name="T22" fmla="*/ 2147483646 w 182"/>
                <a:gd name="T23" fmla="*/ 2147483646 h 204"/>
                <a:gd name="T24" fmla="*/ 2147483646 w 182"/>
                <a:gd name="T25" fmla="*/ 2147483646 h 204"/>
                <a:gd name="T26" fmla="*/ 2147483646 w 182"/>
                <a:gd name="T27" fmla="*/ 2147483646 h 204"/>
                <a:gd name="T28" fmla="*/ 2147483646 w 182"/>
                <a:gd name="T29" fmla="*/ 2147483646 h 204"/>
                <a:gd name="T30" fmla="*/ 2147483646 w 182"/>
                <a:gd name="T31" fmla="*/ 2147483646 h 204"/>
                <a:gd name="T32" fmla="*/ 2147483646 w 182"/>
                <a:gd name="T33" fmla="*/ 2147483646 h 204"/>
                <a:gd name="T34" fmla="*/ 2147483646 w 182"/>
                <a:gd name="T35" fmla="*/ 2147483646 h 204"/>
                <a:gd name="T36" fmla="*/ 2147483646 w 182"/>
                <a:gd name="T37" fmla="*/ 2147483646 h 204"/>
                <a:gd name="T38" fmla="*/ 2147483646 w 182"/>
                <a:gd name="T39" fmla="*/ 2147483646 h 204"/>
                <a:gd name="T40" fmla="*/ 2147483646 w 182"/>
                <a:gd name="T41" fmla="*/ 2147483646 h 204"/>
                <a:gd name="T42" fmla="*/ 2147483646 w 182"/>
                <a:gd name="T43" fmla="*/ 2147483646 h 204"/>
                <a:gd name="T44" fmla="*/ 2147483646 w 182"/>
                <a:gd name="T45" fmla="*/ 2147483646 h 204"/>
                <a:gd name="T46" fmla="*/ 2147483646 w 182"/>
                <a:gd name="T47" fmla="*/ 2147483646 h 204"/>
                <a:gd name="T48" fmla="*/ 2147483646 w 182"/>
                <a:gd name="T49" fmla="*/ 2147483646 h 204"/>
                <a:gd name="T50" fmla="*/ 2147483646 w 182"/>
                <a:gd name="T51" fmla="*/ 2147483646 h 204"/>
                <a:gd name="T52" fmla="*/ 2147483646 w 182"/>
                <a:gd name="T53" fmla="*/ 2147483646 h 204"/>
                <a:gd name="T54" fmla="*/ 2147483646 w 182"/>
                <a:gd name="T55" fmla="*/ 2147483646 h 204"/>
                <a:gd name="T56" fmla="*/ 2147483646 w 182"/>
                <a:gd name="T57" fmla="*/ 2147483646 h 204"/>
                <a:gd name="T58" fmla="*/ 2147483646 w 182"/>
                <a:gd name="T59" fmla="*/ 2147483646 h 204"/>
                <a:gd name="T60" fmla="*/ 2147483646 w 182"/>
                <a:gd name="T61" fmla="*/ 2147483646 h 204"/>
                <a:gd name="T62" fmla="*/ 2147483646 w 182"/>
                <a:gd name="T63" fmla="*/ 2147483646 h 204"/>
                <a:gd name="T64" fmla="*/ 2147483646 w 182"/>
                <a:gd name="T65" fmla="*/ 2147483646 h 204"/>
                <a:gd name="T66" fmla="*/ 2147483646 w 182"/>
                <a:gd name="T67" fmla="*/ 2147483646 h 204"/>
                <a:gd name="T68" fmla="*/ 2147483646 w 182"/>
                <a:gd name="T69" fmla="*/ 2147483646 h 204"/>
                <a:gd name="T70" fmla="*/ 2147483646 w 182"/>
                <a:gd name="T71" fmla="*/ 2147483646 h 204"/>
                <a:gd name="T72" fmla="*/ 2147483646 w 182"/>
                <a:gd name="T73" fmla="*/ 2147483646 h 204"/>
                <a:gd name="T74" fmla="*/ 2147483646 w 182"/>
                <a:gd name="T75" fmla="*/ 2147483646 h 204"/>
                <a:gd name="T76" fmla="*/ 2147483646 w 182"/>
                <a:gd name="T77" fmla="*/ 2147483646 h 204"/>
                <a:gd name="T78" fmla="*/ 2147483646 w 182"/>
                <a:gd name="T79" fmla="*/ 2147483646 h 204"/>
                <a:gd name="T80" fmla="*/ 2147483646 w 182"/>
                <a:gd name="T81" fmla="*/ 2147483646 h 204"/>
                <a:gd name="T82" fmla="*/ 2147483646 w 182"/>
                <a:gd name="T83" fmla="*/ 2147483646 h 204"/>
                <a:gd name="T84" fmla="*/ 2147483646 w 182"/>
                <a:gd name="T85" fmla="*/ 2147483646 h 204"/>
                <a:gd name="T86" fmla="*/ 2147483646 w 182"/>
                <a:gd name="T87" fmla="*/ 2147483646 h 204"/>
                <a:gd name="T88" fmla="*/ 2147483646 w 182"/>
                <a:gd name="T89" fmla="*/ 2147483646 h 204"/>
                <a:gd name="T90" fmla="*/ 2147483646 w 182"/>
                <a:gd name="T91" fmla="*/ 2147483646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10" name="组合 46"/>
          <p:cNvGrpSpPr>
            <a:grpSpLocks/>
          </p:cNvGrpSpPr>
          <p:nvPr/>
        </p:nvGrpSpPr>
        <p:grpSpPr bwMode="auto">
          <a:xfrm>
            <a:off x="4470400" y="5000627"/>
            <a:ext cx="441325" cy="500063"/>
            <a:chOff x="0" y="0"/>
            <a:chExt cx="406393" cy="459645"/>
          </a:xfrm>
        </p:grpSpPr>
        <p:sp>
          <p:nvSpPr>
            <p:cNvPr id="33839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2147483646 w 159"/>
                <a:gd name="T1" fmla="*/ 2147483646 h 207"/>
                <a:gd name="T2" fmla="*/ 2147483646 w 159"/>
                <a:gd name="T3" fmla="*/ 2147483646 h 207"/>
                <a:gd name="T4" fmla="*/ 2147483646 w 159"/>
                <a:gd name="T5" fmla="*/ 2147483646 h 207"/>
                <a:gd name="T6" fmla="*/ 2147483646 w 159"/>
                <a:gd name="T7" fmla="*/ 2147483646 h 207"/>
                <a:gd name="T8" fmla="*/ 2147483646 w 159"/>
                <a:gd name="T9" fmla="*/ 2147483646 h 207"/>
                <a:gd name="T10" fmla="*/ 2147483646 w 159"/>
                <a:gd name="T11" fmla="*/ 2147483646 h 207"/>
                <a:gd name="T12" fmla="*/ 2147483646 w 159"/>
                <a:gd name="T13" fmla="*/ 2147483646 h 207"/>
                <a:gd name="T14" fmla="*/ 2147483646 w 159"/>
                <a:gd name="T15" fmla="*/ 2147483646 h 207"/>
                <a:gd name="T16" fmla="*/ 2147483646 w 159"/>
                <a:gd name="T17" fmla="*/ 2147483646 h 207"/>
                <a:gd name="T18" fmla="*/ 2147483646 w 159"/>
                <a:gd name="T19" fmla="*/ 2147483646 h 207"/>
                <a:gd name="T20" fmla="*/ 2147483646 w 159"/>
                <a:gd name="T21" fmla="*/ 2147483646 h 207"/>
                <a:gd name="T22" fmla="*/ 2147483646 w 159"/>
                <a:gd name="T23" fmla="*/ 2147483646 h 207"/>
                <a:gd name="T24" fmla="*/ 2147483646 w 159"/>
                <a:gd name="T25" fmla="*/ 2147483646 h 207"/>
                <a:gd name="T26" fmla="*/ 2147483646 w 159"/>
                <a:gd name="T27" fmla="*/ 2147483646 h 207"/>
                <a:gd name="T28" fmla="*/ 2147483646 w 159"/>
                <a:gd name="T29" fmla="*/ 2147483646 h 207"/>
                <a:gd name="T30" fmla="*/ 2147483646 w 159"/>
                <a:gd name="T31" fmla="*/ 2147483646 h 207"/>
                <a:gd name="T32" fmla="*/ 2147483646 w 159"/>
                <a:gd name="T33" fmla="*/ 2147483646 h 207"/>
                <a:gd name="T34" fmla="*/ 2147483646 w 159"/>
                <a:gd name="T35" fmla="*/ 2147483646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0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147483646 w 105"/>
                <a:gd name="T1" fmla="*/ 2147483646 h 103"/>
                <a:gd name="T2" fmla="*/ 2147483646 w 105"/>
                <a:gd name="T3" fmla="*/ 2147483646 h 103"/>
                <a:gd name="T4" fmla="*/ 2147483646 w 105"/>
                <a:gd name="T5" fmla="*/ 2147483646 h 103"/>
                <a:gd name="T6" fmla="*/ 2147483646 w 105"/>
                <a:gd name="T7" fmla="*/ 2147483646 h 103"/>
                <a:gd name="T8" fmla="*/ 2147483646 w 105"/>
                <a:gd name="T9" fmla="*/ 2147483646 h 103"/>
                <a:gd name="T10" fmla="*/ 2147483646 w 105"/>
                <a:gd name="T11" fmla="*/ 0 h 103"/>
                <a:gd name="T12" fmla="*/ 2147483646 w 105"/>
                <a:gd name="T13" fmla="*/ 0 h 103"/>
                <a:gd name="T14" fmla="*/ 2147483646 w 105"/>
                <a:gd name="T15" fmla="*/ 2147483646 h 103"/>
                <a:gd name="T16" fmla="*/ 2147483646 w 105"/>
                <a:gd name="T17" fmla="*/ 2147483646 h 103"/>
                <a:gd name="T18" fmla="*/ 2147483646 w 105"/>
                <a:gd name="T19" fmla="*/ 2147483646 h 103"/>
                <a:gd name="T20" fmla="*/ 2147483646 w 105"/>
                <a:gd name="T21" fmla="*/ 2147483646 h 103"/>
                <a:gd name="T22" fmla="*/ 2147483646 w 105"/>
                <a:gd name="T23" fmla="*/ 2147483646 h 103"/>
                <a:gd name="T24" fmla="*/ 2147483646 w 105"/>
                <a:gd name="T25" fmla="*/ 2147483646 h 103"/>
                <a:gd name="T26" fmla="*/ 0 w 105"/>
                <a:gd name="T27" fmla="*/ 2147483646 h 103"/>
                <a:gd name="T28" fmla="*/ 0 w 105"/>
                <a:gd name="T29" fmla="*/ 2147483646 h 103"/>
                <a:gd name="T30" fmla="*/ 2147483646 w 105"/>
                <a:gd name="T31" fmla="*/ 2147483646 h 103"/>
                <a:gd name="T32" fmla="*/ 2147483646 w 105"/>
                <a:gd name="T33" fmla="*/ 2147483646 h 103"/>
                <a:gd name="T34" fmla="*/ 2147483646 w 105"/>
                <a:gd name="T35" fmla="*/ 2147483646 h 103"/>
                <a:gd name="T36" fmla="*/ 2147483646 w 105"/>
                <a:gd name="T37" fmla="*/ 2147483646 h 103"/>
                <a:gd name="T38" fmla="*/ 2147483646 w 105"/>
                <a:gd name="T39" fmla="*/ 2147483646 h 103"/>
                <a:gd name="T40" fmla="*/ 2147483646 w 105"/>
                <a:gd name="T41" fmla="*/ 2147483646 h 103"/>
                <a:gd name="T42" fmla="*/ 2147483646 w 105"/>
                <a:gd name="T43" fmla="*/ 2147483646 h 103"/>
                <a:gd name="T44" fmla="*/ 2147483646 w 105"/>
                <a:gd name="T45" fmla="*/ 2147483646 h 103"/>
                <a:gd name="T46" fmla="*/ 2147483646 w 105"/>
                <a:gd name="T47" fmla="*/ 2147483646 h 103"/>
                <a:gd name="T48" fmla="*/ 2147483646 w 105"/>
                <a:gd name="T49" fmla="*/ 2147483646 h 103"/>
                <a:gd name="T50" fmla="*/ 2147483646 w 105"/>
                <a:gd name="T51" fmla="*/ 2147483646 h 103"/>
                <a:gd name="T52" fmla="*/ 2147483646 w 105"/>
                <a:gd name="T53" fmla="*/ 2147483646 h 103"/>
                <a:gd name="T54" fmla="*/ 2147483646 w 105"/>
                <a:gd name="T55" fmla="*/ 2147483646 h 103"/>
                <a:gd name="T56" fmla="*/ 2147483646 w 105"/>
                <a:gd name="T57" fmla="*/ 2147483646 h 103"/>
                <a:gd name="T58" fmla="*/ 2147483646 w 105"/>
                <a:gd name="T59" fmla="*/ 2147483646 h 103"/>
                <a:gd name="T60" fmla="*/ 2147483646 w 105"/>
                <a:gd name="T61" fmla="*/ 2147483646 h 103"/>
                <a:gd name="T62" fmla="*/ 2147483646 w 105"/>
                <a:gd name="T63" fmla="*/ 2147483646 h 103"/>
                <a:gd name="T64" fmla="*/ 2147483646 w 105"/>
                <a:gd name="T65" fmla="*/ 2147483646 h 103"/>
                <a:gd name="T66" fmla="*/ 2147483646 w 105"/>
                <a:gd name="T67" fmla="*/ 2147483646 h 103"/>
                <a:gd name="T68" fmla="*/ 2147483646 w 105"/>
                <a:gd name="T69" fmla="*/ 2147483646 h 103"/>
                <a:gd name="T70" fmla="*/ 2147483646 w 105"/>
                <a:gd name="T71" fmla="*/ 2147483646 h 103"/>
                <a:gd name="T72" fmla="*/ 2147483646 w 105"/>
                <a:gd name="T73" fmla="*/ 2147483646 h 103"/>
                <a:gd name="T74" fmla="*/ 2147483646 w 105"/>
                <a:gd name="T75" fmla="*/ 2147483646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1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</p:grpSp>
      <p:grpSp>
        <p:nvGrpSpPr>
          <p:cNvPr id="33811" name="组合 50"/>
          <p:cNvGrpSpPr>
            <a:grpSpLocks/>
          </p:cNvGrpSpPr>
          <p:nvPr/>
        </p:nvGrpSpPr>
        <p:grpSpPr bwMode="auto">
          <a:xfrm>
            <a:off x="5588002" y="3914775"/>
            <a:ext cx="423863" cy="419100"/>
            <a:chOff x="0" y="0"/>
            <a:chExt cx="453105" cy="448433"/>
          </a:xfrm>
        </p:grpSpPr>
        <p:sp>
          <p:nvSpPr>
            <p:cNvPr id="33837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147483646 w 205"/>
                <a:gd name="T1" fmla="*/ 2147483646 h 89"/>
                <a:gd name="T2" fmla="*/ 2147483646 w 205"/>
                <a:gd name="T3" fmla="*/ 0 h 89"/>
                <a:gd name="T4" fmla="*/ 0 w 205"/>
                <a:gd name="T5" fmla="*/ 0 h 89"/>
                <a:gd name="T6" fmla="*/ 0 w 205"/>
                <a:gd name="T7" fmla="*/ 2147483646 h 89"/>
                <a:gd name="T8" fmla="*/ 2147483646 w 205"/>
                <a:gd name="T9" fmla="*/ 2147483646 h 89"/>
                <a:gd name="T10" fmla="*/ 2147483646 w 205"/>
                <a:gd name="T11" fmla="*/ 2147483646 h 89"/>
                <a:gd name="T12" fmla="*/ 2147483646 w 205"/>
                <a:gd name="T13" fmla="*/ 2147483646 h 89"/>
                <a:gd name="T14" fmla="*/ 2147483646 w 205"/>
                <a:gd name="T15" fmla="*/ 0 h 89"/>
                <a:gd name="T16" fmla="*/ 2147483646 w 205"/>
                <a:gd name="T17" fmla="*/ 0 h 89"/>
                <a:gd name="T18" fmla="*/ 2147483646 w 205"/>
                <a:gd name="T19" fmla="*/ 2147483646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8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2147483646 w 205"/>
                <a:gd name="T1" fmla="*/ 2147483646 h 118"/>
                <a:gd name="T2" fmla="*/ 2147483646 w 205"/>
                <a:gd name="T3" fmla="*/ 2147483646 h 118"/>
                <a:gd name="T4" fmla="*/ 2147483646 w 205"/>
                <a:gd name="T5" fmla="*/ 2147483646 h 118"/>
                <a:gd name="T6" fmla="*/ 2147483646 w 205"/>
                <a:gd name="T7" fmla="*/ 2147483646 h 118"/>
                <a:gd name="T8" fmla="*/ 2147483646 w 205"/>
                <a:gd name="T9" fmla="*/ 0 h 118"/>
                <a:gd name="T10" fmla="*/ 2147483646 w 205"/>
                <a:gd name="T11" fmla="*/ 0 h 118"/>
                <a:gd name="T12" fmla="*/ 2147483646 w 205"/>
                <a:gd name="T13" fmla="*/ 2147483646 h 118"/>
                <a:gd name="T14" fmla="*/ 2147483646 w 205"/>
                <a:gd name="T15" fmla="*/ 2147483646 h 118"/>
                <a:gd name="T16" fmla="*/ 2147483646 w 205"/>
                <a:gd name="T17" fmla="*/ 2147483646 h 118"/>
                <a:gd name="T18" fmla="*/ 2147483646 w 205"/>
                <a:gd name="T19" fmla="*/ 2147483646 h 118"/>
                <a:gd name="T20" fmla="*/ 0 w 205"/>
                <a:gd name="T21" fmla="*/ 2147483646 h 118"/>
                <a:gd name="T22" fmla="*/ 0 w 205"/>
                <a:gd name="T23" fmla="*/ 2147483646 h 118"/>
                <a:gd name="T24" fmla="*/ 2147483646 w 205"/>
                <a:gd name="T25" fmla="*/ 2147483646 h 118"/>
                <a:gd name="T26" fmla="*/ 2147483646 w 205"/>
                <a:gd name="T27" fmla="*/ 2147483646 h 118"/>
                <a:gd name="T28" fmla="*/ 2147483646 w 205"/>
                <a:gd name="T29" fmla="*/ 2147483646 h 118"/>
                <a:gd name="T30" fmla="*/ 2147483646 w 205"/>
                <a:gd name="T31" fmla="*/ 2147483646 h 118"/>
                <a:gd name="T32" fmla="*/ 2147483646 w 205"/>
                <a:gd name="T33" fmla="*/ 2147483646 h 118"/>
                <a:gd name="T34" fmla="*/ 2147483646 w 205"/>
                <a:gd name="T35" fmla="*/ 2147483646 h 118"/>
                <a:gd name="T36" fmla="*/ 2147483646 w 205"/>
                <a:gd name="T37" fmla="*/ 2147483646 h 118"/>
                <a:gd name="T38" fmla="*/ 2147483646 w 205"/>
                <a:gd name="T39" fmla="*/ 2147483646 h 118"/>
                <a:gd name="T40" fmla="*/ 2147483646 w 205"/>
                <a:gd name="T41" fmla="*/ 2147483646 h 118"/>
                <a:gd name="T42" fmla="*/ 2147483646 w 205"/>
                <a:gd name="T43" fmla="*/ 2147483646 h 118"/>
                <a:gd name="T44" fmla="*/ 2147483646 w 205"/>
                <a:gd name="T45" fmla="*/ 2147483646 h 118"/>
                <a:gd name="T46" fmla="*/ 2147483646 w 205"/>
                <a:gd name="T47" fmla="*/ 2147483646 h 118"/>
                <a:gd name="T48" fmla="*/ 2147483646 w 205"/>
                <a:gd name="T49" fmla="*/ 2147483646 h 118"/>
                <a:gd name="T50" fmla="*/ 2147483646 w 205"/>
                <a:gd name="T51" fmla="*/ 2147483646 h 118"/>
                <a:gd name="T52" fmla="*/ 2147483646 w 205"/>
                <a:gd name="T53" fmla="*/ 2147483646 h 118"/>
                <a:gd name="T54" fmla="*/ 2147483646 w 205"/>
                <a:gd name="T55" fmla="*/ 2147483646 h 118"/>
                <a:gd name="T56" fmla="*/ 2147483646 w 205"/>
                <a:gd name="T57" fmla="*/ 2147483646 h 118"/>
                <a:gd name="T58" fmla="*/ 2147483646 w 205"/>
                <a:gd name="T59" fmla="*/ 2147483646 h 118"/>
                <a:gd name="T60" fmla="*/ 2147483646 w 205"/>
                <a:gd name="T61" fmla="*/ 2147483646 h 118"/>
                <a:gd name="T62" fmla="*/ 2147483646 w 205"/>
                <a:gd name="T63" fmla="*/ 2147483646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12" name="组合 53"/>
          <p:cNvGrpSpPr>
            <a:grpSpLocks/>
          </p:cNvGrpSpPr>
          <p:nvPr/>
        </p:nvGrpSpPr>
        <p:grpSpPr bwMode="auto">
          <a:xfrm>
            <a:off x="5651501" y="4968875"/>
            <a:ext cx="442913" cy="476250"/>
            <a:chOff x="0" y="0"/>
            <a:chExt cx="466184" cy="501686"/>
          </a:xfrm>
        </p:grpSpPr>
        <p:sp>
          <p:nvSpPr>
            <p:cNvPr id="33832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2147483646 w 23"/>
                <a:gd name="T1" fmla="*/ 0 h 21"/>
                <a:gd name="T2" fmla="*/ 2147483646 w 23"/>
                <a:gd name="T3" fmla="*/ 2147483646 h 21"/>
                <a:gd name="T4" fmla="*/ 2147483646 w 23"/>
                <a:gd name="T5" fmla="*/ 2147483646 h 21"/>
                <a:gd name="T6" fmla="*/ 2147483646 w 23"/>
                <a:gd name="T7" fmla="*/ 2147483646 h 21"/>
                <a:gd name="T8" fmla="*/ 2147483646 w 23"/>
                <a:gd name="T9" fmla="*/ 2147483646 h 21"/>
                <a:gd name="T10" fmla="*/ 2147483646 w 23"/>
                <a:gd name="T11" fmla="*/ 2147483646 h 21"/>
                <a:gd name="T12" fmla="*/ 2147483646 w 23"/>
                <a:gd name="T13" fmla="*/ 0 h 21"/>
                <a:gd name="T14" fmla="*/ 0 w 23"/>
                <a:gd name="T15" fmla="*/ 2147483646 h 21"/>
                <a:gd name="T16" fmla="*/ 2147483646 w 23"/>
                <a:gd name="T17" fmla="*/ 2147483646 h 21"/>
                <a:gd name="T18" fmla="*/ 2147483646 w 23"/>
                <a:gd name="T19" fmla="*/ 2147483646 h 21"/>
                <a:gd name="T20" fmla="*/ 2147483646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3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33834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2147483646 w 118"/>
                <a:gd name="T1" fmla="*/ 2147483646 h 118"/>
                <a:gd name="T2" fmla="*/ 2147483646 w 118"/>
                <a:gd name="T3" fmla="*/ 2147483646 h 118"/>
                <a:gd name="T4" fmla="*/ 2147483646 w 118"/>
                <a:gd name="T5" fmla="*/ 2147483646 h 118"/>
                <a:gd name="T6" fmla="*/ 2147483646 w 118"/>
                <a:gd name="T7" fmla="*/ 2147483646 h 118"/>
                <a:gd name="T8" fmla="*/ 2147483646 w 118"/>
                <a:gd name="T9" fmla="*/ 2147483646 h 118"/>
                <a:gd name="T10" fmla="*/ 2147483646 w 118"/>
                <a:gd name="T11" fmla="*/ 2147483646 h 118"/>
                <a:gd name="T12" fmla="*/ 2147483646 w 118"/>
                <a:gd name="T13" fmla="*/ 2147483646 h 118"/>
                <a:gd name="T14" fmla="*/ 2147483646 w 118"/>
                <a:gd name="T15" fmla="*/ 2147483646 h 118"/>
                <a:gd name="T16" fmla="*/ 2147483646 w 118"/>
                <a:gd name="T17" fmla="*/ 2147483646 h 118"/>
                <a:gd name="T18" fmla="*/ 2147483646 w 118"/>
                <a:gd name="T19" fmla="*/ 2147483646 h 118"/>
                <a:gd name="T20" fmla="*/ 2147483646 w 118"/>
                <a:gd name="T21" fmla="*/ 2147483646 h 118"/>
                <a:gd name="T22" fmla="*/ 2147483646 w 118"/>
                <a:gd name="T23" fmla="*/ 2147483646 h 118"/>
                <a:gd name="T24" fmla="*/ 2147483646 w 118"/>
                <a:gd name="T25" fmla="*/ 2147483646 h 118"/>
                <a:gd name="T26" fmla="*/ 2147483646 w 118"/>
                <a:gd name="T27" fmla="*/ 2147483646 h 118"/>
                <a:gd name="T28" fmla="*/ 2147483646 w 118"/>
                <a:gd name="T29" fmla="*/ 2147483646 h 118"/>
                <a:gd name="T30" fmla="*/ 2147483646 w 118"/>
                <a:gd name="T31" fmla="*/ 2147483646 h 118"/>
                <a:gd name="T32" fmla="*/ 2147483646 w 118"/>
                <a:gd name="T33" fmla="*/ 2147483646 h 118"/>
                <a:gd name="T34" fmla="*/ 2147483646 w 118"/>
                <a:gd name="T35" fmla="*/ 2147483646 h 118"/>
                <a:gd name="T36" fmla="*/ 2147483646 w 118"/>
                <a:gd name="T37" fmla="*/ 2147483646 h 118"/>
                <a:gd name="T38" fmla="*/ 2147483646 w 118"/>
                <a:gd name="T39" fmla="*/ 2147483646 h 118"/>
                <a:gd name="T40" fmla="*/ 2147483646 w 118"/>
                <a:gd name="T41" fmla="*/ 2147483646 h 118"/>
                <a:gd name="T42" fmla="*/ 2147483646 w 118"/>
                <a:gd name="T43" fmla="*/ 2147483646 h 118"/>
                <a:gd name="T44" fmla="*/ 2147483646 w 118"/>
                <a:gd name="T45" fmla="*/ 2147483646 h 118"/>
                <a:gd name="T46" fmla="*/ 2147483646 w 118"/>
                <a:gd name="T47" fmla="*/ 2147483646 h 118"/>
                <a:gd name="T48" fmla="*/ 2147483646 w 118"/>
                <a:gd name="T49" fmla="*/ 2147483646 h 118"/>
                <a:gd name="T50" fmla="*/ 2147483646 w 118"/>
                <a:gd name="T51" fmla="*/ 2147483646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5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2147483646 w 153"/>
                <a:gd name="T1" fmla="*/ 2147483646 h 227"/>
                <a:gd name="T2" fmla="*/ 2147483646 w 153"/>
                <a:gd name="T3" fmla="*/ 2147483646 h 227"/>
                <a:gd name="T4" fmla="*/ 2147483646 w 153"/>
                <a:gd name="T5" fmla="*/ 2147483646 h 227"/>
                <a:gd name="T6" fmla="*/ 2147483646 w 153"/>
                <a:gd name="T7" fmla="*/ 2147483646 h 227"/>
                <a:gd name="T8" fmla="*/ 2147483646 w 153"/>
                <a:gd name="T9" fmla="*/ 2147483646 h 227"/>
                <a:gd name="T10" fmla="*/ 2147483646 w 153"/>
                <a:gd name="T11" fmla="*/ 2147483646 h 227"/>
                <a:gd name="T12" fmla="*/ 2147483646 w 153"/>
                <a:gd name="T13" fmla="*/ 2147483646 h 227"/>
                <a:gd name="T14" fmla="*/ 2147483646 w 153"/>
                <a:gd name="T15" fmla="*/ 2147483646 h 227"/>
                <a:gd name="T16" fmla="*/ 2147483646 w 153"/>
                <a:gd name="T17" fmla="*/ 0 h 227"/>
                <a:gd name="T18" fmla="*/ 2147483646 w 153"/>
                <a:gd name="T19" fmla="*/ 0 h 227"/>
                <a:gd name="T20" fmla="*/ 0 w 153"/>
                <a:gd name="T21" fmla="*/ 2147483646 h 227"/>
                <a:gd name="T22" fmla="*/ 0 w 153"/>
                <a:gd name="T23" fmla="*/ 2147483646 h 227"/>
                <a:gd name="T24" fmla="*/ 2147483646 w 153"/>
                <a:gd name="T25" fmla="*/ 2147483646 h 227"/>
                <a:gd name="T26" fmla="*/ 2147483646 w 153"/>
                <a:gd name="T27" fmla="*/ 2147483646 h 227"/>
                <a:gd name="T28" fmla="*/ 2147483646 w 153"/>
                <a:gd name="T29" fmla="*/ 2147483646 h 227"/>
                <a:gd name="T30" fmla="*/ 2147483646 w 153"/>
                <a:gd name="T31" fmla="*/ 2147483646 h 227"/>
                <a:gd name="T32" fmla="*/ 2147483646 w 153"/>
                <a:gd name="T33" fmla="*/ 2147483646 h 227"/>
                <a:gd name="T34" fmla="*/ 2147483646 w 153"/>
                <a:gd name="T35" fmla="*/ 2147483646 h 227"/>
                <a:gd name="T36" fmla="*/ 2147483646 w 153"/>
                <a:gd name="T37" fmla="*/ 2147483646 h 227"/>
                <a:gd name="T38" fmla="*/ 2147483646 w 153"/>
                <a:gd name="T39" fmla="*/ 2147483646 h 227"/>
                <a:gd name="T40" fmla="*/ 2147483646 w 153"/>
                <a:gd name="T41" fmla="*/ 2147483646 h 227"/>
                <a:gd name="T42" fmla="*/ 2147483646 w 153"/>
                <a:gd name="T43" fmla="*/ 2147483646 h 227"/>
                <a:gd name="T44" fmla="*/ 2147483646 w 153"/>
                <a:gd name="T45" fmla="*/ 214748364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6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2147483646 w 86"/>
                <a:gd name="T1" fmla="*/ 2147483646 h 86"/>
                <a:gd name="T2" fmla="*/ 2147483646 w 86"/>
                <a:gd name="T3" fmla="*/ 2147483646 h 86"/>
                <a:gd name="T4" fmla="*/ 2147483646 w 86"/>
                <a:gd name="T5" fmla="*/ 2147483646 h 86"/>
                <a:gd name="T6" fmla="*/ 2147483646 w 86"/>
                <a:gd name="T7" fmla="*/ 2147483646 h 86"/>
                <a:gd name="T8" fmla="*/ 2147483646 w 86"/>
                <a:gd name="T9" fmla="*/ 2147483646 h 86"/>
                <a:gd name="T10" fmla="*/ 2147483646 w 86"/>
                <a:gd name="T11" fmla="*/ 2147483646 h 86"/>
                <a:gd name="T12" fmla="*/ 2147483646 w 86"/>
                <a:gd name="T13" fmla="*/ 2147483646 h 86"/>
                <a:gd name="T14" fmla="*/ 2147483646 w 86"/>
                <a:gd name="T15" fmla="*/ 2147483646 h 86"/>
                <a:gd name="T16" fmla="*/ 2147483646 w 86"/>
                <a:gd name="T17" fmla="*/ 2147483646 h 86"/>
                <a:gd name="T18" fmla="*/ 2147483646 w 86"/>
                <a:gd name="T19" fmla="*/ 2147483646 h 86"/>
                <a:gd name="T20" fmla="*/ 2147483646 w 86"/>
                <a:gd name="T21" fmla="*/ 2147483646 h 86"/>
                <a:gd name="T22" fmla="*/ 2147483646 w 86"/>
                <a:gd name="T23" fmla="*/ 2147483646 h 86"/>
                <a:gd name="T24" fmla="*/ 2147483646 w 86"/>
                <a:gd name="T25" fmla="*/ 2147483646 h 86"/>
                <a:gd name="T26" fmla="*/ 2147483646 w 86"/>
                <a:gd name="T27" fmla="*/ 2147483646 h 86"/>
                <a:gd name="T28" fmla="*/ 2147483646 w 86"/>
                <a:gd name="T29" fmla="*/ 2147483646 h 86"/>
                <a:gd name="T30" fmla="*/ 2147483646 w 86"/>
                <a:gd name="T31" fmla="*/ 2147483646 h 86"/>
                <a:gd name="T32" fmla="*/ 2147483646 w 86"/>
                <a:gd name="T33" fmla="*/ 2147483646 h 86"/>
                <a:gd name="T34" fmla="*/ 2147483646 w 86"/>
                <a:gd name="T35" fmla="*/ 2147483646 h 86"/>
                <a:gd name="T36" fmla="*/ 2147483646 w 86"/>
                <a:gd name="T37" fmla="*/ 2147483646 h 86"/>
                <a:gd name="T38" fmla="*/ 2147483646 w 86"/>
                <a:gd name="T39" fmla="*/ 2147483646 h 86"/>
                <a:gd name="T40" fmla="*/ 2147483646 w 86"/>
                <a:gd name="T41" fmla="*/ 2147483646 h 86"/>
                <a:gd name="T42" fmla="*/ 2147483646 w 86"/>
                <a:gd name="T43" fmla="*/ 2147483646 h 86"/>
                <a:gd name="T44" fmla="*/ 2147483646 w 86"/>
                <a:gd name="T45" fmla="*/ 2147483646 h 86"/>
                <a:gd name="T46" fmla="*/ 2147483646 w 86"/>
                <a:gd name="T47" fmla="*/ 2147483646 h 86"/>
                <a:gd name="T48" fmla="*/ 2147483646 w 86"/>
                <a:gd name="T49" fmla="*/ 2147483646 h 86"/>
                <a:gd name="T50" fmla="*/ 2147483646 w 86"/>
                <a:gd name="T51" fmla="*/ 2147483646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13" name="组合 59"/>
          <p:cNvGrpSpPr>
            <a:grpSpLocks/>
          </p:cNvGrpSpPr>
          <p:nvPr/>
        </p:nvGrpSpPr>
        <p:grpSpPr bwMode="auto">
          <a:xfrm rot="1030086">
            <a:off x="6729413" y="2624140"/>
            <a:ext cx="382587" cy="427037"/>
            <a:chOff x="0" y="0"/>
            <a:chExt cx="402656" cy="450303"/>
          </a:xfrm>
        </p:grpSpPr>
        <p:sp>
          <p:nvSpPr>
            <p:cNvPr id="33827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147483646 w 26"/>
                <a:gd name="T1" fmla="*/ 0 h 26"/>
                <a:gd name="T2" fmla="*/ 0 w 26"/>
                <a:gd name="T3" fmla="*/ 2147483646 h 26"/>
                <a:gd name="T4" fmla="*/ 2147483646 w 26"/>
                <a:gd name="T5" fmla="*/ 2147483646 h 26"/>
                <a:gd name="T6" fmla="*/ 2147483646 w 26"/>
                <a:gd name="T7" fmla="*/ 2147483646 h 26"/>
                <a:gd name="T8" fmla="*/ 2147483646 w 26"/>
                <a:gd name="T9" fmla="*/ 0 h 26"/>
                <a:gd name="T10" fmla="*/ 2147483646 w 26"/>
                <a:gd name="T11" fmla="*/ 2147483646 h 26"/>
                <a:gd name="T12" fmla="*/ 2147483646 w 26"/>
                <a:gd name="T13" fmla="*/ 2147483646 h 26"/>
                <a:gd name="T14" fmla="*/ 2147483646 w 26"/>
                <a:gd name="T15" fmla="*/ 2147483646 h 26"/>
                <a:gd name="T16" fmla="*/ 2147483646 w 26"/>
                <a:gd name="T17" fmla="*/ 2147483646 h 26"/>
                <a:gd name="T18" fmla="*/ 2147483646 w 26"/>
                <a:gd name="T19" fmla="*/ 214748364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8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147483646 w 22"/>
                <a:gd name="T1" fmla="*/ 0 h 22"/>
                <a:gd name="T2" fmla="*/ 0 w 22"/>
                <a:gd name="T3" fmla="*/ 2147483646 h 22"/>
                <a:gd name="T4" fmla="*/ 2147483646 w 22"/>
                <a:gd name="T5" fmla="*/ 2147483646 h 22"/>
                <a:gd name="T6" fmla="*/ 2147483646 w 22"/>
                <a:gd name="T7" fmla="*/ 2147483646 h 22"/>
                <a:gd name="T8" fmla="*/ 2147483646 w 22"/>
                <a:gd name="T9" fmla="*/ 0 h 22"/>
                <a:gd name="T10" fmla="*/ 2147483646 w 22"/>
                <a:gd name="T11" fmla="*/ 2147483646 h 22"/>
                <a:gd name="T12" fmla="*/ 2147483646 w 22"/>
                <a:gd name="T13" fmla="*/ 2147483646 h 22"/>
                <a:gd name="T14" fmla="*/ 2147483646 w 22"/>
                <a:gd name="T15" fmla="*/ 2147483646 h 22"/>
                <a:gd name="T16" fmla="*/ 2147483646 w 22"/>
                <a:gd name="T17" fmla="*/ 2147483646 h 22"/>
                <a:gd name="T18" fmla="*/ 2147483646 w 22"/>
                <a:gd name="T19" fmla="*/ 2147483646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9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2147483646 w 14"/>
                <a:gd name="T1" fmla="*/ 0 h 14"/>
                <a:gd name="T2" fmla="*/ 0 w 14"/>
                <a:gd name="T3" fmla="*/ 2147483646 h 14"/>
                <a:gd name="T4" fmla="*/ 2147483646 w 14"/>
                <a:gd name="T5" fmla="*/ 2147483646 h 14"/>
                <a:gd name="T6" fmla="*/ 2147483646 w 14"/>
                <a:gd name="T7" fmla="*/ 2147483646 h 14"/>
                <a:gd name="T8" fmla="*/ 2147483646 w 14"/>
                <a:gd name="T9" fmla="*/ 0 h 14"/>
                <a:gd name="T10" fmla="*/ 2147483646 w 14"/>
                <a:gd name="T11" fmla="*/ 2147483646 h 14"/>
                <a:gd name="T12" fmla="*/ 2147483646 w 14"/>
                <a:gd name="T13" fmla="*/ 2147483646 h 14"/>
                <a:gd name="T14" fmla="*/ 2147483646 w 14"/>
                <a:gd name="T15" fmla="*/ 2147483646 h 14"/>
                <a:gd name="T16" fmla="*/ 2147483646 w 14"/>
                <a:gd name="T17" fmla="*/ 2147483646 h 14"/>
                <a:gd name="T18" fmla="*/ 2147483646 w 14"/>
                <a:gd name="T19" fmla="*/ 2147483646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0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2147483646 w 44"/>
                <a:gd name="T1" fmla="*/ 0 h 44"/>
                <a:gd name="T2" fmla="*/ 0 w 44"/>
                <a:gd name="T3" fmla="*/ 2147483646 h 44"/>
                <a:gd name="T4" fmla="*/ 2147483646 w 44"/>
                <a:gd name="T5" fmla="*/ 2147483646 h 44"/>
                <a:gd name="T6" fmla="*/ 2147483646 w 44"/>
                <a:gd name="T7" fmla="*/ 2147483646 h 44"/>
                <a:gd name="T8" fmla="*/ 2147483646 w 44"/>
                <a:gd name="T9" fmla="*/ 0 h 44"/>
                <a:gd name="T10" fmla="*/ 2147483646 w 44"/>
                <a:gd name="T11" fmla="*/ 2147483646 h 44"/>
                <a:gd name="T12" fmla="*/ 2147483646 w 44"/>
                <a:gd name="T13" fmla="*/ 2147483646 h 44"/>
                <a:gd name="T14" fmla="*/ 2147483646 w 44"/>
                <a:gd name="T15" fmla="*/ 2147483646 h 44"/>
                <a:gd name="T16" fmla="*/ 2147483646 w 44"/>
                <a:gd name="T17" fmla="*/ 2147483646 h 44"/>
                <a:gd name="T18" fmla="*/ 2147483646 w 44"/>
                <a:gd name="T19" fmla="*/ 2147483646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1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2147483646 w 182"/>
                <a:gd name="T1" fmla="*/ 2147483646 h 204"/>
                <a:gd name="T2" fmla="*/ 2147483646 w 182"/>
                <a:gd name="T3" fmla="*/ 2147483646 h 204"/>
                <a:gd name="T4" fmla="*/ 2147483646 w 182"/>
                <a:gd name="T5" fmla="*/ 0 h 204"/>
                <a:gd name="T6" fmla="*/ 2147483646 w 182"/>
                <a:gd name="T7" fmla="*/ 2147483646 h 204"/>
                <a:gd name="T8" fmla="*/ 0 w 182"/>
                <a:gd name="T9" fmla="*/ 2147483646 h 204"/>
                <a:gd name="T10" fmla="*/ 2147483646 w 182"/>
                <a:gd name="T11" fmla="*/ 2147483646 h 204"/>
                <a:gd name="T12" fmla="*/ 2147483646 w 182"/>
                <a:gd name="T13" fmla="*/ 2147483646 h 204"/>
                <a:gd name="T14" fmla="*/ 2147483646 w 182"/>
                <a:gd name="T15" fmla="*/ 2147483646 h 204"/>
                <a:gd name="T16" fmla="*/ 2147483646 w 182"/>
                <a:gd name="T17" fmla="*/ 2147483646 h 204"/>
                <a:gd name="T18" fmla="*/ 2147483646 w 182"/>
                <a:gd name="T19" fmla="*/ 2147483646 h 204"/>
                <a:gd name="T20" fmla="*/ 2147483646 w 182"/>
                <a:gd name="T21" fmla="*/ 2147483646 h 204"/>
                <a:gd name="T22" fmla="*/ 2147483646 w 182"/>
                <a:gd name="T23" fmla="*/ 2147483646 h 204"/>
                <a:gd name="T24" fmla="*/ 2147483646 w 182"/>
                <a:gd name="T25" fmla="*/ 2147483646 h 204"/>
                <a:gd name="T26" fmla="*/ 2147483646 w 182"/>
                <a:gd name="T27" fmla="*/ 2147483646 h 204"/>
                <a:gd name="T28" fmla="*/ 2147483646 w 182"/>
                <a:gd name="T29" fmla="*/ 2147483646 h 204"/>
                <a:gd name="T30" fmla="*/ 2147483646 w 182"/>
                <a:gd name="T31" fmla="*/ 2147483646 h 204"/>
                <a:gd name="T32" fmla="*/ 2147483646 w 182"/>
                <a:gd name="T33" fmla="*/ 2147483646 h 204"/>
                <a:gd name="T34" fmla="*/ 2147483646 w 182"/>
                <a:gd name="T35" fmla="*/ 2147483646 h 204"/>
                <a:gd name="T36" fmla="*/ 2147483646 w 182"/>
                <a:gd name="T37" fmla="*/ 2147483646 h 204"/>
                <a:gd name="T38" fmla="*/ 2147483646 w 182"/>
                <a:gd name="T39" fmla="*/ 2147483646 h 204"/>
                <a:gd name="T40" fmla="*/ 2147483646 w 182"/>
                <a:gd name="T41" fmla="*/ 2147483646 h 204"/>
                <a:gd name="T42" fmla="*/ 2147483646 w 182"/>
                <a:gd name="T43" fmla="*/ 2147483646 h 204"/>
                <a:gd name="T44" fmla="*/ 2147483646 w 182"/>
                <a:gd name="T45" fmla="*/ 2147483646 h 204"/>
                <a:gd name="T46" fmla="*/ 2147483646 w 182"/>
                <a:gd name="T47" fmla="*/ 2147483646 h 204"/>
                <a:gd name="T48" fmla="*/ 2147483646 w 182"/>
                <a:gd name="T49" fmla="*/ 2147483646 h 204"/>
                <a:gd name="T50" fmla="*/ 2147483646 w 182"/>
                <a:gd name="T51" fmla="*/ 2147483646 h 204"/>
                <a:gd name="T52" fmla="*/ 2147483646 w 182"/>
                <a:gd name="T53" fmla="*/ 2147483646 h 204"/>
                <a:gd name="T54" fmla="*/ 2147483646 w 182"/>
                <a:gd name="T55" fmla="*/ 2147483646 h 204"/>
                <a:gd name="T56" fmla="*/ 2147483646 w 182"/>
                <a:gd name="T57" fmla="*/ 2147483646 h 204"/>
                <a:gd name="T58" fmla="*/ 2147483646 w 182"/>
                <a:gd name="T59" fmla="*/ 2147483646 h 204"/>
                <a:gd name="T60" fmla="*/ 2147483646 w 182"/>
                <a:gd name="T61" fmla="*/ 2147483646 h 204"/>
                <a:gd name="T62" fmla="*/ 2147483646 w 182"/>
                <a:gd name="T63" fmla="*/ 2147483646 h 204"/>
                <a:gd name="T64" fmla="*/ 2147483646 w 182"/>
                <a:gd name="T65" fmla="*/ 2147483646 h 204"/>
                <a:gd name="T66" fmla="*/ 2147483646 w 182"/>
                <a:gd name="T67" fmla="*/ 2147483646 h 204"/>
                <a:gd name="T68" fmla="*/ 2147483646 w 182"/>
                <a:gd name="T69" fmla="*/ 2147483646 h 204"/>
                <a:gd name="T70" fmla="*/ 2147483646 w 182"/>
                <a:gd name="T71" fmla="*/ 2147483646 h 204"/>
                <a:gd name="T72" fmla="*/ 2147483646 w 182"/>
                <a:gd name="T73" fmla="*/ 2147483646 h 204"/>
                <a:gd name="T74" fmla="*/ 2147483646 w 182"/>
                <a:gd name="T75" fmla="*/ 2147483646 h 204"/>
                <a:gd name="T76" fmla="*/ 2147483646 w 182"/>
                <a:gd name="T77" fmla="*/ 2147483646 h 204"/>
                <a:gd name="T78" fmla="*/ 2147483646 w 182"/>
                <a:gd name="T79" fmla="*/ 2147483646 h 204"/>
                <a:gd name="T80" fmla="*/ 2147483646 w 182"/>
                <a:gd name="T81" fmla="*/ 2147483646 h 204"/>
                <a:gd name="T82" fmla="*/ 2147483646 w 182"/>
                <a:gd name="T83" fmla="*/ 2147483646 h 204"/>
                <a:gd name="T84" fmla="*/ 2147483646 w 182"/>
                <a:gd name="T85" fmla="*/ 2147483646 h 204"/>
                <a:gd name="T86" fmla="*/ 2147483646 w 182"/>
                <a:gd name="T87" fmla="*/ 2147483646 h 204"/>
                <a:gd name="T88" fmla="*/ 2147483646 w 182"/>
                <a:gd name="T89" fmla="*/ 2147483646 h 204"/>
                <a:gd name="T90" fmla="*/ 2147483646 w 182"/>
                <a:gd name="T91" fmla="*/ 2147483646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14" name="组合 65"/>
          <p:cNvGrpSpPr>
            <a:grpSpLocks/>
          </p:cNvGrpSpPr>
          <p:nvPr/>
        </p:nvGrpSpPr>
        <p:grpSpPr bwMode="auto">
          <a:xfrm rot="1030086">
            <a:off x="6575425" y="3344863"/>
            <a:ext cx="363539" cy="411162"/>
            <a:chOff x="0" y="0"/>
            <a:chExt cx="406393" cy="459645"/>
          </a:xfrm>
        </p:grpSpPr>
        <p:sp>
          <p:nvSpPr>
            <p:cNvPr id="33824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2147483646 w 159"/>
                <a:gd name="T1" fmla="*/ 2147483646 h 207"/>
                <a:gd name="T2" fmla="*/ 2147483646 w 159"/>
                <a:gd name="T3" fmla="*/ 2147483646 h 207"/>
                <a:gd name="T4" fmla="*/ 2147483646 w 159"/>
                <a:gd name="T5" fmla="*/ 2147483646 h 207"/>
                <a:gd name="T6" fmla="*/ 2147483646 w 159"/>
                <a:gd name="T7" fmla="*/ 2147483646 h 207"/>
                <a:gd name="T8" fmla="*/ 2147483646 w 159"/>
                <a:gd name="T9" fmla="*/ 2147483646 h 207"/>
                <a:gd name="T10" fmla="*/ 2147483646 w 159"/>
                <a:gd name="T11" fmla="*/ 2147483646 h 207"/>
                <a:gd name="T12" fmla="*/ 2147483646 w 159"/>
                <a:gd name="T13" fmla="*/ 2147483646 h 207"/>
                <a:gd name="T14" fmla="*/ 2147483646 w 159"/>
                <a:gd name="T15" fmla="*/ 2147483646 h 207"/>
                <a:gd name="T16" fmla="*/ 2147483646 w 159"/>
                <a:gd name="T17" fmla="*/ 2147483646 h 207"/>
                <a:gd name="T18" fmla="*/ 2147483646 w 159"/>
                <a:gd name="T19" fmla="*/ 2147483646 h 207"/>
                <a:gd name="T20" fmla="*/ 2147483646 w 159"/>
                <a:gd name="T21" fmla="*/ 2147483646 h 207"/>
                <a:gd name="T22" fmla="*/ 2147483646 w 159"/>
                <a:gd name="T23" fmla="*/ 2147483646 h 207"/>
                <a:gd name="T24" fmla="*/ 2147483646 w 159"/>
                <a:gd name="T25" fmla="*/ 2147483646 h 207"/>
                <a:gd name="T26" fmla="*/ 2147483646 w 159"/>
                <a:gd name="T27" fmla="*/ 2147483646 h 207"/>
                <a:gd name="T28" fmla="*/ 2147483646 w 159"/>
                <a:gd name="T29" fmla="*/ 2147483646 h 207"/>
                <a:gd name="T30" fmla="*/ 2147483646 w 159"/>
                <a:gd name="T31" fmla="*/ 2147483646 h 207"/>
                <a:gd name="T32" fmla="*/ 2147483646 w 159"/>
                <a:gd name="T33" fmla="*/ 2147483646 h 207"/>
                <a:gd name="T34" fmla="*/ 2147483646 w 159"/>
                <a:gd name="T35" fmla="*/ 2147483646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5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147483646 w 105"/>
                <a:gd name="T1" fmla="*/ 2147483646 h 103"/>
                <a:gd name="T2" fmla="*/ 2147483646 w 105"/>
                <a:gd name="T3" fmla="*/ 2147483646 h 103"/>
                <a:gd name="T4" fmla="*/ 2147483646 w 105"/>
                <a:gd name="T5" fmla="*/ 2147483646 h 103"/>
                <a:gd name="T6" fmla="*/ 2147483646 w 105"/>
                <a:gd name="T7" fmla="*/ 2147483646 h 103"/>
                <a:gd name="T8" fmla="*/ 2147483646 w 105"/>
                <a:gd name="T9" fmla="*/ 2147483646 h 103"/>
                <a:gd name="T10" fmla="*/ 2147483646 w 105"/>
                <a:gd name="T11" fmla="*/ 0 h 103"/>
                <a:gd name="T12" fmla="*/ 2147483646 w 105"/>
                <a:gd name="T13" fmla="*/ 0 h 103"/>
                <a:gd name="T14" fmla="*/ 2147483646 w 105"/>
                <a:gd name="T15" fmla="*/ 2147483646 h 103"/>
                <a:gd name="T16" fmla="*/ 2147483646 w 105"/>
                <a:gd name="T17" fmla="*/ 2147483646 h 103"/>
                <a:gd name="T18" fmla="*/ 2147483646 w 105"/>
                <a:gd name="T19" fmla="*/ 2147483646 h 103"/>
                <a:gd name="T20" fmla="*/ 2147483646 w 105"/>
                <a:gd name="T21" fmla="*/ 2147483646 h 103"/>
                <a:gd name="T22" fmla="*/ 2147483646 w 105"/>
                <a:gd name="T23" fmla="*/ 2147483646 h 103"/>
                <a:gd name="T24" fmla="*/ 2147483646 w 105"/>
                <a:gd name="T25" fmla="*/ 2147483646 h 103"/>
                <a:gd name="T26" fmla="*/ 0 w 105"/>
                <a:gd name="T27" fmla="*/ 2147483646 h 103"/>
                <a:gd name="T28" fmla="*/ 0 w 105"/>
                <a:gd name="T29" fmla="*/ 2147483646 h 103"/>
                <a:gd name="T30" fmla="*/ 2147483646 w 105"/>
                <a:gd name="T31" fmla="*/ 2147483646 h 103"/>
                <a:gd name="T32" fmla="*/ 2147483646 w 105"/>
                <a:gd name="T33" fmla="*/ 2147483646 h 103"/>
                <a:gd name="T34" fmla="*/ 2147483646 w 105"/>
                <a:gd name="T35" fmla="*/ 2147483646 h 103"/>
                <a:gd name="T36" fmla="*/ 2147483646 w 105"/>
                <a:gd name="T37" fmla="*/ 2147483646 h 103"/>
                <a:gd name="T38" fmla="*/ 2147483646 w 105"/>
                <a:gd name="T39" fmla="*/ 2147483646 h 103"/>
                <a:gd name="T40" fmla="*/ 2147483646 w 105"/>
                <a:gd name="T41" fmla="*/ 2147483646 h 103"/>
                <a:gd name="T42" fmla="*/ 2147483646 w 105"/>
                <a:gd name="T43" fmla="*/ 2147483646 h 103"/>
                <a:gd name="T44" fmla="*/ 2147483646 w 105"/>
                <a:gd name="T45" fmla="*/ 2147483646 h 103"/>
                <a:gd name="T46" fmla="*/ 2147483646 w 105"/>
                <a:gd name="T47" fmla="*/ 2147483646 h 103"/>
                <a:gd name="T48" fmla="*/ 2147483646 w 105"/>
                <a:gd name="T49" fmla="*/ 2147483646 h 103"/>
                <a:gd name="T50" fmla="*/ 2147483646 w 105"/>
                <a:gd name="T51" fmla="*/ 2147483646 h 103"/>
                <a:gd name="T52" fmla="*/ 2147483646 w 105"/>
                <a:gd name="T53" fmla="*/ 2147483646 h 103"/>
                <a:gd name="T54" fmla="*/ 2147483646 w 105"/>
                <a:gd name="T55" fmla="*/ 2147483646 h 103"/>
                <a:gd name="T56" fmla="*/ 2147483646 w 105"/>
                <a:gd name="T57" fmla="*/ 2147483646 h 103"/>
                <a:gd name="T58" fmla="*/ 2147483646 w 105"/>
                <a:gd name="T59" fmla="*/ 2147483646 h 103"/>
                <a:gd name="T60" fmla="*/ 2147483646 w 105"/>
                <a:gd name="T61" fmla="*/ 2147483646 h 103"/>
                <a:gd name="T62" fmla="*/ 2147483646 w 105"/>
                <a:gd name="T63" fmla="*/ 2147483646 h 103"/>
                <a:gd name="T64" fmla="*/ 2147483646 w 105"/>
                <a:gd name="T65" fmla="*/ 2147483646 h 103"/>
                <a:gd name="T66" fmla="*/ 2147483646 w 105"/>
                <a:gd name="T67" fmla="*/ 2147483646 h 103"/>
                <a:gd name="T68" fmla="*/ 2147483646 w 105"/>
                <a:gd name="T69" fmla="*/ 2147483646 h 103"/>
                <a:gd name="T70" fmla="*/ 2147483646 w 105"/>
                <a:gd name="T71" fmla="*/ 2147483646 h 103"/>
                <a:gd name="T72" fmla="*/ 2147483646 w 105"/>
                <a:gd name="T73" fmla="*/ 2147483646 h 103"/>
                <a:gd name="T74" fmla="*/ 2147483646 w 105"/>
                <a:gd name="T75" fmla="*/ 2147483646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6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</p:grpSp>
      <p:grpSp>
        <p:nvGrpSpPr>
          <p:cNvPr id="33815" name="组合 69"/>
          <p:cNvGrpSpPr>
            <a:grpSpLocks/>
          </p:cNvGrpSpPr>
          <p:nvPr/>
        </p:nvGrpSpPr>
        <p:grpSpPr bwMode="auto">
          <a:xfrm rot="1030086">
            <a:off x="7550150" y="2822577"/>
            <a:ext cx="350839" cy="346075"/>
            <a:chOff x="0" y="0"/>
            <a:chExt cx="453105" cy="448433"/>
          </a:xfrm>
        </p:grpSpPr>
        <p:sp>
          <p:nvSpPr>
            <p:cNvPr id="33822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147483646 w 205"/>
                <a:gd name="T1" fmla="*/ 2147483646 h 89"/>
                <a:gd name="T2" fmla="*/ 2147483646 w 205"/>
                <a:gd name="T3" fmla="*/ 0 h 89"/>
                <a:gd name="T4" fmla="*/ 0 w 205"/>
                <a:gd name="T5" fmla="*/ 0 h 89"/>
                <a:gd name="T6" fmla="*/ 0 w 205"/>
                <a:gd name="T7" fmla="*/ 2147483646 h 89"/>
                <a:gd name="T8" fmla="*/ 2147483646 w 205"/>
                <a:gd name="T9" fmla="*/ 2147483646 h 89"/>
                <a:gd name="T10" fmla="*/ 2147483646 w 205"/>
                <a:gd name="T11" fmla="*/ 2147483646 h 89"/>
                <a:gd name="T12" fmla="*/ 2147483646 w 205"/>
                <a:gd name="T13" fmla="*/ 2147483646 h 89"/>
                <a:gd name="T14" fmla="*/ 2147483646 w 205"/>
                <a:gd name="T15" fmla="*/ 0 h 89"/>
                <a:gd name="T16" fmla="*/ 2147483646 w 205"/>
                <a:gd name="T17" fmla="*/ 0 h 89"/>
                <a:gd name="T18" fmla="*/ 2147483646 w 205"/>
                <a:gd name="T19" fmla="*/ 2147483646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3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2147483646 w 205"/>
                <a:gd name="T1" fmla="*/ 2147483646 h 118"/>
                <a:gd name="T2" fmla="*/ 2147483646 w 205"/>
                <a:gd name="T3" fmla="*/ 2147483646 h 118"/>
                <a:gd name="T4" fmla="*/ 2147483646 w 205"/>
                <a:gd name="T5" fmla="*/ 2147483646 h 118"/>
                <a:gd name="T6" fmla="*/ 2147483646 w 205"/>
                <a:gd name="T7" fmla="*/ 2147483646 h 118"/>
                <a:gd name="T8" fmla="*/ 2147483646 w 205"/>
                <a:gd name="T9" fmla="*/ 0 h 118"/>
                <a:gd name="T10" fmla="*/ 2147483646 w 205"/>
                <a:gd name="T11" fmla="*/ 0 h 118"/>
                <a:gd name="T12" fmla="*/ 2147483646 w 205"/>
                <a:gd name="T13" fmla="*/ 2147483646 h 118"/>
                <a:gd name="T14" fmla="*/ 2147483646 w 205"/>
                <a:gd name="T15" fmla="*/ 2147483646 h 118"/>
                <a:gd name="T16" fmla="*/ 2147483646 w 205"/>
                <a:gd name="T17" fmla="*/ 2147483646 h 118"/>
                <a:gd name="T18" fmla="*/ 2147483646 w 205"/>
                <a:gd name="T19" fmla="*/ 2147483646 h 118"/>
                <a:gd name="T20" fmla="*/ 0 w 205"/>
                <a:gd name="T21" fmla="*/ 2147483646 h 118"/>
                <a:gd name="T22" fmla="*/ 0 w 205"/>
                <a:gd name="T23" fmla="*/ 2147483646 h 118"/>
                <a:gd name="T24" fmla="*/ 2147483646 w 205"/>
                <a:gd name="T25" fmla="*/ 2147483646 h 118"/>
                <a:gd name="T26" fmla="*/ 2147483646 w 205"/>
                <a:gd name="T27" fmla="*/ 2147483646 h 118"/>
                <a:gd name="T28" fmla="*/ 2147483646 w 205"/>
                <a:gd name="T29" fmla="*/ 2147483646 h 118"/>
                <a:gd name="T30" fmla="*/ 2147483646 w 205"/>
                <a:gd name="T31" fmla="*/ 2147483646 h 118"/>
                <a:gd name="T32" fmla="*/ 2147483646 w 205"/>
                <a:gd name="T33" fmla="*/ 2147483646 h 118"/>
                <a:gd name="T34" fmla="*/ 2147483646 w 205"/>
                <a:gd name="T35" fmla="*/ 2147483646 h 118"/>
                <a:gd name="T36" fmla="*/ 2147483646 w 205"/>
                <a:gd name="T37" fmla="*/ 2147483646 h 118"/>
                <a:gd name="T38" fmla="*/ 2147483646 w 205"/>
                <a:gd name="T39" fmla="*/ 2147483646 h 118"/>
                <a:gd name="T40" fmla="*/ 2147483646 w 205"/>
                <a:gd name="T41" fmla="*/ 2147483646 h 118"/>
                <a:gd name="T42" fmla="*/ 2147483646 w 205"/>
                <a:gd name="T43" fmla="*/ 2147483646 h 118"/>
                <a:gd name="T44" fmla="*/ 2147483646 w 205"/>
                <a:gd name="T45" fmla="*/ 2147483646 h 118"/>
                <a:gd name="T46" fmla="*/ 2147483646 w 205"/>
                <a:gd name="T47" fmla="*/ 2147483646 h 118"/>
                <a:gd name="T48" fmla="*/ 2147483646 w 205"/>
                <a:gd name="T49" fmla="*/ 2147483646 h 118"/>
                <a:gd name="T50" fmla="*/ 2147483646 w 205"/>
                <a:gd name="T51" fmla="*/ 2147483646 h 118"/>
                <a:gd name="T52" fmla="*/ 2147483646 w 205"/>
                <a:gd name="T53" fmla="*/ 2147483646 h 118"/>
                <a:gd name="T54" fmla="*/ 2147483646 w 205"/>
                <a:gd name="T55" fmla="*/ 2147483646 h 118"/>
                <a:gd name="T56" fmla="*/ 2147483646 w 205"/>
                <a:gd name="T57" fmla="*/ 2147483646 h 118"/>
                <a:gd name="T58" fmla="*/ 2147483646 w 205"/>
                <a:gd name="T59" fmla="*/ 2147483646 h 118"/>
                <a:gd name="T60" fmla="*/ 2147483646 w 205"/>
                <a:gd name="T61" fmla="*/ 2147483646 h 118"/>
                <a:gd name="T62" fmla="*/ 2147483646 w 205"/>
                <a:gd name="T63" fmla="*/ 2147483646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16" name="组合 72"/>
          <p:cNvGrpSpPr>
            <a:grpSpLocks/>
          </p:cNvGrpSpPr>
          <p:nvPr/>
        </p:nvGrpSpPr>
        <p:grpSpPr bwMode="auto">
          <a:xfrm rot="1030086">
            <a:off x="7426325" y="3538538"/>
            <a:ext cx="363539" cy="392112"/>
            <a:chOff x="0" y="0"/>
            <a:chExt cx="466184" cy="501686"/>
          </a:xfrm>
        </p:grpSpPr>
        <p:sp>
          <p:nvSpPr>
            <p:cNvPr id="33817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2147483646 w 23"/>
                <a:gd name="T1" fmla="*/ 0 h 21"/>
                <a:gd name="T2" fmla="*/ 2147483646 w 23"/>
                <a:gd name="T3" fmla="*/ 2147483646 h 21"/>
                <a:gd name="T4" fmla="*/ 2147483646 w 23"/>
                <a:gd name="T5" fmla="*/ 2147483646 h 21"/>
                <a:gd name="T6" fmla="*/ 2147483646 w 23"/>
                <a:gd name="T7" fmla="*/ 2147483646 h 21"/>
                <a:gd name="T8" fmla="*/ 2147483646 w 23"/>
                <a:gd name="T9" fmla="*/ 2147483646 h 21"/>
                <a:gd name="T10" fmla="*/ 2147483646 w 23"/>
                <a:gd name="T11" fmla="*/ 2147483646 h 21"/>
                <a:gd name="T12" fmla="*/ 2147483646 w 23"/>
                <a:gd name="T13" fmla="*/ 0 h 21"/>
                <a:gd name="T14" fmla="*/ 0 w 23"/>
                <a:gd name="T15" fmla="*/ 2147483646 h 21"/>
                <a:gd name="T16" fmla="*/ 2147483646 w 23"/>
                <a:gd name="T17" fmla="*/ 2147483646 h 21"/>
                <a:gd name="T18" fmla="*/ 2147483646 w 23"/>
                <a:gd name="T19" fmla="*/ 2147483646 h 21"/>
                <a:gd name="T20" fmla="*/ 2147483646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8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33819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2147483646 w 118"/>
                <a:gd name="T1" fmla="*/ 2147483646 h 118"/>
                <a:gd name="T2" fmla="*/ 2147483646 w 118"/>
                <a:gd name="T3" fmla="*/ 2147483646 h 118"/>
                <a:gd name="T4" fmla="*/ 2147483646 w 118"/>
                <a:gd name="T5" fmla="*/ 2147483646 h 118"/>
                <a:gd name="T6" fmla="*/ 2147483646 w 118"/>
                <a:gd name="T7" fmla="*/ 2147483646 h 118"/>
                <a:gd name="T8" fmla="*/ 2147483646 w 118"/>
                <a:gd name="T9" fmla="*/ 2147483646 h 118"/>
                <a:gd name="T10" fmla="*/ 2147483646 w 118"/>
                <a:gd name="T11" fmla="*/ 2147483646 h 118"/>
                <a:gd name="T12" fmla="*/ 2147483646 w 118"/>
                <a:gd name="T13" fmla="*/ 2147483646 h 118"/>
                <a:gd name="T14" fmla="*/ 2147483646 w 118"/>
                <a:gd name="T15" fmla="*/ 2147483646 h 118"/>
                <a:gd name="T16" fmla="*/ 2147483646 w 118"/>
                <a:gd name="T17" fmla="*/ 2147483646 h 118"/>
                <a:gd name="T18" fmla="*/ 2147483646 w 118"/>
                <a:gd name="T19" fmla="*/ 2147483646 h 118"/>
                <a:gd name="T20" fmla="*/ 2147483646 w 118"/>
                <a:gd name="T21" fmla="*/ 2147483646 h 118"/>
                <a:gd name="T22" fmla="*/ 2147483646 w 118"/>
                <a:gd name="T23" fmla="*/ 2147483646 h 118"/>
                <a:gd name="T24" fmla="*/ 2147483646 w 118"/>
                <a:gd name="T25" fmla="*/ 2147483646 h 118"/>
                <a:gd name="T26" fmla="*/ 2147483646 w 118"/>
                <a:gd name="T27" fmla="*/ 2147483646 h 118"/>
                <a:gd name="T28" fmla="*/ 2147483646 w 118"/>
                <a:gd name="T29" fmla="*/ 2147483646 h 118"/>
                <a:gd name="T30" fmla="*/ 2147483646 w 118"/>
                <a:gd name="T31" fmla="*/ 2147483646 h 118"/>
                <a:gd name="T32" fmla="*/ 2147483646 w 118"/>
                <a:gd name="T33" fmla="*/ 2147483646 h 118"/>
                <a:gd name="T34" fmla="*/ 2147483646 w 118"/>
                <a:gd name="T35" fmla="*/ 2147483646 h 118"/>
                <a:gd name="T36" fmla="*/ 2147483646 w 118"/>
                <a:gd name="T37" fmla="*/ 2147483646 h 118"/>
                <a:gd name="T38" fmla="*/ 2147483646 w 118"/>
                <a:gd name="T39" fmla="*/ 2147483646 h 118"/>
                <a:gd name="T40" fmla="*/ 2147483646 w 118"/>
                <a:gd name="T41" fmla="*/ 2147483646 h 118"/>
                <a:gd name="T42" fmla="*/ 2147483646 w 118"/>
                <a:gd name="T43" fmla="*/ 2147483646 h 118"/>
                <a:gd name="T44" fmla="*/ 2147483646 w 118"/>
                <a:gd name="T45" fmla="*/ 2147483646 h 118"/>
                <a:gd name="T46" fmla="*/ 2147483646 w 118"/>
                <a:gd name="T47" fmla="*/ 2147483646 h 118"/>
                <a:gd name="T48" fmla="*/ 2147483646 w 118"/>
                <a:gd name="T49" fmla="*/ 2147483646 h 118"/>
                <a:gd name="T50" fmla="*/ 2147483646 w 118"/>
                <a:gd name="T51" fmla="*/ 2147483646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0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2147483646 w 153"/>
                <a:gd name="T1" fmla="*/ 2147483646 h 227"/>
                <a:gd name="T2" fmla="*/ 2147483646 w 153"/>
                <a:gd name="T3" fmla="*/ 2147483646 h 227"/>
                <a:gd name="T4" fmla="*/ 2147483646 w 153"/>
                <a:gd name="T5" fmla="*/ 2147483646 h 227"/>
                <a:gd name="T6" fmla="*/ 2147483646 w 153"/>
                <a:gd name="T7" fmla="*/ 2147483646 h 227"/>
                <a:gd name="T8" fmla="*/ 2147483646 w 153"/>
                <a:gd name="T9" fmla="*/ 2147483646 h 227"/>
                <a:gd name="T10" fmla="*/ 2147483646 w 153"/>
                <a:gd name="T11" fmla="*/ 2147483646 h 227"/>
                <a:gd name="T12" fmla="*/ 2147483646 w 153"/>
                <a:gd name="T13" fmla="*/ 2147483646 h 227"/>
                <a:gd name="T14" fmla="*/ 2147483646 w 153"/>
                <a:gd name="T15" fmla="*/ 2147483646 h 227"/>
                <a:gd name="T16" fmla="*/ 2147483646 w 153"/>
                <a:gd name="T17" fmla="*/ 0 h 227"/>
                <a:gd name="T18" fmla="*/ 2147483646 w 153"/>
                <a:gd name="T19" fmla="*/ 0 h 227"/>
                <a:gd name="T20" fmla="*/ 0 w 153"/>
                <a:gd name="T21" fmla="*/ 2147483646 h 227"/>
                <a:gd name="T22" fmla="*/ 0 w 153"/>
                <a:gd name="T23" fmla="*/ 2147483646 h 227"/>
                <a:gd name="T24" fmla="*/ 2147483646 w 153"/>
                <a:gd name="T25" fmla="*/ 2147483646 h 227"/>
                <a:gd name="T26" fmla="*/ 2147483646 w 153"/>
                <a:gd name="T27" fmla="*/ 2147483646 h 227"/>
                <a:gd name="T28" fmla="*/ 2147483646 w 153"/>
                <a:gd name="T29" fmla="*/ 2147483646 h 227"/>
                <a:gd name="T30" fmla="*/ 2147483646 w 153"/>
                <a:gd name="T31" fmla="*/ 2147483646 h 227"/>
                <a:gd name="T32" fmla="*/ 2147483646 w 153"/>
                <a:gd name="T33" fmla="*/ 2147483646 h 227"/>
                <a:gd name="T34" fmla="*/ 2147483646 w 153"/>
                <a:gd name="T35" fmla="*/ 2147483646 h 227"/>
                <a:gd name="T36" fmla="*/ 2147483646 w 153"/>
                <a:gd name="T37" fmla="*/ 2147483646 h 227"/>
                <a:gd name="T38" fmla="*/ 2147483646 w 153"/>
                <a:gd name="T39" fmla="*/ 2147483646 h 227"/>
                <a:gd name="T40" fmla="*/ 2147483646 w 153"/>
                <a:gd name="T41" fmla="*/ 2147483646 h 227"/>
                <a:gd name="T42" fmla="*/ 2147483646 w 153"/>
                <a:gd name="T43" fmla="*/ 2147483646 h 227"/>
                <a:gd name="T44" fmla="*/ 2147483646 w 153"/>
                <a:gd name="T45" fmla="*/ 214748364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1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2147483646 w 86"/>
                <a:gd name="T1" fmla="*/ 2147483646 h 86"/>
                <a:gd name="T2" fmla="*/ 2147483646 w 86"/>
                <a:gd name="T3" fmla="*/ 2147483646 h 86"/>
                <a:gd name="T4" fmla="*/ 2147483646 w 86"/>
                <a:gd name="T5" fmla="*/ 2147483646 h 86"/>
                <a:gd name="T6" fmla="*/ 2147483646 w 86"/>
                <a:gd name="T7" fmla="*/ 2147483646 h 86"/>
                <a:gd name="T8" fmla="*/ 2147483646 w 86"/>
                <a:gd name="T9" fmla="*/ 2147483646 h 86"/>
                <a:gd name="T10" fmla="*/ 2147483646 w 86"/>
                <a:gd name="T11" fmla="*/ 2147483646 h 86"/>
                <a:gd name="T12" fmla="*/ 2147483646 w 86"/>
                <a:gd name="T13" fmla="*/ 2147483646 h 86"/>
                <a:gd name="T14" fmla="*/ 2147483646 w 86"/>
                <a:gd name="T15" fmla="*/ 2147483646 h 86"/>
                <a:gd name="T16" fmla="*/ 2147483646 w 86"/>
                <a:gd name="T17" fmla="*/ 2147483646 h 86"/>
                <a:gd name="T18" fmla="*/ 2147483646 w 86"/>
                <a:gd name="T19" fmla="*/ 2147483646 h 86"/>
                <a:gd name="T20" fmla="*/ 2147483646 w 86"/>
                <a:gd name="T21" fmla="*/ 2147483646 h 86"/>
                <a:gd name="T22" fmla="*/ 2147483646 w 86"/>
                <a:gd name="T23" fmla="*/ 2147483646 h 86"/>
                <a:gd name="T24" fmla="*/ 2147483646 w 86"/>
                <a:gd name="T25" fmla="*/ 2147483646 h 86"/>
                <a:gd name="T26" fmla="*/ 2147483646 w 86"/>
                <a:gd name="T27" fmla="*/ 2147483646 h 86"/>
                <a:gd name="T28" fmla="*/ 2147483646 w 86"/>
                <a:gd name="T29" fmla="*/ 2147483646 h 86"/>
                <a:gd name="T30" fmla="*/ 2147483646 w 86"/>
                <a:gd name="T31" fmla="*/ 2147483646 h 86"/>
                <a:gd name="T32" fmla="*/ 2147483646 w 86"/>
                <a:gd name="T33" fmla="*/ 2147483646 h 86"/>
                <a:gd name="T34" fmla="*/ 2147483646 w 86"/>
                <a:gd name="T35" fmla="*/ 2147483646 h 86"/>
                <a:gd name="T36" fmla="*/ 2147483646 w 86"/>
                <a:gd name="T37" fmla="*/ 2147483646 h 86"/>
                <a:gd name="T38" fmla="*/ 2147483646 w 86"/>
                <a:gd name="T39" fmla="*/ 2147483646 h 86"/>
                <a:gd name="T40" fmla="*/ 2147483646 w 86"/>
                <a:gd name="T41" fmla="*/ 2147483646 h 86"/>
                <a:gd name="T42" fmla="*/ 2147483646 w 86"/>
                <a:gd name="T43" fmla="*/ 2147483646 h 86"/>
                <a:gd name="T44" fmla="*/ 2147483646 w 86"/>
                <a:gd name="T45" fmla="*/ 2147483646 h 86"/>
                <a:gd name="T46" fmla="*/ 2147483646 w 86"/>
                <a:gd name="T47" fmla="*/ 2147483646 h 86"/>
                <a:gd name="T48" fmla="*/ 2147483646 w 86"/>
                <a:gd name="T49" fmla="*/ 2147483646 h 86"/>
                <a:gd name="T50" fmla="*/ 2147483646 w 86"/>
                <a:gd name="T51" fmla="*/ 2147483646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等腰三角形 1"/>
          <p:cNvSpPr>
            <a:spLocks noChangeArrowheads="1"/>
          </p:cNvSpPr>
          <p:nvPr/>
        </p:nvSpPr>
        <p:spPr bwMode="auto">
          <a:xfrm flipV="1">
            <a:off x="3884614" y="17463"/>
            <a:ext cx="4418012" cy="3848100"/>
          </a:xfrm>
          <a:prstGeom prst="triangle">
            <a:avLst>
              <a:gd name="adj" fmla="val 50000"/>
            </a:avLst>
          </a:prstGeom>
          <a:solidFill>
            <a:srgbClr val="FFFFFF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87" name="等腰三角形 2"/>
          <p:cNvSpPr>
            <a:spLocks noChangeArrowheads="1"/>
          </p:cNvSpPr>
          <p:nvPr/>
        </p:nvSpPr>
        <p:spPr bwMode="auto">
          <a:xfrm flipV="1">
            <a:off x="2878138" y="1736725"/>
            <a:ext cx="4418012" cy="3848100"/>
          </a:xfrm>
          <a:prstGeom prst="triangle">
            <a:avLst>
              <a:gd name="adj" fmla="val 50000"/>
            </a:avLst>
          </a:prstGeom>
          <a:solidFill>
            <a:srgbClr val="FFFFFF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88" name="等腰三角形 3"/>
          <p:cNvSpPr>
            <a:spLocks noChangeArrowheads="1"/>
          </p:cNvSpPr>
          <p:nvPr/>
        </p:nvSpPr>
        <p:spPr bwMode="auto">
          <a:xfrm flipV="1">
            <a:off x="4891088" y="1736725"/>
            <a:ext cx="4419600" cy="3848100"/>
          </a:xfrm>
          <a:prstGeom prst="triangle">
            <a:avLst>
              <a:gd name="adj" fmla="val 50000"/>
            </a:avLst>
          </a:prstGeom>
          <a:solidFill>
            <a:srgbClr val="FFFFFF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89" name="文本框 5"/>
          <p:cNvSpPr>
            <a:spLocks noChangeArrowheads="1"/>
          </p:cNvSpPr>
          <p:nvPr/>
        </p:nvSpPr>
        <p:spPr bwMode="auto">
          <a:xfrm>
            <a:off x="4262437" y="2474914"/>
            <a:ext cx="366318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6000" b="1">
                <a:solidFill>
                  <a:srgbClr val="093255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CONCENTS</a:t>
            </a:r>
            <a:endParaRPr lang="zh-CN" altLang="en-US" sz="6000" b="1">
              <a:solidFill>
                <a:srgbClr val="093255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16390" name="文本框 8"/>
          <p:cNvSpPr>
            <a:spLocks noChangeArrowheads="1"/>
          </p:cNvSpPr>
          <p:nvPr/>
        </p:nvSpPr>
        <p:spPr bwMode="auto">
          <a:xfrm>
            <a:off x="1717676" y="4076702"/>
            <a:ext cx="15792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ABOUT  US</a:t>
            </a:r>
            <a:endParaRPr lang="zh-CN" altLang="en-US" sz="2400" b="1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16391" name="文本框 9"/>
          <p:cNvSpPr>
            <a:spLocks noChangeArrowheads="1"/>
          </p:cNvSpPr>
          <p:nvPr/>
        </p:nvSpPr>
        <p:spPr bwMode="auto">
          <a:xfrm>
            <a:off x="8894764" y="4051302"/>
            <a:ext cx="208903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OUR   SERVICE</a:t>
            </a:r>
            <a:endParaRPr lang="zh-CN" altLang="en-US" sz="2400" b="1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16392" name="文本框 10"/>
          <p:cNvSpPr>
            <a:spLocks noChangeArrowheads="1"/>
          </p:cNvSpPr>
          <p:nvPr/>
        </p:nvSpPr>
        <p:spPr bwMode="auto">
          <a:xfrm>
            <a:off x="1252539" y="5270502"/>
            <a:ext cx="23968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DATA   ANALYSIS</a:t>
            </a:r>
            <a:endParaRPr lang="zh-CN" altLang="en-US" sz="2400" b="1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16393" name="文本框 11"/>
          <p:cNvSpPr>
            <a:spLocks noChangeArrowheads="1"/>
          </p:cNvSpPr>
          <p:nvPr/>
        </p:nvSpPr>
        <p:spPr bwMode="auto">
          <a:xfrm>
            <a:off x="9115425" y="5270502"/>
            <a:ext cx="16482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PORTFOLIO</a:t>
            </a:r>
            <a:endParaRPr lang="zh-CN" altLang="en-US" sz="2400" b="1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reeform 265"/>
          <p:cNvSpPr>
            <a:spLocks noChangeArrowheads="1"/>
          </p:cNvSpPr>
          <p:nvPr/>
        </p:nvSpPr>
        <p:spPr bwMode="auto">
          <a:xfrm>
            <a:off x="4635500" y="2795588"/>
            <a:ext cx="1304925" cy="1604962"/>
          </a:xfrm>
          <a:custGeom>
            <a:avLst/>
            <a:gdLst>
              <a:gd name="T0" fmla="*/ 2147483646 w 312"/>
              <a:gd name="T1" fmla="*/ 2147483646 h 385"/>
              <a:gd name="T2" fmla="*/ 2147483646 w 312"/>
              <a:gd name="T3" fmla="*/ 2147483646 h 385"/>
              <a:gd name="T4" fmla="*/ 2147483646 w 312"/>
              <a:gd name="T5" fmla="*/ 2147483646 h 385"/>
              <a:gd name="T6" fmla="*/ 2147483646 w 312"/>
              <a:gd name="T7" fmla="*/ 2147483646 h 385"/>
              <a:gd name="T8" fmla="*/ 2147483646 w 312"/>
              <a:gd name="T9" fmla="*/ 2147483646 h 385"/>
              <a:gd name="T10" fmla="*/ 2147483646 w 312"/>
              <a:gd name="T11" fmla="*/ 2147483646 h 385"/>
              <a:gd name="T12" fmla="*/ 2147483646 w 312"/>
              <a:gd name="T13" fmla="*/ 2147483646 h 385"/>
              <a:gd name="T14" fmla="*/ 2147483646 w 312"/>
              <a:gd name="T15" fmla="*/ 0 h 385"/>
              <a:gd name="T16" fmla="*/ 2147483646 w 312"/>
              <a:gd name="T17" fmla="*/ 2147483646 h 38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12"/>
              <a:gd name="T28" fmla="*/ 0 h 385"/>
              <a:gd name="T29" fmla="*/ 312 w 312"/>
              <a:gd name="T30" fmla="*/ 385 h 38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12" h="385">
                <a:moveTo>
                  <a:pt x="169" y="193"/>
                </a:moveTo>
                <a:cubicBezTo>
                  <a:pt x="170" y="265"/>
                  <a:pt x="254" y="358"/>
                  <a:pt x="312" y="385"/>
                </a:cubicBezTo>
                <a:cubicBezTo>
                  <a:pt x="304" y="385"/>
                  <a:pt x="104" y="302"/>
                  <a:pt x="58" y="284"/>
                </a:cubicBezTo>
                <a:cubicBezTo>
                  <a:pt x="28" y="272"/>
                  <a:pt x="9" y="246"/>
                  <a:pt x="3" y="217"/>
                </a:cubicBezTo>
                <a:cubicBezTo>
                  <a:pt x="0" y="209"/>
                  <a:pt x="1" y="202"/>
                  <a:pt x="1" y="193"/>
                </a:cubicBezTo>
                <a:cubicBezTo>
                  <a:pt x="1" y="184"/>
                  <a:pt x="0" y="176"/>
                  <a:pt x="3" y="168"/>
                </a:cubicBezTo>
                <a:cubicBezTo>
                  <a:pt x="9" y="139"/>
                  <a:pt x="28" y="113"/>
                  <a:pt x="58" y="102"/>
                </a:cubicBezTo>
                <a:cubicBezTo>
                  <a:pt x="104" y="83"/>
                  <a:pt x="304" y="0"/>
                  <a:pt x="312" y="0"/>
                </a:cubicBezTo>
                <a:cubicBezTo>
                  <a:pt x="254" y="27"/>
                  <a:pt x="170" y="116"/>
                  <a:pt x="169" y="193"/>
                </a:cubicBez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19" name="Freeform 263"/>
          <p:cNvSpPr>
            <a:spLocks noChangeArrowheads="1"/>
          </p:cNvSpPr>
          <p:nvPr/>
        </p:nvSpPr>
        <p:spPr bwMode="auto">
          <a:xfrm>
            <a:off x="6307137" y="3851275"/>
            <a:ext cx="1300163" cy="1606550"/>
          </a:xfrm>
          <a:custGeom>
            <a:avLst/>
            <a:gdLst>
              <a:gd name="T0" fmla="*/ 2147483646 w 311"/>
              <a:gd name="T1" fmla="*/ 2147483646 h 385"/>
              <a:gd name="T2" fmla="*/ 0 w 311"/>
              <a:gd name="T3" fmla="*/ 0 h 385"/>
              <a:gd name="T4" fmla="*/ 2147483646 w 311"/>
              <a:gd name="T5" fmla="*/ 2147483646 h 385"/>
              <a:gd name="T6" fmla="*/ 2147483646 w 311"/>
              <a:gd name="T7" fmla="*/ 2147483646 h 385"/>
              <a:gd name="T8" fmla="*/ 2147483646 w 311"/>
              <a:gd name="T9" fmla="*/ 2147483646 h 385"/>
              <a:gd name="T10" fmla="*/ 2147483646 w 311"/>
              <a:gd name="T11" fmla="*/ 2147483646 h 385"/>
              <a:gd name="T12" fmla="*/ 2147483646 w 311"/>
              <a:gd name="T13" fmla="*/ 2147483646 h 385"/>
              <a:gd name="T14" fmla="*/ 0 w 311"/>
              <a:gd name="T15" fmla="*/ 2147483646 h 385"/>
              <a:gd name="T16" fmla="*/ 2147483646 w 311"/>
              <a:gd name="T17" fmla="*/ 2147483646 h 38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11"/>
              <a:gd name="T28" fmla="*/ 0 h 385"/>
              <a:gd name="T29" fmla="*/ 311 w 311"/>
              <a:gd name="T30" fmla="*/ 385 h 38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11" h="385">
                <a:moveTo>
                  <a:pt x="143" y="192"/>
                </a:moveTo>
                <a:cubicBezTo>
                  <a:pt x="142" y="120"/>
                  <a:pt x="58" y="27"/>
                  <a:pt x="0" y="0"/>
                </a:cubicBezTo>
                <a:cubicBezTo>
                  <a:pt x="7" y="0"/>
                  <a:pt x="208" y="83"/>
                  <a:pt x="254" y="101"/>
                </a:cubicBezTo>
                <a:cubicBezTo>
                  <a:pt x="283" y="113"/>
                  <a:pt x="303" y="139"/>
                  <a:pt x="309" y="168"/>
                </a:cubicBezTo>
                <a:cubicBezTo>
                  <a:pt x="311" y="175"/>
                  <a:pt x="311" y="183"/>
                  <a:pt x="311" y="192"/>
                </a:cubicBezTo>
                <a:cubicBezTo>
                  <a:pt x="311" y="201"/>
                  <a:pt x="311" y="209"/>
                  <a:pt x="309" y="217"/>
                </a:cubicBezTo>
                <a:cubicBezTo>
                  <a:pt x="303" y="246"/>
                  <a:pt x="283" y="271"/>
                  <a:pt x="254" y="283"/>
                </a:cubicBezTo>
                <a:cubicBezTo>
                  <a:pt x="208" y="302"/>
                  <a:pt x="7" y="385"/>
                  <a:pt x="0" y="385"/>
                </a:cubicBezTo>
                <a:cubicBezTo>
                  <a:pt x="58" y="358"/>
                  <a:pt x="142" y="269"/>
                  <a:pt x="143" y="192"/>
                </a:cubicBez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0" name="Freeform 266"/>
          <p:cNvSpPr>
            <a:spLocks noChangeArrowheads="1"/>
          </p:cNvSpPr>
          <p:nvPr/>
        </p:nvSpPr>
        <p:spPr bwMode="auto">
          <a:xfrm>
            <a:off x="4635500" y="4902202"/>
            <a:ext cx="1304925" cy="1609725"/>
          </a:xfrm>
          <a:custGeom>
            <a:avLst/>
            <a:gdLst>
              <a:gd name="T0" fmla="*/ 2147483646 w 312"/>
              <a:gd name="T1" fmla="*/ 2147483646 h 386"/>
              <a:gd name="T2" fmla="*/ 2147483646 w 312"/>
              <a:gd name="T3" fmla="*/ 2147483646 h 386"/>
              <a:gd name="T4" fmla="*/ 2147483646 w 312"/>
              <a:gd name="T5" fmla="*/ 2147483646 h 386"/>
              <a:gd name="T6" fmla="*/ 2147483646 w 312"/>
              <a:gd name="T7" fmla="*/ 2147483646 h 386"/>
              <a:gd name="T8" fmla="*/ 2147483646 w 312"/>
              <a:gd name="T9" fmla="*/ 2147483646 h 386"/>
              <a:gd name="T10" fmla="*/ 2147483646 w 312"/>
              <a:gd name="T11" fmla="*/ 2147483646 h 386"/>
              <a:gd name="T12" fmla="*/ 2147483646 w 312"/>
              <a:gd name="T13" fmla="*/ 2147483646 h 386"/>
              <a:gd name="T14" fmla="*/ 2147483646 w 312"/>
              <a:gd name="T15" fmla="*/ 2147483646 h 386"/>
              <a:gd name="T16" fmla="*/ 2147483646 w 312"/>
              <a:gd name="T17" fmla="*/ 2147483646 h 38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12"/>
              <a:gd name="T28" fmla="*/ 0 h 386"/>
              <a:gd name="T29" fmla="*/ 312 w 312"/>
              <a:gd name="T30" fmla="*/ 386 h 38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12" h="386">
                <a:moveTo>
                  <a:pt x="169" y="193"/>
                </a:moveTo>
                <a:cubicBezTo>
                  <a:pt x="170" y="266"/>
                  <a:pt x="254" y="358"/>
                  <a:pt x="312" y="386"/>
                </a:cubicBezTo>
                <a:cubicBezTo>
                  <a:pt x="304" y="386"/>
                  <a:pt x="104" y="303"/>
                  <a:pt x="58" y="284"/>
                </a:cubicBezTo>
                <a:cubicBezTo>
                  <a:pt x="28" y="272"/>
                  <a:pt x="9" y="246"/>
                  <a:pt x="3" y="217"/>
                </a:cubicBezTo>
                <a:cubicBezTo>
                  <a:pt x="0" y="210"/>
                  <a:pt x="1" y="203"/>
                  <a:pt x="1" y="193"/>
                </a:cubicBezTo>
                <a:cubicBezTo>
                  <a:pt x="1" y="185"/>
                  <a:pt x="0" y="176"/>
                  <a:pt x="3" y="169"/>
                </a:cubicBezTo>
                <a:cubicBezTo>
                  <a:pt x="9" y="140"/>
                  <a:pt x="28" y="114"/>
                  <a:pt x="58" y="102"/>
                </a:cubicBezTo>
                <a:cubicBezTo>
                  <a:pt x="104" y="83"/>
                  <a:pt x="304" y="0"/>
                  <a:pt x="312" y="1"/>
                </a:cubicBezTo>
                <a:cubicBezTo>
                  <a:pt x="254" y="28"/>
                  <a:pt x="170" y="117"/>
                  <a:pt x="169" y="193"/>
                </a:cubicBez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1" name="Freeform 267"/>
          <p:cNvSpPr>
            <a:spLocks noChangeArrowheads="1"/>
          </p:cNvSpPr>
          <p:nvPr/>
        </p:nvSpPr>
        <p:spPr bwMode="auto">
          <a:xfrm>
            <a:off x="6307137" y="1739902"/>
            <a:ext cx="1300163" cy="1611313"/>
          </a:xfrm>
          <a:custGeom>
            <a:avLst/>
            <a:gdLst>
              <a:gd name="T0" fmla="*/ 2147483646 w 311"/>
              <a:gd name="T1" fmla="*/ 2147483646 h 386"/>
              <a:gd name="T2" fmla="*/ 0 w 311"/>
              <a:gd name="T3" fmla="*/ 0 h 386"/>
              <a:gd name="T4" fmla="*/ 2147483646 w 311"/>
              <a:gd name="T5" fmla="*/ 2147483646 h 386"/>
              <a:gd name="T6" fmla="*/ 2147483646 w 311"/>
              <a:gd name="T7" fmla="*/ 2147483646 h 386"/>
              <a:gd name="T8" fmla="*/ 2147483646 w 311"/>
              <a:gd name="T9" fmla="*/ 2147483646 h 386"/>
              <a:gd name="T10" fmla="*/ 2147483646 w 311"/>
              <a:gd name="T11" fmla="*/ 2147483646 h 386"/>
              <a:gd name="T12" fmla="*/ 2147483646 w 311"/>
              <a:gd name="T13" fmla="*/ 2147483646 h 386"/>
              <a:gd name="T14" fmla="*/ 0 w 311"/>
              <a:gd name="T15" fmla="*/ 2147483646 h 386"/>
              <a:gd name="T16" fmla="*/ 2147483646 w 311"/>
              <a:gd name="T17" fmla="*/ 2147483646 h 38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11"/>
              <a:gd name="T28" fmla="*/ 0 h 386"/>
              <a:gd name="T29" fmla="*/ 311 w 311"/>
              <a:gd name="T30" fmla="*/ 386 h 38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11" h="386">
                <a:moveTo>
                  <a:pt x="143" y="193"/>
                </a:moveTo>
                <a:cubicBezTo>
                  <a:pt x="142" y="120"/>
                  <a:pt x="58" y="28"/>
                  <a:pt x="0" y="0"/>
                </a:cubicBezTo>
                <a:cubicBezTo>
                  <a:pt x="7" y="0"/>
                  <a:pt x="208" y="83"/>
                  <a:pt x="254" y="102"/>
                </a:cubicBezTo>
                <a:cubicBezTo>
                  <a:pt x="283" y="114"/>
                  <a:pt x="303" y="140"/>
                  <a:pt x="309" y="169"/>
                </a:cubicBezTo>
                <a:cubicBezTo>
                  <a:pt x="311" y="176"/>
                  <a:pt x="311" y="183"/>
                  <a:pt x="311" y="193"/>
                </a:cubicBezTo>
                <a:cubicBezTo>
                  <a:pt x="311" y="201"/>
                  <a:pt x="311" y="210"/>
                  <a:pt x="309" y="217"/>
                </a:cubicBezTo>
                <a:cubicBezTo>
                  <a:pt x="303" y="246"/>
                  <a:pt x="283" y="272"/>
                  <a:pt x="254" y="284"/>
                </a:cubicBezTo>
                <a:cubicBezTo>
                  <a:pt x="208" y="303"/>
                  <a:pt x="7" y="386"/>
                  <a:pt x="0" y="385"/>
                </a:cubicBezTo>
                <a:cubicBezTo>
                  <a:pt x="58" y="358"/>
                  <a:pt x="142" y="269"/>
                  <a:pt x="143" y="193"/>
                </a:cubicBez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4822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34848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4849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34823" name="文本框 4"/>
          <p:cNvSpPr>
            <a:spLocks noChangeArrowheads="1"/>
          </p:cNvSpPr>
          <p:nvPr/>
        </p:nvSpPr>
        <p:spPr bwMode="auto">
          <a:xfrm>
            <a:off x="4070352" y="247651"/>
            <a:ext cx="40254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34824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34846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4847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34825" name="任意多边形 8"/>
          <p:cNvSpPr>
            <a:spLocks noChangeArrowheads="1"/>
          </p:cNvSpPr>
          <p:nvPr/>
        </p:nvSpPr>
        <p:spPr bwMode="auto">
          <a:xfrm>
            <a:off x="1601790" y="3276600"/>
            <a:ext cx="3152775" cy="0"/>
          </a:xfrm>
          <a:custGeom>
            <a:avLst/>
            <a:gdLst>
              <a:gd name="T0" fmla="*/ 3152775 w 3152775"/>
              <a:gd name="T1" fmla="*/ 0 h 635"/>
              <a:gd name="T2" fmla="*/ 0 w 3152775"/>
              <a:gd name="T3" fmla="*/ 0 h 635"/>
              <a:gd name="T4" fmla="*/ 0 60000 65536"/>
              <a:gd name="T5" fmla="*/ 0 60000 65536"/>
              <a:gd name="T6" fmla="*/ 0 w 3152775"/>
              <a:gd name="T7" fmla="*/ 0 h 635"/>
              <a:gd name="T8" fmla="*/ 3152775 w 3152775"/>
              <a:gd name="T9" fmla="*/ 0 h 63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52775" h="635">
                <a:moveTo>
                  <a:pt x="3152775" y="0"/>
                </a:move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FEFEFE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6" name="椭圆 9"/>
          <p:cNvSpPr>
            <a:spLocks noChangeAspect="1" noChangeArrowheads="1"/>
          </p:cNvSpPr>
          <p:nvPr/>
        </p:nvSpPr>
        <p:spPr bwMode="auto">
          <a:xfrm>
            <a:off x="1435101" y="3168650"/>
            <a:ext cx="215900" cy="215900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4827" name="任意多边形 10"/>
          <p:cNvSpPr>
            <a:spLocks noChangeArrowheads="1"/>
          </p:cNvSpPr>
          <p:nvPr/>
        </p:nvSpPr>
        <p:spPr bwMode="auto">
          <a:xfrm>
            <a:off x="1585914" y="5627688"/>
            <a:ext cx="3152775" cy="0"/>
          </a:xfrm>
          <a:custGeom>
            <a:avLst/>
            <a:gdLst>
              <a:gd name="T0" fmla="*/ 3152775 w 3152775"/>
              <a:gd name="T1" fmla="*/ 0 h 635"/>
              <a:gd name="T2" fmla="*/ 0 w 3152775"/>
              <a:gd name="T3" fmla="*/ 0 h 635"/>
              <a:gd name="T4" fmla="*/ 0 60000 65536"/>
              <a:gd name="T5" fmla="*/ 0 60000 65536"/>
              <a:gd name="T6" fmla="*/ 0 w 3152775"/>
              <a:gd name="T7" fmla="*/ 0 h 635"/>
              <a:gd name="T8" fmla="*/ 3152775 w 3152775"/>
              <a:gd name="T9" fmla="*/ 0 h 63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52775" h="635">
                <a:moveTo>
                  <a:pt x="3152775" y="0"/>
                </a:move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FEFEFE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8" name="椭圆 11"/>
          <p:cNvSpPr>
            <a:spLocks noChangeAspect="1" noChangeArrowheads="1"/>
          </p:cNvSpPr>
          <p:nvPr/>
        </p:nvSpPr>
        <p:spPr bwMode="auto">
          <a:xfrm>
            <a:off x="1435101" y="5518150"/>
            <a:ext cx="215900" cy="215900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4829" name="椭圆 12"/>
          <p:cNvSpPr>
            <a:spLocks noChangeAspect="1" noChangeArrowheads="1"/>
          </p:cNvSpPr>
          <p:nvPr/>
        </p:nvSpPr>
        <p:spPr bwMode="auto">
          <a:xfrm>
            <a:off x="10698163" y="2268538"/>
            <a:ext cx="215900" cy="215900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4830" name="任意多边形 13"/>
          <p:cNvSpPr>
            <a:spLocks noChangeArrowheads="1"/>
          </p:cNvSpPr>
          <p:nvPr/>
        </p:nvSpPr>
        <p:spPr bwMode="auto">
          <a:xfrm>
            <a:off x="7558090" y="4446588"/>
            <a:ext cx="3152775" cy="0"/>
          </a:xfrm>
          <a:custGeom>
            <a:avLst/>
            <a:gdLst>
              <a:gd name="T0" fmla="*/ 3152775 w 3152775"/>
              <a:gd name="T1" fmla="*/ 0 h 635"/>
              <a:gd name="T2" fmla="*/ 0 w 3152775"/>
              <a:gd name="T3" fmla="*/ 0 h 635"/>
              <a:gd name="T4" fmla="*/ 0 60000 65536"/>
              <a:gd name="T5" fmla="*/ 0 60000 65536"/>
              <a:gd name="T6" fmla="*/ 0 w 3152775"/>
              <a:gd name="T7" fmla="*/ 0 h 635"/>
              <a:gd name="T8" fmla="*/ 3152775 w 3152775"/>
              <a:gd name="T9" fmla="*/ 0 h 63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52775" h="635">
                <a:moveTo>
                  <a:pt x="3152775" y="0"/>
                </a:move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FEFEFE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31" name="椭圆 14"/>
          <p:cNvSpPr>
            <a:spLocks noChangeAspect="1" noChangeArrowheads="1"/>
          </p:cNvSpPr>
          <p:nvPr/>
        </p:nvSpPr>
        <p:spPr bwMode="auto">
          <a:xfrm>
            <a:off x="10664826" y="4349750"/>
            <a:ext cx="215900" cy="215900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4832" name="任意多边形 47"/>
          <p:cNvSpPr>
            <a:spLocks noChangeArrowheads="1"/>
          </p:cNvSpPr>
          <p:nvPr/>
        </p:nvSpPr>
        <p:spPr bwMode="auto">
          <a:xfrm>
            <a:off x="5810251" y="1724026"/>
            <a:ext cx="955675" cy="587375"/>
          </a:xfrm>
          <a:custGeom>
            <a:avLst/>
            <a:gdLst>
              <a:gd name="T0" fmla="*/ 366617 w 956472"/>
              <a:gd name="T1" fmla="*/ 411 h 588502"/>
              <a:gd name="T2" fmla="*/ 497078 w 956472"/>
              <a:gd name="T3" fmla="*/ 15837 h 588502"/>
              <a:gd name="T4" fmla="*/ 506848 w 956472"/>
              <a:gd name="T5" fmla="*/ 19664 h 588502"/>
              <a:gd name="T6" fmla="*/ 496390 w 956472"/>
              <a:gd name="T7" fmla="*/ 16883 h 588502"/>
              <a:gd name="T8" fmla="*/ 883821 w 956472"/>
              <a:gd name="T9" fmla="*/ 347119 h 588502"/>
              <a:gd name="T10" fmla="*/ 954083 w 956472"/>
              <a:gd name="T11" fmla="*/ 444866 h 588502"/>
              <a:gd name="T12" fmla="*/ 945094 w 956472"/>
              <a:gd name="T13" fmla="*/ 447410 h 588502"/>
              <a:gd name="T14" fmla="*/ 184596 w 956472"/>
              <a:gd name="T15" fmla="*/ 575820 h 588502"/>
              <a:gd name="T16" fmla="*/ 22105 w 956472"/>
              <a:gd name="T17" fmla="*/ 185906 h 588502"/>
              <a:gd name="T18" fmla="*/ 366617 w 956472"/>
              <a:gd name="T19" fmla="*/ 411 h 58850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56472"/>
              <a:gd name="T31" fmla="*/ 0 h 588502"/>
              <a:gd name="T32" fmla="*/ 956472 w 956472"/>
              <a:gd name="T33" fmla="*/ 588502 h 58850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56472" h="588502">
                <a:moveTo>
                  <a:pt x="367535" y="414"/>
                </a:moveTo>
                <a:cubicBezTo>
                  <a:pt x="414525" y="-1542"/>
                  <a:pt x="459687" y="3413"/>
                  <a:pt x="498323" y="15928"/>
                </a:cubicBezTo>
                <a:lnTo>
                  <a:pt x="508117" y="19778"/>
                </a:lnTo>
                <a:lnTo>
                  <a:pt x="497633" y="16980"/>
                </a:lnTo>
                <a:cubicBezTo>
                  <a:pt x="618911" y="75378"/>
                  <a:pt x="767371" y="200518"/>
                  <a:pt x="886034" y="349121"/>
                </a:cubicBezTo>
                <a:lnTo>
                  <a:pt x="956472" y="447432"/>
                </a:lnTo>
                <a:lnTo>
                  <a:pt x="947460" y="449990"/>
                </a:lnTo>
                <a:cubicBezTo>
                  <a:pt x="670620" y="526992"/>
                  <a:pt x="284258" y="618253"/>
                  <a:pt x="185058" y="579141"/>
                </a:cubicBezTo>
                <a:cubicBezTo>
                  <a:pt x="34690" y="516562"/>
                  <a:pt x="-40494" y="341340"/>
                  <a:pt x="22159" y="186978"/>
                </a:cubicBezTo>
                <a:cubicBezTo>
                  <a:pt x="69149" y="74336"/>
                  <a:pt x="226565" y="6281"/>
                  <a:pt x="367535" y="414"/>
                </a:cubicBezTo>
                <a:close/>
              </a:path>
            </a:pathLst>
          </a:custGeom>
          <a:solidFill>
            <a:srgbClr val="FEFEFE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33" name="任意多边形 43"/>
          <p:cNvSpPr>
            <a:spLocks noChangeArrowheads="1"/>
          </p:cNvSpPr>
          <p:nvPr/>
        </p:nvSpPr>
        <p:spPr bwMode="auto">
          <a:xfrm>
            <a:off x="5480049" y="5938838"/>
            <a:ext cx="958851" cy="588962"/>
          </a:xfrm>
          <a:custGeom>
            <a:avLst/>
            <a:gdLst>
              <a:gd name="T0" fmla="*/ 683624 w 958283"/>
              <a:gd name="T1" fmla="*/ 383 h 588461"/>
              <a:gd name="T2" fmla="*/ 774601 w 958283"/>
              <a:gd name="T3" fmla="*/ 9386 h 588461"/>
              <a:gd name="T4" fmla="*/ 937788 w 958283"/>
              <a:gd name="T5" fmla="*/ 398369 h 588461"/>
              <a:gd name="T6" fmla="*/ 460777 w 958283"/>
              <a:gd name="T7" fmla="*/ 574038 h 588461"/>
              <a:gd name="T8" fmla="*/ 456625 w 958283"/>
              <a:gd name="T9" fmla="*/ 572405 h 588461"/>
              <a:gd name="T10" fmla="*/ 364812 w 958283"/>
              <a:gd name="T11" fmla="*/ 518630 h 588461"/>
              <a:gd name="T12" fmla="*/ 71356 w 958283"/>
              <a:gd name="T13" fmla="*/ 241419 h 588461"/>
              <a:gd name="T14" fmla="*/ 0 w 958283"/>
              <a:gd name="T15" fmla="*/ 141645 h 588461"/>
              <a:gd name="T16" fmla="*/ 9823 w 958283"/>
              <a:gd name="T17" fmla="*/ 138867 h 588461"/>
              <a:gd name="T18" fmla="*/ 683624 w 958283"/>
              <a:gd name="T19" fmla="*/ 383 h 58846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58283"/>
              <a:gd name="T31" fmla="*/ 0 h 588461"/>
              <a:gd name="T32" fmla="*/ 958283 w 958283"/>
              <a:gd name="T33" fmla="*/ 588461 h 58846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58283" h="588461">
                <a:moveTo>
                  <a:pt x="682412" y="383"/>
                </a:moveTo>
                <a:cubicBezTo>
                  <a:pt x="722060" y="-1068"/>
                  <a:pt x="753387" y="1540"/>
                  <a:pt x="773227" y="9362"/>
                </a:cubicBezTo>
                <a:cubicBezTo>
                  <a:pt x="923594" y="71942"/>
                  <a:pt x="998778" y="247163"/>
                  <a:pt x="936125" y="397353"/>
                </a:cubicBezTo>
                <a:cubicBezTo>
                  <a:pt x="873472" y="551715"/>
                  <a:pt x="614506" y="622638"/>
                  <a:pt x="459961" y="572575"/>
                </a:cubicBezTo>
                <a:lnTo>
                  <a:pt x="455815" y="570945"/>
                </a:lnTo>
                <a:lnTo>
                  <a:pt x="364165" y="517308"/>
                </a:lnTo>
                <a:cubicBezTo>
                  <a:pt x="265785" y="450510"/>
                  <a:pt x="160136" y="352256"/>
                  <a:pt x="71230" y="240804"/>
                </a:cubicBezTo>
                <a:lnTo>
                  <a:pt x="0" y="141285"/>
                </a:lnTo>
                <a:lnTo>
                  <a:pt x="9805" y="138513"/>
                </a:lnTo>
                <a:cubicBezTo>
                  <a:pt x="232093" y="76912"/>
                  <a:pt x="523822" y="6185"/>
                  <a:pt x="682412" y="383"/>
                </a:cubicBezTo>
                <a:close/>
              </a:path>
            </a:pathLst>
          </a:custGeom>
          <a:solidFill>
            <a:srgbClr val="FEFEFE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34" name="任意多边形 41"/>
          <p:cNvSpPr>
            <a:spLocks noChangeArrowheads="1"/>
          </p:cNvSpPr>
          <p:nvPr/>
        </p:nvSpPr>
        <p:spPr bwMode="auto">
          <a:xfrm>
            <a:off x="5476875" y="4884738"/>
            <a:ext cx="1295400" cy="588962"/>
          </a:xfrm>
          <a:custGeom>
            <a:avLst/>
            <a:gdLst>
              <a:gd name="T0" fmla="*/ 572065 w 1294816"/>
              <a:gd name="T1" fmla="*/ 494 h 589332"/>
              <a:gd name="T2" fmla="*/ 1163413 w 1294816"/>
              <a:gd name="T3" fmla="*/ 105656 h 589332"/>
              <a:gd name="T4" fmla="*/ 1296569 w 1294816"/>
              <a:gd name="T5" fmla="*/ 141813 h 589332"/>
              <a:gd name="T6" fmla="*/ 1219692 w 1294816"/>
              <a:gd name="T7" fmla="*/ 248191 h 589332"/>
              <a:gd name="T8" fmla="*/ 926058 w 1294816"/>
              <a:gd name="T9" fmla="*/ 518231 h 589332"/>
              <a:gd name="T10" fmla="*/ 833939 w 1294816"/>
              <a:gd name="T11" fmla="*/ 570095 h 589332"/>
              <a:gd name="T12" fmla="*/ 831400 w 1294816"/>
              <a:gd name="T13" fmla="*/ 571072 h 589332"/>
              <a:gd name="T14" fmla="*/ 722647 w 1294816"/>
              <a:gd name="T15" fmla="*/ 587731 h 589332"/>
              <a:gd name="T16" fmla="*/ 130775 w 1294816"/>
              <a:gd name="T17" fmla="*/ 482570 h 589332"/>
              <a:gd name="T18" fmla="*/ 0 w 1294816"/>
              <a:gd name="T19" fmla="*/ 447171 h 589332"/>
              <a:gd name="T20" fmla="*/ 73995 w 1294816"/>
              <a:gd name="T21" fmla="*/ 345112 h 589332"/>
              <a:gd name="T22" fmla="*/ 462522 w 1294816"/>
              <a:gd name="T23" fmla="*/ 21924 h 589332"/>
              <a:gd name="T24" fmla="*/ 460601 w 1294816"/>
              <a:gd name="T25" fmla="*/ 22321 h 589332"/>
              <a:gd name="T26" fmla="*/ 463311 w 1294816"/>
              <a:gd name="T27" fmla="*/ 21319 h 589332"/>
              <a:gd name="T28" fmla="*/ 572065 w 1294816"/>
              <a:gd name="T29" fmla="*/ 494 h 58933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294816"/>
              <a:gd name="T46" fmla="*/ 0 h 589332"/>
              <a:gd name="T47" fmla="*/ 1294816 w 1294816"/>
              <a:gd name="T48" fmla="*/ 589332 h 58933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294816" h="589332">
                <a:moveTo>
                  <a:pt x="571291" y="494"/>
                </a:moveTo>
                <a:cubicBezTo>
                  <a:pt x="692429" y="-5765"/>
                  <a:pt x="942016" y="48480"/>
                  <a:pt x="1161841" y="105854"/>
                </a:cubicBezTo>
                <a:lnTo>
                  <a:pt x="1294816" y="142080"/>
                </a:lnTo>
                <a:lnTo>
                  <a:pt x="1218043" y="248659"/>
                </a:lnTo>
                <a:cubicBezTo>
                  <a:pt x="1129046" y="358932"/>
                  <a:pt x="1023287" y="454541"/>
                  <a:pt x="924807" y="519209"/>
                </a:cubicBezTo>
                <a:lnTo>
                  <a:pt x="832811" y="571170"/>
                </a:lnTo>
                <a:lnTo>
                  <a:pt x="830276" y="572149"/>
                </a:lnTo>
                <a:cubicBezTo>
                  <a:pt x="796859" y="580494"/>
                  <a:pt x="759264" y="588839"/>
                  <a:pt x="721670" y="588839"/>
                </a:cubicBezTo>
                <a:cubicBezTo>
                  <a:pt x="600532" y="595098"/>
                  <a:pt x="350945" y="540854"/>
                  <a:pt x="130598" y="483480"/>
                </a:cubicBezTo>
                <a:lnTo>
                  <a:pt x="0" y="448014"/>
                </a:lnTo>
                <a:lnTo>
                  <a:pt x="73896" y="345763"/>
                </a:lnTo>
                <a:cubicBezTo>
                  <a:pt x="192437" y="199246"/>
                  <a:pt x="340745" y="78278"/>
                  <a:pt x="461897" y="21966"/>
                </a:cubicBezTo>
                <a:lnTo>
                  <a:pt x="459978" y="22363"/>
                </a:lnTo>
                <a:lnTo>
                  <a:pt x="462684" y="21358"/>
                </a:lnTo>
                <a:cubicBezTo>
                  <a:pt x="496101" y="8840"/>
                  <a:pt x="529519" y="494"/>
                  <a:pt x="571291" y="494"/>
                </a:cubicBezTo>
                <a:close/>
              </a:path>
            </a:pathLst>
          </a:custGeom>
          <a:solidFill>
            <a:srgbClr val="FEFEFE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35" name="任意多边形 37"/>
          <p:cNvSpPr>
            <a:spLocks noChangeArrowheads="1"/>
          </p:cNvSpPr>
          <p:nvPr/>
        </p:nvSpPr>
        <p:spPr bwMode="auto">
          <a:xfrm>
            <a:off x="5481639" y="3833813"/>
            <a:ext cx="1284287" cy="584200"/>
          </a:xfrm>
          <a:custGeom>
            <a:avLst/>
            <a:gdLst>
              <a:gd name="T0" fmla="*/ 706344 w 1283353"/>
              <a:gd name="T1" fmla="*/ 1082 h 584886"/>
              <a:gd name="T2" fmla="*/ 827747 w 1283353"/>
              <a:gd name="T3" fmla="*/ 17700 h 584886"/>
              <a:gd name="T4" fmla="*/ 833691 w 1283353"/>
              <a:gd name="T5" fmla="*/ 19896 h 584886"/>
              <a:gd name="T6" fmla="*/ 827112 w 1283353"/>
              <a:gd name="T7" fmla="*/ 18150 h 584886"/>
              <a:gd name="T8" fmla="*/ 1216361 w 1283353"/>
              <a:gd name="T9" fmla="*/ 347027 h 584886"/>
              <a:gd name="T10" fmla="*/ 1286157 w 1283353"/>
              <a:gd name="T11" fmla="*/ 443855 h 584886"/>
              <a:gd name="T12" fmla="*/ 1172596 w 1283353"/>
              <a:gd name="T13" fmla="*/ 474745 h 584886"/>
              <a:gd name="T14" fmla="*/ 580754 w 1283353"/>
              <a:gd name="T15" fmla="*/ 582773 h 584886"/>
              <a:gd name="T16" fmla="*/ 459352 w 1283353"/>
              <a:gd name="T17" fmla="*/ 566152 h 584886"/>
              <a:gd name="T18" fmla="*/ 457442 w 1283353"/>
              <a:gd name="T19" fmla="*/ 565420 h 584886"/>
              <a:gd name="T20" fmla="*/ 458563 w 1283353"/>
              <a:gd name="T21" fmla="*/ 565705 h 584886"/>
              <a:gd name="T22" fmla="*/ 69716 w 1283353"/>
              <a:gd name="T23" fmla="*/ 236829 h 584886"/>
              <a:gd name="T24" fmla="*/ 0 w 1283353"/>
              <a:gd name="T25" fmla="*/ 140012 h 584886"/>
              <a:gd name="T26" fmla="*/ 113981 w 1283353"/>
              <a:gd name="T27" fmla="*/ 109110 h 584886"/>
              <a:gd name="T28" fmla="*/ 706344 w 1283353"/>
              <a:gd name="T29" fmla="*/ 1082 h 58488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283353"/>
              <a:gd name="T46" fmla="*/ 0 h 584886"/>
              <a:gd name="T47" fmla="*/ 1283353 w 1283353"/>
              <a:gd name="T48" fmla="*/ 584886 h 58488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283353" h="584886">
                <a:moveTo>
                  <a:pt x="704804" y="1085"/>
                </a:moveTo>
                <a:cubicBezTo>
                  <a:pt x="746576" y="-3085"/>
                  <a:pt x="788348" y="5254"/>
                  <a:pt x="825942" y="17763"/>
                </a:cubicBezTo>
                <a:lnTo>
                  <a:pt x="831874" y="19965"/>
                </a:lnTo>
                <a:lnTo>
                  <a:pt x="825308" y="18213"/>
                </a:lnTo>
                <a:cubicBezTo>
                  <a:pt x="946586" y="74523"/>
                  <a:pt x="1095046" y="199655"/>
                  <a:pt x="1213709" y="348250"/>
                </a:cubicBezTo>
                <a:lnTo>
                  <a:pt x="1283353" y="445420"/>
                </a:lnTo>
                <a:lnTo>
                  <a:pt x="1170039" y="476419"/>
                </a:lnTo>
                <a:cubicBezTo>
                  <a:pt x="955436" y="532708"/>
                  <a:pt x="708981" y="586913"/>
                  <a:pt x="579488" y="584828"/>
                </a:cubicBezTo>
                <a:cubicBezTo>
                  <a:pt x="537717" y="584828"/>
                  <a:pt x="495945" y="580658"/>
                  <a:pt x="458350" y="568149"/>
                </a:cubicBezTo>
                <a:lnTo>
                  <a:pt x="456445" y="567415"/>
                </a:lnTo>
                <a:lnTo>
                  <a:pt x="457564" y="567700"/>
                </a:lnTo>
                <a:cubicBezTo>
                  <a:pt x="336412" y="511391"/>
                  <a:pt x="188104" y="386258"/>
                  <a:pt x="69563" y="237664"/>
                </a:cubicBezTo>
                <a:lnTo>
                  <a:pt x="0" y="140506"/>
                </a:lnTo>
                <a:lnTo>
                  <a:pt x="113732" y="109494"/>
                </a:lnTo>
                <a:cubicBezTo>
                  <a:pt x="328857" y="53205"/>
                  <a:pt x="575311" y="-1000"/>
                  <a:pt x="704804" y="1085"/>
                </a:cubicBezTo>
                <a:close/>
              </a:path>
            </a:pathLst>
          </a:custGeom>
          <a:solidFill>
            <a:srgbClr val="FEFEFE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36" name="任意多边形 45"/>
          <p:cNvSpPr>
            <a:spLocks noChangeArrowheads="1"/>
          </p:cNvSpPr>
          <p:nvPr/>
        </p:nvSpPr>
        <p:spPr bwMode="auto">
          <a:xfrm>
            <a:off x="5476875" y="2778127"/>
            <a:ext cx="1293813" cy="588963"/>
          </a:xfrm>
          <a:custGeom>
            <a:avLst/>
            <a:gdLst>
              <a:gd name="T0" fmla="*/ 585056 w 1293475"/>
              <a:gd name="T1" fmla="*/ 59 h 589382"/>
              <a:gd name="T2" fmla="*/ 1176069 w 1293475"/>
              <a:gd name="T3" fmla="*/ 108498 h 589382"/>
              <a:gd name="T4" fmla="*/ 1294489 w 1293475"/>
              <a:gd name="T5" fmla="*/ 140876 h 589382"/>
              <a:gd name="T6" fmla="*/ 1219773 w 1293475"/>
              <a:gd name="T7" fmla="*/ 243854 h 589382"/>
              <a:gd name="T8" fmla="*/ 831067 w 1293475"/>
              <a:gd name="T9" fmla="*/ 566962 h 589382"/>
              <a:gd name="T10" fmla="*/ 834595 w 1293475"/>
              <a:gd name="T11" fmla="*/ 566200 h 589382"/>
              <a:gd name="T12" fmla="*/ 831702 w 1293475"/>
              <a:gd name="T13" fmla="*/ 567272 h 589382"/>
              <a:gd name="T14" fmla="*/ 710471 w 1293475"/>
              <a:gd name="T15" fmla="*/ 588126 h 589382"/>
              <a:gd name="T16" fmla="*/ 118934 w 1293475"/>
              <a:gd name="T17" fmla="*/ 476560 h 589382"/>
              <a:gd name="T18" fmla="*/ 0 w 1293475"/>
              <a:gd name="T19" fmla="*/ 444298 h 589382"/>
              <a:gd name="T20" fmla="*/ 74732 w 1293475"/>
              <a:gd name="T21" fmla="*/ 340750 h 589382"/>
              <a:gd name="T22" fmla="*/ 463036 w 1293475"/>
              <a:gd name="T23" fmla="*/ 17141 h 589382"/>
              <a:gd name="T24" fmla="*/ 462305 w 1293475"/>
              <a:gd name="T25" fmla="*/ 17328 h 589382"/>
              <a:gd name="T26" fmla="*/ 463822 w 1293475"/>
              <a:gd name="T27" fmla="*/ 16741 h 589382"/>
              <a:gd name="T28" fmla="*/ 585056 w 1293475"/>
              <a:gd name="T29" fmla="*/ 59 h 58938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293475"/>
              <a:gd name="T46" fmla="*/ 0 h 589382"/>
              <a:gd name="T47" fmla="*/ 1293475 w 1293475"/>
              <a:gd name="T48" fmla="*/ 589382 h 58938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293475" h="589382">
                <a:moveTo>
                  <a:pt x="584597" y="59"/>
                </a:moveTo>
                <a:cubicBezTo>
                  <a:pt x="714090" y="-2031"/>
                  <a:pt x="960545" y="52304"/>
                  <a:pt x="1175148" y="108729"/>
                </a:cubicBezTo>
                <a:lnTo>
                  <a:pt x="1293475" y="141176"/>
                </a:lnTo>
                <a:lnTo>
                  <a:pt x="1218817" y="244375"/>
                </a:lnTo>
                <a:cubicBezTo>
                  <a:pt x="1100154" y="390892"/>
                  <a:pt x="951694" y="511860"/>
                  <a:pt x="830416" y="568173"/>
                </a:cubicBezTo>
                <a:lnTo>
                  <a:pt x="833941" y="567409"/>
                </a:lnTo>
                <a:lnTo>
                  <a:pt x="831051" y="568484"/>
                </a:lnTo>
                <a:cubicBezTo>
                  <a:pt x="793457" y="581023"/>
                  <a:pt x="751685" y="589382"/>
                  <a:pt x="709913" y="589382"/>
                </a:cubicBezTo>
                <a:cubicBezTo>
                  <a:pt x="580420" y="589382"/>
                  <a:pt x="333966" y="534002"/>
                  <a:pt x="118841" y="477578"/>
                </a:cubicBezTo>
                <a:lnTo>
                  <a:pt x="0" y="445247"/>
                </a:lnTo>
                <a:lnTo>
                  <a:pt x="74672" y="341478"/>
                </a:lnTo>
                <a:cubicBezTo>
                  <a:pt x="193213" y="194448"/>
                  <a:pt x="341521" y="73487"/>
                  <a:pt x="462673" y="17177"/>
                </a:cubicBezTo>
                <a:lnTo>
                  <a:pt x="461942" y="17364"/>
                </a:lnTo>
                <a:lnTo>
                  <a:pt x="463459" y="16777"/>
                </a:lnTo>
                <a:cubicBezTo>
                  <a:pt x="501054" y="4238"/>
                  <a:pt x="542826" y="59"/>
                  <a:pt x="584597" y="59"/>
                </a:cubicBezTo>
                <a:close/>
              </a:path>
            </a:pathLst>
          </a:custGeom>
          <a:solidFill>
            <a:srgbClr val="FEFEFE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37" name="任意多边形 24"/>
          <p:cNvSpPr>
            <a:spLocks noChangeArrowheads="1"/>
          </p:cNvSpPr>
          <p:nvPr/>
        </p:nvSpPr>
        <p:spPr bwMode="auto">
          <a:xfrm>
            <a:off x="7558090" y="2365375"/>
            <a:ext cx="3152775" cy="0"/>
          </a:xfrm>
          <a:custGeom>
            <a:avLst/>
            <a:gdLst>
              <a:gd name="T0" fmla="*/ 3152775 w 3152775"/>
              <a:gd name="T1" fmla="*/ 0 h 635"/>
              <a:gd name="T2" fmla="*/ 0 w 3152775"/>
              <a:gd name="T3" fmla="*/ 0 h 635"/>
              <a:gd name="T4" fmla="*/ 0 60000 65536"/>
              <a:gd name="T5" fmla="*/ 0 60000 65536"/>
              <a:gd name="T6" fmla="*/ 0 w 3152775"/>
              <a:gd name="T7" fmla="*/ 0 h 635"/>
              <a:gd name="T8" fmla="*/ 3152775 w 3152775"/>
              <a:gd name="T9" fmla="*/ 0 h 63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52775" h="635">
                <a:moveTo>
                  <a:pt x="3152775" y="0"/>
                </a:move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FEFEFE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38" name="文本框 25"/>
          <p:cNvSpPr>
            <a:spLocks noChangeArrowheads="1"/>
          </p:cNvSpPr>
          <p:nvPr/>
        </p:nvSpPr>
        <p:spPr bwMode="auto">
          <a:xfrm>
            <a:off x="4754565" y="3325814"/>
            <a:ext cx="5982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B2334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02</a:t>
            </a:r>
            <a:endParaRPr lang="zh-CN" altLang="en-US" sz="3200" b="1">
              <a:solidFill>
                <a:srgbClr val="0B2334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4839" name="文本框 26"/>
          <p:cNvSpPr>
            <a:spLocks noChangeArrowheads="1"/>
          </p:cNvSpPr>
          <p:nvPr/>
        </p:nvSpPr>
        <p:spPr bwMode="auto">
          <a:xfrm>
            <a:off x="4708526" y="5334001"/>
            <a:ext cx="5982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B2334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04</a:t>
            </a:r>
            <a:endParaRPr lang="zh-CN" altLang="en-US" sz="3200" b="1">
              <a:solidFill>
                <a:srgbClr val="0B2334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4840" name="文本框 27"/>
          <p:cNvSpPr>
            <a:spLocks noChangeArrowheads="1"/>
          </p:cNvSpPr>
          <p:nvPr/>
        </p:nvSpPr>
        <p:spPr bwMode="auto">
          <a:xfrm>
            <a:off x="6959601" y="2222501"/>
            <a:ext cx="5982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B2334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01</a:t>
            </a:r>
            <a:endParaRPr lang="zh-CN" altLang="en-US" sz="3200" b="1">
              <a:solidFill>
                <a:srgbClr val="0B2334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4841" name="文本框 28"/>
          <p:cNvSpPr>
            <a:spLocks noChangeArrowheads="1"/>
          </p:cNvSpPr>
          <p:nvPr/>
        </p:nvSpPr>
        <p:spPr bwMode="auto">
          <a:xfrm>
            <a:off x="6940551" y="4302126"/>
            <a:ext cx="5982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B2334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03</a:t>
            </a:r>
            <a:endParaRPr lang="zh-CN" altLang="en-US" sz="3200" b="1">
              <a:solidFill>
                <a:srgbClr val="0B2334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4842" name="文本框 29"/>
          <p:cNvSpPr>
            <a:spLocks noChangeArrowheads="1"/>
          </p:cNvSpPr>
          <p:nvPr/>
        </p:nvSpPr>
        <p:spPr bwMode="auto">
          <a:xfrm>
            <a:off x="1776413" y="4587877"/>
            <a:ext cx="278634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4843" name="文本框 30"/>
          <p:cNvSpPr>
            <a:spLocks noChangeArrowheads="1"/>
          </p:cNvSpPr>
          <p:nvPr/>
        </p:nvSpPr>
        <p:spPr bwMode="auto">
          <a:xfrm>
            <a:off x="1792288" y="2259014"/>
            <a:ext cx="278634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4844" name="文本框 31"/>
          <p:cNvSpPr>
            <a:spLocks noChangeArrowheads="1"/>
          </p:cNvSpPr>
          <p:nvPr/>
        </p:nvSpPr>
        <p:spPr bwMode="auto">
          <a:xfrm>
            <a:off x="7829551" y="2424114"/>
            <a:ext cx="278634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4845" name="文本框 32"/>
          <p:cNvSpPr>
            <a:spLocks noChangeArrowheads="1"/>
          </p:cNvSpPr>
          <p:nvPr/>
        </p:nvSpPr>
        <p:spPr bwMode="auto">
          <a:xfrm>
            <a:off x="7734301" y="4467227"/>
            <a:ext cx="278634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35860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5861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35843" name="文本框 4"/>
          <p:cNvSpPr>
            <a:spLocks noChangeArrowheads="1"/>
          </p:cNvSpPr>
          <p:nvPr/>
        </p:nvSpPr>
        <p:spPr bwMode="auto">
          <a:xfrm>
            <a:off x="4070352" y="247651"/>
            <a:ext cx="40254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35844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35858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5859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35845" name="任意多边形 8"/>
          <p:cNvSpPr>
            <a:spLocks noChangeArrowheads="1"/>
          </p:cNvSpPr>
          <p:nvPr/>
        </p:nvSpPr>
        <p:spPr bwMode="auto">
          <a:xfrm>
            <a:off x="2" y="2028825"/>
            <a:ext cx="5946775" cy="4273550"/>
          </a:xfrm>
          <a:custGeom>
            <a:avLst/>
            <a:gdLst>
              <a:gd name="T0" fmla="*/ 0 w 5956574"/>
              <a:gd name="T1" fmla="*/ 0 h 4274456"/>
              <a:gd name="T2" fmla="*/ 5927225 w 5956574"/>
              <a:gd name="T3" fmla="*/ 0 h 4274456"/>
              <a:gd name="T4" fmla="*/ 4784033 w 5956574"/>
              <a:gd name="T5" fmla="*/ 4271738 h 4274456"/>
              <a:gd name="T6" fmla="*/ 0 w 5956574"/>
              <a:gd name="T7" fmla="*/ 4271738 h 4274456"/>
              <a:gd name="T8" fmla="*/ 0 60000 65536"/>
              <a:gd name="T9" fmla="*/ 0 60000 65536"/>
              <a:gd name="T10" fmla="*/ 0 60000 65536"/>
              <a:gd name="T11" fmla="*/ 0 60000 65536"/>
              <a:gd name="T12" fmla="*/ 0 w 5956574"/>
              <a:gd name="T13" fmla="*/ 0 h 4274456"/>
              <a:gd name="T14" fmla="*/ 5956574 w 5956574"/>
              <a:gd name="T15" fmla="*/ 4274456 h 42744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956574" h="4274456">
                <a:moveTo>
                  <a:pt x="0" y="0"/>
                </a:moveTo>
                <a:lnTo>
                  <a:pt x="5956574" y="0"/>
                </a:lnTo>
                <a:lnTo>
                  <a:pt x="4807721" y="4274456"/>
                </a:lnTo>
                <a:lnTo>
                  <a:pt x="0" y="4274456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5846" name="任意多边形 9"/>
          <p:cNvSpPr>
            <a:spLocks noChangeArrowheads="1"/>
          </p:cNvSpPr>
          <p:nvPr/>
        </p:nvSpPr>
        <p:spPr bwMode="auto">
          <a:xfrm>
            <a:off x="4781549" y="2028825"/>
            <a:ext cx="7410451" cy="4273550"/>
          </a:xfrm>
          <a:custGeom>
            <a:avLst/>
            <a:gdLst>
              <a:gd name="T0" fmla="*/ 1148883 w 7410388"/>
              <a:gd name="T1" fmla="*/ 0 h 4274456"/>
              <a:gd name="T2" fmla="*/ 7410574 w 7410388"/>
              <a:gd name="T3" fmla="*/ 0 h 4274456"/>
              <a:gd name="T4" fmla="*/ 7410574 w 7410388"/>
              <a:gd name="T5" fmla="*/ 4271738 h 4274456"/>
              <a:gd name="T6" fmla="*/ 0 w 7410388"/>
              <a:gd name="T7" fmla="*/ 4271738 h 4274456"/>
              <a:gd name="T8" fmla="*/ 0 60000 65536"/>
              <a:gd name="T9" fmla="*/ 0 60000 65536"/>
              <a:gd name="T10" fmla="*/ 0 60000 65536"/>
              <a:gd name="T11" fmla="*/ 0 60000 65536"/>
              <a:gd name="T12" fmla="*/ 0 w 7410388"/>
              <a:gd name="T13" fmla="*/ 0 h 4274456"/>
              <a:gd name="T14" fmla="*/ 7410388 w 7410388"/>
              <a:gd name="T15" fmla="*/ 4274456 h 42744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410388" h="4274456">
                <a:moveTo>
                  <a:pt x="1148853" y="0"/>
                </a:moveTo>
                <a:lnTo>
                  <a:pt x="7410388" y="0"/>
                </a:lnTo>
                <a:lnTo>
                  <a:pt x="7410388" y="4274456"/>
                </a:lnTo>
                <a:lnTo>
                  <a:pt x="0" y="4274456"/>
                </a:lnTo>
                <a:lnTo>
                  <a:pt x="1148853" y="0"/>
                </a:lnTo>
                <a:close/>
              </a:path>
            </a:pathLst>
          </a:custGeom>
          <a:solidFill>
            <a:srgbClr val="FEFEFE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5847" name="椭圆 10"/>
          <p:cNvSpPr>
            <a:spLocks noChangeAspect="1" noChangeArrowheads="1"/>
          </p:cNvSpPr>
          <p:nvPr/>
        </p:nvSpPr>
        <p:spPr bwMode="auto">
          <a:xfrm>
            <a:off x="6426201" y="2763840"/>
            <a:ext cx="788988" cy="788987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5848" name="椭圆 11"/>
          <p:cNvSpPr>
            <a:spLocks noChangeAspect="1" noChangeArrowheads="1"/>
          </p:cNvSpPr>
          <p:nvPr/>
        </p:nvSpPr>
        <p:spPr bwMode="auto">
          <a:xfrm>
            <a:off x="6435726" y="4614865"/>
            <a:ext cx="788988" cy="788987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5849" name="文本框 12"/>
          <p:cNvSpPr>
            <a:spLocks noChangeArrowheads="1"/>
          </p:cNvSpPr>
          <p:nvPr/>
        </p:nvSpPr>
        <p:spPr bwMode="auto">
          <a:xfrm>
            <a:off x="7739063" y="2698751"/>
            <a:ext cx="3643946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 </a:t>
            </a:r>
            <a:r>
              <a:rPr lang="en-US" altLang="zh-CN" sz="2000" b="1">
                <a:solidFill>
                  <a:srgbClr val="0B2334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2000" b="1">
              <a:solidFill>
                <a:srgbClr val="0B2334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chemeClr val="bg1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20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5850" name="文本框 13"/>
          <p:cNvSpPr>
            <a:spLocks noChangeArrowheads="1"/>
          </p:cNvSpPr>
          <p:nvPr/>
        </p:nvSpPr>
        <p:spPr bwMode="auto">
          <a:xfrm>
            <a:off x="7739063" y="4568826"/>
            <a:ext cx="3643946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 </a:t>
            </a:r>
            <a:r>
              <a:rPr lang="en-US" altLang="zh-CN" sz="2000" b="1">
                <a:solidFill>
                  <a:srgbClr val="0B2334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2000" b="1">
              <a:solidFill>
                <a:srgbClr val="0B2334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chemeClr val="bg1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20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35851" name="组合 14"/>
          <p:cNvGrpSpPr>
            <a:grpSpLocks/>
          </p:cNvGrpSpPr>
          <p:nvPr/>
        </p:nvGrpSpPr>
        <p:grpSpPr bwMode="auto">
          <a:xfrm>
            <a:off x="6611939" y="2990850"/>
            <a:ext cx="419100" cy="400050"/>
            <a:chOff x="0" y="0"/>
            <a:chExt cx="2438400" cy="2332038"/>
          </a:xfrm>
        </p:grpSpPr>
        <p:sp>
          <p:nvSpPr>
            <p:cNvPr id="35856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2147483646 w 413"/>
                <a:gd name="T1" fmla="*/ 2147483646 h 413"/>
                <a:gd name="T2" fmla="*/ 0 w 413"/>
                <a:gd name="T3" fmla="*/ 0 h 413"/>
                <a:gd name="T4" fmla="*/ 2147483646 w 413"/>
                <a:gd name="T5" fmla="*/ 0 h 413"/>
                <a:gd name="T6" fmla="*/ 2147483646 w 413"/>
                <a:gd name="T7" fmla="*/ 2147483646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57" name="任意多边形 16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5852" name="组合 17"/>
          <p:cNvGrpSpPr>
            <a:grpSpLocks/>
          </p:cNvGrpSpPr>
          <p:nvPr/>
        </p:nvGrpSpPr>
        <p:grpSpPr bwMode="auto">
          <a:xfrm>
            <a:off x="6637339" y="4768852"/>
            <a:ext cx="369887" cy="473075"/>
            <a:chOff x="0" y="0"/>
            <a:chExt cx="563562" cy="720725"/>
          </a:xfrm>
        </p:grpSpPr>
        <p:sp>
          <p:nvSpPr>
            <p:cNvPr id="35853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2147483646 w 64"/>
                <a:gd name="T1" fmla="*/ 2147483646 h 321"/>
                <a:gd name="T2" fmla="*/ 2147483646 w 64"/>
                <a:gd name="T3" fmla="*/ 2147483646 h 321"/>
                <a:gd name="T4" fmla="*/ 0 w 64"/>
                <a:gd name="T5" fmla="*/ 2147483646 h 321"/>
                <a:gd name="T6" fmla="*/ 0 w 64"/>
                <a:gd name="T7" fmla="*/ 2147483646 h 321"/>
                <a:gd name="T8" fmla="*/ 2147483646 w 64"/>
                <a:gd name="T9" fmla="*/ 0 h 321"/>
                <a:gd name="T10" fmla="*/ 2147483646 w 64"/>
                <a:gd name="T11" fmla="*/ 2147483646 h 321"/>
                <a:gd name="T12" fmla="*/ 2147483646 w 64"/>
                <a:gd name="T13" fmla="*/ 2147483646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54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2147483646 w 63"/>
                <a:gd name="T1" fmla="*/ 2147483646 h 125"/>
                <a:gd name="T2" fmla="*/ 2147483646 w 63"/>
                <a:gd name="T3" fmla="*/ 2147483646 h 125"/>
                <a:gd name="T4" fmla="*/ 0 w 63"/>
                <a:gd name="T5" fmla="*/ 2147483646 h 125"/>
                <a:gd name="T6" fmla="*/ 0 w 63"/>
                <a:gd name="T7" fmla="*/ 2147483646 h 125"/>
                <a:gd name="T8" fmla="*/ 2147483646 w 63"/>
                <a:gd name="T9" fmla="*/ 0 h 125"/>
                <a:gd name="T10" fmla="*/ 2147483646 w 63"/>
                <a:gd name="T11" fmla="*/ 2147483646 h 125"/>
                <a:gd name="T12" fmla="*/ 2147483646 w 63"/>
                <a:gd name="T13" fmla="*/ 2147483646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55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2147483646 w 64"/>
                <a:gd name="T1" fmla="*/ 2147483646 h 218"/>
                <a:gd name="T2" fmla="*/ 2147483646 w 64"/>
                <a:gd name="T3" fmla="*/ 2147483646 h 218"/>
                <a:gd name="T4" fmla="*/ 0 w 64"/>
                <a:gd name="T5" fmla="*/ 2147483646 h 218"/>
                <a:gd name="T6" fmla="*/ 0 w 64"/>
                <a:gd name="T7" fmla="*/ 2147483646 h 218"/>
                <a:gd name="T8" fmla="*/ 2147483646 w 64"/>
                <a:gd name="T9" fmla="*/ 0 h 218"/>
                <a:gd name="T10" fmla="*/ 2147483646 w 64"/>
                <a:gd name="T11" fmla="*/ 2147483646 h 218"/>
                <a:gd name="T12" fmla="*/ 2147483646 w 64"/>
                <a:gd name="T13" fmla="*/ 2147483646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36886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6887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36867" name="文本框 4"/>
          <p:cNvSpPr>
            <a:spLocks noChangeArrowheads="1"/>
          </p:cNvSpPr>
          <p:nvPr/>
        </p:nvSpPr>
        <p:spPr bwMode="auto">
          <a:xfrm>
            <a:off x="4070352" y="247651"/>
            <a:ext cx="40254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36868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36884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6885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36869" name="矩形 8"/>
          <p:cNvSpPr>
            <a:spLocks noChangeArrowheads="1"/>
          </p:cNvSpPr>
          <p:nvPr/>
        </p:nvSpPr>
        <p:spPr bwMode="auto">
          <a:xfrm>
            <a:off x="1077914" y="2012950"/>
            <a:ext cx="2522537" cy="1530350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6870" name="矩形 9"/>
          <p:cNvSpPr>
            <a:spLocks noChangeArrowheads="1"/>
          </p:cNvSpPr>
          <p:nvPr/>
        </p:nvSpPr>
        <p:spPr bwMode="auto">
          <a:xfrm>
            <a:off x="4845051" y="2012950"/>
            <a:ext cx="2524125" cy="1530350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6871" name="矩形 10"/>
          <p:cNvSpPr>
            <a:spLocks noChangeArrowheads="1"/>
          </p:cNvSpPr>
          <p:nvPr/>
        </p:nvSpPr>
        <p:spPr bwMode="auto">
          <a:xfrm>
            <a:off x="8613775" y="2012950"/>
            <a:ext cx="2522539" cy="1530350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6872" name="任意多边形 11"/>
          <p:cNvSpPr>
            <a:spLocks noChangeArrowheads="1"/>
          </p:cNvSpPr>
          <p:nvPr/>
        </p:nvSpPr>
        <p:spPr bwMode="auto">
          <a:xfrm>
            <a:off x="1089026" y="3543302"/>
            <a:ext cx="2509839" cy="252413"/>
          </a:xfrm>
          <a:custGeom>
            <a:avLst/>
            <a:gdLst>
              <a:gd name="T0" fmla="*/ 0 w 2510282"/>
              <a:gd name="T1" fmla="*/ 0 h 252000"/>
              <a:gd name="T2" fmla="*/ 2508950 w 2510282"/>
              <a:gd name="T3" fmla="*/ 0 h 252000"/>
              <a:gd name="T4" fmla="*/ 2362907 w 2510282"/>
              <a:gd name="T5" fmla="*/ 253241 h 252000"/>
              <a:gd name="T6" fmla="*/ 146043 w 2510282"/>
              <a:gd name="T7" fmla="*/ 253241 h 252000"/>
              <a:gd name="T8" fmla="*/ 0 60000 65536"/>
              <a:gd name="T9" fmla="*/ 0 60000 65536"/>
              <a:gd name="T10" fmla="*/ 0 60000 65536"/>
              <a:gd name="T11" fmla="*/ 0 60000 65536"/>
              <a:gd name="T12" fmla="*/ 0 w 2510282"/>
              <a:gd name="T13" fmla="*/ 0 h 252000"/>
              <a:gd name="T14" fmla="*/ 2510282 w 2510282"/>
              <a:gd name="T15" fmla="*/ 252000 h 252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10282" h="252000">
                <a:moveTo>
                  <a:pt x="0" y="0"/>
                </a:moveTo>
                <a:lnTo>
                  <a:pt x="2510282" y="0"/>
                </a:lnTo>
                <a:lnTo>
                  <a:pt x="2364161" y="252000"/>
                </a:lnTo>
                <a:lnTo>
                  <a:pt x="146121" y="2520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6873" name="矩形 12"/>
          <p:cNvSpPr>
            <a:spLocks noChangeArrowheads="1"/>
          </p:cNvSpPr>
          <p:nvPr/>
        </p:nvSpPr>
        <p:spPr bwMode="auto">
          <a:xfrm>
            <a:off x="1225551" y="3795715"/>
            <a:ext cx="2219325" cy="2524125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6874" name="任意多边形 13"/>
          <p:cNvSpPr>
            <a:spLocks noChangeArrowheads="1"/>
          </p:cNvSpPr>
          <p:nvPr/>
        </p:nvSpPr>
        <p:spPr bwMode="auto">
          <a:xfrm>
            <a:off x="4851401" y="3543302"/>
            <a:ext cx="2509839" cy="252413"/>
          </a:xfrm>
          <a:custGeom>
            <a:avLst/>
            <a:gdLst>
              <a:gd name="T0" fmla="*/ 0 w 2510282"/>
              <a:gd name="T1" fmla="*/ 0 h 252000"/>
              <a:gd name="T2" fmla="*/ 2508950 w 2510282"/>
              <a:gd name="T3" fmla="*/ 0 h 252000"/>
              <a:gd name="T4" fmla="*/ 2362907 w 2510282"/>
              <a:gd name="T5" fmla="*/ 253241 h 252000"/>
              <a:gd name="T6" fmla="*/ 146043 w 2510282"/>
              <a:gd name="T7" fmla="*/ 253241 h 252000"/>
              <a:gd name="T8" fmla="*/ 0 60000 65536"/>
              <a:gd name="T9" fmla="*/ 0 60000 65536"/>
              <a:gd name="T10" fmla="*/ 0 60000 65536"/>
              <a:gd name="T11" fmla="*/ 0 60000 65536"/>
              <a:gd name="T12" fmla="*/ 0 w 2510282"/>
              <a:gd name="T13" fmla="*/ 0 h 252000"/>
              <a:gd name="T14" fmla="*/ 2510282 w 2510282"/>
              <a:gd name="T15" fmla="*/ 252000 h 252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10282" h="252000">
                <a:moveTo>
                  <a:pt x="0" y="0"/>
                </a:moveTo>
                <a:lnTo>
                  <a:pt x="2510282" y="0"/>
                </a:lnTo>
                <a:lnTo>
                  <a:pt x="2364161" y="252000"/>
                </a:lnTo>
                <a:lnTo>
                  <a:pt x="146121" y="2520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6875" name="矩形 14"/>
          <p:cNvSpPr>
            <a:spLocks noChangeArrowheads="1"/>
          </p:cNvSpPr>
          <p:nvPr/>
        </p:nvSpPr>
        <p:spPr bwMode="auto">
          <a:xfrm>
            <a:off x="4986339" y="3795715"/>
            <a:ext cx="2220912" cy="2524125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6876" name="任意多边形 15"/>
          <p:cNvSpPr>
            <a:spLocks noChangeArrowheads="1"/>
          </p:cNvSpPr>
          <p:nvPr/>
        </p:nvSpPr>
        <p:spPr bwMode="auto">
          <a:xfrm>
            <a:off x="8613775" y="3543302"/>
            <a:ext cx="2509839" cy="252413"/>
          </a:xfrm>
          <a:custGeom>
            <a:avLst/>
            <a:gdLst>
              <a:gd name="T0" fmla="*/ 0 w 2510282"/>
              <a:gd name="T1" fmla="*/ 0 h 252000"/>
              <a:gd name="T2" fmla="*/ 2508950 w 2510282"/>
              <a:gd name="T3" fmla="*/ 0 h 252000"/>
              <a:gd name="T4" fmla="*/ 2362907 w 2510282"/>
              <a:gd name="T5" fmla="*/ 253241 h 252000"/>
              <a:gd name="T6" fmla="*/ 146043 w 2510282"/>
              <a:gd name="T7" fmla="*/ 253241 h 252000"/>
              <a:gd name="T8" fmla="*/ 0 60000 65536"/>
              <a:gd name="T9" fmla="*/ 0 60000 65536"/>
              <a:gd name="T10" fmla="*/ 0 60000 65536"/>
              <a:gd name="T11" fmla="*/ 0 60000 65536"/>
              <a:gd name="T12" fmla="*/ 0 w 2510282"/>
              <a:gd name="T13" fmla="*/ 0 h 252000"/>
              <a:gd name="T14" fmla="*/ 2510282 w 2510282"/>
              <a:gd name="T15" fmla="*/ 252000 h 252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10282" h="252000">
                <a:moveTo>
                  <a:pt x="0" y="0"/>
                </a:moveTo>
                <a:lnTo>
                  <a:pt x="2510282" y="0"/>
                </a:lnTo>
                <a:lnTo>
                  <a:pt x="2364161" y="252000"/>
                </a:lnTo>
                <a:lnTo>
                  <a:pt x="146121" y="2520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6877" name="矩形 16"/>
          <p:cNvSpPr>
            <a:spLocks noChangeArrowheads="1"/>
          </p:cNvSpPr>
          <p:nvPr/>
        </p:nvSpPr>
        <p:spPr bwMode="auto">
          <a:xfrm>
            <a:off x="8748713" y="3795715"/>
            <a:ext cx="2220912" cy="2524125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6878" name="文本框 17"/>
          <p:cNvSpPr>
            <a:spLocks noChangeArrowheads="1"/>
          </p:cNvSpPr>
          <p:nvPr/>
        </p:nvSpPr>
        <p:spPr bwMode="auto">
          <a:xfrm>
            <a:off x="1438275" y="2393951"/>
            <a:ext cx="174599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4400" b="1">
                <a:solidFill>
                  <a:srgbClr val="0B2334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12,358</a:t>
            </a:r>
            <a:endParaRPr lang="zh-CN" altLang="en-US" sz="4400" b="1">
              <a:solidFill>
                <a:srgbClr val="0B2334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6879" name="文本框 18"/>
          <p:cNvSpPr>
            <a:spLocks noChangeArrowheads="1"/>
          </p:cNvSpPr>
          <p:nvPr/>
        </p:nvSpPr>
        <p:spPr bwMode="auto">
          <a:xfrm>
            <a:off x="5375275" y="2393951"/>
            <a:ext cx="146226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4400" b="1">
                <a:solidFill>
                  <a:srgbClr val="0B2334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3,627</a:t>
            </a:r>
            <a:endParaRPr lang="zh-CN" altLang="en-US" sz="4400" b="1">
              <a:solidFill>
                <a:srgbClr val="0B2334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6880" name="文本框 19"/>
          <p:cNvSpPr>
            <a:spLocks noChangeArrowheads="1"/>
          </p:cNvSpPr>
          <p:nvPr/>
        </p:nvSpPr>
        <p:spPr bwMode="auto">
          <a:xfrm>
            <a:off x="9128125" y="2397126"/>
            <a:ext cx="146226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4400" b="1">
                <a:solidFill>
                  <a:srgbClr val="0B2334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5,521</a:t>
            </a:r>
            <a:endParaRPr lang="zh-CN" altLang="en-US" sz="4400" b="1">
              <a:solidFill>
                <a:srgbClr val="0B2334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6881" name="文本框 20"/>
          <p:cNvSpPr>
            <a:spLocks noChangeArrowheads="1"/>
          </p:cNvSpPr>
          <p:nvPr/>
        </p:nvSpPr>
        <p:spPr bwMode="auto">
          <a:xfrm>
            <a:off x="1422401" y="4387852"/>
            <a:ext cx="1986441" cy="172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000" b="1">
                <a:solidFill>
                  <a:srgbClr val="B7C73F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</a:t>
            </a:r>
            <a:r>
              <a:rPr lang="en-US" altLang="zh-CN" sz="2000" b="1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</a:t>
            </a:r>
            <a:endParaRPr lang="zh-CN" altLang="en-US" sz="2000" b="1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000" b="1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TEMPLATE</a:t>
            </a:r>
            <a:endParaRPr lang="zh-CN" altLang="en-US" sz="2000" b="1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</a:t>
            </a:r>
            <a:endParaRPr lang="zh-CN" altLang="en-US" sz="16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to the  center of the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6882" name="文本框 21"/>
          <p:cNvSpPr>
            <a:spLocks noChangeArrowheads="1"/>
          </p:cNvSpPr>
          <p:nvPr/>
        </p:nvSpPr>
        <p:spPr bwMode="auto">
          <a:xfrm>
            <a:off x="5184775" y="4387852"/>
            <a:ext cx="1986441" cy="172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000" b="1">
                <a:solidFill>
                  <a:srgbClr val="B7C73F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</a:t>
            </a:r>
            <a:r>
              <a:rPr lang="en-US" altLang="zh-CN" sz="2000" b="1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</a:t>
            </a:r>
            <a:endParaRPr lang="zh-CN" altLang="en-US" sz="2000" b="1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000" b="1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TEMPLATE</a:t>
            </a:r>
            <a:endParaRPr lang="zh-CN" altLang="en-US" sz="2000" b="1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</a:t>
            </a:r>
            <a:endParaRPr lang="zh-CN" altLang="en-US" sz="16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to the  center of the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6883" name="文本框 22"/>
          <p:cNvSpPr>
            <a:spLocks noChangeArrowheads="1"/>
          </p:cNvSpPr>
          <p:nvPr/>
        </p:nvSpPr>
        <p:spPr bwMode="auto">
          <a:xfrm>
            <a:off x="8947151" y="4387852"/>
            <a:ext cx="1986441" cy="172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000" b="1">
                <a:solidFill>
                  <a:srgbClr val="B7C73F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</a:t>
            </a:r>
            <a:r>
              <a:rPr lang="en-US" altLang="zh-CN" sz="2000" b="1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</a:t>
            </a:r>
            <a:endParaRPr lang="zh-CN" altLang="en-US" sz="2000" b="1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000" b="1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TEMPLATE</a:t>
            </a:r>
            <a:endParaRPr lang="zh-CN" altLang="en-US" sz="2000" b="1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</a:t>
            </a:r>
            <a:endParaRPr lang="zh-CN" altLang="en-US" sz="16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to the  center of the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37930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7931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37891" name="文本框 4"/>
          <p:cNvSpPr>
            <a:spLocks noChangeArrowheads="1"/>
          </p:cNvSpPr>
          <p:nvPr/>
        </p:nvSpPr>
        <p:spPr bwMode="auto">
          <a:xfrm>
            <a:off x="4070352" y="247651"/>
            <a:ext cx="40254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37892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37928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7929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37893" name="任意多边形 59"/>
          <p:cNvSpPr>
            <a:spLocks noChangeArrowheads="1"/>
          </p:cNvSpPr>
          <p:nvPr/>
        </p:nvSpPr>
        <p:spPr bwMode="auto">
          <a:xfrm>
            <a:off x="5584826" y="1800225"/>
            <a:ext cx="1038225" cy="998538"/>
          </a:xfrm>
          <a:custGeom>
            <a:avLst/>
            <a:gdLst>
              <a:gd name="T0" fmla="*/ 0 w 1038469"/>
              <a:gd name="T1" fmla="*/ 0 h 998072"/>
              <a:gd name="T2" fmla="*/ 459578 w 1038469"/>
              <a:gd name="T3" fmla="*/ 0 h 998072"/>
              <a:gd name="T4" fmla="*/ 1037737 w 1038469"/>
              <a:gd name="T5" fmla="*/ 579377 h 998072"/>
              <a:gd name="T6" fmla="*/ 1037737 w 1038469"/>
              <a:gd name="T7" fmla="*/ 999470 h 998072"/>
              <a:gd name="T8" fmla="*/ 0 w 1038469"/>
              <a:gd name="T9" fmla="*/ 999470 h 9980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38469"/>
              <a:gd name="T16" fmla="*/ 0 h 998072"/>
              <a:gd name="T17" fmla="*/ 1038469 w 1038469"/>
              <a:gd name="T18" fmla="*/ 998072 h 9980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38469" h="998072">
                <a:moveTo>
                  <a:pt x="0" y="0"/>
                </a:moveTo>
                <a:lnTo>
                  <a:pt x="459902" y="0"/>
                </a:lnTo>
                <a:cubicBezTo>
                  <a:pt x="779436" y="0"/>
                  <a:pt x="1038469" y="259033"/>
                  <a:pt x="1038469" y="578567"/>
                </a:cubicBezTo>
                <a:lnTo>
                  <a:pt x="1038469" y="998072"/>
                </a:lnTo>
                <a:lnTo>
                  <a:pt x="0" y="998072"/>
                </a:lnTo>
                <a:lnTo>
                  <a:pt x="0" y="0"/>
                </a:lnTo>
                <a:close/>
              </a:path>
            </a:pathLst>
          </a:cu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7894" name="任意多边形 60"/>
          <p:cNvSpPr>
            <a:spLocks noChangeArrowheads="1"/>
          </p:cNvSpPr>
          <p:nvPr/>
        </p:nvSpPr>
        <p:spPr bwMode="auto">
          <a:xfrm flipH="1" flipV="1">
            <a:off x="5584826" y="4881565"/>
            <a:ext cx="1038225" cy="998537"/>
          </a:xfrm>
          <a:custGeom>
            <a:avLst/>
            <a:gdLst>
              <a:gd name="T0" fmla="*/ 0 w 1038469"/>
              <a:gd name="T1" fmla="*/ 0 h 998072"/>
              <a:gd name="T2" fmla="*/ 459578 w 1038469"/>
              <a:gd name="T3" fmla="*/ 0 h 998072"/>
              <a:gd name="T4" fmla="*/ 1037737 w 1038469"/>
              <a:gd name="T5" fmla="*/ 579377 h 998072"/>
              <a:gd name="T6" fmla="*/ 1037737 w 1038469"/>
              <a:gd name="T7" fmla="*/ 999467 h 998072"/>
              <a:gd name="T8" fmla="*/ 0 w 1038469"/>
              <a:gd name="T9" fmla="*/ 999467 h 9980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38469"/>
              <a:gd name="T16" fmla="*/ 0 h 998072"/>
              <a:gd name="T17" fmla="*/ 1038469 w 1038469"/>
              <a:gd name="T18" fmla="*/ 998072 h 9980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38469" h="998072">
                <a:moveTo>
                  <a:pt x="0" y="0"/>
                </a:moveTo>
                <a:lnTo>
                  <a:pt x="459902" y="0"/>
                </a:lnTo>
                <a:cubicBezTo>
                  <a:pt x="779436" y="0"/>
                  <a:pt x="1038469" y="259033"/>
                  <a:pt x="1038469" y="578567"/>
                </a:cubicBezTo>
                <a:lnTo>
                  <a:pt x="1038469" y="998072"/>
                </a:lnTo>
                <a:lnTo>
                  <a:pt x="0" y="998072"/>
                </a:lnTo>
                <a:lnTo>
                  <a:pt x="0" y="0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7895" name="矩形 61"/>
          <p:cNvSpPr>
            <a:spLocks noChangeArrowheads="1"/>
          </p:cNvSpPr>
          <p:nvPr/>
        </p:nvSpPr>
        <p:spPr bwMode="auto">
          <a:xfrm>
            <a:off x="5584826" y="2798765"/>
            <a:ext cx="1038225" cy="1042987"/>
          </a:xfrm>
          <a:prstGeom prst="rect">
            <a:avLst/>
          </a:pr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7896" name="矩形 62"/>
          <p:cNvSpPr>
            <a:spLocks noChangeArrowheads="1"/>
          </p:cNvSpPr>
          <p:nvPr/>
        </p:nvSpPr>
        <p:spPr bwMode="auto">
          <a:xfrm>
            <a:off x="5584826" y="3840165"/>
            <a:ext cx="1038225" cy="1042987"/>
          </a:xfrm>
          <a:prstGeom prst="rect">
            <a:avLst/>
          </a:pr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7897" name="任意多边形 85"/>
          <p:cNvSpPr>
            <a:spLocks noChangeArrowheads="1"/>
          </p:cNvSpPr>
          <p:nvPr/>
        </p:nvSpPr>
        <p:spPr bwMode="auto">
          <a:xfrm flipH="1">
            <a:off x="7085014" y="3297240"/>
            <a:ext cx="4022725" cy="1006475"/>
          </a:xfrm>
          <a:custGeom>
            <a:avLst/>
            <a:gdLst>
              <a:gd name="T0" fmla="*/ 4022539 w 4022818"/>
              <a:gd name="T1" fmla="*/ 1004452 h 1007038"/>
              <a:gd name="T2" fmla="*/ 4021719 w 4022818"/>
              <a:gd name="T3" fmla="*/ 1005350 h 1007038"/>
              <a:gd name="T4" fmla="*/ 4022539 w 4022818"/>
              <a:gd name="T5" fmla="*/ 1005350 h 1007038"/>
              <a:gd name="T6" fmla="*/ 503482 w 4022818"/>
              <a:gd name="T7" fmla="*/ 0 h 1007038"/>
              <a:gd name="T8" fmla="*/ 0 w 4022818"/>
              <a:gd name="T9" fmla="*/ 502675 h 1007038"/>
              <a:gd name="T10" fmla="*/ 503482 w 4022818"/>
              <a:gd name="T11" fmla="*/ 1005348 h 1007038"/>
              <a:gd name="T12" fmla="*/ 556059 w 4022818"/>
              <a:gd name="T13" fmla="*/ 1000057 h 1007038"/>
              <a:gd name="T14" fmla="*/ 556059 w 4022818"/>
              <a:gd name="T15" fmla="*/ 1005349 h 1007038"/>
              <a:gd name="T16" fmla="*/ 1879200 w 4022818"/>
              <a:gd name="T17" fmla="*/ 1005349 h 1007038"/>
              <a:gd name="T18" fmla="*/ 1931774 w 4022818"/>
              <a:gd name="T19" fmla="*/ 1005349 h 1007038"/>
              <a:gd name="T20" fmla="*/ 1931774 w 4022818"/>
              <a:gd name="T21" fmla="*/ 1005350 h 1007038"/>
              <a:gd name="T22" fmla="*/ 4021719 w 4022818"/>
              <a:gd name="T23" fmla="*/ 1005350 h 1007038"/>
              <a:gd name="T24" fmla="*/ 4005607 w 4022818"/>
              <a:gd name="T25" fmla="*/ 9044 h 1007038"/>
              <a:gd name="T26" fmla="*/ 4010601 w 4022818"/>
              <a:gd name="T27" fmla="*/ 3822 h 1007038"/>
              <a:gd name="T28" fmla="*/ 2646824 w 4022818"/>
              <a:gd name="T29" fmla="*/ 3822 h 1007038"/>
              <a:gd name="T30" fmla="*/ 2646824 w 4022818"/>
              <a:gd name="T31" fmla="*/ 3821 h 1007038"/>
              <a:gd name="T32" fmla="*/ 1917147 w 4022818"/>
              <a:gd name="T33" fmla="*/ 3821 h 1007038"/>
              <a:gd name="T34" fmla="*/ 1879200 w 4022818"/>
              <a:gd name="T35" fmla="*/ 1 h 1007038"/>
              <a:gd name="T36" fmla="*/ 1841247 w 4022818"/>
              <a:gd name="T37" fmla="*/ 3821 h 1007038"/>
              <a:gd name="T38" fmla="*/ 556059 w 4022818"/>
              <a:gd name="T39" fmla="*/ 3821 h 1007038"/>
              <a:gd name="T40" fmla="*/ 556059 w 4022818"/>
              <a:gd name="T41" fmla="*/ 5292 h 100703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022818"/>
              <a:gd name="T64" fmla="*/ 0 h 1007038"/>
              <a:gd name="T65" fmla="*/ 4022818 w 4022818"/>
              <a:gd name="T66" fmla="*/ 1007038 h 1007038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022818" h="1007038">
                <a:moveTo>
                  <a:pt x="4022818" y="1006138"/>
                </a:moveTo>
                <a:lnTo>
                  <a:pt x="4021998" y="1007038"/>
                </a:lnTo>
                <a:lnTo>
                  <a:pt x="4022818" y="1007038"/>
                </a:lnTo>
                <a:lnTo>
                  <a:pt x="4022818" y="1006138"/>
                </a:lnTo>
                <a:close/>
                <a:moveTo>
                  <a:pt x="503518" y="0"/>
                </a:moveTo>
                <a:cubicBezTo>
                  <a:pt x="225433" y="0"/>
                  <a:pt x="0" y="225433"/>
                  <a:pt x="0" y="503518"/>
                </a:cubicBezTo>
                <a:cubicBezTo>
                  <a:pt x="0" y="781603"/>
                  <a:pt x="225433" y="1007036"/>
                  <a:pt x="503518" y="1007036"/>
                </a:cubicBezTo>
                <a:lnTo>
                  <a:pt x="556098" y="1001736"/>
                </a:lnTo>
                <a:lnTo>
                  <a:pt x="556098" y="1007037"/>
                </a:lnTo>
                <a:lnTo>
                  <a:pt x="1879329" y="1007037"/>
                </a:lnTo>
                <a:lnTo>
                  <a:pt x="1931909" y="1007037"/>
                </a:lnTo>
                <a:lnTo>
                  <a:pt x="1931909" y="1007038"/>
                </a:lnTo>
                <a:lnTo>
                  <a:pt x="4021998" y="1007038"/>
                </a:lnTo>
                <a:lnTo>
                  <a:pt x="4005886" y="9059"/>
                </a:lnTo>
                <a:lnTo>
                  <a:pt x="4010880" y="3828"/>
                </a:lnTo>
                <a:lnTo>
                  <a:pt x="2647007" y="3828"/>
                </a:lnTo>
                <a:lnTo>
                  <a:pt x="2647007" y="3827"/>
                </a:lnTo>
                <a:lnTo>
                  <a:pt x="1917279" y="3827"/>
                </a:lnTo>
                <a:lnTo>
                  <a:pt x="1879329" y="1"/>
                </a:lnTo>
                <a:lnTo>
                  <a:pt x="1841376" y="3827"/>
                </a:lnTo>
                <a:lnTo>
                  <a:pt x="556098" y="3827"/>
                </a:lnTo>
                <a:lnTo>
                  <a:pt x="556098" y="5301"/>
                </a:lnTo>
                <a:lnTo>
                  <a:pt x="503518" y="0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7898" name="任意多边形 89"/>
          <p:cNvSpPr>
            <a:spLocks noChangeArrowheads="1"/>
          </p:cNvSpPr>
          <p:nvPr/>
        </p:nvSpPr>
        <p:spPr bwMode="auto">
          <a:xfrm>
            <a:off x="1082675" y="2298702"/>
            <a:ext cx="4040188" cy="1008063"/>
          </a:xfrm>
          <a:custGeom>
            <a:avLst/>
            <a:gdLst>
              <a:gd name="T0" fmla="*/ 503743 w 4039589"/>
              <a:gd name="T1" fmla="*/ 0 h 1007037"/>
              <a:gd name="T2" fmla="*/ 556344 w 4039589"/>
              <a:gd name="T3" fmla="*/ 5316 h 1007037"/>
              <a:gd name="T4" fmla="*/ 556344 w 4039589"/>
              <a:gd name="T5" fmla="*/ 3839 h 1007037"/>
              <a:gd name="T6" fmla="*/ 1858965 w 4039589"/>
              <a:gd name="T7" fmla="*/ 3839 h 1007037"/>
              <a:gd name="T8" fmla="*/ 1896943 w 4039589"/>
              <a:gd name="T9" fmla="*/ 0 h 1007037"/>
              <a:gd name="T10" fmla="*/ 1934921 w 4039589"/>
              <a:gd name="T11" fmla="*/ 3839 h 1007037"/>
              <a:gd name="T12" fmla="*/ 1949547 w 4039589"/>
              <a:gd name="T13" fmla="*/ 3839 h 1007037"/>
              <a:gd name="T14" fmla="*/ 2648186 w 4039589"/>
              <a:gd name="T15" fmla="*/ 3839 h 1007037"/>
              <a:gd name="T16" fmla="*/ 4029442 w 4039589"/>
              <a:gd name="T17" fmla="*/ 3839 h 1007037"/>
              <a:gd name="T18" fmla="*/ 4024448 w 4039589"/>
              <a:gd name="T19" fmla="*/ 9084 h 1007037"/>
              <a:gd name="T20" fmla="*/ 4040567 w 4039589"/>
              <a:gd name="T21" fmla="*/ 1010117 h 1007037"/>
              <a:gd name="T22" fmla="*/ 4041386 w 4039589"/>
              <a:gd name="T23" fmla="*/ 1009215 h 1007037"/>
              <a:gd name="T24" fmla="*/ 4041386 w 4039589"/>
              <a:gd name="T25" fmla="*/ 1010118 h 1007037"/>
              <a:gd name="T26" fmla="*/ 2648186 w 4039589"/>
              <a:gd name="T27" fmla="*/ 1010118 h 1007037"/>
              <a:gd name="T28" fmla="*/ 1949547 w 4039589"/>
              <a:gd name="T29" fmla="*/ 1010118 h 1007037"/>
              <a:gd name="T30" fmla="*/ 556344 w 4039589"/>
              <a:gd name="T31" fmla="*/ 1010118 h 1007037"/>
              <a:gd name="T32" fmla="*/ 556344 w 4039589"/>
              <a:gd name="T33" fmla="*/ 1004802 h 1007037"/>
              <a:gd name="T34" fmla="*/ 503743 w 4039589"/>
              <a:gd name="T35" fmla="*/ 1010117 h 1007037"/>
              <a:gd name="T36" fmla="*/ 0 w 4039589"/>
              <a:gd name="T37" fmla="*/ 505059 h 1007037"/>
              <a:gd name="T38" fmla="*/ 503743 w 4039589"/>
              <a:gd name="T39" fmla="*/ 0 h 100703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039589"/>
              <a:gd name="T61" fmla="*/ 0 h 1007037"/>
              <a:gd name="T62" fmla="*/ 4039589 w 4039589"/>
              <a:gd name="T63" fmla="*/ 1007037 h 1007037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039589" h="1007037">
                <a:moveTo>
                  <a:pt x="503518" y="0"/>
                </a:moveTo>
                <a:lnTo>
                  <a:pt x="556098" y="5301"/>
                </a:lnTo>
                <a:lnTo>
                  <a:pt x="556098" y="3827"/>
                </a:lnTo>
                <a:lnTo>
                  <a:pt x="1858137" y="3827"/>
                </a:lnTo>
                <a:lnTo>
                  <a:pt x="1896100" y="0"/>
                </a:lnTo>
                <a:lnTo>
                  <a:pt x="1934060" y="3827"/>
                </a:lnTo>
                <a:lnTo>
                  <a:pt x="1948680" y="3827"/>
                </a:lnTo>
                <a:lnTo>
                  <a:pt x="2647007" y="3827"/>
                </a:lnTo>
                <a:lnTo>
                  <a:pt x="4027651" y="3827"/>
                </a:lnTo>
                <a:lnTo>
                  <a:pt x="4022658" y="9057"/>
                </a:lnTo>
                <a:lnTo>
                  <a:pt x="4038770" y="1007036"/>
                </a:lnTo>
                <a:lnTo>
                  <a:pt x="4039589" y="1006137"/>
                </a:lnTo>
                <a:lnTo>
                  <a:pt x="4039589" y="1007037"/>
                </a:lnTo>
                <a:lnTo>
                  <a:pt x="2647007" y="1007037"/>
                </a:lnTo>
                <a:lnTo>
                  <a:pt x="1948680" y="1007037"/>
                </a:lnTo>
                <a:lnTo>
                  <a:pt x="556098" y="1007037"/>
                </a:lnTo>
                <a:lnTo>
                  <a:pt x="556098" y="1001736"/>
                </a:lnTo>
                <a:lnTo>
                  <a:pt x="503518" y="1007036"/>
                </a:lnTo>
                <a:cubicBezTo>
                  <a:pt x="225433" y="1007036"/>
                  <a:pt x="0" y="781603"/>
                  <a:pt x="0" y="503518"/>
                </a:cubicBezTo>
                <a:cubicBezTo>
                  <a:pt x="0" y="225433"/>
                  <a:pt x="225433" y="0"/>
                  <a:pt x="503518" y="0"/>
                </a:cubicBezTo>
                <a:close/>
              </a:path>
            </a:pathLst>
          </a:cu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7899" name="任意多边形 91"/>
          <p:cNvSpPr>
            <a:spLocks noChangeArrowheads="1"/>
          </p:cNvSpPr>
          <p:nvPr/>
        </p:nvSpPr>
        <p:spPr bwMode="auto">
          <a:xfrm>
            <a:off x="1082675" y="4330702"/>
            <a:ext cx="4040188" cy="1006475"/>
          </a:xfrm>
          <a:custGeom>
            <a:avLst/>
            <a:gdLst>
              <a:gd name="T0" fmla="*/ 503743 w 4039589"/>
              <a:gd name="T1" fmla="*/ 0 h 1007037"/>
              <a:gd name="T2" fmla="*/ 556344 w 4039589"/>
              <a:gd name="T3" fmla="*/ 5292 h 1007037"/>
              <a:gd name="T4" fmla="*/ 556344 w 4039589"/>
              <a:gd name="T5" fmla="*/ 3821 h 1007037"/>
              <a:gd name="T6" fmla="*/ 1858965 w 4039589"/>
              <a:gd name="T7" fmla="*/ 3821 h 1007037"/>
              <a:gd name="T8" fmla="*/ 1896943 w 4039589"/>
              <a:gd name="T9" fmla="*/ 0 h 1007037"/>
              <a:gd name="T10" fmla="*/ 1934921 w 4039589"/>
              <a:gd name="T11" fmla="*/ 3821 h 1007037"/>
              <a:gd name="T12" fmla="*/ 1949547 w 4039589"/>
              <a:gd name="T13" fmla="*/ 3821 h 1007037"/>
              <a:gd name="T14" fmla="*/ 2648186 w 4039589"/>
              <a:gd name="T15" fmla="*/ 3821 h 1007037"/>
              <a:gd name="T16" fmla="*/ 4029442 w 4039589"/>
              <a:gd name="T17" fmla="*/ 3821 h 1007037"/>
              <a:gd name="T18" fmla="*/ 4024448 w 4039589"/>
              <a:gd name="T19" fmla="*/ 9042 h 1007037"/>
              <a:gd name="T20" fmla="*/ 4040567 w 4039589"/>
              <a:gd name="T21" fmla="*/ 1005351 h 1007037"/>
              <a:gd name="T22" fmla="*/ 4041386 w 4039589"/>
              <a:gd name="T23" fmla="*/ 1004454 h 1007037"/>
              <a:gd name="T24" fmla="*/ 4041386 w 4039589"/>
              <a:gd name="T25" fmla="*/ 1005352 h 1007037"/>
              <a:gd name="T26" fmla="*/ 2648186 w 4039589"/>
              <a:gd name="T27" fmla="*/ 1005352 h 1007037"/>
              <a:gd name="T28" fmla="*/ 1949547 w 4039589"/>
              <a:gd name="T29" fmla="*/ 1005352 h 1007037"/>
              <a:gd name="T30" fmla="*/ 556344 w 4039589"/>
              <a:gd name="T31" fmla="*/ 1005352 h 1007037"/>
              <a:gd name="T32" fmla="*/ 556344 w 4039589"/>
              <a:gd name="T33" fmla="*/ 1000060 h 1007037"/>
              <a:gd name="T34" fmla="*/ 503743 w 4039589"/>
              <a:gd name="T35" fmla="*/ 1005351 h 1007037"/>
              <a:gd name="T36" fmla="*/ 0 w 4039589"/>
              <a:gd name="T37" fmla="*/ 502675 h 1007037"/>
              <a:gd name="T38" fmla="*/ 503743 w 4039589"/>
              <a:gd name="T39" fmla="*/ 0 h 100703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039589"/>
              <a:gd name="T61" fmla="*/ 0 h 1007037"/>
              <a:gd name="T62" fmla="*/ 4039589 w 4039589"/>
              <a:gd name="T63" fmla="*/ 1007037 h 1007037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039589" h="1007037">
                <a:moveTo>
                  <a:pt x="503518" y="0"/>
                </a:moveTo>
                <a:lnTo>
                  <a:pt x="556098" y="5301"/>
                </a:lnTo>
                <a:lnTo>
                  <a:pt x="556098" y="3827"/>
                </a:lnTo>
                <a:lnTo>
                  <a:pt x="1858137" y="3827"/>
                </a:lnTo>
                <a:lnTo>
                  <a:pt x="1896100" y="0"/>
                </a:lnTo>
                <a:lnTo>
                  <a:pt x="1934060" y="3827"/>
                </a:lnTo>
                <a:lnTo>
                  <a:pt x="1948680" y="3827"/>
                </a:lnTo>
                <a:lnTo>
                  <a:pt x="2647007" y="3827"/>
                </a:lnTo>
                <a:lnTo>
                  <a:pt x="4027651" y="3827"/>
                </a:lnTo>
                <a:lnTo>
                  <a:pt x="4022658" y="9057"/>
                </a:lnTo>
                <a:lnTo>
                  <a:pt x="4038770" y="1007036"/>
                </a:lnTo>
                <a:lnTo>
                  <a:pt x="4039589" y="1006137"/>
                </a:lnTo>
                <a:lnTo>
                  <a:pt x="4039589" y="1007037"/>
                </a:lnTo>
                <a:lnTo>
                  <a:pt x="2647007" y="1007037"/>
                </a:lnTo>
                <a:lnTo>
                  <a:pt x="1948680" y="1007037"/>
                </a:lnTo>
                <a:lnTo>
                  <a:pt x="556098" y="1007037"/>
                </a:lnTo>
                <a:lnTo>
                  <a:pt x="556098" y="1001736"/>
                </a:lnTo>
                <a:lnTo>
                  <a:pt x="503518" y="1007036"/>
                </a:lnTo>
                <a:cubicBezTo>
                  <a:pt x="225433" y="1007036"/>
                  <a:pt x="0" y="781603"/>
                  <a:pt x="0" y="503518"/>
                </a:cubicBezTo>
                <a:cubicBezTo>
                  <a:pt x="0" y="225433"/>
                  <a:pt x="225433" y="0"/>
                  <a:pt x="503518" y="0"/>
                </a:cubicBezTo>
                <a:close/>
              </a:path>
            </a:pathLst>
          </a:cu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7900" name="任意多边形 87"/>
          <p:cNvSpPr>
            <a:spLocks noChangeArrowheads="1"/>
          </p:cNvSpPr>
          <p:nvPr/>
        </p:nvSpPr>
        <p:spPr bwMode="auto">
          <a:xfrm flipH="1">
            <a:off x="7085014" y="5378452"/>
            <a:ext cx="4022725" cy="1006475"/>
          </a:xfrm>
          <a:custGeom>
            <a:avLst/>
            <a:gdLst>
              <a:gd name="T0" fmla="*/ 4022539 w 4022818"/>
              <a:gd name="T1" fmla="*/ 1004452 h 1007038"/>
              <a:gd name="T2" fmla="*/ 4021719 w 4022818"/>
              <a:gd name="T3" fmla="*/ 1005350 h 1007038"/>
              <a:gd name="T4" fmla="*/ 4022539 w 4022818"/>
              <a:gd name="T5" fmla="*/ 1005350 h 1007038"/>
              <a:gd name="T6" fmla="*/ 503482 w 4022818"/>
              <a:gd name="T7" fmla="*/ 0 h 1007038"/>
              <a:gd name="T8" fmla="*/ 0 w 4022818"/>
              <a:gd name="T9" fmla="*/ 502675 h 1007038"/>
              <a:gd name="T10" fmla="*/ 503482 w 4022818"/>
              <a:gd name="T11" fmla="*/ 1005348 h 1007038"/>
              <a:gd name="T12" fmla="*/ 556059 w 4022818"/>
              <a:gd name="T13" fmla="*/ 1000057 h 1007038"/>
              <a:gd name="T14" fmla="*/ 556059 w 4022818"/>
              <a:gd name="T15" fmla="*/ 1005349 h 1007038"/>
              <a:gd name="T16" fmla="*/ 1879200 w 4022818"/>
              <a:gd name="T17" fmla="*/ 1005349 h 1007038"/>
              <a:gd name="T18" fmla="*/ 1931774 w 4022818"/>
              <a:gd name="T19" fmla="*/ 1005349 h 1007038"/>
              <a:gd name="T20" fmla="*/ 1931774 w 4022818"/>
              <a:gd name="T21" fmla="*/ 1005350 h 1007038"/>
              <a:gd name="T22" fmla="*/ 4021719 w 4022818"/>
              <a:gd name="T23" fmla="*/ 1005350 h 1007038"/>
              <a:gd name="T24" fmla="*/ 4005607 w 4022818"/>
              <a:gd name="T25" fmla="*/ 9044 h 1007038"/>
              <a:gd name="T26" fmla="*/ 4010601 w 4022818"/>
              <a:gd name="T27" fmla="*/ 3822 h 1007038"/>
              <a:gd name="T28" fmla="*/ 2646824 w 4022818"/>
              <a:gd name="T29" fmla="*/ 3822 h 1007038"/>
              <a:gd name="T30" fmla="*/ 2646824 w 4022818"/>
              <a:gd name="T31" fmla="*/ 3821 h 1007038"/>
              <a:gd name="T32" fmla="*/ 1917147 w 4022818"/>
              <a:gd name="T33" fmla="*/ 3821 h 1007038"/>
              <a:gd name="T34" fmla="*/ 1879200 w 4022818"/>
              <a:gd name="T35" fmla="*/ 1 h 1007038"/>
              <a:gd name="T36" fmla="*/ 1841247 w 4022818"/>
              <a:gd name="T37" fmla="*/ 3821 h 1007038"/>
              <a:gd name="T38" fmla="*/ 556059 w 4022818"/>
              <a:gd name="T39" fmla="*/ 3821 h 1007038"/>
              <a:gd name="T40" fmla="*/ 556059 w 4022818"/>
              <a:gd name="T41" fmla="*/ 5292 h 100703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022818"/>
              <a:gd name="T64" fmla="*/ 0 h 1007038"/>
              <a:gd name="T65" fmla="*/ 4022818 w 4022818"/>
              <a:gd name="T66" fmla="*/ 1007038 h 1007038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022818" h="1007038">
                <a:moveTo>
                  <a:pt x="4022818" y="1006138"/>
                </a:moveTo>
                <a:lnTo>
                  <a:pt x="4021998" y="1007038"/>
                </a:lnTo>
                <a:lnTo>
                  <a:pt x="4022818" y="1007038"/>
                </a:lnTo>
                <a:lnTo>
                  <a:pt x="4022818" y="1006138"/>
                </a:lnTo>
                <a:close/>
                <a:moveTo>
                  <a:pt x="503518" y="0"/>
                </a:moveTo>
                <a:cubicBezTo>
                  <a:pt x="225433" y="0"/>
                  <a:pt x="0" y="225433"/>
                  <a:pt x="0" y="503518"/>
                </a:cubicBezTo>
                <a:cubicBezTo>
                  <a:pt x="0" y="781603"/>
                  <a:pt x="225433" y="1007036"/>
                  <a:pt x="503518" y="1007036"/>
                </a:cubicBezTo>
                <a:lnTo>
                  <a:pt x="556098" y="1001736"/>
                </a:lnTo>
                <a:lnTo>
                  <a:pt x="556098" y="1007037"/>
                </a:lnTo>
                <a:lnTo>
                  <a:pt x="1879329" y="1007037"/>
                </a:lnTo>
                <a:lnTo>
                  <a:pt x="1931909" y="1007037"/>
                </a:lnTo>
                <a:lnTo>
                  <a:pt x="1931909" y="1007038"/>
                </a:lnTo>
                <a:lnTo>
                  <a:pt x="4021998" y="1007038"/>
                </a:lnTo>
                <a:lnTo>
                  <a:pt x="4005886" y="9059"/>
                </a:lnTo>
                <a:lnTo>
                  <a:pt x="4010880" y="3828"/>
                </a:lnTo>
                <a:lnTo>
                  <a:pt x="2647007" y="3828"/>
                </a:lnTo>
                <a:lnTo>
                  <a:pt x="2647007" y="3827"/>
                </a:lnTo>
                <a:lnTo>
                  <a:pt x="1917279" y="3827"/>
                </a:lnTo>
                <a:lnTo>
                  <a:pt x="1879329" y="1"/>
                </a:lnTo>
                <a:lnTo>
                  <a:pt x="1841376" y="3827"/>
                </a:lnTo>
                <a:lnTo>
                  <a:pt x="556098" y="3827"/>
                </a:lnTo>
                <a:lnTo>
                  <a:pt x="556098" y="5301"/>
                </a:lnTo>
                <a:lnTo>
                  <a:pt x="503518" y="0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7901" name="文本框 81"/>
          <p:cNvSpPr>
            <a:spLocks noChangeArrowheads="1"/>
          </p:cNvSpPr>
          <p:nvPr/>
        </p:nvSpPr>
        <p:spPr bwMode="auto">
          <a:xfrm>
            <a:off x="7488239" y="3238501"/>
            <a:ext cx="321594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8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1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8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7902" name="文本框 82"/>
          <p:cNvSpPr>
            <a:spLocks noChangeArrowheads="1"/>
          </p:cNvSpPr>
          <p:nvPr/>
        </p:nvSpPr>
        <p:spPr bwMode="auto">
          <a:xfrm>
            <a:off x="7488239" y="5337176"/>
            <a:ext cx="321594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8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1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8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7903" name="文本框 83"/>
          <p:cNvSpPr>
            <a:spLocks noChangeArrowheads="1"/>
          </p:cNvSpPr>
          <p:nvPr/>
        </p:nvSpPr>
        <p:spPr bwMode="auto">
          <a:xfrm>
            <a:off x="1646239" y="2265365"/>
            <a:ext cx="321594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800" b="1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100" b="1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8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7904" name="文本框 84"/>
          <p:cNvSpPr>
            <a:spLocks noChangeArrowheads="1"/>
          </p:cNvSpPr>
          <p:nvPr/>
        </p:nvSpPr>
        <p:spPr bwMode="auto">
          <a:xfrm>
            <a:off x="1646239" y="4303715"/>
            <a:ext cx="321594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800" b="1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100" b="1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en-US" altLang="zh-CN" sz="18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7905" name="任意多边形 86"/>
          <p:cNvSpPr>
            <a:spLocks noChangeArrowheads="1"/>
          </p:cNvSpPr>
          <p:nvPr/>
        </p:nvSpPr>
        <p:spPr bwMode="auto">
          <a:xfrm flipH="1">
            <a:off x="6623052" y="2803525"/>
            <a:ext cx="479425" cy="1500188"/>
          </a:xfrm>
          <a:custGeom>
            <a:avLst/>
            <a:gdLst>
              <a:gd name="T0" fmla="*/ 480583 w 478847"/>
              <a:gd name="T1" fmla="*/ 0 h 1499566"/>
              <a:gd name="T2" fmla="*/ 480583 w 478847"/>
              <a:gd name="T3" fmla="*/ 992800 h 1499566"/>
              <a:gd name="T4" fmla="*/ 16169 w 478847"/>
              <a:gd name="T5" fmla="*/ 1501433 h 1499566"/>
              <a:gd name="T6" fmla="*/ 0 w 478847"/>
              <a:gd name="T7" fmla="*/ 502211 h 1499566"/>
              <a:gd name="T8" fmla="*/ 0 60000 65536"/>
              <a:gd name="T9" fmla="*/ 0 60000 65536"/>
              <a:gd name="T10" fmla="*/ 0 60000 65536"/>
              <a:gd name="T11" fmla="*/ 0 60000 65536"/>
              <a:gd name="T12" fmla="*/ 0 w 478847"/>
              <a:gd name="T13" fmla="*/ 0 h 1499566"/>
              <a:gd name="T14" fmla="*/ 478847 w 478847"/>
              <a:gd name="T15" fmla="*/ 1499566 h 149956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78847" h="1499566">
                <a:moveTo>
                  <a:pt x="478847" y="0"/>
                </a:moveTo>
                <a:lnTo>
                  <a:pt x="478847" y="991566"/>
                </a:lnTo>
                <a:lnTo>
                  <a:pt x="16112" y="1499566"/>
                </a:lnTo>
                <a:lnTo>
                  <a:pt x="0" y="501587"/>
                </a:lnTo>
                <a:lnTo>
                  <a:pt x="478847" y="0"/>
                </a:lnTo>
                <a:close/>
              </a:path>
            </a:pathLst>
          </a:custGeom>
          <a:solidFill>
            <a:srgbClr val="FEFEFE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7906" name="任意多边形 88"/>
          <p:cNvSpPr>
            <a:spLocks noChangeArrowheads="1"/>
          </p:cNvSpPr>
          <p:nvPr/>
        </p:nvSpPr>
        <p:spPr bwMode="auto">
          <a:xfrm flipH="1">
            <a:off x="6623052" y="4886325"/>
            <a:ext cx="479425" cy="1500188"/>
          </a:xfrm>
          <a:custGeom>
            <a:avLst/>
            <a:gdLst>
              <a:gd name="T0" fmla="*/ 480583 w 478847"/>
              <a:gd name="T1" fmla="*/ 0 h 1499566"/>
              <a:gd name="T2" fmla="*/ 480583 w 478847"/>
              <a:gd name="T3" fmla="*/ 992800 h 1499566"/>
              <a:gd name="T4" fmla="*/ 16169 w 478847"/>
              <a:gd name="T5" fmla="*/ 1501433 h 1499566"/>
              <a:gd name="T6" fmla="*/ 0 w 478847"/>
              <a:gd name="T7" fmla="*/ 502211 h 1499566"/>
              <a:gd name="T8" fmla="*/ 0 60000 65536"/>
              <a:gd name="T9" fmla="*/ 0 60000 65536"/>
              <a:gd name="T10" fmla="*/ 0 60000 65536"/>
              <a:gd name="T11" fmla="*/ 0 60000 65536"/>
              <a:gd name="T12" fmla="*/ 0 w 478847"/>
              <a:gd name="T13" fmla="*/ 0 h 1499566"/>
              <a:gd name="T14" fmla="*/ 478847 w 478847"/>
              <a:gd name="T15" fmla="*/ 1499566 h 149956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78847" h="1499566">
                <a:moveTo>
                  <a:pt x="478847" y="0"/>
                </a:moveTo>
                <a:lnTo>
                  <a:pt x="478847" y="991566"/>
                </a:lnTo>
                <a:lnTo>
                  <a:pt x="16112" y="1499566"/>
                </a:lnTo>
                <a:lnTo>
                  <a:pt x="0" y="501587"/>
                </a:lnTo>
                <a:lnTo>
                  <a:pt x="478847" y="0"/>
                </a:lnTo>
                <a:close/>
              </a:path>
            </a:pathLst>
          </a:custGeom>
          <a:solidFill>
            <a:srgbClr val="FEFEFE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7907" name="任意多边形 90"/>
          <p:cNvSpPr>
            <a:spLocks noChangeArrowheads="1"/>
          </p:cNvSpPr>
          <p:nvPr/>
        </p:nvSpPr>
        <p:spPr bwMode="auto">
          <a:xfrm>
            <a:off x="5105401" y="1806575"/>
            <a:ext cx="479425" cy="1500188"/>
          </a:xfrm>
          <a:custGeom>
            <a:avLst/>
            <a:gdLst>
              <a:gd name="T0" fmla="*/ 480583 w 478847"/>
              <a:gd name="T1" fmla="*/ 0 h 1499566"/>
              <a:gd name="T2" fmla="*/ 480583 w 478847"/>
              <a:gd name="T3" fmla="*/ 992800 h 1499566"/>
              <a:gd name="T4" fmla="*/ 16169 w 478847"/>
              <a:gd name="T5" fmla="*/ 1501433 h 1499566"/>
              <a:gd name="T6" fmla="*/ 0 w 478847"/>
              <a:gd name="T7" fmla="*/ 502211 h 1499566"/>
              <a:gd name="T8" fmla="*/ 0 60000 65536"/>
              <a:gd name="T9" fmla="*/ 0 60000 65536"/>
              <a:gd name="T10" fmla="*/ 0 60000 65536"/>
              <a:gd name="T11" fmla="*/ 0 60000 65536"/>
              <a:gd name="T12" fmla="*/ 0 w 478847"/>
              <a:gd name="T13" fmla="*/ 0 h 1499566"/>
              <a:gd name="T14" fmla="*/ 478847 w 478847"/>
              <a:gd name="T15" fmla="*/ 1499566 h 149956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78847" h="1499566">
                <a:moveTo>
                  <a:pt x="478847" y="0"/>
                </a:moveTo>
                <a:lnTo>
                  <a:pt x="478847" y="991566"/>
                </a:lnTo>
                <a:lnTo>
                  <a:pt x="16112" y="1499566"/>
                </a:lnTo>
                <a:lnTo>
                  <a:pt x="0" y="501587"/>
                </a:lnTo>
                <a:lnTo>
                  <a:pt x="478847" y="0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7908" name="任意多边形 92"/>
          <p:cNvSpPr>
            <a:spLocks noChangeArrowheads="1"/>
          </p:cNvSpPr>
          <p:nvPr/>
        </p:nvSpPr>
        <p:spPr bwMode="auto">
          <a:xfrm>
            <a:off x="5105401" y="3838575"/>
            <a:ext cx="479425" cy="1498600"/>
          </a:xfrm>
          <a:custGeom>
            <a:avLst/>
            <a:gdLst>
              <a:gd name="T0" fmla="*/ 480583 w 478847"/>
              <a:gd name="T1" fmla="*/ 0 h 1499566"/>
              <a:gd name="T2" fmla="*/ 480583 w 478847"/>
              <a:gd name="T3" fmla="*/ 989651 h 1499566"/>
              <a:gd name="T4" fmla="*/ 16169 w 478847"/>
              <a:gd name="T5" fmla="*/ 1496670 h 1499566"/>
              <a:gd name="T6" fmla="*/ 0 w 478847"/>
              <a:gd name="T7" fmla="*/ 500618 h 1499566"/>
              <a:gd name="T8" fmla="*/ 0 60000 65536"/>
              <a:gd name="T9" fmla="*/ 0 60000 65536"/>
              <a:gd name="T10" fmla="*/ 0 60000 65536"/>
              <a:gd name="T11" fmla="*/ 0 60000 65536"/>
              <a:gd name="T12" fmla="*/ 0 w 478847"/>
              <a:gd name="T13" fmla="*/ 0 h 1499566"/>
              <a:gd name="T14" fmla="*/ 478847 w 478847"/>
              <a:gd name="T15" fmla="*/ 1499566 h 149956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78847" h="1499566">
                <a:moveTo>
                  <a:pt x="478847" y="0"/>
                </a:moveTo>
                <a:lnTo>
                  <a:pt x="478847" y="991566"/>
                </a:lnTo>
                <a:lnTo>
                  <a:pt x="16112" y="1499566"/>
                </a:lnTo>
                <a:lnTo>
                  <a:pt x="0" y="501587"/>
                </a:lnTo>
                <a:lnTo>
                  <a:pt x="478847" y="0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37909" name="组合 93"/>
          <p:cNvGrpSpPr>
            <a:grpSpLocks/>
          </p:cNvGrpSpPr>
          <p:nvPr/>
        </p:nvGrpSpPr>
        <p:grpSpPr bwMode="auto">
          <a:xfrm>
            <a:off x="5937249" y="2135188"/>
            <a:ext cx="374651" cy="419100"/>
            <a:chOff x="0" y="0"/>
            <a:chExt cx="402656" cy="450303"/>
          </a:xfrm>
        </p:grpSpPr>
        <p:sp>
          <p:nvSpPr>
            <p:cNvPr id="37923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147483646 w 26"/>
                <a:gd name="T1" fmla="*/ 0 h 26"/>
                <a:gd name="T2" fmla="*/ 0 w 26"/>
                <a:gd name="T3" fmla="*/ 2147483646 h 26"/>
                <a:gd name="T4" fmla="*/ 2147483646 w 26"/>
                <a:gd name="T5" fmla="*/ 2147483646 h 26"/>
                <a:gd name="T6" fmla="*/ 2147483646 w 26"/>
                <a:gd name="T7" fmla="*/ 2147483646 h 26"/>
                <a:gd name="T8" fmla="*/ 2147483646 w 26"/>
                <a:gd name="T9" fmla="*/ 0 h 26"/>
                <a:gd name="T10" fmla="*/ 2147483646 w 26"/>
                <a:gd name="T11" fmla="*/ 2147483646 h 26"/>
                <a:gd name="T12" fmla="*/ 2147483646 w 26"/>
                <a:gd name="T13" fmla="*/ 2147483646 h 26"/>
                <a:gd name="T14" fmla="*/ 2147483646 w 26"/>
                <a:gd name="T15" fmla="*/ 2147483646 h 26"/>
                <a:gd name="T16" fmla="*/ 2147483646 w 26"/>
                <a:gd name="T17" fmla="*/ 2147483646 h 26"/>
                <a:gd name="T18" fmla="*/ 2147483646 w 26"/>
                <a:gd name="T19" fmla="*/ 214748364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4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147483646 w 22"/>
                <a:gd name="T1" fmla="*/ 0 h 22"/>
                <a:gd name="T2" fmla="*/ 0 w 22"/>
                <a:gd name="T3" fmla="*/ 2147483646 h 22"/>
                <a:gd name="T4" fmla="*/ 2147483646 w 22"/>
                <a:gd name="T5" fmla="*/ 2147483646 h 22"/>
                <a:gd name="T6" fmla="*/ 2147483646 w 22"/>
                <a:gd name="T7" fmla="*/ 2147483646 h 22"/>
                <a:gd name="T8" fmla="*/ 2147483646 w 22"/>
                <a:gd name="T9" fmla="*/ 0 h 22"/>
                <a:gd name="T10" fmla="*/ 2147483646 w 22"/>
                <a:gd name="T11" fmla="*/ 2147483646 h 22"/>
                <a:gd name="T12" fmla="*/ 2147483646 w 22"/>
                <a:gd name="T13" fmla="*/ 2147483646 h 22"/>
                <a:gd name="T14" fmla="*/ 2147483646 w 22"/>
                <a:gd name="T15" fmla="*/ 2147483646 h 22"/>
                <a:gd name="T16" fmla="*/ 2147483646 w 22"/>
                <a:gd name="T17" fmla="*/ 2147483646 h 22"/>
                <a:gd name="T18" fmla="*/ 2147483646 w 22"/>
                <a:gd name="T19" fmla="*/ 2147483646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5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2147483646 w 14"/>
                <a:gd name="T1" fmla="*/ 0 h 14"/>
                <a:gd name="T2" fmla="*/ 0 w 14"/>
                <a:gd name="T3" fmla="*/ 2147483646 h 14"/>
                <a:gd name="T4" fmla="*/ 2147483646 w 14"/>
                <a:gd name="T5" fmla="*/ 2147483646 h 14"/>
                <a:gd name="T6" fmla="*/ 2147483646 w 14"/>
                <a:gd name="T7" fmla="*/ 2147483646 h 14"/>
                <a:gd name="T8" fmla="*/ 2147483646 w 14"/>
                <a:gd name="T9" fmla="*/ 0 h 14"/>
                <a:gd name="T10" fmla="*/ 2147483646 w 14"/>
                <a:gd name="T11" fmla="*/ 2147483646 h 14"/>
                <a:gd name="T12" fmla="*/ 2147483646 w 14"/>
                <a:gd name="T13" fmla="*/ 2147483646 h 14"/>
                <a:gd name="T14" fmla="*/ 2147483646 w 14"/>
                <a:gd name="T15" fmla="*/ 2147483646 h 14"/>
                <a:gd name="T16" fmla="*/ 2147483646 w 14"/>
                <a:gd name="T17" fmla="*/ 2147483646 h 14"/>
                <a:gd name="T18" fmla="*/ 2147483646 w 14"/>
                <a:gd name="T19" fmla="*/ 2147483646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6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2147483646 w 44"/>
                <a:gd name="T1" fmla="*/ 0 h 44"/>
                <a:gd name="T2" fmla="*/ 0 w 44"/>
                <a:gd name="T3" fmla="*/ 2147483646 h 44"/>
                <a:gd name="T4" fmla="*/ 2147483646 w 44"/>
                <a:gd name="T5" fmla="*/ 2147483646 h 44"/>
                <a:gd name="T6" fmla="*/ 2147483646 w 44"/>
                <a:gd name="T7" fmla="*/ 2147483646 h 44"/>
                <a:gd name="T8" fmla="*/ 2147483646 w 44"/>
                <a:gd name="T9" fmla="*/ 0 h 44"/>
                <a:gd name="T10" fmla="*/ 2147483646 w 44"/>
                <a:gd name="T11" fmla="*/ 2147483646 h 44"/>
                <a:gd name="T12" fmla="*/ 2147483646 w 44"/>
                <a:gd name="T13" fmla="*/ 2147483646 h 44"/>
                <a:gd name="T14" fmla="*/ 2147483646 w 44"/>
                <a:gd name="T15" fmla="*/ 2147483646 h 44"/>
                <a:gd name="T16" fmla="*/ 2147483646 w 44"/>
                <a:gd name="T17" fmla="*/ 2147483646 h 44"/>
                <a:gd name="T18" fmla="*/ 2147483646 w 44"/>
                <a:gd name="T19" fmla="*/ 2147483646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7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2147483646 w 182"/>
                <a:gd name="T1" fmla="*/ 2147483646 h 204"/>
                <a:gd name="T2" fmla="*/ 2147483646 w 182"/>
                <a:gd name="T3" fmla="*/ 2147483646 h 204"/>
                <a:gd name="T4" fmla="*/ 2147483646 w 182"/>
                <a:gd name="T5" fmla="*/ 0 h 204"/>
                <a:gd name="T6" fmla="*/ 2147483646 w 182"/>
                <a:gd name="T7" fmla="*/ 2147483646 h 204"/>
                <a:gd name="T8" fmla="*/ 0 w 182"/>
                <a:gd name="T9" fmla="*/ 2147483646 h 204"/>
                <a:gd name="T10" fmla="*/ 2147483646 w 182"/>
                <a:gd name="T11" fmla="*/ 2147483646 h 204"/>
                <a:gd name="T12" fmla="*/ 2147483646 w 182"/>
                <a:gd name="T13" fmla="*/ 2147483646 h 204"/>
                <a:gd name="T14" fmla="*/ 2147483646 w 182"/>
                <a:gd name="T15" fmla="*/ 2147483646 h 204"/>
                <a:gd name="T16" fmla="*/ 2147483646 w 182"/>
                <a:gd name="T17" fmla="*/ 2147483646 h 204"/>
                <a:gd name="T18" fmla="*/ 2147483646 w 182"/>
                <a:gd name="T19" fmla="*/ 2147483646 h 204"/>
                <a:gd name="T20" fmla="*/ 2147483646 w 182"/>
                <a:gd name="T21" fmla="*/ 2147483646 h 204"/>
                <a:gd name="T22" fmla="*/ 2147483646 w 182"/>
                <a:gd name="T23" fmla="*/ 2147483646 h 204"/>
                <a:gd name="T24" fmla="*/ 2147483646 w 182"/>
                <a:gd name="T25" fmla="*/ 2147483646 h 204"/>
                <a:gd name="T26" fmla="*/ 2147483646 w 182"/>
                <a:gd name="T27" fmla="*/ 2147483646 h 204"/>
                <a:gd name="T28" fmla="*/ 2147483646 w 182"/>
                <a:gd name="T29" fmla="*/ 2147483646 h 204"/>
                <a:gd name="T30" fmla="*/ 2147483646 w 182"/>
                <a:gd name="T31" fmla="*/ 2147483646 h 204"/>
                <a:gd name="T32" fmla="*/ 2147483646 w 182"/>
                <a:gd name="T33" fmla="*/ 2147483646 h 204"/>
                <a:gd name="T34" fmla="*/ 2147483646 w 182"/>
                <a:gd name="T35" fmla="*/ 2147483646 h 204"/>
                <a:gd name="T36" fmla="*/ 2147483646 w 182"/>
                <a:gd name="T37" fmla="*/ 2147483646 h 204"/>
                <a:gd name="T38" fmla="*/ 2147483646 w 182"/>
                <a:gd name="T39" fmla="*/ 2147483646 h 204"/>
                <a:gd name="T40" fmla="*/ 2147483646 w 182"/>
                <a:gd name="T41" fmla="*/ 2147483646 h 204"/>
                <a:gd name="T42" fmla="*/ 2147483646 w 182"/>
                <a:gd name="T43" fmla="*/ 2147483646 h 204"/>
                <a:gd name="T44" fmla="*/ 2147483646 w 182"/>
                <a:gd name="T45" fmla="*/ 2147483646 h 204"/>
                <a:gd name="T46" fmla="*/ 2147483646 w 182"/>
                <a:gd name="T47" fmla="*/ 2147483646 h 204"/>
                <a:gd name="T48" fmla="*/ 2147483646 w 182"/>
                <a:gd name="T49" fmla="*/ 2147483646 h 204"/>
                <a:gd name="T50" fmla="*/ 2147483646 w 182"/>
                <a:gd name="T51" fmla="*/ 2147483646 h 204"/>
                <a:gd name="T52" fmla="*/ 2147483646 w 182"/>
                <a:gd name="T53" fmla="*/ 2147483646 h 204"/>
                <a:gd name="T54" fmla="*/ 2147483646 w 182"/>
                <a:gd name="T55" fmla="*/ 2147483646 h 204"/>
                <a:gd name="T56" fmla="*/ 2147483646 w 182"/>
                <a:gd name="T57" fmla="*/ 2147483646 h 204"/>
                <a:gd name="T58" fmla="*/ 2147483646 w 182"/>
                <a:gd name="T59" fmla="*/ 2147483646 h 204"/>
                <a:gd name="T60" fmla="*/ 2147483646 w 182"/>
                <a:gd name="T61" fmla="*/ 2147483646 h 204"/>
                <a:gd name="T62" fmla="*/ 2147483646 w 182"/>
                <a:gd name="T63" fmla="*/ 2147483646 h 204"/>
                <a:gd name="T64" fmla="*/ 2147483646 w 182"/>
                <a:gd name="T65" fmla="*/ 2147483646 h 204"/>
                <a:gd name="T66" fmla="*/ 2147483646 w 182"/>
                <a:gd name="T67" fmla="*/ 2147483646 h 204"/>
                <a:gd name="T68" fmla="*/ 2147483646 w 182"/>
                <a:gd name="T69" fmla="*/ 2147483646 h 204"/>
                <a:gd name="T70" fmla="*/ 2147483646 w 182"/>
                <a:gd name="T71" fmla="*/ 2147483646 h 204"/>
                <a:gd name="T72" fmla="*/ 2147483646 w 182"/>
                <a:gd name="T73" fmla="*/ 2147483646 h 204"/>
                <a:gd name="T74" fmla="*/ 2147483646 w 182"/>
                <a:gd name="T75" fmla="*/ 2147483646 h 204"/>
                <a:gd name="T76" fmla="*/ 2147483646 w 182"/>
                <a:gd name="T77" fmla="*/ 2147483646 h 204"/>
                <a:gd name="T78" fmla="*/ 2147483646 w 182"/>
                <a:gd name="T79" fmla="*/ 2147483646 h 204"/>
                <a:gd name="T80" fmla="*/ 2147483646 w 182"/>
                <a:gd name="T81" fmla="*/ 2147483646 h 204"/>
                <a:gd name="T82" fmla="*/ 2147483646 w 182"/>
                <a:gd name="T83" fmla="*/ 2147483646 h 204"/>
                <a:gd name="T84" fmla="*/ 2147483646 w 182"/>
                <a:gd name="T85" fmla="*/ 2147483646 h 204"/>
                <a:gd name="T86" fmla="*/ 2147483646 w 182"/>
                <a:gd name="T87" fmla="*/ 2147483646 h 204"/>
                <a:gd name="T88" fmla="*/ 2147483646 w 182"/>
                <a:gd name="T89" fmla="*/ 2147483646 h 204"/>
                <a:gd name="T90" fmla="*/ 2147483646 w 182"/>
                <a:gd name="T91" fmla="*/ 2147483646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10" name="组合 99"/>
          <p:cNvGrpSpPr>
            <a:grpSpLocks/>
          </p:cNvGrpSpPr>
          <p:nvPr/>
        </p:nvGrpSpPr>
        <p:grpSpPr bwMode="auto">
          <a:xfrm>
            <a:off x="5924551" y="5124452"/>
            <a:ext cx="358775" cy="403225"/>
            <a:chOff x="0" y="0"/>
            <a:chExt cx="406393" cy="459645"/>
          </a:xfrm>
        </p:grpSpPr>
        <p:sp>
          <p:nvSpPr>
            <p:cNvPr id="37920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2147483646 w 159"/>
                <a:gd name="T1" fmla="*/ 2147483646 h 207"/>
                <a:gd name="T2" fmla="*/ 2147483646 w 159"/>
                <a:gd name="T3" fmla="*/ 2147483646 h 207"/>
                <a:gd name="T4" fmla="*/ 2147483646 w 159"/>
                <a:gd name="T5" fmla="*/ 2147483646 h 207"/>
                <a:gd name="T6" fmla="*/ 2147483646 w 159"/>
                <a:gd name="T7" fmla="*/ 2147483646 h 207"/>
                <a:gd name="T8" fmla="*/ 2147483646 w 159"/>
                <a:gd name="T9" fmla="*/ 2147483646 h 207"/>
                <a:gd name="T10" fmla="*/ 2147483646 w 159"/>
                <a:gd name="T11" fmla="*/ 2147483646 h 207"/>
                <a:gd name="T12" fmla="*/ 2147483646 w 159"/>
                <a:gd name="T13" fmla="*/ 2147483646 h 207"/>
                <a:gd name="T14" fmla="*/ 2147483646 w 159"/>
                <a:gd name="T15" fmla="*/ 2147483646 h 207"/>
                <a:gd name="T16" fmla="*/ 2147483646 w 159"/>
                <a:gd name="T17" fmla="*/ 2147483646 h 207"/>
                <a:gd name="T18" fmla="*/ 2147483646 w 159"/>
                <a:gd name="T19" fmla="*/ 2147483646 h 207"/>
                <a:gd name="T20" fmla="*/ 2147483646 w 159"/>
                <a:gd name="T21" fmla="*/ 2147483646 h 207"/>
                <a:gd name="T22" fmla="*/ 2147483646 w 159"/>
                <a:gd name="T23" fmla="*/ 2147483646 h 207"/>
                <a:gd name="T24" fmla="*/ 2147483646 w 159"/>
                <a:gd name="T25" fmla="*/ 2147483646 h 207"/>
                <a:gd name="T26" fmla="*/ 2147483646 w 159"/>
                <a:gd name="T27" fmla="*/ 2147483646 h 207"/>
                <a:gd name="T28" fmla="*/ 2147483646 w 159"/>
                <a:gd name="T29" fmla="*/ 2147483646 h 207"/>
                <a:gd name="T30" fmla="*/ 2147483646 w 159"/>
                <a:gd name="T31" fmla="*/ 2147483646 h 207"/>
                <a:gd name="T32" fmla="*/ 2147483646 w 159"/>
                <a:gd name="T33" fmla="*/ 2147483646 h 207"/>
                <a:gd name="T34" fmla="*/ 2147483646 w 159"/>
                <a:gd name="T35" fmla="*/ 2147483646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1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147483646 w 105"/>
                <a:gd name="T1" fmla="*/ 2147483646 h 103"/>
                <a:gd name="T2" fmla="*/ 2147483646 w 105"/>
                <a:gd name="T3" fmla="*/ 2147483646 h 103"/>
                <a:gd name="T4" fmla="*/ 2147483646 w 105"/>
                <a:gd name="T5" fmla="*/ 2147483646 h 103"/>
                <a:gd name="T6" fmla="*/ 2147483646 w 105"/>
                <a:gd name="T7" fmla="*/ 2147483646 h 103"/>
                <a:gd name="T8" fmla="*/ 2147483646 w 105"/>
                <a:gd name="T9" fmla="*/ 2147483646 h 103"/>
                <a:gd name="T10" fmla="*/ 2147483646 w 105"/>
                <a:gd name="T11" fmla="*/ 0 h 103"/>
                <a:gd name="T12" fmla="*/ 2147483646 w 105"/>
                <a:gd name="T13" fmla="*/ 0 h 103"/>
                <a:gd name="T14" fmla="*/ 2147483646 w 105"/>
                <a:gd name="T15" fmla="*/ 2147483646 h 103"/>
                <a:gd name="T16" fmla="*/ 2147483646 w 105"/>
                <a:gd name="T17" fmla="*/ 2147483646 h 103"/>
                <a:gd name="T18" fmla="*/ 2147483646 w 105"/>
                <a:gd name="T19" fmla="*/ 2147483646 h 103"/>
                <a:gd name="T20" fmla="*/ 2147483646 w 105"/>
                <a:gd name="T21" fmla="*/ 2147483646 h 103"/>
                <a:gd name="T22" fmla="*/ 2147483646 w 105"/>
                <a:gd name="T23" fmla="*/ 2147483646 h 103"/>
                <a:gd name="T24" fmla="*/ 2147483646 w 105"/>
                <a:gd name="T25" fmla="*/ 2147483646 h 103"/>
                <a:gd name="T26" fmla="*/ 0 w 105"/>
                <a:gd name="T27" fmla="*/ 2147483646 h 103"/>
                <a:gd name="T28" fmla="*/ 0 w 105"/>
                <a:gd name="T29" fmla="*/ 2147483646 h 103"/>
                <a:gd name="T30" fmla="*/ 2147483646 w 105"/>
                <a:gd name="T31" fmla="*/ 2147483646 h 103"/>
                <a:gd name="T32" fmla="*/ 2147483646 w 105"/>
                <a:gd name="T33" fmla="*/ 2147483646 h 103"/>
                <a:gd name="T34" fmla="*/ 2147483646 w 105"/>
                <a:gd name="T35" fmla="*/ 2147483646 h 103"/>
                <a:gd name="T36" fmla="*/ 2147483646 w 105"/>
                <a:gd name="T37" fmla="*/ 2147483646 h 103"/>
                <a:gd name="T38" fmla="*/ 2147483646 w 105"/>
                <a:gd name="T39" fmla="*/ 2147483646 h 103"/>
                <a:gd name="T40" fmla="*/ 2147483646 w 105"/>
                <a:gd name="T41" fmla="*/ 2147483646 h 103"/>
                <a:gd name="T42" fmla="*/ 2147483646 w 105"/>
                <a:gd name="T43" fmla="*/ 2147483646 h 103"/>
                <a:gd name="T44" fmla="*/ 2147483646 w 105"/>
                <a:gd name="T45" fmla="*/ 2147483646 h 103"/>
                <a:gd name="T46" fmla="*/ 2147483646 w 105"/>
                <a:gd name="T47" fmla="*/ 2147483646 h 103"/>
                <a:gd name="T48" fmla="*/ 2147483646 w 105"/>
                <a:gd name="T49" fmla="*/ 2147483646 h 103"/>
                <a:gd name="T50" fmla="*/ 2147483646 w 105"/>
                <a:gd name="T51" fmla="*/ 2147483646 h 103"/>
                <a:gd name="T52" fmla="*/ 2147483646 w 105"/>
                <a:gd name="T53" fmla="*/ 2147483646 h 103"/>
                <a:gd name="T54" fmla="*/ 2147483646 w 105"/>
                <a:gd name="T55" fmla="*/ 2147483646 h 103"/>
                <a:gd name="T56" fmla="*/ 2147483646 w 105"/>
                <a:gd name="T57" fmla="*/ 2147483646 h 103"/>
                <a:gd name="T58" fmla="*/ 2147483646 w 105"/>
                <a:gd name="T59" fmla="*/ 2147483646 h 103"/>
                <a:gd name="T60" fmla="*/ 2147483646 w 105"/>
                <a:gd name="T61" fmla="*/ 2147483646 h 103"/>
                <a:gd name="T62" fmla="*/ 2147483646 w 105"/>
                <a:gd name="T63" fmla="*/ 2147483646 h 103"/>
                <a:gd name="T64" fmla="*/ 2147483646 w 105"/>
                <a:gd name="T65" fmla="*/ 2147483646 h 103"/>
                <a:gd name="T66" fmla="*/ 2147483646 w 105"/>
                <a:gd name="T67" fmla="*/ 2147483646 h 103"/>
                <a:gd name="T68" fmla="*/ 2147483646 w 105"/>
                <a:gd name="T69" fmla="*/ 2147483646 h 103"/>
                <a:gd name="T70" fmla="*/ 2147483646 w 105"/>
                <a:gd name="T71" fmla="*/ 2147483646 h 103"/>
                <a:gd name="T72" fmla="*/ 2147483646 w 105"/>
                <a:gd name="T73" fmla="*/ 2147483646 h 103"/>
                <a:gd name="T74" fmla="*/ 2147483646 w 105"/>
                <a:gd name="T75" fmla="*/ 2147483646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2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</p:grpSp>
      <p:grpSp>
        <p:nvGrpSpPr>
          <p:cNvPr id="37911" name="组合 103"/>
          <p:cNvGrpSpPr>
            <a:grpSpLocks/>
          </p:cNvGrpSpPr>
          <p:nvPr/>
        </p:nvGrpSpPr>
        <p:grpSpPr bwMode="auto">
          <a:xfrm>
            <a:off x="5910265" y="3148015"/>
            <a:ext cx="344487" cy="339725"/>
            <a:chOff x="0" y="0"/>
            <a:chExt cx="453105" cy="448433"/>
          </a:xfrm>
        </p:grpSpPr>
        <p:sp>
          <p:nvSpPr>
            <p:cNvPr id="37918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147483646 w 205"/>
                <a:gd name="T1" fmla="*/ 2147483646 h 89"/>
                <a:gd name="T2" fmla="*/ 2147483646 w 205"/>
                <a:gd name="T3" fmla="*/ 0 h 89"/>
                <a:gd name="T4" fmla="*/ 0 w 205"/>
                <a:gd name="T5" fmla="*/ 0 h 89"/>
                <a:gd name="T6" fmla="*/ 0 w 205"/>
                <a:gd name="T7" fmla="*/ 2147483646 h 89"/>
                <a:gd name="T8" fmla="*/ 2147483646 w 205"/>
                <a:gd name="T9" fmla="*/ 2147483646 h 89"/>
                <a:gd name="T10" fmla="*/ 2147483646 w 205"/>
                <a:gd name="T11" fmla="*/ 2147483646 h 89"/>
                <a:gd name="T12" fmla="*/ 2147483646 w 205"/>
                <a:gd name="T13" fmla="*/ 2147483646 h 89"/>
                <a:gd name="T14" fmla="*/ 2147483646 w 205"/>
                <a:gd name="T15" fmla="*/ 0 h 89"/>
                <a:gd name="T16" fmla="*/ 2147483646 w 205"/>
                <a:gd name="T17" fmla="*/ 0 h 89"/>
                <a:gd name="T18" fmla="*/ 2147483646 w 205"/>
                <a:gd name="T19" fmla="*/ 2147483646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9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2147483646 w 205"/>
                <a:gd name="T1" fmla="*/ 2147483646 h 118"/>
                <a:gd name="T2" fmla="*/ 2147483646 w 205"/>
                <a:gd name="T3" fmla="*/ 2147483646 h 118"/>
                <a:gd name="T4" fmla="*/ 2147483646 w 205"/>
                <a:gd name="T5" fmla="*/ 2147483646 h 118"/>
                <a:gd name="T6" fmla="*/ 2147483646 w 205"/>
                <a:gd name="T7" fmla="*/ 2147483646 h 118"/>
                <a:gd name="T8" fmla="*/ 2147483646 w 205"/>
                <a:gd name="T9" fmla="*/ 0 h 118"/>
                <a:gd name="T10" fmla="*/ 2147483646 w 205"/>
                <a:gd name="T11" fmla="*/ 0 h 118"/>
                <a:gd name="T12" fmla="*/ 2147483646 w 205"/>
                <a:gd name="T13" fmla="*/ 2147483646 h 118"/>
                <a:gd name="T14" fmla="*/ 2147483646 w 205"/>
                <a:gd name="T15" fmla="*/ 2147483646 h 118"/>
                <a:gd name="T16" fmla="*/ 2147483646 w 205"/>
                <a:gd name="T17" fmla="*/ 2147483646 h 118"/>
                <a:gd name="T18" fmla="*/ 2147483646 w 205"/>
                <a:gd name="T19" fmla="*/ 2147483646 h 118"/>
                <a:gd name="T20" fmla="*/ 0 w 205"/>
                <a:gd name="T21" fmla="*/ 2147483646 h 118"/>
                <a:gd name="T22" fmla="*/ 0 w 205"/>
                <a:gd name="T23" fmla="*/ 2147483646 h 118"/>
                <a:gd name="T24" fmla="*/ 2147483646 w 205"/>
                <a:gd name="T25" fmla="*/ 2147483646 h 118"/>
                <a:gd name="T26" fmla="*/ 2147483646 w 205"/>
                <a:gd name="T27" fmla="*/ 2147483646 h 118"/>
                <a:gd name="T28" fmla="*/ 2147483646 w 205"/>
                <a:gd name="T29" fmla="*/ 2147483646 h 118"/>
                <a:gd name="T30" fmla="*/ 2147483646 w 205"/>
                <a:gd name="T31" fmla="*/ 2147483646 h 118"/>
                <a:gd name="T32" fmla="*/ 2147483646 w 205"/>
                <a:gd name="T33" fmla="*/ 2147483646 h 118"/>
                <a:gd name="T34" fmla="*/ 2147483646 w 205"/>
                <a:gd name="T35" fmla="*/ 2147483646 h 118"/>
                <a:gd name="T36" fmla="*/ 2147483646 w 205"/>
                <a:gd name="T37" fmla="*/ 2147483646 h 118"/>
                <a:gd name="T38" fmla="*/ 2147483646 w 205"/>
                <a:gd name="T39" fmla="*/ 2147483646 h 118"/>
                <a:gd name="T40" fmla="*/ 2147483646 w 205"/>
                <a:gd name="T41" fmla="*/ 2147483646 h 118"/>
                <a:gd name="T42" fmla="*/ 2147483646 w 205"/>
                <a:gd name="T43" fmla="*/ 2147483646 h 118"/>
                <a:gd name="T44" fmla="*/ 2147483646 w 205"/>
                <a:gd name="T45" fmla="*/ 2147483646 h 118"/>
                <a:gd name="T46" fmla="*/ 2147483646 w 205"/>
                <a:gd name="T47" fmla="*/ 2147483646 h 118"/>
                <a:gd name="T48" fmla="*/ 2147483646 w 205"/>
                <a:gd name="T49" fmla="*/ 2147483646 h 118"/>
                <a:gd name="T50" fmla="*/ 2147483646 w 205"/>
                <a:gd name="T51" fmla="*/ 2147483646 h 118"/>
                <a:gd name="T52" fmla="*/ 2147483646 w 205"/>
                <a:gd name="T53" fmla="*/ 2147483646 h 118"/>
                <a:gd name="T54" fmla="*/ 2147483646 w 205"/>
                <a:gd name="T55" fmla="*/ 2147483646 h 118"/>
                <a:gd name="T56" fmla="*/ 2147483646 w 205"/>
                <a:gd name="T57" fmla="*/ 2147483646 h 118"/>
                <a:gd name="T58" fmla="*/ 2147483646 w 205"/>
                <a:gd name="T59" fmla="*/ 2147483646 h 118"/>
                <a:gd name="T60" fmla="*/ 2147483646 w 205"/>
                <a:gd name="T61" fmla="*/ 2147483646 h 118"/>
                <a:gd name="T62" fmla="*/ 2147483646 w 205"/>
                <a:gd name="T63" fmla="*/ 2147483646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12" name="组合 106"/>
          <p:cNvGrpSpPr>
            <a:grpSpLocks/>
          </p:cNvGrpSpPr>
          <p:nvPr/>
        </p:nvGrpSpPr>
        <p:grpSpPr bwMode="auto">
          <a:xfrm>
            <a:off x="5951539" y="4181477"/>
            <a:ext cx="358775" cy="385763"/>
            <a:chOff x="0" y="0"/>
            <a:chExt cx="466184" cy="501686"/>
          </a:xfrm>
        </p:grpSpPr>
        <p:sp>
          <p:nvSpPr>
            <p:cNvPr id="37913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2147483646 w 23"/>
                <a:gd name="T1" fmla="*/ 0 h 21"/>
                <a:gd name="T2" fmla="*/ 2147483646 w 23"/>
                <a:gd name="T3" fmla="*/ 2147483646 h 21"/>
                <a:gd name="T4" fmla="*/ 2147483646 w 23"/>
                <a:gd name="T5" fmla="*/ 2147483646 h 21"/>
                <a:gd name="T6" fmla="*/ 2147483646 w 23"/>
                <a:gd name="T7" fmla="*/ 2147483646 h 21"/>
                <a:gd name="T8" fmla="*/ 2147483646 w 23"/>
                <a:gd name="T9" fmla="*/ 2147483646 h 21"/>
                <a:gd name="T10" fmla="*/ 2147483646 w 23"/>
                <a:gd name="T11" fmla="*/ 2147483646 h 21"/>
                <a:gd name="T12" fmla="*/ 2147483646 w 23"/>
                <a:gd name="T13" fmla="*/ 0 h 21"/>
                <a:gd name="T14" fmla="*/ 0 w 23"/>
                <a:gd name="T15" fmla="*/ 2147483646 h 21"/>
                <a:gd name="T16" fmla="*/ 2147483646 w 23"/>
                <a:gd name="T17" fmla="*/ 2147483646 h 21"/>
                <a:gd name="T18" fmla="*/ 2147483646 w 23"/>
                <a:gd name="T19" fmla="*/ 2147483646 h 21"/>
                <a:gd name="T20" fmla="*/ 2147483646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4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37915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2147483646 w 118"/>
                <a:gd name="T1" fmla="*/ 2147483646 h 118"/>
                <a:gd name="T2" fmla="*/ 2147483646 w 118"/>
                <a:gd name="T3" fmla="*/ 2147483646 h 118"/>
                <a:gd name="T4" fmla="*/ 2147483646 w 118"/>
                <a:gd name="T5" fmla="*/ 2147483646 h 118"/>
                <a:gd name="T6" fmla="*/ 2147483646 w 118"/>
                <a:gd name="T7" fmla="*/ 2147483646 h 118"/>
                <a:gd name="T8" fmla="*/ 2147483646 w 118"/>
                <a:gd name="T9" fmla="*/ 2147483646 h 118"/>
                <a:gd name="T10" fmla="*/ 2147483646 w 118"/>
                <a:gd name="T11" fmla="*/ 2147483646 h 118"/>
                <a:gd name="T12" fmla="*/ 2147483646 w 118"/>
                <a:gd name="T13" fmla="*/ 2147483646 h 118"/>
                <a:gd name="T14" fmla="*/ 2147483646 w 118"/>
                <a:gd name="T15" fmla="*/ 2147483646 h 118"/>
                <a:gd name="T16" fmla="*/ 2147483646 w 118"/>
                <a:gd name="T17" fmla="*/ 2147483646 h 118"/>
                <a:gd name="T18" fmla="*/ 2147483646 w 118"/>
                <a:gd name="T19" fmla="*/ 2147483646 h 118"/>
                <a:gd name="T20" fmla="*/ 2147483646 w 118"/>
                <a:gd name="T21" fmla="*/ 2147483646 h 118"/>
                <a:gd name="T22" fmla="*/ 2147483646 w 118"/>
                <a:gd name="T23" fmla="*/ 2147483646 h 118"/>
                <a:gd name="T24" fmla="*/ 2147483646 w 118"/>
                <a:gd name="T25" fmla="*/ 2147483646 h 118"/>
                <a:gd name="T26" fmla="*/ 2147483646 w 118"/>
                <a:gd name="T27" fmla="*/ 2147483646 h 118"/>
                <a:gd name="T28" fmla="*/ 2147483646 w 118"/>
                <a:gd name="T29" fmla="*/ 2147483646 h 118"/>
                <a:gd name="T30" fmla="*/ 2147483646 w 118"/>
                <a:gd name="T31" fmla="*/ 2147483646 h 118"/>
                <a:gd name="T32" fmla="*/ 2147483646 w 118"/>
                <a:gd name="T33" fmla="*/ 2147483646 h 118"/>
                <a:gd name="T34" fmla="*/ 2147483646 w 118"/>
                <a:gd name="T35" fmla="*/ 2147483646 h 118"/>
                <a:gd name="T36" fmla="*/ 2147483646 w 118"/>
                <a:gd name="T37" fmla="*/ 2147483646 h 118"/>
                <a:gd name="T38" fmla="*/ 2147483646 w 118"/>
                <a:gd name="T39" fmla="*/ 2147483646 h 118"/>
                <a:gd name="T40" fmla="*/ 2147483646 w 118"/>
                <a:gd name="T41" fmla="*/ 2147483646 h 118"/>
                <a:gd name="T42" fmla="*/ 2147483646 w 118"/>
                <a:gd name="T43" fmla="*/ 2147483646 h 118"/>
                <a:gd name="T44" fmla="*/ 2147483646 w 118"/>
                <a:gd name="T45" fmla="*/ 2147483646 h 118"/>
                <a:gd name="T46" fmla="*/ 2147483646 w 118"/>
                <a:gd name="T47" fmla="*/ 2147483646 h 118"/>
                <a:gd name="T48" fmla="*/ 2147483646 w 118"/>
                <a:gd name="T49" fmla="*/ 2147483646 h 118"/>
                <a:gd name="T50" fmla="*/ 2147483646 w 118"/>
                <a:gd name="T51" fmla="*/ 2147483646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6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2147483646 w 153"/>
                <a:gd name="T1" fmla="*/ 2147483646 h 227"/>
                <a:gd name="T2" fmla="*/ 2147483646 w 153"/>
                <a:gd name="T3" fmla="*/ 2147483646 h 227"/>
                <a:gd name="T4" fmla="*/ 2147483646 w 153"/>
                <a:gd name="T5" fmla="*/ 2147483646 h 227"/>
                <a:gd name="T6" fmla="*/ 2147483646 w 153"/>
                <a:gd name="T7" fmla="*/ 2147483646 h 227"/>
                <a:gd name="T8" fmla="*/ 2147483646 w 153"/>
                <a:gd name="T9" fmla="*/ 2147483646 h 227"/>
                <a:gd name="T10" fmla="*/ 2147483646 w 153"/>
                <a:gd name="T11" fmla="*/ 2147483646 h 227"/>
                <a:gd name="T12" fmla="*/ 2147483646 w 153"/>
                <a:gd name="T13" fmla="*/ 2147483646 h 227"/>
                <a:gd name="T14" fmla="*/ 2147483646 w 153"/>
                <a:gd name="T15" fmla="*/ 2147483646 h 227"/>
                <a:gd name="T16" fmla="*/ 2147483646 w 153"/>
                <a:gd name="T17" fmla="*/ 0 h 227"/>
                <a:gd name="T18" fmla="*/ 2147483646 w 153"/>
                <a:gd name="T19" fmla="*/ 0 h 227"/>
                <a:gd name="T20" fmla="*/ 0 w 153"/>
                <a:gd name="T21" fmla="*/ 2147483646 h 227"/>
                <a:gd name="T22" fmla="*/ 0 w 153"/>
                <a:gd name="T23" fmla="*/ 2147483646 h 227"/>
                <a:gd name="T24" fmla="*/ 2147483646 w 153"/>
                <a:gd name="T25" fmla="*/ 2147483646 h 227"/>
                <a:gd name="T26" fmla="*/ 2147483646 w 153"/>
                <a:gd name="T27" fmla="*/ 2147483646 h 227"/>
                <a:gd name="T28" fmla="*/ 2147483646 w 153"/>
                <a:gd name="T29" fmla="*/ 2147483646 h 227"/>
                <a:gd name="T30" fmla="*/ 2147483646 w 153"/>
                <a:gd name="T31" fmla="*/ 2147483646 h 227"/>
                <a:gd name="T32" fmla="*/ 2147483646 w 153"/>
                <a:gd name="T33" fmla="*/ 2147483646 h 227"/>
                <a:gd name="T34" fmla="*/ 2147483646 w 153"/>
                <a:gd name="T35" fmla="*/ 2147483646 h 227"/>
                <a:gd name="T36" fmla="*/ 2147483646 w 153"/>
                <a:gd name="T37" fmla="*/ 2147483646 h 227"/>
                <a:gd name="T38" fmla="*/ 2147483646 w 153"/>
                <a:gd name="T39" fmla="*/ 2147483646 h 227"/>
                <a:gd name="T40" fmla="*/ 2147483646 w 153"/>
                <a:gd name="T41" fmla="*/ 2147483646 h 227"/>
                <a:gd name="T42" fmla="*/ 2147483646 w 153"/>
                <a:gd name="T43" fmla="*/ 2147483646 h 227"/>
                <a:gd name="T44" fmla="*/ 2147483646 w 153"/>
                <a:gd name="T45" fmla="*/ 214748364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7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2147483646 w 86"/>
                <a:gd name="T1" fmla="*/ 2147483646 h 86"/>
                <a:gd name="T2" fmla="*/ 2147483646 w 86"/>
                <a:gd name="T3" fmla="*/ 2147483646 h 86"/>
                <a:gd name="T4" fmla="*/ 2147483646 w 86"/>
                <a:gd name="T5" fmla="*/ 2147483646 h 86"/>
                <a:gd name="T6" fmla="*/ 2147483646 w 86"/>
                <a:gd name="T7" fmla="*/ 2147483646 h 86"/>
                <a:gd name="T8" fmla="*/ 2147483646 w 86"/>
                <a:gd name="T9" fmla="*/ 2147483646 h 86"/>
                <a:gd name="T10" fmla="*/ 2147483646 w 86"/>
                <a:gd name="T11" fmla="*/ 2147483646 h 86"/>
                <a:gd name="T12" fmla="*/ 2147483646 w 86"/>
                <a:gd name="T13" fmla="*/ 2147483646 h 86"/>
                <a:gd name="T14" fmla="*/ 2147483646 w 86"/>
                <a:gd name="T15" fmla="*/ 2147483646 h 86"/>
                <a:gd name="T16" fmla="*/ 2147483646 w 86"/>
                <a:gd name="T17" fmla="*/ 2147483646 h 86"/>
                <a:gd name="T18" fmla="*/ 2147483646 w 86"/>
                <a:gd name="T19" fmla="*/ 2147483646 h 86"/>
                <a:gd name="T20" fmla="*/ 2147483646 w 86"/>
                <a:gd name="T21" fmla="*/ 2147483646 h 86"/>
                <a:gd name="T22" fmla="*/ 2147483646 w 86"/>
                <a:gd name="T23" fmla="*/ 2147483646 h 86"/>
                <a:gd name="T24" fmla="*/ 2147483646 w 86"/>
                <a:gd name="T25" fmla="*/ 2147483646 h 86"/>
                <a:gd name="T26" fmla="*/ 2147483646 w 86"/>
                <a:gd name="T27" fmla="*/ 2147483646 h 86"/>
                <a:gd name="T28" fmla="*/ 2147483646 w 86"/>
                <a:gd name="T29" fmla="*/ 2147483646 h 86"/>
                <a:gd name="T30" fmla="*/ 2147483646 w 86"/>
                <a:gd name="T31" fmla="*/ 2147483646 h 86"/>
                <a:gd name="T32" fmla="*/ 2147483646 w 86"/>
                <a:gd name="T33" fmla="*/ 2147483646 h 86"/>
                <a:gd name="T34" fmla="*/ 2147483646 w 86"/>
                <a:gd name="T35" fmla="*/ 2147483646 h 86"/>
                <a:gd name="T36" fmla="*/ 2147483646 w 86"/>
                <a:gd name="T37" fmla="*/ 2147483646 h 86"/>
                <a:gd name="T38" fmla="*/ 2147483646 w 86"/>
                <a:gd name="T39" fmla="*/ 2147483646 h 86"/>
                <a:gd name="T40" fmla="*/ 2147483646 w 86"/>
                <a:gd name="T41" fmla="*/ 2147483646 h 86"/>
                <a:gd name="T42" fmla="*/ 2147483646 w 86"/>
                <a:gd name="T43" fmla="*/ 2147483646 h 86"/>
                <a:gd name="T44" fmla="*/ 2147483646 w 86"/>
                <a:gd name="T45" fmla="*/ 2147483646 h 86"/>
                <a:gd name="T46" fmla="*/ 2147483646 w 86"/>
                <a:gd name="T47" fmla="*/ 2147483646 h 86"/>
                <a:gd name="T48" fmla="*/ 2147483646 w 86"/>
                <a:gd name="T49" fmla="*/ 2147483646 h 86"/>
                <a:gd name="T50" fmla="*/ 2147483646 w 86"/>
                <a:gd name="T51" fmla="*/ 2147483646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785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等腰三角形 16"/>
          <p:cNvSpPr>
            <a:spLocks noChangeArrowheads="1"/>
          </p:cNvSpPr>
          <p:nvPr/>
        </p:nvSpPr>
        <p:spPr bwMode="auto">
          <a:xfrm>
            <a:off x="1889126" y="4375150"/>
            <a:ext cx="2689225" cy="2482850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411" name="文本框 19"/>
          <p:cNvSpPr>
            <a:spLocks noChangeArrowheads="1"/>
          </p:cNvSpPr>
          <p:nvPr/>
        </p:nvSpPr>
        <p:spPr bwMode="auto">
          <a:xfrm>
            <a:off x="5149851" y="3068640"/>
            <a:ext cx="608371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sz="4400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MORE  </a:t>
            </a:r>
            <a:r>
              <a:rPr lang="en-US" altLang="zh-CN" sz="4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THEN  </a:t>
            </a:r>
            <a:r>
              <a:rPr lang="en-US" altLang="zh-CN" sz="4400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TEMPLATE</a:t>
            </a:r>
            <a:endParaRPr lang="en-US" altLang="zh-CN" sz="3600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sp>
        <p:nvSpPr>
          <p:cNvPr id="17412" name="文本框 20"/>
          <p:cNvSpPr>
            <a:spLocks noChangeArrowheads="1"/>
          </p:cNvSpPr>
          <p:nvPr/>
        </p:nvSpPr>
        <p:spPr bwMode="auto">
          <a:xfrm>
            <a:off x="5913440" y="3822701"/>
            <a:ext cx="4974439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chemeClr val="bg1"/>
                </a:solidFill>
                <a:latin typeface="华文宋体" pitchFamily="2" charset="-122"/>
                <a:ea typeface="华文宋体" pitchFamily="2" charset="-122"/>
                <a:sym typeface="华文宋体" pitchFamily="2" charset="-122"/>
              </a:rPr>
              <a:t>          </a:t>
            </a:r>
            <a:endParaRPr lang="zh-CN" altLang="en-US" sz="3200" b="1">
              <a:solidFill>
                <a:schemeClr val="bg1"/>
              </a:solidFill>
              <a:latin typeface="华文宋体" pitchFamily="2" charset="-122"/>
              <a:ea typeface="华文宋体" pitchFamily="2" charset="-122"/>
              <a:sym typeface="华文宋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8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 Click here to add   you to the  center of the </a:t>
            </a:r>
            <a:endParaRPr lang="zh-CN" altLang="en-US" sz="18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                         narrative thought</a:t>
            </a:r>
            <a:endParaRPr lang="en-US" altLang="zh-CN" sz="20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17413" name="直接连接符 21"/>
          <p:cNvSpPr>
            <a:spLocks noChangeShapeType="1"/>
          </p:cNvSpPr>
          <p:nvPr/>
        </p:nvSpPr>
        <p:spPr bwMode="auto">
          <a:xfrm rot="5400000">
            <a:off x="8209757" y="1100933"/>
            <a:ext cx="0" cy="5903913"/>
          </a:xfrm>
          <a:prstGeom prst="line">
            <a:avLst/>
          </a:prstGeom>
          <a:noFill/>
          <a:ln w="12700">
            <a:solidFill>
              <a:srgbClr val="FFFFFF">
                <a:alpha val="50195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4" name="等腰三角形 24"/>
          <p:cNvSpPr>
            <a:spLocks noChangeArrowheads="1"/>
          </p:cNvSpPr>
          <p:nvPr/>
        </p:nvSpPr>
        <p:spPr bwMode="auto">
          <a:xfrm>
            <a:off x="2155826" y="4867277"/>
            <a:ext cx="2155825" cy="1990725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415" name="等腰三角形 26"/>
          <p:cNvSpPr>
            <a:spLocks noChangeArrowheads="1"/>
          </p:cNvSpPr>
          <p:nvPr/>
        </p:nvSpPr>
        <p:spPr bwMode="auto">
          <a:xfrm flipV="1">
            <a:off x="868364" y="0"/>
            <a:ext cx="4738687" cy="4375150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416" name="等腰三角形 28"/>
          <p:cNvSpPr>
            <a:spLocks noChangeArrowheads="1"/>
          </p:cNvSpPr>
          <p:nvPr/>
        </p:nvSpPr>
        <p:spPr bwMode="auto">
          <a:xfrm flipV="1">
            <a:off x="1177925" y="-19050"/>
            <a:ext cx="4140200" cy="3822700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417" name="文本框 29"/>
          <p:cNvSpPr>
            <a:spLocks noChangeArrowheads="1"/>
          </p:cNvSpPr>
          <p:nvPr/>
        </p:nvSpPr>
        <p:spPr bwMode="auto">
          <a:xfrm>
            <a:off x="2463801" y="428625"/>
            <a:ext cx="1539204" cy="186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500" b="1">
                <a:solidFill>
                  <a:srgbClr val="093255"/>
                </a:solidFill>
                <a:latin typeface="Impact" pitchFamily="34" charset="0"/>
                <a:sym typeface="Impact" pitchFamily="34" charset="0"/>
              </a:rPr>
              <a:t>01</a:t>
            </a:r>
            <a:endParaRPr lang="zh-CN" altLang="en-US" sz="11500" b="1">
              <a:solidFill>
                <a:srgbClr val="093255"/>
              </a:solidFill>
              <a:latin typeface="Impact" pitchFamily="34" charset="0"/>
              <a:sym typeface="Impact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组合 6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18452" name="等腰三角形 3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8453" name="等腰三角形 4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8435" name="文本框 10"/>
          <p:cNvSpPr>
            <a:spLocks noChangeArrowheads="1"/>
          </p:cNvSpPr>
          <p:nvPr/>
        </p:nvSpPr>
        <p:spPr bwMode="auto">
          <a:xfrm>
            <a:off x="4070352" y="247651"/>
            <a:ext cx="40254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18436" name="组合 11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18450" name="等腰三角形 1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8451" name="等腰三角形 1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8437" name="椭圆 14"/>
          <p:cNvSpPr>
            <a:spLocks noChangeArrowheads="1"/>
          </p:cNvSpPr>
          <p:nvPr/>
        </p:nvSpPr>
        <p:spPr bwMode="auto">
          <a:xfrm>
            <a:off x="5013326" y="3062290"/>
            <a:ext cx="2155825" cy="2154237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38" name="任意多边形 15"/>
          <p:cNvSpPr>
            <a:spLocks noChangeArrowheads="1"/>
          </p:cNvSpPr>
          <p:nvPr/>
        </p:nvSpPr>
        <p:spPr bwMode="auto">
          <a:xfrm>
            <a:off x="1062039" y="2400300"/>
            <a:ext cx="4964112" cy="1677988"/>
          </a:xfrm>
          <a:custGeom>
            <a:avLst/>
            <a:gdLst>
              <a:gd name="T0" fmla="*/ 4966140 w 4963098"/>
              <a:gd name="T1" fmla="*/ 0 h 1676733"/>
              <a:gd name="T2" fmla="*/ 4966140 w 4963098"/>
              <a:gd name="T3" fmla="*/ 530759 h 1676733"/>
              <a:gd name="T4" fmla="*/ 4907858 w 4963098"/>
              <a:gd name="T5" fmla="*/ 533707 h 1676733"/>
              <a:gd name="T6" fmla="*/ 3825061 w 4963098"/>
              <a:gd name="T7" fmla="*/ 1618272 h 1676733"/>
              <a:gd name="T8" fmla="*/ 3822086 w 4963098"/>
              <a:gd name="T9" fmla="*/ 1677300 h 1676733"/>
              <a:gd name="T10" fmla="*/ 3463778 w 4963098"/>
              <a:gd name="T11" fmla="*/ 1677300 h 1676733"/>
              <a:gd name="T12" fmla="*/ 3463778 w 4963098"/>
              <a:gd name="T13" fmla="*/ 1680501 h 1676733"/>
              <a:gd name="T14" fmla="*/ 0 w 4963098"/>
              <a:gd name="T15" fmla="*/ 1680501 h 1676733"/>
              <a:gd name="T16" fmla="*/ 0 w 4963098"/>
              <a:gd name="T17" fmla="*/ 1213510 h 1676733"/>
              <a:gd name="T18" fmla="*/ 3319370 w 4963098"/>
              <a:gd name="T19" fmla="*/ 1213510 h 1676733"/>
              <a:gd name="T20" fmla="*/ 3399266 w 4963098"/>
              <a:gd name="T21" fmla="*/ 999545 h 1676733"/>
              <a:gd name="T22" fmla="*/ 4801423 w 4963098"/>
              <a:gd name="T23" fmla="*/ 8330 h 167673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63098"/>
              <a:gd name="T37" fmla="*/ 0 h 1676733"/>
              <a:gd name="T38" fmla="*/ 4963098 w 4963098"/>
              <a:gd name="T39" fmla="*/ 1676733 h 167673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63098" h="1676733">
                <a:moveTo>
                  <a:pt x="4963098" y="0"/>
                </a:moveTo>
                <a:lnTo>
                  <a:pt x="4963098" y="529569"/>
                </a:lnTo>
                <a:lnTo>
                  <a:pt x="4904851" y="532510"/>
                </a:lnTo>
                <a:cubicBezTo>
                  <a:pt x="4334273" y="590456"/>
                  <a:pt x="3880663" y="1044066"/>
                  <a:pt x="3822718" y="1614644"/>
                </a:cubicBezTo>
                <a:lnTo>
                  <a:pt x="3819744" y="1673539"/>
                </a:lnTo>
                <a:lnTo>
                  <a:pt x="3461656" y="1673539"/>
                </a:lnTo>
                <a:lnTo>
                  <a:pt x="3461656" y="1676733"/>
                </a:lnTo>
                <a:lnTo>
                  <a:pt x="0" y="1676733"/>
                </a:lnTo>
                <a:lnTo>
                  <a:pt x="0" y="1210789"/>
                </a:lnTo>
                <a:lnTo>
                  <a:pt x="3317336" y="1210789"/>
                </a:lnTo>
                <a:lnTo>
                  <a:pt x="3397184" y="997304"/>
                </a:lnTo>
                <a:cubicBezTo>
                  <a:pt x="3653890" y="458266"/>
                  <a:pt x="4178296" y="71296"/>
                  <a:pt x="4798481" y="8312"/>
                </a:cubicBezTo>
                <a:lnTo>
                  <a:pt x="4963098" y="0"/>
                </a:lnTo>
                <a:close/>
              </a:path>
            </a:pathLst>
          </a:custGeom>
          <a:solidFill>
            <a:srgbClr val="FCFCFC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39" name="任意多边形 16"/>
          <p:cNvSpPr>
            <a:spLocks noChangeArrowheads="1"/>
          </p:cNvSpPr>
          <p:nvPr/>
        </p:nvSpPr>
        <p:spPr bwMode="auto">
          <a:xfrm rot="10800000" flipV="1">
            <a:off x="6172200" y="2403477"/>
            <a:ext cx="4946651" cy="1673225"/>
          </a:xfrm>
          <a:custGeom>
            <a:avLst/>
            <a:gdLst>
              <a:gd name="T0" fmla="*/ 4946412 w 4946769"/>
              <a:gd name="T1" fmla="*/ 0 h 1673539"/>
              <a:gd name="T2" fmla="*/ 4781807 w 4946769"/>
              <a:gd name="T3" fmla="*/ 8306 h 1673539"/>
              <a:gd name="T4" fmla="*/ 3380612 w 4946769"/>
              <a:gd name="T5" fmla="*/ 996743 h 1673539"/>
              <a:gd name="T6" fmla="*/ 3303159 w 4946769"/>
              <a:gd name="T7" fmla="*/ 1203723 h 1673539"/>
              <a:gd name="T8" fmla="*/ 0 w 4946769"/>
              <a:gd name="T9" fmla="*/ 1203723 h 1673539"/>
              <a:gd name="T10" fmla="*/ 0 w 4946769"/>
              <a:gd name="T11" fmla="*/ 1669406 h 1673539"/>
              <a:gd name="T12" fmla="*/ 3215272 w 4946769"/>
              <a:gd name="T13" fmla="*/ 1669406 h 1673539"/>
              <a:gd name="T14" fmla="*/ 3215121 w 4946769"/>
              <a:gd name="T15" fmla="*/ 1672597 h 1673539"/>
              <a:gd name="T16" fmla="*/ 3803142 w 4946769"/>
              <a:gd name="T17" fmla="*/ 1672597 h 1673539"/>
              <a:gd name="T18" fmla="*/ 3806113 w 4946769"/>
              <a:gd name="T19" fmla="*/ 1613735 h 1673539"/>
              <a:gd name="T20" fmla="*/ 4888168 w 4946769"/>
              <a:gd name="T21" fmla="*/ 532210 h 1673539"/>
              <a:gd name="T22" fmla="*/ 4946412 w 4946769"/>
              <a:gd name="T23" fmla="*/ 529272 h 167353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46769"/>
              <a:gd name="T37" fmla="*/ 0 h 1673539"/>
              <a:gd name="T38" fmla="*/ 4946769 w 4946769"/>
              <a:gd name="T39" fmla="*/ 1673539 h 167353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46769" h="1673539">
                <a:moveTo>
                  <a:pt x="4946769" y="0"/>
                </a:moveTo>
                <a:lnTo>
                  <a:pt x="4782152" y="8312"/>
                </a:lnTo>
                <a:cubicBezTo>
                  <a:pt x="4161967" y="71296"/>
                  <a:pt x="3637561" y="458266"/>
                  <a:pt x="3380855" y="997304"/>
                </a:cubicBezTo>
                <a:lnTo>
                  <a:pt x="3303396" y="1204401"/>
                </a:lnTo>
                <a:lnTo>
                  <a:pt x="0" y="1204401"/>
                </a:lnTo>
                <a:lnTo>
                  <a:pt x="0" y="1670345"/>
                </a:lnTo>
                <a:lnTo>
                  <a:pt x="3215503" y="1670345"/>
                </a:lnTo>
                <a:lnTo>
                  <a:pt x="3215352" y="1673539"/>
                </a:lnTo>
                <a:lnTo>
                  <a:pt x="3803415" y="1673539"/>
                </a:lnTo>
                <a:lnTo>
                  <a:pt x="3806389" y="1614644"/>
                </a:lnTo>
                <a:cubicBezTo>
                  <a:pt x="3864334" y="1044066"/>
                  <a:pt x="4317944" y="590456"/>
                  <a:pt x="4888522" y="532510"/>
                </a:cubicBezTo>
                <a:lnTo>
                  <a:pt x="4946769" y="529569"/>
                </a:lnTo>
                <a:lnTo>
                  <a:pt x="4946769" y="0"/>
                </a:lnTo>
                <a:close/>
              </a:path>
            </a:pathLst>
          </a:custGeom>
          <a:solidFill>
            <a:srgbClr val="FCFCFC">
              <a:alpha val="7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40" name="任意多边形 17"/>
          <p:cNvSpPr>
            <a:spLocks noChangeArrowheads="1"/>
          </p:cNvSpPr>
          <p:nvPr/>
        </p:nvSpPr>
        <p:spPr bwMode="auto">
          <a:xfrm rot="10800000">
            <a:off x="6172200" y="4214813"/>
            <a:ext cx="4946651" cy="1676400"/>
          </a:xfrm>
          <a:custGeom>
            <a:avLst/>
            <a:gdLst>
              <a:gd name="T0" fmla="*/ 3461407 w 4946769"/>
              <a:gd name="T1" fmla="*/ 1675734 h 1676733"/>
              <a:gd name="T2" fmla="*/ 0 w 4946769"/>
              <a:gd name="T3" fmla="*/ 1675734 h 1676733"/>
              <a:gd name="T4" fmla="*/ 0 w 4946769"/>
              <a:gd name="T5" fmla="*/ 1210069 h 1676733"/>
              <a:gd name="T6" fmla="*/ 3300770 w 4946769"/>
              <a:gd name="T7" fmla="*/ 1210069 h 1676733"/>
              <a:gd name="T8" fmla="*/ 3380612 w 4946769"/>
              <a:gd name="T9" fmla="*/ 996710 h 1676733"/>
              <a:gd name="T10" fmla="*/ 4781807 w 4946769"/>
              <a:gd name="T11" fmla="*/ 8306 h 1676733"/>
              <a:gd name="T12" fmla="*/ 4946412 w 4946769"/>
              <a:gd name="T13" fmla="*/ 0 h 1676733"/>
              <a:gd name="T14" fmla="*/ 4946412 w 4946769"/>
              <a:gd name="T15" fmla="*/ 529254 h 1676733"/>
              <a:gd name="T16" fmla="*/ 4888168 w 4946769"/>
              <a:gd name="T17" fmla="*/ 532192 h 1676733"/>
              <a:gd name="T18" fmla="*/ 3806113 w 4946769"/>
              <a:gd name="T19" fmla="*/ 1613681 h 1676733"/>
              <a:gd name="T20" fmla="*/ 3803142 w 4946769"/>
              <a:gd name="T21" fmla="*/ 1672543 h 1676733"/>
              <a:gd name="T22" fmla="*/ 3461407 w 4946769"/>
              <a:gd name="T23" fmla="*/ 1672543 h 167673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46769"/>
              <a:gd name="T37" fmla="*/ 0 h 1676733"/>
              <a:gd name="T38" fmla="*/ 4946769 w 4946769"/>
              <a:gd name="T39" fmla="*/ 1676733 h 167673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46769" h="1676733">
                <a:moveTo>
                  <a:pt x="3461656" y="1676733"/>
                </a:moveTo>
                <a:lnTo>
                  <a:pt x="0" y="1676733"/>
                </a:lnTo>
                <a:lnTo>
                  <a:pt x="0" y="1210789"/>
                </a:lnTo>
                <a:lnTo>
                  <a:pt x="3301007" y="1210789"/>
                </a:lnTo>
                <a:lnTo>
                  <a:pt x="3380855" y="997304"/>
                </a:lnTo>
                <a:cubicBezTo>
                  <a:pt x="3637561" y="458266"/>
                  <a:pt x="4161967" y="71296"/>
                  <a:pt x="4782152" y="8312"/>
                </a:cubicBezTo>
                <a:lnTo>
                  <a:pt x="4946769" y="0"/>
                </a:lnTo>
                <a:lnTo>
                  <a:pt x="4946769" y="529569"/>
                </a:lnTo>
                <a:lnTo>
                  <a:pt x="4888522" y="532510"/>
                </a:lnTo>
                <a:cubicBezTo>
                  <a:pt x="4317944" y="590456"/>
                  <a:pt x="3864334" y="1044066"/>
                  <a:pt x="3806389" y="1614644"/>
                </a:cubicBezTo>
                <a:lnTo>
                  <a:pt x="3803415" y="1673539"/>
                </a:lnTo>
                <a:lnTo>
                  <a:pt x="3461656" y="1673539"/>
                </a:lnTo>
                <a:lnTo>
                  <a:pt x="3461656" y="1676733"/>
                </a:lnTo>
                <a:close/>
              </a:path>
            </a:pathLst>
          </a:custGeom>
          <a:solidFill>
            <a:srgbClr val="FCFCFC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41" name="任意多边形 18"/>
          <p:cNvSpPr>
            <a:spLocks noChangeArrowheads="1"/>
          </p:cNvSpPr>
          <p:nvPr/>
        </p:nvSpPr>
        <p:spPr bwMode="auto">
          <a:xfrm flipV="1">
            <a:off x="1062039" y="4217990"/>
            <a:ext cx="4964112" cy="1673225"/>
          </a:xfrm>
          <a:custGeom>
            <a:avLst/>
            <a:gdLst>
              <a:gd name="T0" fmla="*/ 3233663 w 4963097"/>
              <a:gd name="T1" fmla="*/ 1672597 h 1673539"/>
              <a:gd name="T2" fmla="*/ 3822086 w 4963097"/>
              <a:gd name="T3" fmla="*/ 1672597 h 1673539"/>
              <a:gd name="T4" fmla="*/ 3825063 w 4963097"/>
              <a:gd name="T5" fmla="*/ 1613735 h 1673539"/>
              <a:gd name="T6" fmla="*/ 4907859 w 4963097"/>
              <a:gd name="T7" fmla="*/ 532210 h 1673539"/>
              <a:gd name="T8" fmla="*/ 4966142 w 4963097"/>
              <a:gd name="T9" fmla="*/ 529272 h 1673539"/>
              <a:gd name="T10" fmla="*/ 4966142 w 4963097"/>
              <a:gd name="T11" fmla="*/ 0 h 1673539"/>
              <a:gd name="T12" fmla="*/ 4801425 w 4963097"/>
              <a:gd name="T13" fmla="*/ 8306 h 1673539"/>
              <a:gd name="T14" fmla="*/ 3399268 w 4963097"/>
              <a:gd name="T15" fmla="*/ 996743 h 1673539"/>
              <a:gd name="T16" fmla="*/ 3321975 w 4963097"/>
              <a:gd name="T17" fmla="*/ 1203150 h 1673539"/>
              <a:gd name="T18" fmla="*/ 0 w 4963097"/>
              <a:gd name="T19" fmla="*/ 1203150 h 1673539"/>
              <a:gd name="T20" fmla="*/ 0 w 4963097"/>
              <a:gd name="T21" fmla="*/ 1668833 h 1673539"/>
              <a:gd name="T22" fmla="*/ 3233842 w 4963097"/>
              <a:gd name="T23" fmla="*/ 1668833 h 167353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63097"/>
              <a:gd name="T37" fmla="*/ 0 h 1673539"/>
              <a:gd name="T38" fmla="*/ 4963097 w 4963097"/>
              <a:gd name="T39" fmla="*/ 1673539 h 167353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63097" h="1673539">
                <a:moveTo>
                  <a:pt x="3231680" y="1673539"/>
                </a:moveTo>
                <a:lnTo>
                  <a:pt x="3819743" y="1673539"/>
                </a:lnTo>
                <a:lnTo>
                  <a:pt x="3822717" y="1614644"/>
                </a:lnTo>
                <a:cubicBezTo>
                  <a:pt x="3880662" y="1044066"/>
                  <a:pt x="4334272" y="590456"/>
                  <a:pt x="4904850" y="532510"/>
                </a:cubicBezTo>
                <a:lnTo>
                  <a:pt x="4963097" y="529569"/>
                </a:lnTo>
                <a:lnTo>
                  <a:pt x="4963097" y="0"/>
                </a:lnTo>
                <a:lnTo>
                  <a:pt x="4798480" y="8312"/>
                </a:lnTo>
                <a:cubicBezTo>
                  <a:pt x="4178295" y="71296"/>
                  <a:pt x="3653889" y="458266"/>
                  <a:pt x="3397183" y="997304"/>
                </a:cubicBezTo>
                <a:lnTo>
                  <a:pt x="3319938" y="1203828"/>
                </a:lnTo>
                <a:lnTo>
                  <a:pt x="0" y="1203828"/>
                </a:lnTo>
                <a:lnTo>
                  <a:pt x="0" y="1669772"/>
                </a:lnTo>
                <a:lnTo>
                  <a:pt x="3231859" y="1669772"/>
                </a:lnTo>
                <a:lnTo>
                  <a:pt x="3231680" y="1673539"/>
                </a:lnTo>
                <a:close/>
              </a:path>
            </a:pathLst>
          </a:custGeom>
          <a:solidFill>
            <a:srgbClr val="FCFCFC">
              <a:alpha val="7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42" name="文本框 19"/>
          <p:cNvSpPr>
            <a:spLocks noChangeArrowheads="1"/>
          </p:cNvSpPr>
          <p:nvPr/>
        </p:nvSpPr>
        <p:spPr bwMode="auto">
          <a:xfrm>
            <a:off x="1406526" y="3646489"/>
            <a:ext cx="25523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 b="1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800" b="1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43" name="文本框 20"/>
          <p:cNvSpPr>
            <a:spLocks noChangeArrowheads="1"/>
          </p:cNvSpPr>
          <p:nvPr/>
        </p:nvSpPr>
        <p:spPr bwMode="auto">
          <a:xfrm>
            <a:off x="8216900" y="4241801"/>
            <a:ext cx="25523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 b="1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800" b="1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44" name="文本框 21"/>
          <p:cNvSpPr>
            <a:spLocks noChangeArrowheads="1"/>
          </p:cNvSpPr>
          <p:nvPr/>
        </p:nvSpPr>
        <p:spPr bwMode="auto">
          <a:xfrm>
            <a:off x="1412875" y="4270376"/>
            <a:ext cx="25523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 b="1">
                <a:solidFill>
                  <a:srgbClr val="32446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800" b="1">
              <a:solidFill>
                <a:srgbClr val="32446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32446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45" name="文本框 22"/>
          <p:cNvSpPr>
            <a:spLocks noChangeArrowheads="1"/>
          </p:cNvSpPr>
          <p:nvPr/>
        </p:nvSpPr>
        <p:spPr bwMode="auto">
          <a:xfrm>
            <a:off x="8216900" y="3640139"/>
            <a:ext cx="25523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 b="1">
                <a:solidFill>
                  <a:srgbClr val="32446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800" b="1">
              <a:solidFill>
                <a:srgbClr val="32446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32446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46" name="文本框 23"/>
          <p:cNvSpPr>
            <a:spLocks noChangeArrowheads="1"/>
          </p:cNvSpPr>
          <p:nvPr/>
        </p:nvSpPr>
        <p:spPr bwMode="auto">
          <a:xfrm>
            <a:off x="1052514" y="2216151"/>
            <a:ext cx="3132589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</a:t>
            </a:r>
            <a:endParaRPr lang="zh-CN" altLang="en-US" sz="14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the  narrative thought Click here to add</a:t>
            </a:r>
            <a:endParaRPr lang="zh-CN" altLang="en-US" sz="14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you to the Center of the  narrative thought</a:t>
            </a:r>
            <a:endParaRPr lang="zh-CN" altLang="en-US" sz="14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chemeClr val="bg1"/>
                </a:solidFill>
              </a:rPr>
              <a:t> </a:t>
            </a:r>
            <a:endParaRPr lang="zh-CN" altLang="en-US" sz="1400">
              <a:solidFill>
                <a:schemeClr val="bg1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47" name="文本框 24"/>
          <p:cNvSpPr>
            <a:spLocks noChangeArrowheads="1"/>
          </p:cNvSpPr>
          <p:nvPr/>
        </p:nvSpPr>
        <p:spPr bwMode="auto">
          <a:xfrm>
            <a:off x="8115301" y="2216151"/>
            <a:ext cx="3132589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</a:t>
            </a:r>
            <a:endParaRPr lang="zh-CN" altLang="en-US" sz="14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the  narrative thought Click here to add</a:t>
            </a:r>
            <a:endParaRPr lang="zh-CN" altLang="en-US" sz="14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you to the Center of the  narrative thought</a:t>
            </a:r>
            <a:endParaRPr lang="zh-CN" altLang="en-US" sz="14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chemeClr val="bg1"/>
                </a:solidFill>
              </a:rPr>
              <a:t> </a:t>
            </a:r>
            <a:endParaRPr lang="zh-CN" altLang="en-US" sz="1400">
              <a:solidFill>
                <a:schemeClr val="bg1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48" name="文本框 25"/>
          <p:cNvSpPr>
            <a:spLocks noChangeArrowheads="1"/>
          </p:cNvSpPr>
          <p:nvPr/>
        </p:nvSpPr>
        <p:spPr bwMode="auto">
          <a:xfrm>
            <a:off x="949326" y="5273676"/>
            <a:ext cx="3132589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</a:t>
            </a:r>
            <a:endParaRPr lang="zh-CN" altLang="en-US" sz="14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the  narrative thought Click here to add</a:t>
            </a:r>
            <a:endParaRPr lang="zh-CN" altLang="en-US" sz="14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you to the Center of the  narrative thought</a:t>
            </a:r>
            <a:endParaRPr lang="zh-CN" altLang="en-US" sz="14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chemeClr val="bg1"/>
                </a:solidFill>
              </a:rPr>
              <a:t> </a:t>
            </a:r>
            <a:endParaRPr lang="zh-CN" altLang="en-US" sz="1400">
              <a:solidFill>
                <a:schemeClr val="bg1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49" name="文本框 26"/>
          <p:cNvSpPr>
            <a:spLocks noChangeArrowheads="1"/>
          </p:cNvSpPr>
          <p:nvPr/>
        </p:nvSpPr>
        <p:spPr bwMode="auto">
          <a:xfrm>
            <a:off x="8126414" y="5273676"/>
            <a:ext cx="3132589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</a:t>
            </a:r>
            <a:endParaRPr lang="zh-CN" altLang="en-US" sz="14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the  narrative thought Click here to add</a:t>
            </a:r>
            <a:endParaRPr lang="zh-CN" altLang="en-US" sz="14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you to the Center of the  narrative thought</a:t>
            </a:r>
            <a:endParaRPr lang="zh-CN" altLang="en-US" sz="14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chemeClr val="bg1"/>
                </a:solidFill>
              </a:rPr>
              <a:t> </a:t>
            </a:r>
            <a:endParaRPr lang="zh-CN" altLang="en-US" sz="1400">
              <a:solidFill>
                <a:schemeClr val="bg1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19501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9502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9459" name="文本框 4"/>
          <p:cNvSpPr>
            <a:spLocks noChangeArrowheads="1"/>
          </p:cNvSpPr>
          <p:nvPr/>
        </p:nvSpPr>
        <p:spPr bwMode="auto">
          <a:xfrm>
            <a:off x="4070352" y="247651"/>
            <a:ext cx="40254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19460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19499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9500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9461" name="任意多边形 8"/>
          <p:cNvSpPr>
            <a:spLocks noChangeArrowheads="1"/>
          </p:cNvSpPr>
          <p:nvPr/>
        </p:nvSpPr>
        <p:spPr bwMode="auto">
          <a:xfrm rot="16193188" flipH="1">
            <a:off x="3789363" y="2846388"/>
            <a:ext cx="1617663" cy="388939"/>
          </a:xfrm>
          <a:custGeom>
            <a:avLst/>
            <a:gdLst>
              <a:gd name="T0" fmla="*/ 0 w 1617335"/>
              <a:gd name="T1" fmla="*/ 0 h 387910"/>
              <a:gd name="T2" fmla="*/ 379589 w 1617335"/>
              <a:gd name="T3" fmla="*/ 391002 h 387910"/>
              <a:gd name="T4" fmla="*/ 1618319 w 1617335"/>
              <a:gd name="T5" fmla="*/ 391002 h 387910"/>
              <a:gd name="T6" fmla="*/ 1618319 w 1617335"/>
              <a:gd name="T7" fmla="*/ 388974 h 387910"/>
              <a:gd name="T8" fmla="*/ 1232187 w 1617335"/>
              <a:gd name="T9" fmla="*/ 0 h 3879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17335"/>
              <a:gd name="T16" fmla="*/ 0 h 387910"/>
              <a:gd name="T17" fmla="*/ 1617335 w 1617335"/>
              <a:gd name="T18" fmla="*/ 387910 h 38791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17335" h="387910">
                <a:moveTo>
                  <a:pt x="0" y="0"/>
                </a:moveTo>
                <a:lnTo>
                  <a:pt x="379358" y="387910"/>
                </a:lnTo>
                <a:lnTo>
                  <a:pt x="1617335" y="387910"/>
                </a:lnTo>
                <a:lnTo>
                  <a:pt x="1617335" y="385898"/>
                </a:lnTo>
                <a:lnTo>
                  <a:pt x="1231437" y="0"/>
                </a:lnTo>
                <a:lnTo>
                  <a:pt x="0" y="0"/>
                </a:lnTo>
                <a:close/>
              </a:path>
            </a:pathLst>
          </a:custGeom>
          <a:solidFill>
            <a:srgbClr val="FCFCFC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2" name="矩形 9"/>
          <p:cNvSpPr>
            <a:spLocks noChangeAspect="1" noChangeArrowheads="1"/>
          </p:cNvSpPr>
          <p:nvPr/>
        </p:nvSpPr>
        <p:spPr bwMode="auto">
          <a:xfrm rot="16193188" flipH="1">
            <a:off x="4793457" y="2626519"/>
            <a:ext cx="1225550" cy="1223963"/>
          </a:xfrm>
          <a:prstGeom prst="rect">
            <a:avLst/>
          </a:prstGeom>
          <a:noFill/>
          <a:ln w="12700">
            <a:solidFill>
              <a:srgbClr val="FCFCFC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9463" name="组合 10"/>
          <p:cNvGrpSpPr>
            <a:grpSpLocks/>
          </p:cNvGrpSpPr>
          <p:nvPr/>
        </p:nvGrpSpPr>
        <p:grpSpPr bwMode="auto">
          <a:xfrm>
            <a:off x="6527801" y="2962277"/>
            <a:ext cx="519113" cy="581025"/>
            <a:chOff x="0" y="0"/>
            <a:chExt cx="402656" cy="450303"/>
          </a:xfrm>
        </p:grpSpPr>
        <p:sp>
          <p:nvSpPr>
            <p:cNvPr id="19494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147483646 w 26"/>
                <a:gd name="T1" fmla="*/ 0 h 26"/>
                <a:gd name="T2" fmla="*/ 0 w 26"/>
                <a:gd name="T3" fmla="*/ 2147483646 h 26"/>
                <a:gd name="T4" fmla="*/ 2147483646 w 26"/>
                <a:gd name="T5" fmla="*/ 2147483646 h 26"/>
                <a:gd name="T6" fmla="*/ 2147483646 w 26"/>
                <a:gd name="T7" fmla="*/ 2147483646 h 26"/>
                <a:gd name="T8" fmla="*/ 2147483646 w 26"/>
                <a:gd name="T9" fmla="*/ 0 h 26"/>
                <a:gd name="T10" fmla="*/ 2147483646 w 26"/>
                <a:gd name="T11" fmla="*/ 2147483646 h 26"/>
                <a:gd name="T12" fmla="*/ 2147483646 w 26"/>
                <a:gd name="T13" fmla="*/ 2147483646 h 26"/>
                <a:gd name="T14" fmla="*/ 2147483646 w 26"/>
                <a:gd name="T15" fmla="*/ 2147483646 h 26"/>
                <a:gd name="T16" fmla="*/ 2147483646 w 26"/>
                <a:gd name="T17" fmla="*/ 2147483646 h 26"/>
                <a:gd name="T18" fmla="*/ 2147483646 w 26"/>
                <a:gd name="T19" fmla="*/ 214748364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5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147483646 w 22"/>
                <a:gd name="T1" fmla="*/ 0 h 22"/>
                <a:gd name="T2" fmla="*/ 0 w 22"/>
                <a:gd name="T3" fmla="*/ 2147483646 h 22"/>
                <a:gd name="T4" fmla="*/ 2147483646 w 22"/>
                <a:gd name="T5" fmla="*/ 2147483646 h 22"/>
                <a:gd name="T6" fmla="*/ 2147483646 w 22"/>
                <a:gd name="T7" fmla="*/ 2147483646 h 22"/>
                <a:gd name="T8" fmla="*/ 2147483646 w 22"/>
                <a:gd name="T9" fmla="*/ 0 h 22"/>
                <a:gd name="T10" fmla="*/ 2147483646 w 22"/>
                <a:gd name="T11" fmla="*/ 2147483646 h 22"/>
                <a:gd name="T12" fmla="*/ 2147483646 w 22"/>
                <a:gd name="T13" fmla="*/ 2147483646 h 22"/>
                <a:gd name="T14" fmla="*/ 2147483646 w 22"/>
                <a:gd name="T15" fmla="*/ 2147483646 h 22"/>
                <a:gd name="T16" fmla="*/ 2147483646 w 22"/>
                <a:gd name="T17" fmla="*/ 2147483646 h 22"/>
                <a:gd name="T18" fmla="*/ 2147483646 w 22"/>
                <a:gd name="T19" fmla="*/ 2147483646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6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2147483646 w 14"/>
                <a:gd name="T1" fmla="*/ 0 h 14"/>
                <a:gd name="T2" fmla="*/ 0 w 14"/>
                <a:gd name="T3" fmla="*/ 2147483646 h 14"/>
                <a:gd name="T4" fmla="*/ 2147483646 w 14"/>
                <a:gd name="T5" fmla="*/ 2147483646 h 14"/>
                <a:gd name="T6" fmla="*/ 2147483646 w 14"/>
                <a:gd name="T7" fmla="*/ 2147483646 h 14"/>
                <a:gd name="T8" fmla="*/ 2147483646 w 14"/>
                <a:gd name="T9" fmla="*/ 0 h 14"/>
                <a:gd name="T10" fmla="*/ 2147483646 w 14"/>
                <a:gd name="T11" fmla="*/ 2147483646 h 14"/>
                <a:gd name="T12" fmla="*/ 2147483646 w 14"/>
                <a:gd name="T13" fmla="*/ 2147483646 h 14"/>
                <a:gd name="T14" fmla="*/ 2147483646 w 14"/>
                <a:gd name="T15" fmla="*/ 2147483646 h 14"/>
                <a:gd name="T16" fmla="*/ 2147483646 w 14"/>
                <a:gd name="T17" fmla="*/ 2147483646 h 14"/>
                <a:gd name="T18" fmla="*/ 2147483646 w 14"/>
                <a:gd name="T19" fmla="*/ 2147483646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7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2147483646 w 44"/>
                <a:gd name="T1" fmla="*/ 0 h 44"/>
                <a:gd name="T2" fmla="*/ 0 w 44"/>
                <a:gd name="T3" fmla="*/ 2147483646 h 44"/>
                <a:gd name="T4" fmla="*/ 2147483646 w 44"/>
                <a:gd name="T5" fmla="*/ 2147483646 h 44"/>
                <a:gd name="T6" fmla="*/ 2147483646 w 44"/>
                <a:gd name="T7" fmla="*/ 2147483646 h 44"/>
                <a:gd name="T8" fmla="*/ 2147483646 w 44"/>
                <a:gd name="T9" fmla="*/ 0 h 44"/>
                <a:gd name="T10" fmla="*/ 2147483646 w 44"/>
                <a:gd name="T11" fmla="*/ 2147483646 h 44"/>
                <a:gd name="T12" fmla="*/ 2147483646 w 44"/>
                <a:gd name="T13" fmla="*/ 2147483646 h 44"/>
                <a:gd name="T14" fmla="*/ 2147483646 w 44"/>
                <a:gd name="T15" fmla="*/ 2147483646 h 44"/>
                <a:gd name="T16" fmla="*/ 2147483646 w 44"/>
                <a:gd name="T17" fmla="*/ 2147483646 h 44"/>
                <a:gd name="T18" fmla="*/ 2147483646 w 44"/>
                <a:gd name="T19" fmla="*/ 2147483646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8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2147483646 w 182"/>
                <a:gd name="T1" fmla="*/ 2147483646 h 204"/>
                <a:gd name="T2" fmla="*/ 2147483646 w 182"/>
                <a:gd name="T3" fmla="*/ 2147483646 h 204"/>
                <a:gd name="T4" fmla="*/ 2147483646 w 182"/>
                <a:gd name="T5" fmla="*/ 0 h 204"/>
                <a:gd name="T6" fmla="*/ 2147483646 w 182"/>
                <a:gd name="T7" fmla="*/ 2147483646 h 204"/>
                <a:gd name="T8" fmla="*/ 0 w 182"/>
                <a:gd name="T9" fmla="*/ 2147483646 h 204"/>
                <a:gd name="T10" fmla="*/ 2147483646 w 182"/>
                <a:gd name="T11" fmla="*/ 2147483646 h 204"/>
                <a:gd name="T12" fmla="*/ 2147483646 w 182"/>
                <a:gd name="T13" fmla="*/ 2147483646 h 204"/>
                <a:gd name="T14" fmla="*/ 2147483646 w 182"/>
                <a:gd name="T15" fmla="*/ 2147483646 h 204"/>
                <a:gd name="T16" fmla="*/ 2147483646 w 182"/>
                <a:gd name="T17" fmla="*/ 2147483646 h 204"/>
                <a:gd name="T18" fmla="*/ 2147483646 w 182"/>
                <a:gd name="T19" fmla="*/ 2147483646 h 204"/>
                <a:gd name="T20" fmla="*/ 2147483646 w 182"/>
                <a:gd name="T21" fmla="*/ 2147483646 h 204"/>
                <a:gd name="T22" fmla="*/ 2147483646 w 182"/>
                <a:gd name="T23" fmla="*/ 2147483646 h 204"/>
                <a:gd name="T24" fmla="*/ 2147483646 w 182"/>
                <a:gd name="T25" fmla="*/ 2147483646 h 204"/>
                <a:gd name="T26" fmla="*/ 2147483646 w 182"/>
                <a:gd name="T27" fmla="*/ 2147483646 h 204"/>
                <a:gd name="T28" fmla="*/ 2147483646 w 182"/>
                <a:gd name="T29" fmla="*/ 2147483646 h 204"/>
                <a:gd name="T30" fmla="*/ 2147483646 w 182"/>
                <a:gd name="T31" fmla="*/ 2147483646 h 204"/>
                <a:gd name="T32" fmla="*/ 2147483646 w 182"/>
                <a:gd name="T33" fmla="*/ 2147483646 h 204"/>
                <a:gd name="T34" fmla="*/ 2147483646 w 182"/>
                <a:gd name="T35" fmla="*/ 2147483646 h 204"/>
                <a:gd name="T36" fmla="*/ 2147483646 w 182"/>
                <a:gd name="T37" fmla="*/ 2147483646 h 204"/>
                <a:gd name="T38" fmla="*/ 2147483646 w 182"/>
                <a:gd name="T39" fmla="*/ 2147483646 h 204"/>
                <a:gd name="T40" fmla="*/ 2147483646 w 182"/>
                <a:gd name="T41" fmla="*/ 2147483646 h 204"/>
                <a:gd name="T42" fmla="*/ 2147483646 w 182"/>
                <a:gd name="T43" fmla="*/ 2147483646 h 204"/>
                <a:gd name="T44" fmla="*/ 2147483646 w 182"/>
                <a:gd name="T45" fmla="*/ 2147483646 h 204"/>
                <a:gd name="T46" fmla="*/ 2147483646 w 182"/>
                <a:gd name="T47" fmla="*/ 2147483646 h 204"/>
                <a:gd name="T48" fmla="*/ 2147483646 w 182"/>
                <a:gd name="T49" fmla="*/ 2147483646 h 204"/>
                <a:gd name="T50" fmla="*/ 2147483646 w 182"/>
                <a:gd name="T51" fmla="*/ 2147483646 h 204"/>
                <a:gd name="T52" fmla="*/ 2147483646 w 182"/>
                <a:gd name="T53" fmla="*/ 2147483646 h 204"/>
                <a:gd name="T54" fmla="*/ 2147483646 w 182"/>
                <a:gd name="T55" fmla="*/ 2147483646 h 204"/>
                <a:gd name="T56" fmla="*/ 2147483646 w 182"/>
                <a:gd name="T57" fmla="*/ 2147483646 h 204"/>
                <a:gd name="T58" fmla="*/ 2147483646 w 182"/>
                <a:gd name="T59" fmla="*/ 2147483646 h 204"/>
                <a:gd name="T60" fmla="*/ 2147483646 w 182"/>
                <a:gd name="T61" fmla="*/ 2147483646 h 204"/>
                <a:gd name="T62" fmla="*/ 2147483646 w 182"/>
                <a:gd name="T63" fmla="*/ 2147483646 h 204"/>
                <a:gd name="T64" fmla="*/ 2147483646 w 182"/>
                <a:gd name="T65" fmla="*/ 2147483646 h 204"/>
                <a:gd name="T66" fmla="*/ 2147483646 w 182"/>
                <a:gd name="T67" fmla="*/ 2147483646 h 204"/>
                <a:gd name="T68" fmla="*/ 2147483646 w 182"/>
                <a:gd name="T69" fmla="*/ 2147483646 h 204"/>
                <a:gd name="T70" fmla="*/ 2147483646 w 182"/>
                <a:gd name="T71" fmla="*/ 2147483646 h 204"/>
                <a:gd name="T72" fmla="*/ 2147483646 w 182"/>
                <a:gd name="T73" fmla="*/ 2147483646 h 204"/>
                <a:gd name="T74" fmla="*/ 2147483646 w 182"/>
                <a:gd name="T75" fmla="*/ 2147483646 h 204"/>
                <a:gd name="T76" fmla="*/ 2147483646 w 182"/>
                <a:gd name="T77" fmla="*/ 2147483646 h 204"/>
                <a:gd name="T78" fmla="*/ 2147483646 w 182"/>
                <a:gd name="T79" fmla="*/ 2147483646 h 204"/>
                <a:gd name="T80" fmla="*/ 2147483646 w 182"/>
                <a:gd name="T81" fmla="*/ 2147483646 h 204"/>
                <a:gd name="T82" fmla="*/ 2147483646 w 182"/>
                <a:gd name="T83" fmla="*/ 2147483646 h 204"/>
                <a:gd name="T84" fmla="*/ 2147483646 w 182"/>
                <a:gd name="T85" fmla="*/ 2147483646 h 204"/>
                <a:gd name="T86" fmla="*/ 2147483646 w 182"/>
                <a:gd name="T87" fmla="*/ 2147483646 h 204"/>
                <a:gd name="T88" fmla="*/ 2147483646 w 182"/>
                <a:gd name="T89" fmla="*/ 2147483646 h 204"/>
                <a:gd name="T90" fmla="*/ 2147483646 w 182"/>
                <a:gd name="T91" fmla="*/ 2147483646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64" name="组合 16"/>
          <p:cNvGrpSpPr>
            <a:grpSpLocks/>
          </p:cNvGrpSpPr>
          <p:nvPr/>
        </p:nvGrpSpPr>
        <p:grpSpPr bwMode="auto">
          <a:xfrm>
            <a:off x="5200649" y="4264025"/>
            <a:ext cx="476251" cy="471488"/>
            <a:chOff x="0" y="0"/>
            <a:chExt cx="453105" cy="448433"/>
          </a:xfrm>
        </p:grpSpPr>
        <p:sp>
          <p:nvSpPr>
            <p:cNvPr id="19492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147483646 w 205"/>
                <a:gd name="T1" fmla="*/ 2147483646 h 89"/>
                <a:gd name="T2" fmla="*/ 2147483646 w 205"/>
                <a:gd name="T3" fmla="*/ 0 h 89"/>
                <a:gd name="T4" fmla="*/ 0 w 205"/>
                <a:gd name="T5" fmla="*/ 0 h 89"/>
                <a:gd name="T6" fmla="*/ 0 w 205"/>
                <a:gd name="T7" fmla="*/ 2147483646 h 89"/>
                <a:gd name="T8" fmla="*/ 2147483646 w 205"/>
                <a:gd name="T9" fmla="*/ 2147483646 h 89"/>
                <a:gd name="T10" fmla="*/ 2147483646 w 205"/>
                <a:gd name="T11" fmla="*/ 2147483646 h 89"/>
                <a:gd name="T12" fmla="*/ 2147483646 w 205"/>
                <a:gd name="T13" fmla="*/ 2147483646 h 89"/>
                <a:gd name="T14" fmla="*/ 2147483646 w 205"/>
                <a:gd name="T15" fmla="*/ 0 h 89"/>
                <a:gd name="T16" fmla="*/ 2147483646 w 205"/>
                <a:gd name="T17" fmla="*/ 0 h 89"/>
                <a:gd name="T18" fmla="*/ 2147483646 w 205"/>
                <a:gd name="T19" fmla="*/ 2147483646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3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2147483646 w 205"/>
                <a:gd name="T1" fmla="*/ 2147483646 h 118"/>
                <a:gd name="T2" fmla="*/ 2147483646 w 205"/>
                <a:gd name="T3" fmla="*/ 2147483646 h 118"/>
                <a:gd name="T4" fmla="*/ 2147483646 w 205"/>
                <a:gd name="T5" fmla="*/ 2147483646 h 118"/>
                <a:gd name="T6" fmla="*/ 2147483646 w 205"/>
                <a:gd name="T7" fmla="*/ 2147483646 h 118"/>
                <a:gd name="T8" fmla="*/ 2147483646 w 205"/>
                <a:gd name="T9" fmla="*/ 0 h 118"/>
                <a:gd name="T10" fmla="*/ 2147483646 w 205"/>
                <a:gd name="T11" fmla="*/ 0 h 118"/>
                <a:gd name="T12" fmla="*/ 2147483646 w 205"/>
                <a:gd name="T13" fmla="*/ 2147483646 h 118"/>
                <a:gd name="T14" fmla="*/ 2147483646 w 205"/>
                <a:gd name="T15" fmla="*/ 2147483646 h 118"/>
                <a:gd name="T16" fmla="*/ 2147483646 w 205"/>
                <a:gd name="T17" fmla="*/ 2147483646 h 118"/>
                <a:gd name="T18" fmla="*/ 2147483646 w 205"/>
                <a:gd name="T19" fmla="*/ 2147483646 h 118"/>
                <a:gd name="T20" fmla="*/ 0 w 205"/>
                <a:gd name="T21" fmla="*/ 2147483646 h 118"/>
                <a:gd name="T22" fmla="*/ 0 w 205"/>
                <a:gd name="T23" fmla="*/ 2147483646 h 118"/>
                <a:gd name="T24" fmla="*/ 2147483646 w 205"/>
                <a:gd name="T25" fmla="*/ 2147483646 h 118"/>
                <a:gd name="T26" fmla="*/ 2147483646 w 205"/>
                <a:gd name="T27" fmla="*/ 2147483646 h 118"/>
                <a:gd name="T28" fmla="*/ 2147483646 w 205"/>
                <a:gd name="T29" fmla="*/ 2147483646 h 118"/>
                <a:gd name="T30" fmla="*/ 2147483646 w 205"/>
                <a:gd name="T31" fmla="*/ 2147483646 h 118"/>
                <a:gd name="T32" fmla="*/ 2147483646 w 205"/>
                <a:gd name="T33" fmla="*/ 2147483646 h 118"/>
                <a:gd name="T34" fmla="*/ 2147483646 w 205"/>
                <a:gd name="T35" fmla="*/ 2147483646 h 118"/>
                <a:gd name="T36" fmla="*/ 2147483646 w 205"/>
                <a:gd name="T37" fmla="*/ 2147483646 h 118"/>
                <a:gd name="T38" fmla="*/ 2147483646 w 205"/>
                <a:gd name="T39" fmla="*/ 2147483646 h 118"/>
                <a:gd name="T40" fmla="*/ 2147483646 w 205"/>
                <a:gd name="T41" fmla="*/ 2147483646 h 118"/>
                <a:gd name="T42" fmla="*/ 2147483646 w 205"/>
                <a:gd name="T43" fmla="*/ 2147483646 h 118"/>
                <a:gd name="T44" fmla="*/ 2147483646 w 205"/>
                <a:gd name="T45" fmla="*/ 2147483646 h 118"/>
                <a:gd name="T46" fmla="*/ 2147483646 w 205"/>
                <a:gd name="T47" fmla="*/ 2147483646 h 118"/>
                <a:gd name="T48" fmla="*/ 2147483646 w 205"/>
                <a:gd name="T49" fmla="*/ 2147483646 h 118"/>
                <a:gd name="T50" fmla="*/ 2147483646 w 205"/>
                <a:gd name="T51" fmla="*/ 2147483646 h 118"/>
                <a:gd name="T52" fmla="*/ 2147483646 w 205"/>
                <a:gd name="T53" fmla="*/ 2147483646 h 118"/>
                <a:gd name="T54" fmla="*/ 2147483646 w 205"/>
                <a:gd name="T55" fmla="*/ 2147483646 h 118"/>
                <a:gd name="T56" fmla="*/ 2147483646 w 205"/>
                <a:gd name="T57" fmla="*/ 2147483646 h 118"/>
                <a:gd name="T58" fmla="*/ 2147483646 w 205"/>
                <a:gd name="T59" fmla="*/ 2147483646 h 118"/>
                <a:gd name="T60" fmla="*/ 2147483646 w 205"/>
                <a:gd name="T61" fmla="*/ 2147483646 h 118"/>
                <a:gd name="T62" fmla="*/ 2147483646 w 205"/>
                <a:gd name="T63" fmla="*/ 2147483646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65" name="组合 19"/>
          <p:cNvGrpSpPr>
            <a:grpSpLocks/>
          </p:cNvGrpSpPr>
          <p:nvPr/>
        </p:nvGrpSpPr>
        <p:grpSpPr bwMode="auto">
          <a:xfrm>
            <a:off x="5187951" y="2997200"/>
            <a:ext cx="495300" cy="533400"/>
            <a:chOff x="0" y="0"/>
            <a:chExt cx="466184" cy="501686"/>
          </a:xfrm>
        </p:grpSpPr>
        <p:sp>
          <p:nvSpPr>
            <p:cNvPr id="19487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2147483646 w 23"/>
                <a:gd name="T1" fmla="*/ 0 h 21"/>
                <a:gd name="T2" fmla="*/ 2147483646 w 23"/>
                <a:gd name="T3" fmla="*/ 2147483646 h 21"/>
                <a:gd name="T4" fmla="*/ 2147483646 w 23"/>
                <a:gd name="T5" fmla="*/ 2147483646 h 21"/>
                <a:gd name="T6" fmla="*/ 2147483646 w 23"/>
                <a:gd name="T7" fmla="*/ 2147483646 h 21"/>
                <a:gd name="T8" fmla="*/ 2147483646 w 23"/>
                <a:gd name="T9" fmla="*/ 2147483646 h 21"/>
                <a:gd name="T10" fmla="*/ 2147483646 w 23"/>
                <a:gd name="T11" fmla="*/ 2147483646 h 21"/>
                <a:gd name="T12" fmla="*/ 2147483646 w 23"/>
                <a:gd name="T13" fmla="*/ 0 h 21"/>
                <a:gd name="T14" fmla="*/ 0 w 23"/>
                <a:gd name="T15" fmla="*/ 2147483646 h 21"/>
                <a:gd name="T16" fmla="*/ 2147483646 w 23"/>
                <a:gd name="T17" fmla="*/ 2147483646 h 21"/>
                <a:gd name="T18" fmla="*/ 2147483646 w 23"/>
                <a:gd name="T19" fmla="*/ 2147483646 h 21"/>
                <a:gd name="T20" fmla="*/ 2147483646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8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19489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2147483646 w 118"/>
                <a:gd name="T1" fmla="*/ 2147483646 h 118"/>
                <a:gd name="T2" fmla="*/ 2147483646 w 118"/>
                <a:gd name="T3" fmla="*/ 2147483646 h 118"/>
                <a:gd name="T4" fmla="*/ 2147483646 w 118"/>
                <a:gd name="T5" fmla="*/ 2147483646 h 118"/>
                <a:gd name="T6" fmla="*/ 2147483646 w 118"/>
                <a:gd name="T7" fmla="*/ 2147483646 h 118"/>
                <a:gd name="T8" fmla="*/ 2147483646 w 118"/>
                <a:gd name="T9" fmla="*/ 2147483646 h 118"/>
                <a:gd name="T10" fmla="*/ 2147483646 w 118"/>
                <a:gd name="T11" fmla="*/ 2147483646 h 118"/>
                <a:gd name="T12" fmla="*/ 2147483646 w 118"/>
                <a:gd name="T13" fmla="*/ 2147483646 h 118"/>
                <a:gd name="T14" fmla="*/ 2147483646 w 118"/>
                <a:gd name="T15" fmla="*/ 2147483646 h 118"/>
                <a:gd name="T16" fmla="*/ 2147483646 w 118"/>
                <a:gd name="T17" fmla="*/ 2147483646 h 118"/>
                <a:gd name="T18" fmla="*/ 2147483646 w 118"/>
                <a:gd name="T19" fmla="*/ 2147483646 h 118"/>
                <a:gd name="T20" fmla="*/ 2147483646 w 118"/>
                <a:gd name="T21" fmla="*/ 2147483646 h 118"/>
                <a:gd name="T22" fmla="*/ 2147483646 w 118"/>
                <a:gd name="T23" fmla="*/ 2147483646 h 118"/>
                <a:gd name="T24" fmla="*/ 2147483646 w 118"/>
                <a:gd name="T25" fmla="*/ 2147483646 h 118"/>
                <a:gd name="T26" fmla="*/ 2147483646 w 118"/>
                <a:gd name="T27" fmla="*/ 2147483646 h 118"/>
                <a:gd name="T28" fmla="*/ 2147483646 w 118"/>
                <a:gd name="T29" fmla="*/ 2147483646 h 118"/>
                <a:gd name="T30" fmla="*/ 2147483646 w 118"/>
                <a:gd name="T31" fmla="*/ 2147483646 h 118"/>
                <a:gd name="T32" fmla="*/ 2147483646 w 118"/>
                <a:gd name="T33" fmla="*/ 2147483646 h 118"/>
                <a:gd name="T34" fmla="*/ 2147483646 w 118"/>
                <a:gd name="T35" fmla="*/ 2147483646 h 118"/>
                <a:gd name="T36" fmla="*/ 2147483646 w 118"/>
                <a:gd name="T37" fmla="*/ 2147483646 h 118"/>
                <a:gd name="T38" fmla="*/ 2147483646 w 118"/>
                <a:gd name="T39" fmla="*/ 2147483646 h 118"/>
                <a:gd name="T40" fmla="*/ 2147483646 w 118"/>
                <a:gd name="T41" fmla="*/ 2147483646 h 118"/>
                <a:gd name="T42" fmla="*/ 2147483646 w 118"/>
                <a:gd name="T43" fmla="*/ 2147483646 h 118"/>
                <a:gd name="T44" fmla="*/ 2147483646 w 118"/>
                <a:gd name="T45" fmla="*/ 2147483646 h 118"/>
                <a:gd name="T46" fmla="*/ 2147483646 w 118"/>
                <a:gd name="T47" fmla="*/ 2147483646 h 118"/>
                <a:gd name="T48" fmla="*/ 2147483646 w 118"/>
                <a:gd name="T49" fmla="*/ 2147483646 h 118"/>
                <a:gd name="T50" fmla="*/ 2147483646 w 118"/>
                <a:gd name="T51" fmla="*/ 2147483646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0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2147483646 w 153"/>
                <a:gd name="T1" fmla="*/ 2147483646 h 227"/>
                <a:gd name="T2" fmla="*/ 2147483646 w 153"/>
                <a:gd name="T3" fmla="*/ 2147483646 h 227"/>
                <a:gd name="T4" fmla="*/ 2147483646 w 153"/>
                <a:gd name="T5" fmla="*/ 2147483646 h 227"/>
                <a:gd name="T6" fmla="*/ 2147483646 w 153"/>
                <a:gd name="T7" fmla="*/ 2147483646 h 227"/>
                <a:gd name="T8" fmla="*/ 2147483646 w 153"/>
                <a:gd name="T9" fmla="*/ 2147483646 h 227"/>
                <a:gd name="T10" fmla="*/ 2147483646 w 153"/>
                <a:gd name="T11" fmla="*/ 2147483646 h 227"/>
                <a:gd name="T12" fmla="*/ 2147483646 w 153"/>
                <a:gd name="T13" fmla="*/ 2147483646 h 227"/>
                <a:gd name="T14" fmla="*/ 2147483646 w 153"/>
                <a:gd name="T15" fmla="*/ 2147483646 h 227"/>
                <a:gd name="T16" fmla="*/ 2147483646 w 153"/>
                <a:gd name="T17" fmla="*/ 0 h 227"/>
                <a:gd name="T18" fmla="*/ 2147483646 w 153"/>
                <a:gd name="T19" fmla="*/ 0 h 227"/>
                <a:gd name="T20" fmla="*/ 0 w 153"/>
                <a:gd name="T21" fmla="*/ 2147483646 h 227"/>
                <a:gd name="T22" fmla="*/ 0 w 153"/>
                <a:gd name="T23" fmla="*/ 2147483646 h 227"/>
                <a:gd name="T24" fmla="*/ 2147483646 w 153"/>
                <a:gd name="T25" fmla="*/ 2147483646 h 227"/>
                <a:gd name="T26" fmla="*/ 2147483646 w 153"/>
                <a:gd name="T27" fmla="*/ 2147483646 h 227"/>
                <a:gd name="T28" fmla="*/ 2147483646 w 153"/>
                <a:gd name="T29" fmla="*/ 2147483646 h 227"/>
                <a:gd name="T30" fmla="*/ 2147483646 w 153"/>
                <a:gd name="T31" fmla="*/ 2147483646 h 227"/>
                <a:gd name="T32" fmla="*/ 2147483646 w 153"/>
                <a:gd name="T33" fmla="*/ 2147483646 h 227"/>
                <a:gd name="T34" fmla="*/ 2147483646 w 153"/>
                <a:gd name="T35" fmla="*/ 2147483646 h 227"/>
                <a:gd name="T36" fmla="*/ 2147483646 w 153"/>
                <a:gd name="T37" fmla="*/ 2147483646 h 227"/>
                <a:gd name="T38" fmla="*/ 2147483646 w 153"/>
                <a:gd name="T39" fmla="*/ 2147483646 h 227"/>
                <a:gd name="T40" fmla="*/ 2147483646 w 153"/>
                <a:gd name="T41" fmla="*/ 2147483646 h 227"/>
                <a:gd name="T42" fmla="*/ 2147483646 w 153"/>
                <a:gd name="T43" fmla="*/ 2147483646 h 227"/>
                <a:gd name="T44" fmla="*/ 2147483646 w 153"/>
                <a:gd name="T45" fmla="*/ 214748364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1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2147483646 w 86"/>
                <a:gd name="T1" fmla="*/ 2147483646 h 86"/>
                <a:gd name="T2" fmla="*/ 2147483646 w 86"/>
                <a:gd name="T3" fmla="*/ 2147483646 h 86"/>
                <a:gd name="T4" fmla="*/ 2147483646 w 86"/>
                <a:gd name="T5" fmla="*/ 2147483646 h 86"/>
                <a:gd name="T6" fmla="*/ 2147483646 w 86"/>
                <a:gd name="T7" fmla="*/ 2147483646 h 86"/>
                <a:gd name="T8" fmla="*/ 2147483646 w 86"/>
                <a:gd name="T9" fmla="*/ 2147483646 h 86"/>
                <a:gd name="T10" fmla="*/ 2147483646 w 86"/>
                <a:gd name="T11" fmla="*/ 2147483646 h 86"/>
                <a:gd name="T12" fmla="*/ 2147483646 w 86"/>
                <a:gd name="T13" fmla="*/ 2147483646 h 86"/>
                <a:gd name="T14" fmla="*/ 2147483646 w 86"/>
                <a:gd name="T15" fmla="*/ 2147483646 h 86"/>
                <a:gd name="T16" fmla="*/ 2147483646 w 86"/>
                <a:gd name="T17" fmla="*/ 2147483646 h 86"/>
                <a:gd name="T18" fmla="*/ 2147483646 w 86"/>
                <a:gd name="T19" fmla="*/ 2147483646 h 86"/>
                <a:gd name="T20" fmla="*/ 2147483646 w 86"/>
                <a:gd name="T21" fmla="*/ 2147483646 h 86"/>
                <a:gd name="T22" fmla="*/ 2147483646 w 86"/>
                <a:gd name="T23" fmla="*/ 2147483646 h 86"/>
                <a:gd name="T24" fmla="*/ 2147483646 w 86"/>
                <a:gd name="T25" fmla="*/ 2147483646 h 86"/>
                <a:gd name="T26" fmla="*/ 2147483646 w 86"/>
                <a:gd name="T27" fmla="*/ 2147483646 h 86"/>
                <a:gd name="T28" fmla="*/ 2147483646 w 86"/>
                <a:gd name="T29" fmla="*/ 2147483646 h 86"/>
                <a:gd name="T30" fmla="*/ 2147483646 w 86"/>
                <a:gd name="T31" fmla="*/ 2147483646 h 86"/>
                <a:gd name="T32" fmla="*/ 2147483646 w 86"/>
                <a:gd name="T33" fmla="*/ 2147483646 h 86"/>
                <a:gd name="T34" fmla="*/ 2147483646 w 86"/>
                <a:gd name="T35" fmla="*/ 2147483646 h 86"/>
                <a:gd name="T36" fmla="*/ 2147483646 w 86"/>
                <a:gd name="T37" fmla="*/ 2147483646 h 86"/>
                <a:gd name="T38" fmla="*/ 2147483646 w 86"/>
                <a:gd name="T39" fmla="*/ 2147483646 h 86"/>
                <a:gd name="T40" fmla="*/ 2147483646 w 86"/>
                <a:gd name="T41" fmla="*/ 2147483646 h 86"/>
                <a:gd name="T42" fmla="*/ 2147483646 w 86"/>
                <a:gd name="T43" fmla="*/ 2147483646 h 86"/>
                <a:gd name="T44" fmla="*/ 2147483646 w 86"/>
                <a:gd name="T45" fmla="*/ 2147483646 h 86"/>
                <a:gd name="T46" fmla="*/ 2147483646 w 86"/>
                <a:gd name="T47" fmla="*/ 2147483646 h 86"/>
                <a:gd name="T48" fmla="*/ 2147483646 w 86"/>
                <a:gd name="T49" fmla="*/ 2147483646 h 86"/>
                <a:gd name="T50" fmla="*/ 2147483646 w 86"/>
                <a:gd name="T51" fmla="*/ 2147483646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66" name="组合 25"/>
          <p:cNvGrpSpPr>
            <a:grpSpLocks/>
          </p:cNvGrpSpPr>
          <p:nvPr/>
        </p:nvGrpSpPr>
        <p:grpSpPr bwMode="auto">
          <a:xfrm>
            <a:off x="6553201" y="4222752"/>
            <a:ext cx="444500" cy="568325"/>
            <a:chOff x="0" y="0"/>
            <a:chExt cx="563562" cy="720725"/>
          </a:xfrm>
        </p:grpSpPr>
        <p:sp>
          <p:nvSpPr>
            <p:cNvPr id="19484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2147483646 w 64"/>
                <a:gd name="T1" fmla="*/ 2147483646 h 321"/>
                <a:gd name="T2" fmla="*/ 2147483646 w 64"/>
                <a:gd name="T3" fmla="*/ 2147483646 h 321"/>
                <a:gd name="T4" fmla="*/ 0 w 64"/>
                <a:gd name="T5" fmla="*/ 2147483646 h 321"/>
                <a:gd name="T6" fmla="*/ 0 w 64"/>
                <a:gd name="T7" fmla="*/ 2147483646 h 321"/>
                <a:gd name="T8" fmla="*/ 2147483646 w 64"/>
                <a:gd name="T9" fmla="*/ 0 h 321"/>
                <a:gd name="T10" fmla="*/ 2147483646 w 64"/>
                <a:gd name="T11" fmla="*/ 2147483646 h 321"/>
                <a:gd name="T12" fmla="*/ 2147483646 w 64"/>
                <a:gd name="T13" fmla="*/ 2147483646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5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2147483646 w 63"/>
                <a:gd name="T1" fmla="*/ 2147483646 h 125"/>
                <a:gd name="T2" fmla="*/ 2147483646 w 63"/>
                <a:gd name="T3" fmla="*/ 2147483646 h 125"/>
                <a:gd name="T4" fmla="*/ 0 w 63"/>
                <a:gd name="T5" fmla="*/ 2147483646 h 125"/>
                <a:gd name="T6" fmla="*/ 0 w 63"/>
                <a:gd name="T7" fmla="*/ 2147483646 h 125"/>
                <a:gd name="T8" fmla="*/ 2147483646 w 63"/>
                <a:gd name="T9" fmla="*/ 0 h 125"/>
                <a:gd name="T10" fmla="*/ 2147483646 w 63"/>
                <a:gd name="T11" fmla="*/ 2147483646 h 125"/>
                <a:gd name="T12" fmla="*/ 2147483646 w 63"/>
                <a:gd name="T13" fmla="*/ 2147483646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6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2147483646 w 64"/>
                <a:gd name="T1" fmla="*/ 2147483646 h 218"/>
                <a:gd name="T2" fmla="*/ 2147483646 w 64"/>
                <a:gd name="T3" fmla="*/ 2147483646 h 218"/>
                <a:gd name="T4" fmla="*/ 0 w 64"/>
                <a:gd name="T5" fmla="*/ 2147483646 h 218"/>
                <a:gd name="T6" fmla="*/ 0 w 64"/>
                <a:gd name="T7" fmla="*/ 2147483646 h 218"/>
                <a:gd name="T8" fmla="*/ 2147483646 w 64"/>
                <a:gd name="T9" fmla="*/ 0 h 218"/>
                <a:gd name="T10" fmla="*/ 2147483646 w 64"/>
                <a:gd name="T11" fmla="*/ 2147483646 h 218"/>
                <a:gd name="T12" fmla="*/ 2147483646 w 64"/>
                <a:gd name="T13" fmla="*/ 2147483646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67" name="任意多边形 29"/>
          <p:cNvSpPr>
            <a:spLocks noChangeArrowheads="1"/>
          </p:cNvSpPr>
          <p:nvPr/>
        </p:nvSpPr>
        <p:spPr bwMode="auto">
          <a:xfrm rot="16193188" flipH="1">
            <a:off x="5022852" y="1617664"/>
            <a:ext cx="388937" cy="1627188"/>
          </a:xfrm>
          <a:custGeom>
            <a:avLst/>
            <a:gdLst>
              <a:gd name="T0" fmla="*/ 0 w 389043"/>
              <a:gd name="T1" fmla="*/ 1241506 h 1627020"/>
              <a:gd name="T2" fmla="*/ 385583 w 389043"/>
              <a:gd name="T3" fmla="*/ 1627524 h 1627020"/>
              <a:gd name="T4" fmla="*/ 387591 w 389043"/>
              <a:gd name="T5" fmla="*/ 1627524 h 1627020"/>
              <a:gd name="T6" fmla="*/ 387591 w 389043"/>
              <a:gd name="T7" fmla="*/ 388030 h 1627020"/>
              <a:gd name="T8" fmla="*/ 388725 w 389043"/>
              <a:gd name="T9" fmla="*/ 388030 h 1627020"/>
              <a:gd name="T10" fmla="*/ 9676 w 389043"/>
              <a:gd name="T11" fmla="*/ 0 h 1627020"/>
              <a:gd name="T12" fmla="*/ 0 w 389043"/>
              <a:gd name="T13" fmla="*/ 0 h 16270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89043"/>
              <a:gd name="T22" fmla="*/ 0 h 1627020"/>
              <a:gd name="T23" fmla="*/ 389043 w 389043"/>
              <a:gd name="T24" fmla="*/ 1627020 h 16270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89043" h="1627020">
                <a:moveTo>
                  <a:pt x="0" y="1241122"/>
                </a:moveTo>
                <a:lnTo>
                  <a:pt x="385898" y="1627020"/>
                </a:lnTo>
                <a:lnTo>
                  <a:pt x="387909" y="1627020"/>
                </a:lnTo>
                <a:lnTo>
                  <a:pt x="387909" y="387910"/>
                </a:lnTo>
                <a:lnTo>
                  <a:pt x="389043" y="387910"/>
                </a:lnTo>
                <a:lnTo>
                  <a:pt x="9685" y="0"/>
                </a:lnTo>
                <a:lnTo>
                  <a:pt x="0" y="0"/>
                </a:lnTo>
                <a:lnTo>
                  <a:pt x="0" y="1241122"/>
                </a:lnTo>
                <a:close/>
              </a:path>
            </a:pathLst>
          </a:custGeom>
          <a:solidFill>
            <a:srgbClr val="FCFCFC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9468" name="组合 30"/>
          <p:cNvGrpSpPr>
            <a:grpSpLocks/>
          </p:cNvGrpSpPr>
          <p:nvPr/>
        </p:nvGrpSpPr>
        <p:grpSpPr bwMode="auto">
          <a:xfrm flipH="1">
            <a:off x="6127751" y="2232027"/>
            <a:ext cx="1627188" cy="1617663"/>
            <a:chOff x="0" y="0"/>
            <a:chExt cx="1627020" cy="1617746"/>
          </a:xfrm>
        </p:grpSpPr>
        <p:sp>
          <p:nvSpPr>
            <p:cNvPr id="19481" name="任意多边形 31"/>
            <p:cNvSpPr>
              <a:spLocks noChangeArrowheads="1"/>
            </p:cNvSpPr>
            <p:nvPr/>
          </p:nvSpPr>
          <p:spPr bwMode="auto">
            <a:xfrm rot="16193188" flipH="1">
              <a:off x="-613477" y="614713"/>
              <a:ext cx="1617335" cy="387910"/>
            </a:xfrm>
            <a:custGeom>
              <a:avLst/>
              <a:gdLst>
                <a:gd name="T0" fmla="*/ 0 w 1617335"/>
                <a:gd name="T1" fmla="*/ 0 h 387910"/>
                <a:gd name="T2" fmla="*/ 379358 w 1617335"/>
                <a:gd name="T3" fmla="*/ 387910 h 387910"/>
                <a:gd name="T4" fmla="*/ 1617335 w 1617335"/>
                <a:gd name="T5" fmla="*/ 387910 h 387910"/>
                <a:gd name="T6" fmla="*/ 1617335 w 1617335"/>
                <a:gd name="T7" fmla="*/ 385898 h 387910"/>
                <a:gd name="T8" fmla="*/ 1231437 w 1617335"/>
                <a:gd name="T9" fmla="*/ 0 h 3879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17335"/>
                <a:gd name="T16" fmla="*/ 0 h 387910"/>
                <a:gd name="T17" fmla="*/ 1617335 w 1617335"/>
                <a:gd name="T18" fmla="*/ 387910 h 3879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17335" h="387910">
                  <a:moveTo>
                    <a:pt x="0" y="0"/>
                  </a:moveTo>
                  <a:lnTo>
                    <a:pt x="379358" y="387910"/>
                  </a:lnTo>
                  <a:lnTo>
                    <a:pt x="1617335" y="387910"/>
                  </a:lnTo>
                  <a:lnTo>
                    <a:pt x="1617335" y="385898"/>
                  </a:lnTo>
                  <a:lnTo>
                    <a:pt x="12314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FCFC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9482" name="矩形 32"/>
            <p:cNvSpPr>
              <a:spLocks noChangeAspect="1" noChangeArrowheads="1"/>
            </p:cNvSpPr>
            <p:nvPr/>
          </p:nvSpPr>
          <p:spPr bwMode="auto">
            <a:xfrm rot="16193188" flipH="1">
              <a:off x="389537" y="393746"/>
              <a:ext cx="1224000" cy="1224000"/>
            </a:xfrm>
            <a:prstGeom prst="rect">
              <a:avLst/>
            </a:prstGeom>
            <a:noFill/>
            <a:ln w="12700">
              <a:solidFill>
                <a:srgbClr val="FCFCFC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9483" name="任意多边形 33"/>
            <p:cNvSpPr>
              <a:spLocks noChangeArrowheads="1"/>
            </p:cNvSpPr>
            <p:nvPr/>
          </p:nvSpPr>
          <p:spPr bwMode="auto">
            <a:xfrm rot="16193188" flipH="1">
              <a:off x="618987" y="-613571"/>
              <a:ext cx="389043" cy="1627020"/>
            </a:xfrm>
            <a:custGeom>
              <a:avLst/>
              <a:gdLst>
                <a:gd name="T0" fmla="*/ 0 w 389043"/>
                <a:gd name="T1" fmla="*/ 1241122 h 1627020"/>
                <a:gd name="T2" fmla="*/ 385898 w 389043"/>
                <a:gd name="T3" fmla="*/ 1627020 h 1627020"/>
                <a:gd name="T4" fmla="*/ 387909 w 389043"/>
                <a:gd name="T5" fmla="*/ 1627020 h 1627020"/>
                <a:gd name="T6" fmla="*/ 387909 w 389043"/>
                <a:gd name="T7" fmla="*/ 387910 h 1627020"/>
                <a:gd name="T8" fmla="*/ 389043 w 389043"/>
                <a:gd name="T9" fmla="*/ 387910 h 1627020"/>
                <a:gd name="T10" fmla="*/ 9685 w 389043"/>
                <a:gd name="T11" fmla="*/ 0 h 1627020"/>
                <a:gd name="T12" fmla="*/ 0 w 389043"/>
                <a:gd name="T13" fmla="*/ 0 h 16270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89043"/>
                <a:gd name="T22" fmla="*/ 0 h 1627020"/>
                <a:gd name="T23" fmla="*/ 389043 w 389043"/>
                <a:gd name="T24" fmla="*/ 1627020 h 162702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89043" h="1627020">
                  <a:moveTo>
                    <a:pt x="0" y="1241122"/>
                  </a:moveTo>
                  <a:lnTo>
                    <a:pt x="385898" y="1627020"/>
                  </a:lnTo>
                  <a:lnTo>
                    <a:pt x="387909" y="1627020"/>
                  </a:lnTo>
                  <a:lnTo>
                    <a:pt x="387909" y="387910"/>
                  </a:lnTo>
                  <a:lnTo>
                    <a:pt x="389043" y="387910"/>
                  </a:lnTo>
                  <a:lnTo>
                    <a:pt x="9685" y="0"/>
                  </a:lnTo>
                  <a:lnTo>
                    <a:pt x="0" y="0"/>
                  </a:lnTo>
                  <a:lnTo>
                    <a:pt x="0" y="1241122"/>
                  </a:lnTo>
                  <a:close/>
                </a:path>
              </a:pathLst>
            </a:custGeom>
            <a:solidFill>
              <a:srgbClr val="FCFCFC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9469" name="组合 34"/>
          <p:cNvGrpSpPr>
            <a:grpSpLocks/>
          </p:cNvGrpSpPr>
          <p:nvPr/>
        </p:nvGrpSpPr>
        <p:grpSpPr bwMode="auto">
          <a:xfrm flipH="1" flipV="1">
            <a:off x="6127751" y="3967163"/>
            <a:ext cx="1627188" cy="1617662"/>
            <a:chOff x="0" y="0"/>
            <a:chExt cx="1627020" cy="1617746"/>
          </a:xfrm>
        </p:grpSpPr>
        <p:sp>
          <p:nvSpPr>
            <p:cNvPr id="19478" name="任意多边形 35"/>
            <p:cNvSpPr>
              <a:spLocks noChangeArrowheads="1"/>
            </p:cNvSpPr>
            <p:nvPr/>
          </p:nvSpPr>
          <p:spPr bwMode="auto">
            <a:xfrm rot="16193188" flipH="1">
              <a:off x="-613477" y="614713"/>
              <a:ext cx="1617335" cy="387910"/>
            </a:xfrm>
            <a:custGeom>
              <a:avLst/>
              <a:gdLst>
                <a:gd name="T0" fmla="*/ 0 w 1617335"/>
                <a:gd name="T1" fmla="*/ 0 h 387910"/>
                <a:gd name="T2" fmla="*/ 379358 w 1617335"/>
                <a:gd name="T3" fmla="*/ 387910 h 387910"/>
                <a:gd name="T4" fmla="*/ 1617335 w 1617335"/>
                <a:gd name="T5" fmla="*/ 387910 h 387910"/>
                <a:gd name="T6" fmla="*/ 1617335 w 1617335"/>
                <a:gd name="T7" fmla="*/ 385898 h 387910"/>
                <a:gd name="T8" fmla="*/ 1231437 w 1617335"/>
                <a:gd name="T9" fmla="*/ 0 h 3879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17335"/>
                <a:gd name="T16" fmla="*/ 0 h 387910"/>
                <a:gd name="T17" fmla="*/ 1617335 w 1617335"/>
                <a:gd name="T18" fmla="*/ 387910 h 3879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17335" h="387910">
                  <a:moveTo>
                    <a:pt x="0" y="0"/>
                  </a:moveTo>
                  <a:lnTo>
                    <a:pt x="379358" y="387910"/>
                  </a:lnTo>
                  <a:lnTo>
                    <a:pt x="1617335" y="387910"/>
                  </a:lnTo>
                  <a:lnTo>
                    <a:pt x="1617335" y="385898"/>
                  </a:lnTo>
                  <a:lnTo>
                    <a:pt x="12314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FCFC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9479" name="矩形 36"/>
            <p:cNvSpPr>
              <a:spLocks noChangeAspect="1" noChangeArrowheads="1"/>
            </p:cNvSpPr>
            <p:nvPr/>
          </p:nvSpPr>
          <p:spPr bwMode="auto">
            <a:xfrm rot="16193188" flipH="1">
              <a:off x="389537" y="393746"/>
              <a:ext cx="1224000" cy="1224000"/>
            </a:xfrm>
            <a:prstGeom prst="rect">
              <a:avLst/>
            </a:prstGeom>
            <a:noFill/>
            <a:ln w="12700">
              <a:solidFill>
                <a:srgbClr val="FCFCFC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9480" name="任意多边形 37"/>
            <p:cNvSpPr>
              <a:spLocks noChangeArrowheads="1"/>
            </p:cNvSpPr>
            <p:nvPr/>
          </p:nvSpPr>
          <p:spPr bwMode="auto">
            <a:xfrm rot="16193188" flipH="1">
              <a:off x="618987" y="-613571"/>
              <a:ext cx="389043" cy="1627020"/>
            </a:xfrm>
            <a:custGeom>
              <a:avLst/>
              <a:gdLst>
                <a:gd name="T0" fmla="*/ 0 w 389043"/>
                <a:gd name="T1" fmla="*/ 1241122 h 1627020"/>
                <a:gd name="T2" fmla="*/ 385898 w 389043"/>
                <a:gd name="T3" fmla="*/ 1627020 h 1627020"/>
                <a:gd name="T4" fmla="*/ 387909 w 389043"/>
                <a:gd name="T5" fmla="*/ 1627020 h 1627020"/>
                <a:gd name="T6" fmla="*/ 387909 w 389043"/>
                <a:gd name="T7" fmla="*/ 387910 h 1627020"/>
                <a:gd name="T8" fmla="*/ 389043 w 389043"/>
                <a:gd name="T9" fmla="*/ 387910 h 1627020"/>
                <a:gd name="T10" fmla="*/ 9685 w 389043"/>
                <a:gd name="T11" fmla="*/ 0 h 1627020"/>
                <a:gd name="T12" fmla="*/ 0 w 389043"/>
                <a:gd name="T13" fmla="*/ 0 h 16270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89043"/>
                <a:gd name="T22" fmla="*/ 0 h 1627020"/>
                <a:gd name="T23" fmla="*/ 389043 w 389043"/>
                <a:gd name="T24" fmla="*/ 1627020 h 162702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89043" h="1627020">
                  <a:moveTo>
                    <a:pt x="0" y="1241122"/>
                  </a:moveTo>
                  <a:lnTo>
                    <a:pt x="385898" y="1627020"/>
                  </a:lnTo>
                  <a:lnTo>
                    <a:pt x="387909" y="1627020"/>
                  </a:lnTo>
                  <a:lnTo>
                    <a:pt x="387909" y="387910"/>
                  </a:lnTo>
                  <a:lnTo>
                    <a:pt x="389043" y="387910"/>
                  </a:lnTo>
                  <a:lnTo>
                    <a:pt x="9685" y="0"/>
                  </a:lnTo>
                  <a:lnTo>
                    <a:pt x="0" y="0"/>
                  </a:lnTo>
                  <a:lnTo>
                    <a:pt x="0" y="1241122"/>
                  </a:lnTo>
                  <a:close/>
                </a:path>
              </a:pathLst>
            </a:custGeom>
            <a:solidFill>
              <a:srgbClr val="FCFCFC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9470" name="组合 38"/>
          <p:cNvGrpSpPr>
            <a:grpSpLocks/>
          </p:cNvGrpSpPr>
          <p:nvPr/>
        </p:nvGrpSpPr>
        <p:grpSpPr bwMode="auto">
          <a:xfrm flipV="1">
            <a:off x="4403726" y="3962400"/>
            <a:ext cx="1627188" cy="1619250"/>
            <a:chOff x="0" y="0"/>
            <a:chExt cx="1627020" cy="1617746"/>
          </a:xfrm>
        </p:grpSpPr>
        <p:sp>
          <p:nvSpPr>
            <p:cNvPr id="19475" name="任意多边形 39"/>
            <p:cNvSpPr>
              <a:spLocks noChangeArrowheads="1"/>
            </p:cNvSpPr>
            <p:nvPr/>
          </p:nvSpPr>
          <p:spPr bwMode="auto">
            <a:xfrm rot="16193188" flipH="1">
              <a:off x="-613477" y="614713"/>
              <a:ext cx="1617335" cy="387910"/>
            </a:xfrm>
            <a:custGeom>
              <a:avLst/>
              <a:gdLst>
                <a:gd name="T0" fmla="*/ 0 w 1617335"/>
                <a:gd name="T1" fmla="*/ 0 h 387910"/>
                <a:gd name="T2" fmla="*/ 379358 w 1617335"/>
                <a:gd name="T3" fmla="*/ 387910 h 387910"/>
                <a:gd name="T4" fmla="*/ 1617335 w 1617335"/>
                <a:gd name="T5" fmla="*/ 387910 h 387910"/>
                <a:gd name="T6" fmla="*/ 1617335 w 1617335"/>
                <a:gd name="T7" fmla="*/ 385898 h 387910"/>
                <a:gd name="T8" fmla="*/ 1231437 w 1617335"/>
                <a:gd name="T9" fmla="*/ 0 h 3879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17335"/>
                <a:gd name="T16" fmla="*/ 0 h 387910"/>
                <a:gd name="T17" fmla="*/ 1617335 w 1617335"/>
                <a:gd name="T18" fmla="*/ 387910 h 3879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17335" h="387910">
                  <a:moveTo>
                    <a:pt x="0" y="0"/>
                  </a:moveTo>
                  <a:lnTo>
                    <a:pt x="379358" y="387910"/>
                  </a:lnTo>
                  <a:lnTo>
                    <a:pt x="1617335" y="387910"/>
                  </a:lnTo>
                  <a:lnTo>
                    <a:pt x="1617335" y="385898"/>
                  </a:lnTo>
                  <a:lnTo>
                    <a:pt x="12314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FCFC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9476" name="矩形 40"/>
            <p:cNvSpPr>
              <a:spLocks noChangeAspect="1" noChangeArrowheads="1"/>
            </p:cNvSpPr>
            <p:nvPr/>
          </p:nvSpPr>
          <p:spPr bwMode="auto">
            <a:xfrm rot="16193188" flipH="1">
              <a:off x="389537" y="393746"/>
              <a:ext cx="1224000" cy="1224000"/>
            </a:xfrm>
            <a:prstGeom prst="rect">
              <a:avLst/>
            </a:prstGeom>
            <a:noFill/>
            <a:ln w="12700">
              <a:solidFill>
                <a:srgbClr val="FCFCFC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9477" name="任意多边形 41"/>
            <p:cNvSpPr>
              <a:spLocks noChangeArrowheads="1"/>
            </p:cNvSpPr>
            <p:nvPr/>
          </p:nvSpPr>
          <p:spPr bwMode="auto">
            <a:xfrm rot="16193188" flipH="1">
              <a:off x="618987" y="-613571"/>
              <a:ext cx="389043" cy="1627020"/>
            </a:xfrm>
            <a:custGeom>
              <a:avLst/>
              <a:gdLst>
                <a:gd name="T0" fmla="*/ 0 w 389043"/>
                <a:gd name="T1" fmla="*/ 1241122 h 1627020"/>
                <a:gd name="T2" fmla="*/ 385898 w 389043"/>
                <a:gd name="T3" fmla="*/ 1627020 h 1627020"/>
                <a:gd name="T4" fmla="*/ 387909 w 389043"/>
                <a:gd name="T5" fmla="*/ 1627020 h 1627020"/>
                <a:gd name="T6" fmla="*/ 387909 w 389043"/>
                <a:gd name="T7" fmla="*/ 387910 h 1627020"/>
                <a:gd name="T8" fmla="*/ 389043 w 389043"/>
                <a:gd name="T9" fmla="*/ 387910 h 1627020"/>
                <a:gd name="T10" fmla="*/ 9685 w 389043"/>
                <a:gd name="T11" fmla="*/ 0 h 1627020"/>
                <a:gd name="T12" fmla="*/ 0 w 389043"/>
                <a:gd name="T13" fmla="*/ 0 h 16270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89043"/>
                <a:gd name="T22" fmla="*/ 0 h 1627020"/>
                <a:gd name="T23" fmla="*/ 389043 w 389043"/>
                <a:gd name="T24" fmla="*/ 1627020 h 162702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89043" h="1627020">
                  <a:moveTo>
                    <a:pt x="0" y="1241122"/>
                  </a:moveTo>
                  <a:lnTo>
                    <a:pt x="385898" y="1627020"/>
                  </a:lnTo>
                  <a:lnTo>
                    <a:pt x="387909" y="1627020"/>
                  </a:lnTo>
                  <a:lnTo>
                    <a:pt x="387909" y="387910"/>
                  </a:lnTo>
                  <a:lnTo>
                    <a:pt x="389043" y="387910"/>
                  </a:lnTo>
                  <a:lnTo>
                    <a:pt x="9685" y="0"/>
                  </a:lnTo>
                  <a:lnTo>
                    <a:pt x="0" y="0"/>
                  </a:lnTo>
                  <a:lnTo>
                    <a:pt x="0" y="1241122"/>
                  </a:lnTo>
                  <a:close/>
                </a:path>
              </a:pathLst>
            </a:custGeom>
            <a:solidFill>
              <a:srgbClr val="FCFCFC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19471" name="文本框 42"/>
          <p:cNvSpPr>
            <a:spLocks noChangeArrowheads="1"/>
          </p:cNvSpPr>
          <p:nvPr/>
        </p:nvSpPr>
        <p:spPr bwMode="auto">
          <a:xfrm>
            <a:off x="1262065" y="2152651"/>
            <a:ext cx="276550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chemeClr val="bg1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472" name="文本框 43"/>
          <p:cNvSpPr>
            <a:spLocks noChangeArrowheads="1"/>
          </p:cNvSpPr>
          <p:nvPr/>
        </p:nvSpPr>
        <p:spPr bwMode="auto">
          <a:xfrm>
            <a:off x="1319214" y="5033964"/>
            <a:ext cx="276550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chemeClr val="bg1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473" name="文本框 44"/>
          <p:cNvSpPr>
            <a:spLocks noChangeArrowheads="1"/>
          </p:cNvSpPr>
          <p:nvPr/>
        </p:nvSpPr>
        <p:spPr bwMode="auto">
          <a:xfrm>
            <a:off x="8308977" y="2152651"/>
            <a:ext cx="276550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chemeClr val="bg1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474" name="文本框 45"/>
          <p:cNvSpPr>
            <a:spLocks noChangeArrowheads="1"/>
          </p:cNvSpPr>
          <p:nvPr/>
        </p:nvSpPr>
        <p:spPr bwMode="auto">
          <a:xfrm>
            <a:off x="8366126" y="5033964"/>
            <a:ext cx="276550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chemeClr val="bg1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任意多边形 1"/>
          <p:cNvSpPr>
            <a:spLocks noChangeArrowheads="1"/>
          </p:cNvSpPr>
          <p:nvPr/>
        </p:nvSpPr>
        <p:spPr bwMode="auto">
          <a:xfrm>
            <a:off x="2936876" y="3524250"/>
            <a:ext cx="1833563" cy="1835150"/>
          </a:xfrm>
          <a:custGeom>
            <a:avLst/>
            <a:gdLst>
              <a:gd name="T0" fmla="*/ 215577 w 2204265"/>
              <a:gd name="T1" fmla="*/ 770525 h 2204265"/>
              <a:gd name="T2" fmla="*/ 1309626 w 2204265"/>
              <a:gd name="T3" fmla="*/ 770525 h 2204265"/>
              <a:gd name="T4" fmla="*/ 676048 w 2204265"/>
              <a:gd name="T5" fmla="*/ 0 h 2204265"/>
              <a:gd name="T6" fmla="*/ 882911 w 2204265"/>
              <a:gd name="T7" fmla="*/ 157746 h 2204265"/>
              <a:gd name="T8" fmla="*/ 960199 w 2204265"/>
              <a:gd name="T9" fmla="*/ 179561 h 2204265"/>
              <a:gd name="T10" fmla="*/ 1218862 w 2204265"/>
              <a:gd name="T11" fmla="*/ 145698 h 2204265"/>
              <a:gd name="T12" fmla="*/ 1179748 w 2204265"/>
              <a:gd name="T13" fmla="*/ 301726 h 2204265"/>
              <a:gd name="T14" fmla="*/ 1233123 w 2204265"/>
              <a:gd name="T15" fmla="*/ 354322 h 2204265"/>
              <a:gd name="T16" fmla="*/ 1466313 w 2204265"/>
              <a:gd name="T17" fmla="*/ 457050 h 2204265"/>
              <a:gd name="T18" fmla="*/ 1365905 w 2204265"/>
              <a:gd name="T19" fmla="*/ 577900 h 2204265"/>
              <a:gd name="T20" fmla="*/ 1525204 w 2204265"/>
              <a:gd name="T21" fmla="*/ 677219 h 2204265"/>
              <a:gd name="T22" fmla="*/ 1392264 w 2204265"/>
              <a:gd name="T23" fmla="*/ 879172 h 2204265"/>
              <a:gd name="T24" fmla="*/ 1373651 w 2204265"/>
              <a:gd name="T25" fmla="*/ 966908 h 2204265"/>
              <a:gd name="T26" fmla="*/ 1466313 w 2204265"/>
              <a:gd name="T27" fmla="*/ 1070796 h 2204265"/>
              <a:gd name="T28" fmla="*/ 1259422 w 2204265"/>
              <a:gd name="T29" fmla="*/ 1182033 h 2204265"/>
              <a:gd name="T30" fmla="*/ 1198217 w 2204265"/>
              <a:gd name="T31" fmla="*/ 1250703 h 2204265"/>
              <a:gd name="T32" fmla="*/ 1218862 w 2204265"/>
              <a:gd name="T33" fmla="*/ 1382147 h 2204265"/>
              <a:gd name="T34" fmla="*/ 989369 w 2204265"/>
              <a:gd name="T35" fmla="*/ 1380626 h 2204265"/>
              <a:gd name="T36" fmla="*/ 873735 w 2204265"/>
              <a:gd name="T37" fmla="*/ 1412982 h 2204265"/>
              <a:gd name="T38" fmla="*/ 676048 w 2204265"/>
              <a:gd name="T39" fmla="*/ 1527845 h 2204265"/>
              <a:gd name="T40" fmla="*/ 634139 w 2204265"/>
              <a:gd name="T41" fmla="*/ 1410101 h 2204265"/>
              <a:gd name="T42" fmla="*/ 456260 w 2204265"/>
              <a:gd name="T43" fmla="*/ 1468851 h 2204265"/>
              <a:gd name="T44" fmla="*/ 343877 w 2204265"/>
              <a:gd name="T45" fmla="*/ 1265748 h 2204265"/>
              <a:gd name="T46" fmla="*/ 264926 w 2204265"/>
              <a:gd name="T47" fmla="*/ 1182311 h 2204265"/>
              <a:gd name="T48" fmla="*/ 58892 w 2204265"/>
              <a:gd name="T49" fmla="*/ 1070796 h 2204265"/>
              <a:gd name="T50" fmla="*/ 147258 w 2204265"/>
              <a:gd name="T51" fmla="*/ 951756 h 2204265"/>
              <a:gd name="T52" fmla="*/ 0 w 2204265"/>
              <a:gd name="T53" fmla="*/ 850627 h 2204265"/>
              <a:gd name="T54" fmla="*/ 140615 w 2204265"/>
              <a:gd name="T55" fmla="*/ 647025 h 2204265"/>
              <a:gd name="T56" fmla="*/ 168465 w 2204265"/>
              <a:gd name="T57" fmla="*/ 556221 h 2204265"/>
              <a:gd name="T58" fmla="*/ 145447 w 2204265"/>
              <a:gd name="T59" fmla="*/ 306874 h 2204265"/>
              <a:gd name="T60" fmla="*/ 325594 w 2204265"/>
              <a:gd name="T61" fmla="*/ 319702 h 2204265"/>
              <a:gd name="T62" fmla="*/ 306343 w 2204265"/>
              <a:gd name="T63" fmla="*/ 145698 h 2204265"/>
              <a:gd name="T64" fmla="*/ 564132 w 2204265"/>
              <a:gd name="T65" fmla="*/ 178593 h 2204265"/>
              <a:gd name="T66" fmla="*/ 642293 w 2204265"/>
              <a:gd name="T67" fmla="*/ 157746 h 220426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204265"/>
              <a:gd name="T103" fmla="*/ 0 h 2204265"/>
              <a:gd name="T104" fmla="*/ 2204265 w 2204265"/>
              <a:gd name="T105" fmla="*/ 2204265 h 220426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204265" h="2204265">
                <a:moveTo>
                  <a:pt x="1102132" y="321083"/>
                </a:moveTo>
                <a:cubicBezTo>
                  <a:pt x="665509" y="321083"/>
                  <a:pt x="311557" y="675035"/>
                  <a:pt x="311557" y="1111658"/>
                </a:cubicBezTo>
                <a:cubicBezTo>
                  <a:pt x="311557" y="1548281"/>
                  <a:pt x="665509" y="1902233"/>
                  <a:pt x="1102132" y="1902233"/>
                </a:cubicBezTo>
                <a:cubicBezTo>
                  <a:pt x="1538755" y="1902233"/>
                  <a:pt x="1892707" y="1548281"/>
                  <a:pt x="1892707" y="1111658"/>
                </a:cubicBezTo>
                <a:cubicBezTo>
                  <a:pt x="1892707" y="675035"/>
                  <a:pt x="1538755" y="321083"/>
                  <a:pt x="1102132" y="321083"/>
                </a:cubicBezTo>
                <a:close/>
                <a:moveTo>
                  <a:pt x="977042" y="0"/>
                </a:moveTo>
                <a:lnTo>
                  <a:pt x="1227224" y="0"/>
                </a:lnTo>
                <a:lnTo>
                  <a:pt x="1276006" y="227584"/>
                </a:lnTo>
                <a:lnTo>
                  <a:pt x="1287791" y="229382"/>
                </a:lnTo>
                <a:lnTo>
                  <a:pt x="1387705" y="259057"/>
                </a:lnTo>
                <a:lnTo>
                  <a:pt x="1544868" y="85113"/>
                </a:lnTo>
                <a:lnTo>
                  <a:pt x="1761531" y="210203"/>
                </a:lnTo>
                <a:lnTo>
                  <a:pt x="1691902" y="425756"/>
                </a:lnTo>
                <a:lnTo>
                  <a:pt x="1705003" y="435309"/>
                </a:lnTo>
                <a:cubicBezTo>
                  <a:pt x="1729378" y="456423"/>
                  <a:pt x="1752634" y="478795"/>
                  <a:pt x="1774668" y="502325"/>
                </a:cubicBezTo>
                <a:lnTo>
                  <a:pt x="1782142" y="511190"/>
                </a:lnTo>
                <a:lnTo>
                  <a:pt x="1994063" y="442735"/>
                </a:lnTo>
                <a:lnTo>
                  <a:pt x="2119154" y="659399"/>
                </a:lnTo>
                <a:lnTo>
                  <a:pt x="1961265" y="802053"/>
                </a:lnTo>
                <a:lnTo>
                  <a:pt x="1974042" y="833752"/>
                </a:lnTo>
                <a:lnTo>
                  <a:pt x="1999140" y="933073"/>
                </a:lnTo>
                <a:lnTo>
                  <a:pt x="2204265" y="977042"/>
                </a:lnTo>
                <a:lnTo>
                  <a:pt x="2204265" y="1227224"/>
                </a:lnTo>
                <a:lnTo>
                  <a:pt x="2012137" y="1268406"/>
                </a:lnTo>
                <a:lnTo>
                  <a:pt x="2004638" y="1317545"/>
                </a:lnTo>
                <a:cubicBezTo>
                  <a:pt x="1999269" y="1343782"/>
                  <a:pt x="1992785" y="1369612"/>
                  <a:pt x="1985237" y="1394985"/>
                </a:cubicBezTo>
                <a:lnTo>
                  <a:pt x="1977636" y="1417004"/>
                </a:lnTo>
                <a:lnTo>
                  <a:pt x="2119154" y="1544868"/>
                </a:lnTo>
                <a:lnTo>
                  <a:pt x="1994063" y="1761531"/>
                </a:lnTo>
                <a:lnTo>
                  <a:pt x="1820151" y="1705353"/>
                </a:lnTo>
                <a:lnTo>
                  <a:pt x="1798711" y="1734758"/>
                </a:lnTo>
                <a:cubicBezTo>
                  <a:pt x="1777597" y="1759133"/>
                  <a:pt x="1755225" y="1782388"/>
                  <a:pt x="1731696" y="1804423"/>
                </a:cubicBezTo>
                <a:lnTo>
                  <a:pt x="1706998" y="1825242"/>
                </a:lnTo>
                <a:lnTo>
                  <a:pt x="1761531" y="1994062"/>
                </a:lnTo>
                <a:lnTo>
                  <a:pt x="1544868" y="2119153"/>
                </a:lnTo>
                <a:lnTo>
                  <a:pt x="1429863" y="1991868"/>
                </a:lnTo>
                <a:lnTo>
                  <a:pt x="1400268" y="2003797"/>
                </a:lnTo>
                <a:lnTo>
                  <a:pt x="1262745" y="2038549"/>
                </a:lnTo>
                <a:lnTo>
                  <a:pt x="1227224" y="2204265"/>
                </a:lnTo>
                <a:lnTo>
                  <a:pt x="977042" y="2204265"/>
                </a:lnTo>
                <a:lnTo>
                  <a:pt x="941447" y="2038203"/>
                </a:lnTo>
                <a:lnTo>
                  <a:pt x="916475" y="2034392"/>
                </a:lnTo>
                <a:lnTo>
                  <a:pt x="774169" y="1992127"/>
                </a:lnTo>
                <a:lnTo>
                  <a:pt x="659399" y="2119153"/>
                </a:lnTo>
                <a:lnTo>
                  <a:pt x="442735" y="1994062"/>
                </a:lnTo>
                <a:lnTo>
                  <a:pt x="496981" y="1826130"/>
                </a:lnTo>
                <a:lnTo>
                  <a:pt x="391274" y="1717869"/>
                </a:lnTo>
                <a:lnTo>
                  <a:pt x="382878" y="1705753"/>
                </a:lnTo>
                <a:lnTo>
                  <a:pt x="210204" y="1761531"/>
                </a:lnTo>
                <a:lnTo>
                  <a:pt x="85113" y="1544868"/>
                </a:lnTo>
                <a:lnTo>
                  <a:pt x="226733" y="1416912"/>
                </a:lnTo>
                <a:lnTo>
                  <a:pt x="212821" y="1373126"/>
                </a:lnTo>
                <a:lnTo>
                  <a:pt x="191748" y="1268325"/>
                </a:lnTo>
                <a:lnTo>
                  <a:pt x="0" y="1227224"/>
                </a:lnTo>
                <a:lnTo>
                  <a:pt x="0" y="977042"/>
                </a:lnTo>
                <a:lnTo>
                  <a:pt x="203220" y="933481"/>
                </a:lnTo>
                <a:lnTo>
                  <a:pt x="212821" y="890649"/>
                </a:lnTo>
                <a:lnTo>
                  <a:pt x="243470" y="802476"/>
                </a:lnTo>
                <a:lnTo>
                  <a:pt x="85113" y="659399"/>
                </a:lnTo>
                <a:lnTo>
                  <a:pt x="210204" y="442735"/>
                </a:lnTo>
                <a:lnTo>
                  <a:pt x="423776" y="511723"/>
                </a:lnTo>
                <a:lnTo>
                  <a:pt x="470557" y="461243"/>
                </a:lnTo>
                <a:lnTo>
                  <a:pt x="512656" y="426662"/>
                </a:lnTo>
                <a:lnTo>
                  <a:pt x="442735" y="210203"/>
                </a:lnTo>
                <a:lnTo>
                  <a:pt x="659399" y="85113"/>
                </a:lnTo>
                <a:lnTo>
                  <a:pt x="815299" y="257661"/>
                </a:lnTo>
                <a:lnTo>
                  <a:pt x="916475" y="229382"/>
                </a:lnTo>
                <a:lnTo>
                  <a:pt x="928259" y="227584"/>
                </a:lnTo>
                <a:lnTo>
                  <a:pt x="977042" y="0"/>
                </a:lnTo>
                <a:close/>
              </a:path>
            </a:pathLst>
          </a:custGeom>
          <a:solidFill>
            <a:srgbClr val="FCFCFC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83" name="椭圆 2"/>
          <p:cNvSpPr>
            <a:spLocks noChangeArrowheads="1"/>
          </p:cNvSpPr>
          <p:nvPr/>
        </p:nvSpPr>
        <p:spPr bwMode="auto">
          <a:xfrm>
            <a:off x="3249614" y="3843340"/>
            <a:ext cx="1208087" cy="1208087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0484" name="任意多边形 3"/>
          <p:cNvSpPr>
            <a:spLocks noChangeArrowheads="1"/>
          </p:cNvSpPr>
          <p:nvPr/>
        </p:nvSpPr>
        <p:spPr bwMode="auto">
          <a:xfrm>
            <a:off x="4325937" y="2438402"/>
            <a:ext cx="1833563" cy="1833563"/>
          </a:xfrm>
          <a:custGeom>
            <a:avLst/>
            <a:gdLst>
              <a:gd name="T0" fmla="*/ 215577 w 2204265"/>
              <a:gd name="T1" fmla="*/ 769193 h 2204265"/>
              <a:gd name="T2" fmla="*/ 1309625 w 2204265"/>
              <a:gd name="T3" fmla="*/ 769193 h 2204265"/>
              <a:gd name="T4" fmla="*/ 676047 w 2204265"/>
              <a:gd name="T5" fmla="*/ 0 h 2204265"/>
              <a:gd name="T6" fmla="*/ 882910 w 2204265"/>
              <a:gd name="T7" fmla="*/ 157473 h 2204265"/>
              <a:gd name="T8" fmla="*/ 960198 w 2204265"/>
              <a:gd name="T9" fmla="*/ 179250 h 2204265"/>
              <a:gd name="T10" fmla="*/ 1218860 w 2204265"/>
              <a:gd name="T11" fmla="*/ 145446 h 2204265"/>
              <a:gd name="T12" fmla="*/ 1179747 w 2204265"/>
              <a:gd name="T13" fmla="*/ 301205 h 2204265"/>
              <a:gd name="T14" fmla="*/ 1233122 w 2204265"/>
              <a:gd name="T15" fmla="*/ 353710 h 2204265"/>
              <a:gd name="T16" fmla="*/ 1466311 w 2204265"/>
              <a:gd name="T17" fmla="*/ 456260 h 2204265"/>
              <a:gd name="T18" fmla="*/ 1365904 w 2204265"/>
              <a:gd name="T19" fmla="*/ 576901 h 2204265"/>
              <a:gd name="T20" fmla="*/ 1525202 w 2204265"/>
              <a:gd name="T21" fmla="*/ 676048 h 2204265"/>
              <a:gd name="T22" fmla="*/ 1392262 w 2204265"/>
              <a:gd name="T23" fmla="*/ 877652 h 2204265"/>
              <a:gd name="T24" fmla="*/ 1373649 w 2204265"/>
              <a:gd name="T25" fmla="*/ 965237 h 2204265"/>
              <a:gd name="T26" fmla="*/ 1466311 w 2204265"/>
              <a:gd name="T27" fmla="*/ 1068945 h 2204265"/>
              <a:gd name="T28" fmla="*/ 1259421 w 2204265"/>
              <a:gd name="T29" fmla="*/ 1179990 h 2204265"/>
              <a:gd name="T30" fmla="*/ 1198216 w 2204265"/>
              <a:gd name="T31" fmla="*/ 1248540 h 2204265"/>
              <a:gd name="T32" fmla="*/ 1218860 w 2204265"/>
              <a:gd name="T33" fmla="*/ 1379757 h 2204265"/>
              <a:gd name="T34" fmla="*/ 989368 w 2204265"/>
              <a:gd name="T35" fmla="*/ 1378239 h 2204265"/>
              <a:gd name="T36" fmla="*/ 873734 w 2204265"/>
              <a:gd name="T37" fmla="*/ 1410539 h 2204265"/>
              <a:gd name="T38" fmla="*/ 676047 w 2204265"/>
              <a:gd name="T39" fmla="*/ 1525204 h 2204265"/>
              <a:gd name="T40" fmla="*/ 634139 w 2204265"/>
              <a:gd name="T41" fmla="*/ 1407663 h 2204265"/>
              <a:gd name="T42" fmla="*/ 456259 w 2204265"/>
              <a:gd name="T43" fmla="*/ 1466312 h 2204265"/>
              <a:gd name="T44" fmla="*/ 343877 w 2204265"/>
              <a:gd name="T45" fmla="*/ 1263560 h 2204265"/>
              <a:gd name="T46" fmla="*/ 264925 w 2204265"/>
              <a:gd name="T47" fmla="*/ 1180267 h 2204265"/>
              <a:gd name="T48" fmla="*/ 58892 w 2204265"/>
              <a:gd name="T49" fmla="*/ 1068945 h 2204265"/>
              <a:gd name="T50" fmla="*/ 147258 w 2204265"/>
              <a:gd name="T51" fmla="*/ 950111 h 2204265"/>
              <a:gd name="T52" fmla="*/ 0 w 2204265"/>
              <a:gd name="T53" fmla="*/ 849157 h 2204265"/>
              <a:gd name="T54" fmla="*/ 140614 w 2204265"/>
              <a:gd name="T55" fmla="*/ 645906 h 2204265"/>
              <a:gd name="T56" fmla="*/ 168464 w 2204265"/>
              <a:gd name="T57" fmla="*/ 555260 h 2204265"/>
              <a:gd name="T58" fmla="*/ 145447 w 2204265"/>
              <a:gd name="T59" fmla="*/ 306343 h 2204265"/>
              <a:gd name="T60" fmla="*/ 325594 w 2204265"/>
              <a:gd name="T61" fmla="*/ 319150 h 2204265"/>
              <a:gd name="T62" fmla="*/ 306343 w 2204265"/>
              <a:gd name="T63" fmla="*/ 145446 h 2204265"/>
              <a:gd name="T64" fmla="*/ 564132 w 2204265"/>
              <a:gd name="T65" fmla="*/ 178284 h 2204265"/>
              <a:gd name="T66" fmla="*/ 642293 w 2204265"/>
              <a:gd name="T67" fmla="*/ 157473 h 220426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204265"/>
              <a:gd name="T103" fmla="*/ 0 h 2204265"/>
              <a:gd name="T104" fmla="*/ 2204265 w 2204265"/>
              <a:gd name="T105" fmla="*/ 2204265 h 220426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204265" h="2204265">
                <a:moveTo>
                  <a:pt x="1102132" y="321083"/>
                </a:moveTo>
                <a:cubicBezTo>
                  <a:pt x="665509" y="321083"/>
                  <a:pt x="311557" y="675035"/>
                  <a:pt x="311557" y="1111658"/>
                </a:cubicBezTo>
                <a:cubicBezTo>
                  <a:pt x="311557" y="1548281"/>
                  <a:pt x="665509" y="1902233"/>
                  <a:pt x="1102132" y="1902233"/>
                </a:cubicBezTo>
                <a:cubicBezTo>
                  <a:pt x="1538755" y="1902233"/>
                  <a:pt x="1892707" y="1548281"/>
                  <a:pt x="1892707" y="1111658"/>
                </a:cubicBezTo>
                <a:cubicBezTo>
                  <a:pt x="1892707" y="675035"/>
                  <a:pt x="1538755" y="321083"/>
                  <a:pt x="1102132" y="321083"/>
                </a:cubicBezTo>
                <a:close/>
                <a:moveTo>
                  <a:pt x="977042" y="0"/>
                </a:moveTo>
                <a:lnTo>
                  <a:pt x="1227224" y="0"/>
                </a:lnTo>
                <a:lnTo>
                  <a:pt x="1276006" y="227584"/>
                </a:lnTo>
                <a:lnTo>
                  <a:pt x="1287791" y="229382"/>
                </a:lnTo>
                <a:lnTo>
                  <a:pt x="1387705" y="259057"/>
                </a:lnTo>
                <a:lnTo>
                  <a:pt x="1544868" y="85113"/>
                </a:lnTo>
                <a:lnTo>
                  <a:pt x="1761531" y="210203"/>
                </a:lnTo>
                <a:lnTo>
                  <a:pt x="1691902" y="425756"/>
                </a:lnTo>
                <a:lnTo>
                  <a:pt x="1705003" y="435309"/>
                </a:lnTo>
                <a:cubicBezTo>
                  <a:pt x="1729378" y="456423"/>
                  <a:pt x="1752634" y="478795"/>
                  <a:pt x="1774668" y="502325"/>
                </a:cubicBezTo>
                <a:lnTo>
                  <a:pt x="1782142" y="511190"/>
                </a:lnTo>
                <a:lnTo>
                  <a:pt x="1994063" y="442735"/>
                </a:lnTo>
                <a:lnTo>
                  <a:pt x="2119154" y="659399"/>
                </a:lnTo>
                <a:lnTo>
                  <a:pt x="1961265" y="802053"/>
                </a:lnTo>
                <a:lnTo>
                  <a:pt x="1974042" y="833752"/>
                </a:lnTo>
                <a:lnTo>
                  <a:pt x="1999140" y="933073"/>
                </a:lnTo>
                <a:lnTo>
                  <a:pt x="2204265" y="977042"/>
                </a:lnTo>
                <a:lnTo>
                  <a:pt x="2204265" y="1227224"/>
                </a:lnTo>
                <a:lnTo>
                  <a:pt x="2012137" y="1268406"/>
                </a:lnTo>
                <a:lnTo>
                  <a:pt x="2004638" y="1317545"/>
                </a:lnTo>
                <a:cubicBezTo>
                  <a:pt x="1999269" y="1343782"/>
                  <a:pt x="1992785" y="1369612"/>
                  <a:pt x="1985237" y="1394985"/>
                </a:cubicBezTo>
                <a:lnTo>
                  <a:pt x="1977636" y="1417004"/>
                </a:lnTo>
                <a:lnTo>
                  <a:pt x="2119154" y="1544868"/>
                </a:lnTo>
                <a:lnTo>
                  <a:pt x="1994063" y="1761531"/>
                </a:lnTo>
                <a:lnTo>
                  <a:pt x="1820151" y="1705353"/>
                </a:lnTo>
                <a:lnTo>
                  <a:pt x="1798711" y="1734758"/>
                </a:lnTo>
                <a:cubicBezTo>
                  <a:pt x="1777597" y="1759133"/>
                  <a:pt x="1755225" y="1782388"/>
                  <a:pt x="1731696" y="1804423"/>
                </a:cubicBezTo>
                <a:lnTo>
                  <a:pt x="1706998" y="1825242"/>
                </a:lnTo>
                <a:lnTo>
                  <a:pt x="1761531" y="1994062"/>
                </a:lnTo>
                <a:lnTo>
                  <a:pt x="1544868" y="2119153"/>
                </a:lnTo>
                <a:lnTo>
                  <a:pt x="1429863" y="1991868"/>
                </a:lnTo>
                <a:lnTo>
                  <a:pt x="1400268" y="2003797"/>
                </a:lnTo>
                <a:lnTo>
                  <a:pt x="1262745" y="2038549"/>
                </a:lnTo>
                <a:lnTo>
                  <a:pt x="1227224" y="2204265"/>
                </a:lnTo>
                <a:lnTo>
                  <a:pt x="977042" y="2204265"/>
                </a:lnTo>
                <a:lnTo>
                  <a:pt x="941447" y="2038203"/>
                </a:lnTo>
                <a:lnTo>
                  <a:pt x="916475" y="2034392"/>
                </a:lnTo>
                <a:lnTo>
                  <a:pt x="774169" y="1992127"/>
                </a:lnTo>
                <a:lnTo>
                  <a:pt x="659399" y="2119153"/>
                </a:lnTo>
                <a:lnTo>
                  <a:pt x="442735" y="1994062"/>
                </a:lnTo>
                <a:lnTo>
                  <a:pt x="496981" y="1826130"/>
                </a:lnTo>
                <a:lnTo>
                  <a:pt x="391274" y="1717869"/>
                </a:lnTo>
                <a:lnTo>
                  <a:pt x="382878" y="1705753"/>
                </a:lnTo>
                <a:lnTo>
                  <a:pt x="210204" y="1761531"/>
                </a:lnTo>
                <a:lnTo>
                  <a:pt x="85113" y="1544868"/>
                </a:lnTo>
                <a:lnTo>
                  <a:pt x="226733" y="1416912"/>
                </a:lnTo>
                <a:lnTo>
                  <a:pt x="212821" y="1373126"/>
                </a:lnTo>
                <a:lnTo>
                  <a:pt x="191748" y="1268325"/>
                </a:lnTo>
                <a:lnTo>
                  <a:pt x="0" y="1227224"/>
                </a:lnTo>
                <a:lnTo>
                  <a:pt x="0" y="977042"/>
                </a:lnTo>
                <a:lnTo>
                  <a:pt x="203220" y="933481"/>
                </a:lnTo>
                <a:lnTo>
                  <a:pt x="212821" y="890649"/>
                </a:lnTo>
                <a:lnTo>
                  <a:pt x="243470" y="802476"/>
                </a:lnTo>
                <a:lnTo>
                  <a:pt x="85113" y="659399"/>
                </a:lnTo>
                <a:lnTo>
                  <a:pt x="210204" y="442735"/>
                </a:lnTo>
                <a:lnTo>
                  <a:pt x="423776" y="511723"/>
                </a:lnTo>
                <a:lnTo>
                  <a:pt x="470557" y="461243"/>
                </a:lnTo>
                <a:lnTo>
                  <a:pt x="512656" y="426662"/>
                </a:lnTo>
                <a:lnTo>
                  <a:pt x="442735" y="210203"/>
                </a:lnTo>
                <a:lnTo>
                  <a:pt x="659399" y="85113"/>
                </a:lnTo>
                <a:lnTo>
                  <a:pt x="815299" y="257661"/>
                </a:lnTo>
                <a:lnTo>
                  <a:pt x="916475" y="229382"/>
                </a:lnTo>
                <a:lnTo>
                  <a:pt x="928259" y="227584"/>
                </a:lnTo>
                <a:lnTo>
                  <a:pt x="977042" y="0"/>
                </a:lnTo>
                <a:close/>
              </a:path>
            </a:pathLst>
          </a:custGeom>
          <a:solidFill>
            <a:srgbClr val="FCFCFC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85" name="椭圆 4"/>
          <p:cNvSpPr>
            <a:spLocks noChangeArrowheads="1"/>
          </p:cNvSpPr>
          <p:nvPr/>
        </p:nvSpPr>
        <p:spPr bwMode="auto">
          <a:xfrm>
            <a:off x="4638675" y="2755900"/>
            <a:ext cx="1208088" cy="1208088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0486" name="任意多边形 5"/>
          <p:cNvSpPr>
            <a:spLocks noChangeArrowheads="1"/>
          </p:cNvSpPr>
          <p:nvPr/>
        </p:nvSpPr>
        <p:spPr bwMode="auto">
          <a:xfrm>
            <a:off x="7138989" y="2451100"/>
            <a:ext cx="1835151" cy="1835150"/>
          </a:xfrm>
          <a:custGeom>
            <a:avLst/>
            <a:gdLst>
              <a:gd name="T0" fmla="*/ 215950 w 2204265"/>
              <a:gd name="T1" fmla="*/ 770525 h 2204265"/>
              <a:gd name="T2" fmla="*/ 1311895 w 2204265"/>
              <a:gd name="T3" fmla="*/ 770525 h 2204265"/>
              <a:gd name="T4" fmla="*/ 677219 w 2204265"/>
              <a:gd name="T5" fmla="*/ 0 h 2204265"/>
              <a:gd name="T6" fmla="*/ 884440 w 2204265"/>
              <a:gd name="T7" fmla="*/ 157746 h 2204265"/>
              <a:gd name="T8" fmla="*/ 961862 w 2204265"/>
              <a:gd name="T9" fmla="*/ 179561 h 2204265"/>
              <a:gd name="T10" fmla="*/ 1220972 w 2204265"/>
              <a:gd name="T11" fmla="*/ 145698 h 2204265"/>
              <a:gd name="T12" fmla="*/ 1181791 w 2204265"/>
              <a:gd name="T13" fmla="*/ 301726 h 2204265"/>
              <a:gd name="T14" fmla="*/ 1235259 w 2204265"/>
              <a:gd name="T15" fmla="*/ 354322 h 2204265"/>
              <a:gd name="T16" fmla="*/ 1468852 w 2204265"/>
              <a:gd name="T17" fmla="*/ 457050 h 2204265"/>
              <a:gd name="T18" fmla="*/ 1368270 w 2204265"/>
              <a:gd name="T19" fmla="*/ 577900 h 2204265"/>
              <a:gd name="T20" fmla="*/ 1527845 w 2204265"/>
              <a:gd name="T21" fmla="*/ 677219 h 2204265"/>
              <a:gd name="T22" fmla="*/ 1394675 w 2204265"/>
              <a:gd name="T23" fmla="*/ 879172 h 2204265"/>
              <a:gd name="T24" fmla="*/ 1376030 w 2204265"/>
              <a:gd name="T25" fmla="*/ 966908 h 2204265"/>
              <a:gd name="T26" fmla="*/ 1468852 w 2204265"/>
              <a:gd name="T27" fmla="*/ 1070796 h 2204265"/>
              <a:gd name="T28" fmla="*/ 1261604 w 2204265"/>
              <a:gd name="T29" fmla="*/ 1182033 h 2204265"/>
              <a:gd name="T30" fmla="*/ 1200293 w 2204265"/>
              <a:gd name="T31" fmla="*/ 1250703 h 2204265"/>
              <a:gd name="T32" fmla="*/ 1220972 w 2204265"/>
              <a:gd name="T33" fmla="*/ 1382147 h 2204265"/>
              <a:gd name="T34" fmla="*/ 991082 w 2204265"/>
              <a:gd name="T35" fmla="*/ 1380626 h 2204265"/>
              <a:gd name="T36" fmla="*/ 875248 w 2204265"/>
              <a:gd name="T37" fmla="*/ 1412982 h 2204265"/>
              <a:gd name="T38" fmla="*/ 677219 w 2204265"/>
              <a:gd name="T39" fmla="*/ 1527845 h 2204265"/>
              <a:gd name="T40" fmla="*/ 635238 w 2204265"/>
              <a:gd name="T41" fmla="*/ 1410101 h 2204265"/>
              <a:gd name="T42" fmla="*/ 457050 w 2204265"/>
              <a:gd name="T43" fmla="*/ 1468851 h 2204265"/>
              <a:gd name="T44" fmla="*/ 344473 w 2204265"/>
              <a:gd name="T45" fmla="*/ 1265748 h 2204265"/>
              <a:gd name="T46" fmla="*/ 265385 w 2204265"/>
              <a:gd name="T47" fmla="*/ 1182311 h 2204265"/>
              <a:gd name="T48" fmla="*/ 58994 w 2204265"/>
              <a:gd name="T49" fmla="*/ 1070796 h 2204265"/>
              <a:gd name="T50" fmla="*/ 147513 w 2204265"/>
              <a:gd name="T51" fmla="*/ 951756 h 2204265"/>
              <a:gd name="T52" fmla="*/ 0 w 2204265"/>
              <a:gd name="T53" fmla="*/ 850627 h 2204265"/>
              <a:gd name="T54" fmla="*/ 140858 w 2204265"/>
              <a:gd name="T55" fmla="*/ 647025 h 2204265"/>
              <a:gd name="T56" fmla="*/ 168757 w 2204265"/>
              <a:gd name="T57" fmla="*/ 556221 h 2204265"/>
              <a:gd name="T58" fmla="*/ 145699 w 2204265"/>
              <a:gd name="T59" fmla="*/ 306874 h 2204265"/>
              <a:gd name="T60" fmla="*/ 326158 w 2204265"/>
              <a:gd name="T61" fmla="*/ 319702 h 2204265"/>
              <a:gd name="T62" fmla="*/ 306874 w 2204265"/>
              <a:gd name="T63" fmla="*/ 145698 h 2204265"/>
              <a:gd name="T64" fmla="*/ 565109 w 2204265"/>
              <a:gd name="T65" fmla="*/ 178593 h 2204265"/>
              <a:gd name="T66" fmla="*/ 643405 w 2204265"/>
              <a:gd name="T67" fmla="*/ 157746 h 220426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204265"/>
              <a:gd name="T103" fmla="*/ 0 h 2204265"/>
              <a:gd name="T104" fmla="*/ 2204265 w 2204265"/>
              <a:gd name="T105" fmla="*/ 2204265 h 220426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204265" h="2204265">
                <a:moveTo>
                  <a:pt x="1102132" y="321083"/>
                </a:moveTo>
                <a:cubicBezTo>
                  <a:pt x="665509" y="321083"/>
                  <a:pt x="311557" y="675035"/>
                  <a:pt x="311557" y="1111658"/>
                </a:cubicBezTo>
                <a:cubicBezTo>
                  <a:pt x="311557" y="1548281"/>
                  <a:pt x="665509" y="1902233"/>
                  <a:pt x="1102132" y="1902233"/>
                </a:cubicBezTo>
                <a:cubicBezTo>
                  <a:pt x="1538755" y="1902233"/>
                  <a:pt x="1892707" y="1548281"/>
                  <a:pt x="1892707" y="1111658"/>
                </a:cubicBezTo>
                <a:cubicBezTo>
                  <a:pt x="1892707" y="675035"/>
                  <a:pt x="1538755" y="321083"/>
                  <a:pt x="1102132" y="321083"/>
                </a:cubicBezTo>
                <a:close/>
                <a:moveTo>
                  <a:pt x="977042" y="0"/>
                </a:moveTo>
                <a:lnTo>
                  <a:pt x="1227224" y="0"/>
                </a:lnTo>
                <a:lnTo>
                  <a:pt x="1276006" y="227584"/>
                </a:lnTo>
                <a:lnTo>
                  <a:pt x="1287791" y="229382"/>
                </a:lnTo>
                <a:lnTo>
                  <a:pt x="1387705" y="259057"/>
                </a:lnTo>
                <a:lnTo>
                  <a:pt x="1544868" y="85113"/>
                </a:lnTo>
                <a:lnTo>
                  <a:pt x="1761531" y="210203"/>
                </a:lnTo>
                <a:lnTo>
                  <a:pt x="1691902" y="425756"/>
                </a:lnTo>
                <a:lnTo>
                  <a:pt x="1705003" y="435309"/>
                </a:lnTo>
                <a:cubicBezTo>
                  <a:pt x="1729378" y="456423"/>
                  <a:pt x="1752634" y="478795"/>
                  <a:pt x="1774668" y="502325"/>
                </a:cubicBezTo>
                <a:lnTo>
                  <a:pt x="1782142" y="511190"/>
                </a:lnTo>
                <a:lnTo>
                  <a:pt x="1994063" y="442735"/>
                </a:lnTo>
                <a:lnTo>
                  <a:pt x="2119154" y="659399"/>
                </a:lnTo>
                <a:lnTo>
                  <a:pt x="1961265" y="802053"/>
                </a:lnTo>
                <a:lnTo>
                  <a:pt x="1974042" y="833752"/>
                </a:lnTo>
                <a:lnTo>
                  <a:pt x="1999140" y="933073"/>
                </a:lnTo>
                <a:lnTo>
                  <a:pt x="2204265" y="977042"/>
                </a:lnTo>
                <a:lnTo>
                  <a:pt x="2204265" y="1227224"/>
                </a:lnTo>
                <a:lnTo>
                  <a:pt x="2012137" y="1268406"/>
                </a:lnTo>
                <a:lnTo>
                  <a:pt x="2004638" y="1317545"/>
                </a:lnTo>
                <a:cubicBezTo>
                  <a:pt x="1999269" y="1343782"/>
                  <a:pt x="1992785" y="1369612"/>
                  <a:pt x="1985237" y="1394985"/>
                </a:cubicBezTo>
                <a:lnTo>
                  <a:pt x="1977636" y="1417004"/>
                </a:lnTo>
                <a:lnTo>
                  <a:pt x="2119154" y="1544868"/>
                </a:lnTo>
                <a:lnTo>
                  <a:pt x="1994063" y="1761531"/>
                </a:lnTo>
                <a:lnTo>
                  <a:pt x="1820151" y="1705353"/>
                </a:lnTo>
                <a:lnTo>
                  <a:pt x="1798711" y="1734758"/>
                </a:lnTo>
                <a:cubicBezTo>
                  <a:pt x="1777597" y="1759133"/>
                  <a:pt x="1755225" y="1782388"/>
                  <a:pt x="1731696" y="1804423"/>
                </a:cubicBezTo>
                <a:lnTo>
                  <a:pt x="1706998" y="1825242"/>
                </a:lnTo>
                <a:lnTo>
                  <a:pt x="1761531" y="1994062"/>
                </a:lnTo>
                <a:lnTo>
                  <a:pt x="1544868" y="2119153"/>
                </a:lnTo>
                <a:lnTo>
                  <a:pt x="1429863" y="1991868"/>
                </a:lnTo>
                <a:lnTo>
                  <a:pt x="1400268" y="2003797"/>
                </a:lnTo>
                <a:lnTo>
                  <a:pt x="1262745" y="2038549"/>
                </a:lnTo>
                <a:lnTo>
                  <a:pt x="1227224" y="2204265"/>
                </a:lnTo>
                <a:lnTo>
                  <a:pt x="977042" y="2204265"/>
                </a:lnTo>
                <a:lnTo>
                  <a:pt x="941447" y="2038203"/>
                </a:lnTo>
                <a:lnTo>
                  <a:pt x="916475" y="2034392"/>
                </a:lnTo>
                <a:lnTo>
                  <a:pt x="774169" y="1992127"/>
                </a:lnTo>
                <a:lnTo>
                  <a:pt x="659399" y="2119153"/>
                </a:lnTo>
                <a:lnTo>
                  <a:pt x="442735" y="1994062"/>
                </a:lnTo>
                <a:lnTo>
                  <a:pt x="496981" y="1826130"/>
                </a:lnTo>
                <a:lnTo>
                  <a:pt x="391274" y="1717869"/>
                </a:lnTo>
                <a:lnTo>
                  <a:pt x="382878" y="1705753"/>
                </a:lnTo>
                <a:lnTo>
                  <a:pt x="210204" y="1761531"/>
                </a:lnTo>
                <a:lnTo>
                  <a:pt x="85113" y="1544868"/>
                </a:lnTo>
                <a:lnTo>
                  <a:pt x="226733" y="1416912"/>
                </a:lnTo>
                <a:lnTo>
                  <a:pt x="212821" y="1373126"/>
                </a:lnTo>
                <a:lnTo>
                  <a:pt x="191748" y="1268325"/>
                </a:lnTo>
                <a:lnTo>
                  <a:pt x="0" y="1227224"/>
                </a:lnTo>
                <a:lnTo>
                  <a:pt x="0" y="977042"/>
                </a:lnTo>
                <a:lnTo>
                  <a:pt x="203220" y="933481"/>
                </a:lnTo>
                <a:lnTo>
                  <a:pt x="212821" y="890649"/>
                </a:lnTo>
                <a:lnTo>
                  <a:pt x="243470" y="802476"/>
                </a:lnTo>
                <a:lnTo>
                  <a:pt x="85113" y="659399"/>
                </a:lnTo>
                <a:lnTo>
                  <a:pt x="210204" y="442735"/>
                </a:lnTo>
                <a:lnTo>
                  <a:pt x="423776" y="511723"/>
                </a:lnTo>
                <a:lnTo>
                  <a:pt x="470557" y="461243"/>
                </a:lnTo>
                <a:lnTo>
                  <a:pt x="512656" y="426662"/>
                </a:lnTo>
                <a:lnTo>
                  <a:pt x="442735" y="210203"/>
                </a:lnTo>
                <a:lnTo>
                  <a:pt x="659399" y="85113"/>
                </a:lnTo>
                <a:lnTo>
                  <a:pt x="815299" y="257661"/>
                </a:lnTo>
                <a:lnTo>
                  <a:pt x="916475" y="229382"/>
                </a:lnTo>
                <a:lnTo>
                  <a:pt x="928259" y="227584"/>
                </a:lnTo>
                <a:lnTo>
                  <a:pt x="977042" y="0"/>
                </a:lnTo>
                <a:close/>
              </a:path>
            </a:pathLst>
          </a:custGeom>
          <a:solidFill>
            <a:srgbClr val="FCFCFC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87" name="椭圆 6"/>
          <p:cNvSpPr>
            <a:spLocks noChangeArrowheads="1"/>
          </p:cNvSpPr>
          <p:nvPr/>
        </p:nvSpPr>
        <p:spPr bwMode="auto">
          <a:xfrm>
            <a:off x="7453314" y="2768602"/>
            <a:ext cx="1208087" cy="1209675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0488" name="任意多边形 7"/>
          <p:cNvSpPr>
            <a:spLocks noChangeArrowheads="1"/>
          </p:cNvSpPr>
          <p:nvPr/>
        </p:nvSpPr>
        <p:spPr bwMode="auto">
          <a:xfrm>
            <a:off x="5738813" y="3538538"/>
            <a:ext cx="1833563" cy="1835150"/>
          </a:xfrm>
          <a:custGeom>
            <a:avLst/>
            <a:gdLst>
              <a:gd name="T0" fmla="*/ 215577 w 2204265"/>
              <a:gd name="T1" fmla="*/ 770525 h 2204265"/>
              <a:gd name="T2" fmla="*/ 1309625 w 2204265"/>
              <a:gd name="T3" fmla="*/ 770525 h 2204265"/>
              <a:gd name="T4" fmla="*/ 676047 w 2204265"/>
              <a:gd name="T5" fmla="*/ 0 h 2204265"/>
              <a:gd name="T6" fmla="*/ 882910 w 2204265"/>
              <a:gd name="T7" fmla="*/ 157746 h 2204265"/>
              <a:gd name="T8" fmla="*/ 960198 w 2204265"/>
              <a:gd name="T9" fmla="*/ 179561 h 2204265"/>
              <a:gd name="T10" fmla="*/ 1218860 w 2204265"/>
              <a:gd name="T11" fmla="*/ 145698 h 2204265"/>
              <a:gd name="T12" fmla="*/ 1179747 w 2204265"/>
              <a:gd name="T13" fmla="*/ 301726 h 2204265"/>
              <a:gd name="T14" fmla="*/ 1233122 w 2204265"/>
              <a:gd name="T15" fmla="*/ 354322 h 2204265"/>
              <a:gd name="T16" fmla="*/ 1466311 w 2204265"/>
              <a:gd name="T17" fmla="*/ 457050 h 2204265"/>
              <a:gd name="T18" fmla="*/ 1365904 w 2204265"/>
              <a:gd name="T19" fmla="*/ 577900 h 2204265"/>
              <a:gd name="T20" fmla="*/ 1525202 w 2204265"/>
              <a:gd name="T21" fmla="*/ 677219 h 2204265"/>
              <a:gd name="T22" fmla="*/ 1392262 w 2204265"/>
              <a:gd name="T23" fmla="*/ 879172 h 2204265"/>
              <a:gd name="T24" fmla="*/ 1373649 w 2204265"/>
              <a:gd name="T25" fmla="*/ 966908 h 2204265"/>
              <a:gd name="T26" fmla="*/ 1466311 w 2204265"/>
              <a:gd name="T27" fmla="*/ 1070796 h 2204265"/>
              <a:gd name="T28" fmla="*/ 1259421 w 2204265"/>
              <a:gd name="T29" fmla="*/ 1182033 h 2204265"/>
              <a:gd name="T30" fmla="*/ 1198216 w 2204265"/>
              <a:gd name="T31" fmla="*/ 1250703 h 2204265"/>
              <a:gd name="T32" fmla="*/ 1218860 w 2204265"/>
              <a:gd name="T33" fmla="*/ 1382147 h 2204265"/>
              <a:gd name="T34" fmla="*/ 989368 w 2204265"/>
              <a:gd name="T35" fmla="*/ 1380626 h 2204265"/>
              <a:gd name="T36" fmla="*/ 873734 w 2204265"/>
              <a:gd name="T37" fmla="*/ 1412982 h 2204265"/>
              <a:gd name="T38" fmla="*/ 676047 w 2204265"/>
              <a:gd name="T39" fmla="*/ 1527845 h 2204265"/>
              <a:gd name="T40" fmla="*/ 634139 w 2204265"/>
              <a:gd name="T41" fmla="*/ 1410101 h 2204265"/>
              <a:gd name="T42" fmla="*/ 456259 w 2204265"/>
              <a:gd name="T43" fmla="*/ 1468851 h 2204265"/>
              <a:gd name="T44" fmla="*/ 343877 w 2204265"/>
              <a:gd name="T45" fmla="*/ 1265748 h 2204265"/>
              <a:gd name="T46" fmla="*/ 264925 w 2204265"/>
              <a:gd name="T47" fmla="*/ 1182311 h 2204265"/>
              <a:gd name="T48" fmla="*/ 58892 w 2204265"/>
              <a:gd name="T49" fmla="*/ 1070796 h 2204265"/>
              <a:gd name="T50" fmla="*/ 147258 w 2204265"/>
              <a:gd name="T51" fmla="*/ 951756 h 2204265"/>
              <a:gd name="T52" fmla="*/ 0 w 2204265"/>
              <a:gd name="T53" fmla="*/ 850627 h 2204265"/>
              <a:gd name="T54" fmla="*/ 140614 w 2204265"/>
              <a:gd name="T55" fmla="*/ 647025 h 2204265"/>
              <a:gd name="T56" fmla="*/ 168464 w 2204265"/>
              <a:gd name="T57" fmla="*/ 556221 h 2204265"/>
              <a:gd name="T58" fmla="*/ 145447 w 2204265"/>
              <a:gd name="T59" fmla="*/ 306874 h 2204265"/>
              <a:gd name="T60" fmla="*/ 325594 w 2204265"/>
              <a:gd name="T61" fmla="*/ 319702 h 2204265"/>
              <a:gd name="T62" fmla="*/ 306343 w 2204265"/>
              <a:gd name="T63" fmla="*/ 145698 h 2204265"/>
              <a:gd name="T64" fmla="*/ 564132 w 2204265"/>
              <a:gd name="T65" fmla="*/ 178593 h 2204265"/>
              <a:gd name="T66" fmla="*/ 642293 w 2204265"/>
              <a:gd name="T67" fmla="*/ 157746 h 220426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204265"/>
              <a:gd name="T103" fmla="*/ 0 h 2204265"/>
              <a:gd name="T104" fmla="*/ 2204265 w 2204265"/>
              <a:gd name="T105" fmla="*/ 2204265 h 220426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204265" h="2204265">
                <a:moveTo>
                  <a:pt x="1102132" y="321083"/>
                </a:moveTo>
                <a:cubicBezTo>
                  <a:pt x="665509" y="321083"/>
                  <a:pt x="311557" y="675035"/>
                  <a:pt x="311557" y="1111658"/>
                </a:cubicBezTo>
                <a:cubicBezTo>
                  <a:pt x="311557" y="1548281"/>
                  <a:pt x="665509" y="1902233"/>
                  <a:pt x="1102132" y="1902233"/>
                </a:cubicBezTo>
                <a:cubicBezTo>
                  <a:pt x="1538755" y="1902233"/>
                  <a:pt x="1892707" y="1548281"/>
                  <a:pt x="1892707" y="1111658"/>
                </a:cubicBezTo>
                <a:cubicBezTo>
                  <a:pt x="1892707" y="675035"/>
                  <a:pt x="1538755" y="321083"/>
                  <a:pt x="1102132" y="321083"/>
                </a:cubicBezTo>
                <a:close/>
                <a:moveTo>
                  <a:pt x="977042" y="0"/>
                </a:moveTo>
                <a:lnTo>
                  <a:pt x="1227224" y="0"/>
                </a:lnTo>
                <a:lnTo>
                  <a:pt x="1276006" y="227584"/>
                </a:lnTo>
                <a:lnTo>
                  <a:pt x="1287791" y="229382"/>
                </a:lnTo>
                <a:lnTo>
                  <a:pt x="1387705" y="259057"/>
                </a:lnTo>
                <a:lnTo>
                  <a:pt x="1544868" y="85113"/>
                </a:lnTo>
                <a:lnTo>
                  <a:pt x="1761531" y="210203"/>
                </a:lnTo>
                <a:lnTo>
                  <a:pt x="1691902" y="425756"/>
                </a:lnTo>
                <a:lnTo>
                  <a:pt x="1705003" y="435309"/>
                </a:lnTo>
                <a:cubicBezTo>
                  <a:pt x="1729378" y="456423"/>
                  <a:pt x="1752634" y="478795"/>
                  <a:pt x="1774668" y="502325"/>
                </a:cubicBezTo>
                <a:lnTo>
                  <a:pt x="1782142" y="511190"/>
                </a:lnTo>
                <a:lnTo>
                  <a:pt x="1994063" y="442735"/>
                </a:lnTo>
                <a:lnTo>
                  <a:pt x="2119154" y="659399"/>
                </a:lnTo>
                <a:lnTo>
                  <a:pt x="1961265" y="802053"/>
                </a:lnTo>
                <a:lnTo>
                  <a:pt x="1974042" y="833752"/>
                </a:lnTo>
                <a:lnTo>
                  <a:pt x="1999140" y="933073"/>
                </a:lnTo>
                <a:lnTo>
                  <a:pt x="2204265" y="977042"/>
                </a:lnTo>
                <a:lnTo>
                  <a:pt x="2204265" y="1227224"/>
                </a:lnTo>
                <a:lnTo>
                  <a:pt x="2012137" y="1268406"/>
                </a:lnTo>
                <a:lnTo>
                  <a:pt x="2004638" y="1317545"/>
                </a:lnTo>
                <a:cubicBezTo>
                  <a:pt x="1999269" y="1343782"/>
                  <a:pt x="1992785" y="1369612"/>
                  <a:pt x="1985237" y="1394985"/>
                </a:cubicBezTo>
                <a:lnTo>
                  <a:pt x="1977636" y="1417004"/>
                </a:lnTo>
                <a:lnTo>
                  <a:pt x="2119154" y="1544868"/>
                </a:lnTo>
                <a:lnTo>
                  <a:pt x="1994063" y="1761531"/>
                </a:lnTo>
                <a:lnTo>
                  <a:pt x="1820151" y="1705353"/>
                </a:lnTo>
                <a:lnTo>
                  <a:pt x="1798711" y="1734758"/>
                </a:lnTo>
                <a:cubicBezTo>
                  <a:pt x="1777597" y="1759133"/>
                  <a:pt x="1755225" y="1782388"/>
                  <a:pt x="1731696" y="1804423"/>
                </a:cubicBezTo>
                <a:lnTo>
                  <a:pt x="1706998" y="1825242"/>
                </a:lnTo>
                <a:lnTo>
                  <a:pt x="1761531" y="1994062"/>
                </a:lnTo>
                <a:lnTo>
                  <a:pt x="1544868" y="2119153"/>
                </a:lnTo>
                <a:lnTo>
                  <a:pt x="1429863" y="1991868"/>
                </a:lnTo>
                <a:lnTo>
                  <a:pt x="1400268" y="2003797"/>
                </a:lnTo>
                <a:lnTo>
                  <a:pt x="1262745" y="2038549"/>
                </a:lnTo>
                <a:lnTo>
                  <a:pt x="1227224" y="2204265"/>
                </a:lnTo>
                <a:lnTo>
                  <a:pt x="977042" y="2204265"/>
                </a:lnTo>
                <a:lnTo>
                  <a:pt x="941447" y="2038203"/>
                </a:lnTo>
                <a:lnTo>
                  <a:pt x="916475" y="2034392"/>
                </a:lnTo>
                <a:lnTo>
                  <a:pt x="774169" y="1992127"/>
                </a:lnTo>
                <a:lnTo>
                  <a:pt x="659399" y="2119153"/>
                </a:lnTo>
                <a:lnTo>
                  <a:pt x="442735" y="1994062"/>
                </a:lnTo>
                <a:lnTo>
                  <a:pt x="496981" y="1826130"/>
                </a:lnTo>
                <a:lnTo>
                  <a:pt x="391274" y="1717869"/>
                </a:lnTo>
                <a:lnTo>
                  <a:pt x="382878" y="1705753"/>
                </a:lnTo>
                <a:lnTo>
                  <a:pt x="210204" y="1761531"/>
                </a:lnTo>
                <a:lnTo>
                  <a:pt x="85113" y="1544868"/>
                </a:lnTo>
                <a:lnTo>
                  <a:pt x="226733" y="1416912"/>
                </a:lnTo>
                <a:lnTo>
                  <a:pt x="212821" y="1373126"/>
                </a:lnTo>
                <a:lnTo>
                  <a:pt x="191748" y="1268325"/>
                </a:lnTo>
                <a:lnTo>
                  <a:pt x="0" y="1227224"/>
                </a:lnTo>
                <a:lnTo>
                  <a:pt x="0" y="977042"/>
                </a:lnTo>
                <a:lnTo>
                  <a:pt x="203220" y="933481"/>
                </a:lnTo>
                <a:lnTo>
                  <a:pt x="212821" y="890649"/>
                </a:lnTo>
                <a:lnTo>
                  <a:pt x="243470" y="802476"/>
                </a:lnTo>
                <a:lnTo>
                  <a:pt x="85113" y="659399"/>
                </a:lnTo>
                <a:lnTo>
                  <a:pt x="210204" y="442735"/>
                </a:lnTo>
                <a:lnTo>
                  <a:pt x="423776" y="511723"/>
                </a:lnTo>
                <a:lnTo>
                  <a:pt x="470557" y="461243"/>
                </a:lnTo>
                <a:lnTo>
                  <a:pt x="512656" y="426662"/>
                </a:lnTo>
                <a:lnTo>
                  <a:pt x="442735" y="210203"/>
                </a:lnTo>
                <a:lnTo>
                  <a:pt x="659399" y="85113"/>
                </a:lnTo>
                <a:lnTo>
                  <a:pt x="815299" y="257661"/>
                </a:lnTo>
                <a:lnTo>
                  <a:pt x="916475" y="229382"/>
                </a:lnTo>
                <a:lnTo>
                  <a:pt x="928259" y="227584"/>
                </a:lnTo>
                <a:lnTo>
                  <a:pt x="977042" y="0"/>
                </a:lnTo>
                <a:close/>
              </a:path>
            </a:pathLst>
          </a:custGeom>
          <a:solidFill>
            <a:srgbClr val="FCFCFC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89" name="椭圆 8"/>
          <p:cNvSpPr>
            <a:spLocks noChangeArrowheads="1"/>
          </p:cNvSpPr>
          <p:nvPr/>
        </p:nvSpPr>
        <p:spPr bwMode="auto">
          <a:xfrm>
            <a:off x="6051551" y="3856040"/>
            <a:ext cx="1208088" cy="1208087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20490" name="组合 9"/>
          <p:cNvGrpSpPr>
            <a:grpSpLocks/>
          </p:cNvGrpSpPr>
          <p:nvPr/>
        </p:nvGrpSpPr>
        <p:grpSpPr bwMode="auto">
          <a:xfrm>
            <a:off x="6457951" y="4211640"/>
            <a:ext cx="444500" cy="496887"/>
            <a:chOff x="0" y="0"/>
            <a:chExt cx="402656" cy="450303"/>
          </a:xfrm>
        </p:grpSpPr>
        <p:sp>
          <p:nvSpPr>
            <p:cNvPr id="20515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147483646 w 26"/>
                <a:gd name="T1" fmla="*/ 0 h 26"/>
                <a:gd name="T2" fmla="*/ 0 w 26"/>
                <a:gd name="T3" fmla="*/ 2147483646 h 26"/>
                <a:gd name="T4" fmla="*/ 2147483646 w 26"/>
                <a:gd name="T5" fmla="*/ 2147483646 h 26"/>
                <a:gd name="T6" fmla="*/ 2147483646 w 26"/>
                <a:gd name="T7" fmla="*/ 2147483646 h 26"/>
                <a:gd name="T8" fmla="*/ 2147483646 w 26"/>
                <a:gd name="T9" fmla="*/ 0 h 26"/>
                <a:gd name="T10" fmla="*/ 2147483646 w 26"/>
                <a:gd name="T11" fmla="*/ 2147483646 h 26"/>
                <a:gd name="T12" fmla="*/ 2147483646 w 26"/>
                <a:gd name="T13" fmla="*/ 2147483646 h 26"/>
                <a:gd name="T14" fmla="*/ 2147483646 w 26"/>
                <a:gd name="T15" fmla="*/ 2147483646 h 26"/>
                <a:gd name="T16" fmla="*/ 2147483646 w 26"/>
                <a:gd name="T17" fmla="*/ 2147483646 h 26"/>
                <a:gd name="T18" fmla="*/ 2147483646 w 26"/>
                <a:gd name="T19" fmla="*/ 214748364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6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147483646 w 22"/>
                <a:gd name="T1" fmla="*/ 0 h 22"/>
                <a:gd name="T2" fmla="*/ 0 w 22"/>
                <a:gd name="T3" fmla="*/ 2147483646 h 22"/>
                <a:gd name="T4" fmla="*/ 2147483646 w 22"/>
                <a:gd name="T5" fmla="*/ 2147483646 h 22"/>
                <a:gd name="T6" fmla="*/ 2147483646 w 22"/>
                <a:gd name="T7" fmla="*/ 2147483646 h 22"/>
                <a:gd name="T8" fmla="*/ 2147483646 w 22"/>
                <a:gd name="T9" fmla="*/ 0 h 22"/>
                <a:gd name="T10" fmla="*/ 2147483646 w 22"/>
                <a:gd name="T11" fmla="*/ 2147483646 h 22"/>
                <a:gd name="T12" fmla="*/ 2147483646 w 22"/>
                <a:gd name="T13" fmla="*/ 2147483646 h 22"/>
                <a:gd name="T14" fmla="*/ 2147483646 w 22"/>
                <a:gd name="T15" fmla="*/ 2147483646 h 22"/>
                <a:gd name="T16" fmla="*/ 2147483646 w 22"/>
                <a:gd name="T17" fmla="*/ 2147483646 h 22"/>
                <a:gd name="T18" fmla="*/ 2147483646 w 22"/>
                <a:gd name="T19" fmla="*/ 2147483646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7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2147483646 w 14"/>
                <a:gd name="T1" fmla="*/ 0 h 14"/>
                <a:gd name="T2" fmla="*/ 0 w 14"/>
                <a:gd name="T3" fmla="*/ 2147483646 h 14"/>
                <a:gd name="T4" fmla="*/ 2147483646 w 14"/>
                <a:gd name="T5" fmla="*/ 2147483646 h 14"/>
                <a:gd name="T6" fmla="*/ 2147483646 w 14"/>
                <a:gd name="T7" fmla="*/ 2147483646 h 14"/>
                <a:gd name="T8" fmla="*/ 2147483646 w 14"/>
                <a:gd name="T9" fmla="*/ 0 h 14"/>
                <a:gd name="T10" fmla="*/ 2147483646 w 14"/>
                <a:gd name="T11" fmla="*/ 2147483646 h 14"/>
                <a:gd name="T12" fmla="*/ 2147483646 w 14"/>
                <a:gd name="T13" fmla="*/ 2147483646 h 14"/>
                <a:gd name="T14" fmla="*/ 2147483646 w 14"/>
                <a:gd name="T15" fmla="*/ 2147483646 h 14"/>
                <a:gd name="T16" fmla="*/ 2147483646 w 14"/>
                <a:gd name="T17" fmla="*/ 2147483646 h 14"/>
                <a:gd name="T18" fmla="*/ 2147483646 w 14"/>
                <a:gd name="T19" fmla="*/ 2147483646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8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2147483646 w 44"/>
                <a:gd name="T1" fmla="*/ 0 h 44"/>
                <a:gd name="T2" fmla="*/ 0 w 44"/>
                <a:gd name="T3" fmla="*/ 2147483646 h 44"/>
                <a:gd name="T4" fmla="*/ 2147483646 w 44"/>
                <a:gd name="T5" fmla="*/ 2147483646 h 44"/>
                <a:gd name="T6" fmla="*/ 2147483646 w 44"/>
                <a:gd name="T7" fmla="*/ 2147483646 h 44"/>
                <a:gd name="T8" fmla="*/ 2147483646 w 44"/>
                <a:gd name="T9" fmla="*/ 0 h 44"/>
                <a:gd name="T10" fmla="*/ 2147483646 w 44"/>
                <a:gd name="T11" fmla="*/ 2147483646 h 44"/>
                <a:gd name="T12" fmla="*/ 2147483646 w 44"/>
                <a:gd name="T13" fmla="*/ 2147483646 h 44"/>
                <a:gd name="T14" fmla="*/ 2147483646 w 44"/>
                <a:gd name="T15" fmla="*/ 2147483646 h 44"/>
                <a:gd name="T16" fmla="*/ 2147483646 w 44"/>
                <a:gd name="T17" fmla="*/ 2147483646 h 44"/>
                <a:gd name="T18" fmla="*/ 2147483646 w 44"/>
                <a:gd name="T19" fmla="*/ 2147483646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9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2147483646 w 182"/>
                <a:gd name="T1" fmla="*/ 2147483646 h 204"/>
                <a:gd name="T2" fmla="*/ 2147483646 w 182"/>
                <a:gd name="T3" fmla="*/ 2147483646 h 204"/>
                <a:gd name="T4" fmla="*/ 2147483646 w 182"/>
                <a:gd name="T5" fmla="*/ 0 h 204"/>
                <a:gd name="T6" fmla="*/ 2147483646 w 182"/>
                <a:gd name="T7" fmla="*/ 2147483646 h 204"/>
                <a:gd name="T8" fmla="*/ 0 w 182"/>
                <a:gd name="T9" fmla="*/ 2147483646 h 204"/>
                <a:gd name="T10" fmla="*/ 2147483646 w 182"/>
                <a:gd name="T11" fmla="*/ 2147483646 h 204"/>
                <a:gd name="T12" fmla="*/ 2147483646 w 182"/>
                <a:gd name="T13" fmla="*/ 2147483646 h 204"/>
                <a:gd name="T14" fmla="*/ 2147483646 w 182"/>
                <a:gd name="T15" fmla="*/ 2147483646 h 204"/>
                <a:gd name="T16" fmla="*/ 2147483646 w 182"/>
                <a:gd name="T17" fmla="*/ 2147483646 h 204"/>
                <a:gd name="T18" fmla="*/ 2147483646 w 182"/>
                <a:gd name="T19" fmla="*/ 2147483646 h 204"/>
                <a:gd name="T20" fmla="*/ 2147483646 w 182"/>
                <a:gd name="T21" fmla="*/ 2147483646 h 204"/>
                <a:gd name="T22" fmla="*/ 2147483646 w 182"/>
                <a:gd name="T23" fmla="*/ 2147483646 h 204"/>
                <a:gd name="T24" fmla="*/ 2147483646 w 182"/>
                <a:gd name="T25" fmla="*/ 2147483646 h 204"/>
                <a:gd name="T26" fmla="*/ 2147483646 w 182"/>
                <a:gd name="T27" fmla="*/ 2147483646 h 204"/>
                <a:gd name="T28" fmla="*/ 2147483646 w 182"/>
                <a:gd name="T29" fmla="*/ 2147483646 h 204"/>
                <a:gd name="T30" fmla="*/ 2147483646 w 182"/>
                <a:gd name="T31" fmla="*/ 2147483646 h 204"/>
                <a:gd name="T32" fmla="*/ 2147483646 w 182"/>
                <a:gd name="T33" fmla="*/ 2147483646 h 204"/>
                <a:gd name="T34" fmla="*/ 2147483646 w 182"/>
                <a:gd name="T35" fmla="*/ 2147483646 h 204"/>
                <a:gd name="T36" fmla="*/ 2147483646 w 182"/>
                <a:gd name="T37" fmla="*/ 2147483646 h 204"/>
                <a:gd name="T38" fmla="*/ 2147483646 w 182"/>
                <a:gd name="T39" fmla="*/ 2147483646 h 204"/>
                <a:gd name="T40" fmla="*/ 2147483646 w 182"/>
                <a:gd name="T41" fmla="*/ 2147483646 h 204"/>
                <a:gd name="T42" fmla="*/ 2147483646 w 182"/>
                <a:gd name="T43" fmla="*/ 2147483646 h 204"/>
                <a:gd name="T44" fmla="*/ 2147483646 w 182"/>
                <a:gd name="T45" fmla="*/ 2147483646 h 204"/>
                <a:gd name="T46" fmla="*/ 2147483646 w 182"/>
                <a:gd name="T47" fmla="*/ 2147483646 h 204"/>
                <a:gd name="T48" fmla="*/ 2147483646 w 182"/>
                <a:gd name="T49" fmla="*/ 2147483646 h 204"/>
                <a:gd name="T50" fmla="*/ 2147483646 w 182"/>
                <a:gd name="T51" fmla="*/ 2147483646 h 204"/>
                <a:gd name="T52" fmla="*/ 2147483646 w 182"/>
                <a:gd name="T53" fmla="*/ 2147483646 h 204"/>
                <a:gd name="T54" fmla="*/ 2147483646 w 182"/>
                <a:gd name="T55" fmla="*/ 2147483646 h 204"/>
                <a:gd name="T56" fmla="*/ 2147483646 w 182"/>
                <a:gd name="T57" fmla="*/ 2147483646 h 204"/>
                <a:gd name="T58" fmla="*/ 2147483646 w 182"/>
                <a:gd name="T59" fmla="*/ 2147483646 h 204"/>
                <a:gd name="T60" fmla="*/ 2147483646 w 182"/>
                <a:gd name="T61" fmla="*/ 2147483646 h 204"/>
                <a:gd name="T62" fmla="*/ 2147483646 w 182"/>
                <a:gd name="T63" fmla="*/ 2147483646 h 204"/>
                <a:gd name="T64" fmla="*/ 2147483646 w 182"/>
                <a:gd name="T65" fmla="*/ 2147483646 h 204"/>
                <a:gd name="T66" fmla="*/ 2147483646 w 182"/>
                <a:gd name="T67" fmla="*/ 2147483646 h 204"/>
                <a:gd name="T68" fmla="*/ 2147483646 w 182"/>
                <a:gd name="T69" fmla="*/ 2147483646 h 204"/>
                <a:gd name="T70" fmla="*/ 2147483646 w 182"/>
                <a:gd name="T71" fmla="*/ 2147483646 h 204"/>
                <a:gd name="T72" fmla="*/ 2147483646 w 182"/>
                <a:gd name="T73" fmla="*/ 2147483646 h 204"/>
                <a:gd name="T74" fmla="*/ 2147483646 w 182"/>
                <a:gd name="T75" fmla="*/ 2147483646 h 204"/>
                <a:gd name="T76" fmla="*/ 2147483646 w 182"/>
                <a:gd name="T77" fmla="*/ 2147483646 h 204"/>
                <a:gd name="T78" fmla="*/ 2147483646 w 182"/>
                <a:gd name="T79" fmla="*/ 2147483646 h 204"/>
                <a:gd name="T80" fmla="*/ 2147483646 w 182"/>
                <a:gd name="T81" fmla="*/ 2147483646 h 204"/>
                <a:gd name="T82" fmla="*/ 2147483646 w 182"/>
                <a:gd name="T83" fmla="*/ 2147483646 h 204"/>
                <a:gd name="T84" fmla="*/ 2147483646 w 182"/>
                <a:gd name="T85" fmla="*/ 2147483646 h 204"/>
                <a:gd name="T86" fmla="*/ 2147483646 w 182"/>
                <a:gd name="T87" fmla="*/ 2147483646 h 204"/>
                <a:gd name="T88" fmla="*/ 2147483646 w 182"/>
                <a:gd name="T89" fmla="*/ 2147483646 h 204"/>
                <a:gd name="T90" fmla="*/ 2147483646 w 182"/>
                <a:gd name="T91" fmla="*/ 2147483646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491" name="组合 15"/>
          <p:cNvGrpSpPr>
            <a:grpSpLocks/>
          </p:cNvGrpSpPr>
          <p:nvPr/>
        </p:nvGrpSpPr>
        <p:grpSpPr bwMode="auto">
          <a:xfrm>
            <a:off x="5045075" y="3119438"/>
            <a:ext cx="406400" cy="404812"/>
            <a:chOff x="0" y="0"/>
            <a:chExt cx="453105" cy="448433"/>
          </a:xfrm>
        </p:grpSpPr>
        <p:sp>
          <p:nvSpPr>
            <p:cNvPr id="20513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147483646 w 205"/>
                <a:gd name="T1" fmla="*/ 2147483646 h 89"/>
                <a:gd name="T2" fmla="*/ 2147483646 w 205"/>
                <a:gd name="T3" fmla="*/ 0 h 89"/>
                <a:gd name="T4" fmla="*/ 0 w 205"/>
                <a:gd name="T5" fmla="*/ 0 h 89"/>
                <a:gd name="T6" fmla="*/ 0 w 205"/>
                <a:gd name="T7" fmla="*/ 2147483646 h 89"/>
                <a:gd name="T8" fmla="*/ 2147483646 w 205"/>
                <a:gd name="T9" fmla="*/ 2147483646 h 89"/>
                <a:gd name="T10" fmla="*/ 2147483646 w 205"/>
                <a:gd name="T11" fmla="*/ 2147483646 h 89"/>
                <a:gd name="T12" fmla="*/ 2147483646 w 205"/>
                <a:gd name="T13" fmla="*/ 2147483646 h 89"/>
                <a:gd name="T14" fmla="*/ 2147483646 w 205"/>
                <a:gd name="T15" fmla="*/ 0 h 89"/>
                <a:gd name="T16" fmla="*/ 2147483646 w 205"/>
                <a:gd name="T17" fmla="*/ 0 h 89"/>
                <a:gd name="T18" fmla="*/ 2147483646 w 205"/>
                <a:gd name="T19" fmla="*/ 2147483646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4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2147483646 w 205"/>
                <a:gd name="T1" fmla="*/ 2147483646 h 118"/>
                <a:gd name="T2" fmla="*/ 2147483646 w 205"/>
                <a:gd name="T3" fmla="*/ 2147483646 h 118"/>
                <a:gd name="T4" fmla="*/ 2147483646 w 205"/>
                <a:gd name="T5" fmla="*/ 2147483646 h 118"/>
                <a:gd name="T6" fmla="*/ 2147483646 w 205"/>
                <a:gd name="T7" fmla="*/ 2147483646 h 118"/>
                <a:gd name="T8" fmla="*/ 2147483646 w 205"/>
                <a:gd name="T9" fmla="*/ 0 h 118"/>
                <a:gd name="T10" fmla="*/ 2147483646 w 205"/>
                <a:gd name="T11" fmla="*/ 0 h 118"/>
                <a:gd name="T12" fmla="*/ 2147483646 w 205"/>
                <a:gd name="T13" fmla="*/ 2147483646 h 118"/>
                <a:gd name="T14" fmla="*/ 2147483646 w 205"/>
                <a:gd name="T15" fmla="*/ 2147483646 h 118"/>
                <a:gd name="T16" fmla="*/ 2147483646 w 205"/>
                <a:gd name="T17" fmla="*/ 2147483646 h 118"/>
                <a:gd name="T18" fmla="*/ 2147483646 w 205"/>
                <a:gd name="T19" fmla="*/ 2147483646 h 118"/>
                <a:gd name="T20" fmla="*/ 0 w 205"/>
                <a:gd name="T21" fmla="*/ 2147483646 h 118"/>
                <a:gd name="T22" fmla="*/ 0 w 205"/>
                <a:gd name="T23" fmla="*/ 2147483646 h 118"/>
                <a:gd name="T24" fmla="*/ 2147483646 w 205"/>
                <a:gd name="T25" fmla="*/ 2147483646 h 118"/>
                <a:gd name="T26" fmla="*/ 2147483646 w 205"/>
                <a:gd name="T27" fmla="*/ 2147483646 h 118"/>
                <a:gd name="T28" fmla="*/ 2147483646 w 205"/>
                <a:gd name="T29" fmla="*/ 2147483646 h 118"/>
                <a:gd name="T30" fmla="*/ 2147483646 w 205"/>
                <a:gd name="T31" fmla="*/ 2147483646 h 118"/>
                <a:gd name="T32" fmla="*/ 2147483646 w 205"/>
                <a:gd name="T33" fmla="*/ 2147483646 h 118"/>
                <a:gd name="T34" fmla="*/ 2147483646 w 205"/>
                <a:gd name="T35" fmla="*/ 2147483646 h 118"/>
                <a:gd name="T36" fmla="*/ 2147483646 w 205"/>
                <a:gd name="T37" fmla="*/ 2147483646 h 118"/>
                <a:gd name="T38" fmla="*/ 2147483646 w 205"/>
                <a:gd name="T39" fmla="*/ 2147483646 h 118"/>
                <a:gd name="T40" fmla="*/ 2147483646 w 205"/>
                <a:gd name="T41" fmla="*/ 2147483646 h 118"/>
                <a:gd name="T42" fmla="*/ 2147483646 w 205"/>
                <a:gd name="T43" fmla="*/ 2147483646 h 118"/>
                <a:gd name="T44" fmla="*/ 2147483646 w 205"/>
                <a:gd name="T45" fmla="*/ 2147483646 h 118"/>
                <a:gd name="T46" fmla="*/ 2147483646 w 205"/>
                <a:gd name="T47" fmla="*/ 2147483646 h 118"/>
                <a:gd name="T48" fmla="*/ 2147483646 w 205"/>
                <a:gd name="T49" fmla="*/ 2147483646 h 118"/>
                <a:gd name="T50" fmla="*/ 2147483646 w 205"/>
                <a:gd name="T51" fmla="*/ 2147483646 h 118"/>
                <a:gd name="T52" fmla="*/ 2147483646 w 205"/>
                <a:gd name="T53" fmla="*/ 2147483646 h 118"/>
                <a:gd name="T54" fmla="*/ 2147483646 w 205"/>
                <a:gd name="T55" fmla="*/ 2147483646 h 118"/>
                <a:gd name="T56" fmla="*/ 2147483646 w 205"/>
                <a:gd name="T57" fmla="*/ 2147483646 h 118"/>
                <a:gd name="T58" fmla="*/ 2147483646 w 205"/>
                <a:gd name="T59" fmla="*/ 2147483646 h 118"/>
                <a:gd name="T60" fmla="*/ 2147483646 w 205"/>
                <a:gd name="T61" fmla="*/ 2147483646 h 118"/>
                <a:gd name="T62" fmla="*/ 2147483646 w 205"/>
                <a:gd name="T63" fmla="*/ 2147483646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492" name="组合 18"/>
          <p:cNvGrpSpPr>
            <a:grpSpLocks/>
          </p:cNvGrpSpPr>
          <p:nvPr/>
        </p:nvGrpSpPr>
        <p:grpSpPr bwMode="auto">
          <a:xfrm>
            <a:off x="7880349" y="3140075"/>
            <a:ext cx="425451" cy="457200"/>
            <a:chOff x="0" y="0"/>
            <a:chExt cx="466184" cy="501686"/>
          </a:xfrm>
        </p:grpSpPr>
        <p:sp>
          <p:nvSpPr>
            <p:cNvPr id="20508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2147483646 w 23"/>
                <a:gd name="T1" fmla="*/ 0 h 21"/>
                <a:gd name="T2" fmla="*/ 2147483646 w 23"/>
                <a:gd name="T3" fmla="*/ 2147483646 h 21"/>
                <a:gd name="T4" fmla="*/ 2147483646 w 23"/>
                <a:gd name="T5" fmla="*/ 2147483646 h 21"/>
                <a:gd name="T6" fmla="*/ 2147483646 w 23"/>
                <a:gd name="T7" fmla="*/ 2147483646 h 21"/>
                <a:gd name="T8" fmla="*/ 2147483646 w 23"/>
                <a:gd name="T9" fmla="*/ 2147483646 h 21"/>
                <a:gd name="T10" fmla="*/ 2147483646 w 23"/>
                <a:gd name="T11" fmla="*/ 2147483646 h 21"/>
                <a:gd name="T12" fmla="*/ 2147483646 w 23"/>
                <a:gd name="T13" fmla="*/ 0 h 21"/>
                <a:gd name="T14" fmla="*/ 0 w 23"/>
                <a:gd name="T15" fmla="*/ 2147483646 h 21"/>
                <a:gd name="T16" fmla="*/ 2147483646 w 23"/>
                <a:gd name="T17" fmla="*/ 2147483646 h 21"/>
                <a:gd name="T18" fmla="*/ 2147483646 w 23"/>
                <a:gd name="T19" fmla="*/ 2147483646 h 21"/>
                <a:gd name="T20" fmla="*/ 2147483646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9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20510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2147483646 w 118"/>
                <a:gd name="T1" fmla="*/ 2147483646 h 118"/>
                <a:gd name="T2" fmla="*/ 2147483646 w 118"/>
                <a:gd name="T3" fmla="*/ 2147483646 h 118"/>
                <a:gd name="T4" fmla="*/ 2147483646 w 118"/>
                <a:gd name="T5" fmla="*/ 2147483646 h 118"/>
                <a:gd name="T6" fmla="*/ 2147483646 w 118"/>
                <a:gd name="T7" fmla="*/ 2147483646 h 118"/>
                <a:gd name="T8" fmla="*/ 2147483646 w 118"/>
                <a:gd name="T9" fmla="*/ 2147483646 h 118"/>
                <a:gd name="T10" fmla="*/ 2147483646 w 118"/>
                <a:gd name="T11" fmla="*/ 2147483646 h 118"/>
                <a:gd name="T12" fmla="*/ 2147483646 w 118"/>
                <a:gd name="T13" fmla="*/ 2147483646 h 118"/>
                <a:gd name="T14" fmla="*/ 2147483646 w 118"/>
                <a:gd name="T15" fmla="*/ 2147483646 h 118"/>
                <a:gd name="T16" fmla="*/ 2147483646 w 118"/>
                <a:gd name="T17" fmla="*/ 2147483646 h 118"/>
                <a:gd name="T18" fmla="*/ 2147483646 w 118"/>
                <a:gd name="T19" fmla="*/ 2147483646 h 118"/>
                <a:gd name="T20" fmla="*/ 2147483646 w 118"/>
                <a:gd name="T21" fmla="*/ 2147483646 h 118"/>
                <a:gd name="T22" fmla="*/ 2147483646 w 118"/>
                <a:gd name="T23" fmla="*/ 2147483646 h 118"/>
                <a:gd name="T24" fmla="*/ 2147483646 w 118"/>
                <a:gd name="T25" fmla="*/ 2147483646 h 118"/>
                <a:gd name="T26" fmla="*/ 2147483646 w 118"/>
                <a:gd name="T27" fmla="*/ 2147483646 h 118"/>
                <a:gd name="T28" fmla="*/ 2147483646 w 118"/>
                <a:gd name="T29" fmla="*/ 2147483646 h 118"/>
                <a:gd name="T30" fmla="*/ 2147483646 w 118"/>
                <a:gd name="T31" fmla="*/ 2147483646 h 118"/>
                <a:gd name="T32" fmla="*/ 2147483646 w 118"/>
                <a:gd name="T33" fmla="*/ 2147483646 h 118"/>
                <a:gd name="T34" fmla="*/ 2147483646 w 118"/>
                <a:gd name="T35" fmla="*/ 2147483646 h 118"/>
                <a:gd name="T36" fmla="*/ 2147483646 w 118"/>
                <a:gd name="T37" fmla="*/ 2147483646 h 118"/>
                <a:gd name="T38" fmla="*/ 2147483646 w 118"/>
                <a:gd name="T39" fmla="*/ 2147483646 h 118"/>
                <a:gd name="T40" fmla="*/ 2147483646 w 118"/>
                <a:gd name="T41" fmla="*/ 2147483646 h 118"/>
                <a:gd name="T42" fmla="*/ 2147483646 w 118"/>
                <a:gd name="T43" fmla="*/ 2147483646 h 118"/>
                <a:gd name="T44" fmla="*/ 2147483646 w 118"/>
                <a:gd name="T45" fmla="*/ 2147483646 h 118"/>
                <a:gd name="T46" fmla="*/ 2147483646 w 118"/>
                <a:gd name="T47" fmla="*/ 2147483646 h 118"/>
                <a:gd name="T48" fmla="*/ 2147483646 w 118"/>
                <a:gd name="T49" fmla="*/ 2147483646 h 118"/>
                <a:gd name="T50" fmla="*/ 2147483646 w 118"/>
                <a:gd name="T51" fmla="*/ 2147483646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1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2147483646 w 153"/>
                <a:gd name="T1" fmla="*/ 2147483646 h 227"/>
                <a:gd name="T2" fmla="*/ 2147483646 w 153"/>
                <a:gd name="T3" fmla="*/ 2147483646 h 227"/>
                <a:gd name="T4" fmla="*/ 2147483646 w 153"/>
                <a:gd name="T5" fmla="*/ 2147483646 h 227"/>
                <a:gd name="T6" fmla="*/ 2147483646 w 153"/>
                <a:gd name="T7" fmla="*/ 2147483646 h 227"/>
                <a:gd name="T8" fmla="*/ 2147483646 w 153"/>
                <a:gd name="T9" fmla="*/ 2147483646 h 227"/>
                <a:gd name="T10" fmla="*/ 2147483646 w 153"/>
                <a:gd name="T11" fmla="*/ 2147483646 h 227"/>
                <a:gd name="T12" fmla="*/ 2147483646 w 153"/>
                <a:gd name="T13" fmla="*/ 2147483646 h 227"/>
                <a:gd name="T14" fmla="*/ 2147483646 w 153"/>
                <a:gd name="T15" fmla="*/ 2147483646 h 227"/>
                <a:gd name="T16" fmla="*/ 2147483646 w 153"/>
                <a:gd name="T17" fmla="*/ 0 h 227"/>
                <a:gd name="T18" fmla="*/ 2147483646 w 153"/>
                <a:gd name="T19" fmla="*/ 0 h 227"/>
                <a:gd name="T20" fmla="*/ 0 w 153"/>
                <a:gd name="T21" fmla="*/ 2147483646 h 227"/>
                <a:gd name="T22" fmla="*/ 0 w 153"/>
                <a:gd name="T23" fmla="*/ 2147483646 h 227"/>
                <a:gd name="T24" fmla="*/ 2147483646 w 153"/>
                <a:gd name="T25" fmla="*/ 2147483646 h 227"/>
                <a:gd name="T26" fmla="*/ 2147483646 w 153"/>
                <a:gd name="T27" fmla="*/ 2147483646 h 227"/>
                <a:gd name="T28" fmla="*/ 2147483646 w 153"/>
                <a:gd name="T29" fmla="*/ 2147483646 h 227"/>
                <a:gd name="T30" fmla="*/ 2147483646 w 153"/>
                <a:gd name="T31" fmla="*/ 2147483646 h 227"/>
                <a:gd name="T32" fmla="*/ 2147483646 w 153"/>
                <a:gd name="T33" fmla="*/ 2147483646 h 227"/>
                <a:gd name="T34" fmla="*/ 2147483646 w 153"/>
                <a:gd name="T35" fmla="*/ 2147483646 h 227"/>
                <a:gd name="T36" fmla="*/ 2147483646 w 153"/>
                <a:gd name="T37" fmla="*/ 2147483646 h 227"/>
                <a:gd name="T38" fmla="*/ 2147483646 w 153"/>
                <a:gd name="T39" fmla="*/ 2147483646 h 227"/>
                <a:gd name="T40" fmla="*/ 2147483646 w 153"/>
                <a:gd name="T41" fmla="*/ 2147483646 h 227"/>
                <a:gd name="T42" fmla="*/ 2147483646 w 153"/>
                <a:gd name="T43" fmla="*/ 2147483646 h 227"/>
                <a:gd name="T44" fmla="*/ 2147483646 w 153"/>
                <a:gd name="T45" fmla="*/ 214748364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2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2147483646 w 86"/>
                <a:gd name="T1" fmla="*/ 2147483646 h 86"/>
                <a:gd name="T2" fmla="*/ 2147483646 w 86"/>
                <a:gd name="T3" fmla="*/ 2147483646 h 86"/>
                <a:gd name="T4" fmla="*/ 2147483646 w 86"/>
                <a:gd name="T5" fmla="*/ 2147483646 h 86"/>
                <a:gd name="T6" fmla="*/ 2147483646 w 86"/>
                <a:gd name="T7" fmla="*/ 2147483646 h 86"/>
                <a:gd name="T8" fmla="*/ 2147483646 w 86"/>
                <a:gd name="T9" fmla="*/ 2147483646 h 86"/>
                <a:gd name="T10" fmla="*/ 2147483646 w 86"/>
                <a:gd name="T11" fmla="*/ 2147483646 h 86"/>
                <a:gd name="T12" fmla="*/ 2147483646 w 86"/>
                <a:gd name="T13" fmla="*/ 2147483646 h 86"/>
                <a:gd name="T14" fmla="*/ 2147483646 w 86"/>
                <a:gd name="T15" fmla="*/ 2147483646 h 86"/>
                <a:gd name="T16" fmla="*/ 2147483646 w 86"/>
                <a:gd name="T17" fmla="*/ 2147483646 h 86"/>
                <a:gd name="T18" fmla="*/ 2147483646 w 86"/>
                <a:gd name="T19" fmla="*/ 2147483646 h 86"/>
                <a:gd name="T20" fmla="*/ 2147483646 w 86"/>
                <a:gd name="T21" fmla="*/ 2147483646 h 86"/>
                <a:gd name="T22" fmla="*/ 2147483646 w 86"/>
                <a:gd name="T23" fmla="*/ 2147483646 h 86"/>
                <a:gd name="T24" fmla="*/ 2147483646 w 86"/>
                <a:gd name="T25" fmla="*/ 2147483646 h 86"/>
                <a:gd name="T26" fmla="*/ 2147483646 w 86"/>
                <a:gd name="T27" fmla="*/ 2147483646 h 86"/>
                <a:gd name="T28" fmla="*/ 2147483646 w 86"/>
                <a:gd name="T29" fmla="*/ 2147483646 h 86"/>
                <a:gd name="T30" fmla="*/ 2147483646 w 86"/>
                <a:gd name="T31" fmla="*/ 2147483646 h 86"/>
                <a:gd name="T32" fmla="*/ 2147483646 w 86"/>
                <a:gd name="T33" fmla="*/ 2147483646 h 86"/>
                <a:gd name="T34" fmla="*/ 2147483646 w 86"/>
                <a:gd name="T35" fmla="*/ 2147483646 h 86"/>
                <a:gd name="T36" fmla="*/ 2147483646 w 86"/>
                <a:gd name="T37" fmla="*/ 2147483646 h 86"/>
                <a:gd name="T38" fmla="*/ 2147483646 w 86"/>
                <a:gd name="T39" fmla="*/ 2147483646 h 86"/>
                <a:gd name="T40" fmla="*/ 2147483646 w 86"/>
                <a:gd name="T41" fmla="*/ 2147483646 h 86"/>
                <a:gd name="T42" fmla="*/ 2147483646 w 86"/>
                <a:gd name="T43" fmla="*/ 2147483646 h 86"/>
                <a:gd name="T44" fmla="*/ 2147483646 w 86"/>
                <a:gd name="T45" fmla="*/ 2147483646 h 86"/>
                <a:gd name="T46" fmla="*/ 2147483646 w 86"/>
                <a:gd name="T47" fmla="*/ 2147483646 h 86"/>
                <a:gd name="T48" fmla="*/ 2147483646 w 86"/>
                <a:gd name="T49" fmla="*/ 2147483646 h 86"/>
                <a:gd name="T50" fmla="*/ 2147483646 w 86"/>
                <a:gd name="T51" fmla="*/ 2147483646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493" name="组合 24"/>
          <p:cNvGrpSpPr>
            <a:grpSpLocks/>
          </p:cNvGrpSpPr>
          <p:nvPr/>
        </p:nvGrpSpPr>
        <p:grpSpPr bwMode="auto">
          <a:xfrm>
            <a:off x="3616326" y="4187827"/>
            <a:ext cx="474663" cy="536575"/>
            <a:chOff x="0" y="0"/>
            <a:chExt cx="406393" cy="459645"/>
          </a:xfrm>
        </p:grpSpPr>
        <p:sp>
          <p:nvSpPr>
            <p:cNvPr id="20505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2147483646 w 159"/>
                <a:gd name="T1" fmla="*/ 2147483646 h 207"/>
                <a:gd name="T2" fmla="*/ 2147483646 w 159"/>
                <a:gd name="T3" fmla="*/ 2147483646 h 207"/>
                <a:gd name="T4" fmla="*/ 2147483646 w 159"/>
                <a:gd name="T5" fmla="*/ 2147483646 h 207"/>
                <a:gd name="T6" fmla="*/ 2147483646 w 159"/>
                <a:gd name="T7" fmla="*/ 2147483646 h 207"/>
                <a:gd name="T8" fmla="*/ 2147483646 w 159"/>
                <a:gd name="T9" fmla="*/ 2147483646 h 207"/>
                <a:gd name="T10" fmla="*/ 2147483646 w 159"/>
                <a:gd name="T11" fmla="*/ 2147483646 h 207"/>
                <a:gd name="T12" fmla="*/ 2147483646 w 159"/>
                <a:gd name="T13" fmla="*/ 2147483646 h 207"/>
                <a:gd name="T14" fmla="*/ 2147483646 w 159"/>
                <a:gd name="T15" fmla="*/ 2147483646 h 207"/>
                <a:gd name="T16" fmla="*/ 2147483646 w 159"/>
                <a:gd name="T17" fmla="*/ 2147483646 h 207"/>
                <a:gd name="T18" fmla="*/ 2147483646 w 159"/>
                <a:gd name="T19" fmla="*/ 2147483646 h 207"/>
                <a:gd name="T20" fmla="*/ 2147483646 w 159"/>
                <a:gd name="T21" fmla="*/ 2147483646 h 207"/>
                <a:gd name="T22" fmla="*/ 2147483646 w 159"/>
                <a:gd name="T23" fmla="*/ 2147483646 h 207"/>
                <a:gd name="T24" fmla="*/ 2147483646 w 159"/>
                <a:gd name="T25" fmla="*/ 2147483646 h 207"/>
                <a:gd name="T26" fmla="*/ 2147483646 w 159"/>
                <a:gd name="T27" fmla="*/ 2147483646 h 207"/>
                <a:gd name="T28" fmla="*/ 2147483646 w 159"/>
                <a:gd name="T29" fmla="*/ 2147483646 h 207"/>
                <a:gd name="T30" fmla="*/ 2147483646 w 159"/>
                <a:gd name="T31" fmla="*/ 2147483646 h 207"/>
                <a:gd name="T32" fmla="*/ 2147483646 w 159"/>
                <a:gd name="T33" fmla="*/ 2147483646 h 207"/>
                <a:gd name="T34" fmla="*/ 2147483646 w 159"/>
                <a:gd name="T35" fmla="*/ 2147483646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6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147483646 w 105"/>
                <a:gd name="T1" fmla="*/ 2147483646 h 103"/>
                <a:gd name="T2" fmla="*/ 2147483646 w 105"/>
                <a:gd name="T3" fmla="*/ 2147483646 h 103"/>
                <a:gd name="T4" fmla="*/ 2147483646 w 105"/>
                <a:gd name="T5" fmla="*/ 2147483646 h 103"/>
                <a:gd name="T6" fmla="*/ 2147483646 w 105"/>
                <a:gd name="T7" fmla="*/ 2147483646 h 103"/>
                <a:gd name="T8" fmla="*/ 2147483646 w 105"/>
                <a:gd name="T9" fmla="*/ 2147483646 h 103"/>
                <a:gd name="T10" fmla="*/ 2147483646 w 105"/>
                <a:gd name="T11" fmla="*/ 0 h 103"/>
                <a:gd name="T12" fmla="*/ 2147483646 w 105"/>
                <a:gd name="T13" fmla="*/ 0 h 103"/>
                <a:gd name="T14" fmla="*/ 2147483646 w 105"/>
                <a:gd name="T15" fmla="*/ 2147483646 h 103"/>
                <a:gd name="T16" fmla="*/ 2147483646 w 105"/>
                <a:gd name="T17" fmla="*/ 2147483646 h 103"/>
                <a:gd name="T18" fmla="*/ 2147483646 w 105"/>
                <a:gd name="T19" fmla="*/ 2147483646 h 103"/>
                <a:gd name="T20" fmla="*/ 2147483646 w 105"/>
                <a:gd name="T21" fmla="*/ 2147483646 h 103"/>
                <a:gd name="T22" fmla="*/ 2147483646 w 105"/>
                <a:gd name="T23" fmla="*/ 2147483646 h 103"/>
                <a:gd name="T24" fmla="*/ 2147483646 w 105"/>
                <a:gd name="T25" fmla="*/ 2147483646 h 103"/>
                <a:gd name="T26" fmla="*/ 0 w 105"/>
                <a:gd name="T27" fmla="*/ 2147483646 h 103"/>
                <a:gd name="T28" fmla="*/ 0 w 105"/>
                <a:gd name="T29" fmla="*/ 2147483646 h 103"/>
                <a:gd name="T30" fmla="*/ 2147483646 w 105"/>
                <a:gd name="T31" fmla="*/ 2147483646 h 103"/>
                <a:gd name="T32" fmla="*/ 2147483646 w 105"/>
                <a:gd name="T33" fmla="*/ 2147483646 h 103"/>
                <a:gd name="T34" fmla="*/ 2147483646 w 105"/>
                <a:gd name="T35" fmla="*/ 2147483646 h 103"/>
                <a:gd name="T36" fmla="*/ 2147483646 w 105"/>
                <a:gd name="T37" fmla="*/ 2147483646 h 103"/>
                <a:gd name="T38" fmla="*/ 2147483646 w 105"/>
                <a:gd name="T39" fmla="*/ 2147483646 h 103"/>
                <a:gd name="T40" fmla="*/ 2147483646 w 105"/>
                <a:gd name="T41" fmla="*/ 2147483646 h 103"/>
                <a:gd name="T42" fmla="*/ 2147483646 w 105"/>
                <a:gd name="T43" fmla="*/ 2147483646 h 103"/>
                <a:gd name="T44" fmla="*/ 2147483646 w 105"/>
                <a:gd name="T45" fmla="*/ 2147483646 h 103"/>
                <a:gd name="T46" fmla="*/ 2147483646 w 105"/>
                <a:gd name="T47" fmla="*/ 2147483646 h 103"/>
                <a:gd name="T48" fmla="*/ 2147483646 w 105"/>
                <a:gd name="T49" fmla="*/ 2147483646 h 103"/>
                <a:gd name="T50" fmla="*/ 2147483646 w 105"/>
                <a:gd name="T51" fmla="*/ 2147483646 h 103"/>
                <a:gd name="T52" fmla="*/ 2147483646 w 105"/>
                <a:gd name="T53" fmla="*/ 2147483646 h 103"/>
                <a:gd name="T54" fmla="*/ 2147483646 w 105"/>
                <a:gd name="T55" fmla="*/ 2147483646 h 103"/>
                <a:gd name="T56" fmla="*/ 2147483646 w 105"/>
                <a:gd name="T57" fmla="*/ 2147483646 h 103"/>
                <a:gd name="T58" fmla="*/ 2147483646 w 105"/>
                <a:gd name="T59" fmla="*/ 2147483646 h 103"/>
                <a:gd name="T60" fmla="*/ 2147483646 w 105"/>
                <a:gd name="T61" fmla="*/ 2147483646 h 103"/>
                <a:gd name="T62" fmla="*/ 2147483646 w 105"/>
                <a:gd name="T63" fmla="*/ 2147483646 h 103"/>
                <a:gd name="T64" fmla="*/ 2147483646 w 105"/>
                <a:gd name="T65" fmla="*/ 2147483646 h 103"/>
                <a:gd name="T66" fmla="*/ 2147483646 w 105"/>
                <a:gd name="T67" fmla="*/ 2147483646 h 103"/>
                <a:gd name="T68" fmla="*/ 2147483646 w 105"/>
                <a:gd name="T69" fmla="*/ 2147483646 h 103"/>
                <a:gd name="T70" fmla="*/ 2147483646 w 105"/>
                <a:gd name="T71" fmla="*/ 2147483646 h 103"/>
                <a:gd name="T72" fmla="*/ 2147483646 w 105"/>
                <a:gd name="T73" fmla="*/ 2147483646 h 103"/>
                <a:gd name="T74" fmla="*/ 2147483646 w 105"/>
                <a:gd name="T75" fmla="*/ 2147483646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7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</p:grpSp>
      <p:sp>
        <p:nvSpPr>
          <p:cNvPr id="20494" name="文本框 28"/>
          <p:cNvSpPr>
            <a:spLocks noChangeArrowheads="1"/>
          </p:cNvSpPr>
          <p:nvPr/>
        </p:nvSpPr>
        <p:spPr bwMode="auto">
          <a:xfrm>
            <a:off x="1382714" y="2520951"/>
            <a:ext cx="276550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chemeClr val="bg1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495" name="文本框 29"/>
          <p:cNvSpPr>
            <a:spLocks noChangeArrowheads="1"/>
          </p:cNvSpPr>
          <p:nvPr/>
        </p:nvSpPr>
        <p:spPr bwMode="auto">
          <a:xfrm>
            <a:off x="9167814" y="2428876"/>
            <a:ext cx="276550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chemeClr val="bg1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496" name="文本框 30"/>
          <p:cNvSpPr>
            <a:spLocks noChangeArrowheads="1"/>
          </p:cNvSpPr>
          <p:nvPr/>
        </p:nvSpPr>
        <p:spPr bwMode="auto">
          <a:xfrm>
            <a:off x="508001" y="5051426"/>
            <a:ext cx="276550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chemeClr val="bg1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497" name="文本框 31"/>
          <p:cNvSpPr>
            <a:spLocks noChangeArrowheads="1"/>
          </p:cNvSpPr>
          <p:nvPr/>
        </p:nvSpPr>
        <p:spPr bwMode="auto">
          <a:xfrm>
            <a:off x="7591426" y="4854576"/>
            <a:ext cx="276550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chemeClr val="bg1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0498" name="组合 32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20503" name="等腰三角形 33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0504" name="等腰三角形 34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0499" name="文本框 35"/>
          <p:cNvSpPr>
            <a:spLocks noChangeArrowheads="1"/>
          </p:cNvSpPr>
          <p:nvPr/>
        </p:nvSpPr>
        <p:spPr bwMode="auto">
          <a:xfrm>
            <a:off x="4070352" y="247651"/>
            <a:ext cx="40254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20500" name="组合 36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20501" name="等腰三角形 37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0502" name="等腰三角形 38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21524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1525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1507" name="文本框 4"/>
          <p:cNvSpPr>
            <a:spLocks noChangeArrowheads="1"/>
          </p:cNvSpPr>
          <p:nvPr/>
        </p:nvSpPr>
        <p:spPr bwMode="auto">
          <a:xfrm>
            <a:off x="4070352" y="247651"/>
            <a:ext cx="40254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21508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21522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1523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pic>
        <p:nvPicPr>
          <p:cNvPr id="21509" name="图片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7888" y="1828800"/>
            <a:ext cx="5414963" cy="460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图片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6301" y="1828800"/>
            <a:ext cx="5414963" cy="460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矩形 10"/>
          <p:cNvSpPr>
            <a:spLocks noChangeArrowheads="1"/>
          </p:cNvSpPr>
          <p:nvPr/>
        </p:nvSpPr>
        <p:spPr bwMode="auto">
          <a:xfrm>
            <a:off x="1433514" y="2397125"/>
            <a:ext cx="4300537" cy="270510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12" name="圆角矩形 11"/>
          <p:cNvSpPr>
            <a:spLocks noChangeArrowheads="1"/>
          </p:cNvSpPr>
          <p:nvPr/>
        </p:nvSpPr>
        <p:spPr bwMode="auto">
          <a:xfrm>
            <a:off x="6289675" y="2244725"/>
            <a:ext cx="3460751" cy="617538"/>
          </a:xfrm>
          <a:prstGeom prst="roundRect">
            <a:avLst>
              <a:gd name="adj" fmla="val 22148"/>
            </a:avLst>
          </a:prstGeom>
          <a:solidFill>
            <a:srgbClr val="FCFCFC">
              <a:alpha val="50195"/>
            </a:srgbClr>
          </a:solidFill>
          <a:ln w="6350">
            <a:solidFill>
              <a:srgbClr val="FFFFFF">
                <a:alpha val="39999"/>
              </a:srgbClr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13" name="圆角矩形 12"/>
          <p:cNvSpPr>
            <a:spLocks noChangeArrowheads="1"/>
          </p:cNvSpPr>
          <p:nvPr/>
        </p:nvSpPr>
        <p:spPr bwMode="auto">
          <a:xfrm>
            <a:off x="6307139" y="2970215"/>
            <a:ext cx="4465637" cy="617537"/>
          </a:xfrm>
          <a:prstGeom prst="roundRect">
            <a:avLst>
              <a:gd name="adj" fmla="val 22148"/>
            </a:avLst>
          </a:prstGeom>
          <a:solidFill>
            <a:srgbClr val="FCFCFC">
              <a:alpha val="39999"/>
            </a:srgbClr>
          </a:solidFill>
          <a:ln w="6350">
            <a:solidFill>
              <a:srgbClr val="FFFFFF">
                <a:alpha val="39999"/>
              </a:srgbClr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14" name="圆角矩形 13"/>
          <p:cNvSpPr>
            <a:spLocks noChangeArrowheads="1"/>
          </p:cNvSpPr>
          <p:nvPr/>
        </p:nvSpPr>
        <p:spPr bwMode="auto">
          <a:xfrm>
            <a:off x="6296025" y="3695700"/>
            <a:ext cx="4994275" cy="615950"/>
          </a:xfrm>
          <a:prstGeom prst="roundRect">
            <a:avLst>
              <a:gd name="adj" fmla="val 22148"/>
            </a:avLst>
          </a:prstGeom>
          <a:solidFill>
            <a:srgbClr val="FCFCFC">
              <a:alpha val="29803"/>
            </a:srgbClr>
          </a:solidFill>
          <a:ln w="6350">
            <a:solidFill>
              <a:srgbClr val="FFFFFF">
                <a:alpha val="39999"/>
              </a:srgbClr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15" name="圆角矩形 14"/>
          <p:cNvSpPr>
            <a:spLocks noChangeArrowheads="1"/>
          </p:cNvSpPr>
          <p:nvPr/>
        </p:nvSpPr>
        <p:spPr bwMode="auto">
          <a:xfrm>
            <a:off x="6289675" y="4421188"/>
            <a:ext cx="3943351" cy="615950"/>
          </a:xfrm>
          <a:prstGeom prst="roundRect">
            <a:avLst>
              <a:gd name="adj" fmla="val 22148"/>
            </a:avLst>
          </a:prstGeom>
          <a:solidFill>
            <a:srgbClr val="FCFCFC">
              <a:alpha val="20000"/>
            </a:srgbClr>
          </a:solidFill>
          <a:ln w="6350">
            <a:solidFill>
              <a:srgbClr val="FFFFFF">
                <a:alpha val="39999"/>
              </a:srgbClr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16" name="圆角矩形 15"/>
          <p:cNvSpPr>
            <a:spLocks noChangeArrowheads="1"/>
          </p:cNvSpPr>
          <p:nvPr/>
        </p:nvSpPr>
        <p:spPr bwMode="auto">
          <a:xfrm>
            <a:off x="6296025" y="5146675"/>
            <a:ext cx="3114675" cy="615950"/>
          </a:xfrm>
          <a:prstGeom prst="roundRect">
            <a:avLst>
              <a:gd name="adj" fmla="val 22148"/>
            </a:avLst>
          </a:prstGeom>
          <a:solidFill>
            <a:srgbClr val="FCFCFC">
              <a:alpha val="9804"/>
            </a:srgbClr>
          </a:solidFill>
          <a:ln w="6350">
            <a:solidFill>
              <a:srgbClr val="FFFFFF">
                <a:alpha val="39999"/>
              </a:srgbClr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17" name="矩形 16"/>
          <p:cNvSpPr>
            <a:spLocks noChangeArrowheads="1"/>
          </p:cNvSpPr>
          <p:nvPr/>
        </p:nvSpPr>
        <p:spPr bwMode="auto">
          <a:xfrm>
            <a:off x="6321426" y="2343151"/>
            <a:ext cx="282000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your title</a:t>
            </a:r>
            <a:endParaRPr lang="zh-CN" altLang="en-US" sz="20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24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21518" name="矩形 17"/>
          <p:cNvSpPr>
            <a:spLocks noChangeArrowheads="1"/>
          </p:cNvSpPr>
          <p:nvPr/>
        </p:nvSpPr>
        <p:spPr bwMode="auto">
          <a:xfrm>
            <a:off x="6353175" y="3081339"/>
            <a:ext cx="282000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your title</a:t>
            </a:r>
            <a:endParaRPr lang="zh-CN" altLang="en-US" sz="20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24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21519" name="矩形 18"/>
          <p:cNvSpPr>
            <a:spLocks noChangeArrowheads="1"/>
          </p:cNvSpPr>
          <p:nvPr/>
        </p:nvSpPr>
        <p:spPr bwMode="auto">
          <a:xfrm>
            <a:off x="6353175" y="3808415"/>
            <a:ext cx="282000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your title</a:t>
            </a:r>
            <a:endParaRPr lang="zh-CN" altLang="en-US" sz="20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24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20" name="矩形 19"/>
          <p:cNvSpPr>
            <a:spLocks noChangeArrowheads="1"/>
          </p:cNvSpPr>
          <p:nvPr/>
        </p:nvSpPr>
        <p:spPr bwMode="auto">
          <a:xfrm>
            <a:off x="6353175" y="4532315"/>
            <a:ext cx="282000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your title</a:t>
            </a:r>
            <a:endParaRPr lang="zh-CN" altLang="en-US" sz="20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24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21" name="矩形 20"/>
          <p:cNvSpPr>
            <a:spLocks noChangeArrowheads="1"/>
          </p:cNvSpPr>
          <p:nvPr/>
        </p:nvSpPr>
        <p:spPr bwMode="auto">
          <a:xfrm>
            <a:off x="6353175" y="5264151"/>
            <a:ext cx="282000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your title</a:t>
            </a:r>
            <a:endParaRPr lang="zh-CN" altLang="en-US" sz="20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24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等腰三角形 16"/>
          <p:cNvSpPr>
            <a:spLocks noChangeArrowheads="1"/>
          </p:cNvSpPr>
          <p:nvPr/>
        </p:nvSpPr>
        <p:spPr bwMode="auto">
          <a:xfrm>
            <a:off x="1889126" y="4375150"/>
            <a:ext cx="2689225" cy="2482850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2531" name="文本框 19"/>
          <p:cNvSpPr>
            <a:spLocks noChangeArrowheads="1"/>
          </p:cNvSpPr>
          <p:nvPr/>
        </p:nvSpPr>
        <p:spPr bwMode="auto">
          <a:xfrm>
            <a:off x="5149851" y="3068640"/>
            <a:ext cx="608371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sz="4400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MORE  </a:t>
            </a:r>
            <a:r>
              <a:rPr lang="en-US" altLang="zh-CN" sz="4400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THEN  </a:t>
            </a:r>
            <a:r>
              <a:rPr lang="en-US" altLang="zh-CN" sz="4400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TEMPLATE</a:t>
            </a:r>
            <a:endParaRPr lang="en-US" altLang="zh-CN" sz="3600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sp>
        <p:nvSpPr>
          <p:cNvPr id="22532" name="文本框 20"/>
          <p:cNvSpPr>
            <a:spLocks noChangeArrowheads="1"/>
          </p:cNvSpPr>
          <p:nvPr/>
        </p:nvSpPr>
        <p:spPr bwMode="auto">
          <a:xfrm>
            <a:off x="5913440" y="3822701"/>
            <a:ext cx="4974439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chemeClr val="bg1"/>
                </a:solidFill>
                <a:latin typeface="华文宋体" pitchFamily="2" charset="-122"/>
                <a:ea typeface="华文宋体" pitchFamily="2" charset="-122"/>
                <a:sym typeface="华文宋体" pitchFamily="2" charset="-122"/>
              </a:rPr>
              <a:t>          </a:t>
            </a:r>
            <a:endParaRPr lang="zh-CN" altLang="en-US" sz="3200" b="1">
              <a:solidFill>
                <a:schemeClr val="bg1"/>
              </a:solidFill>
              <a:latin typeface="华文宋体" pitchFamily="2" charset="-122"/>
              <a:ea typeface="华文宋体" pitchFamily="2" charset="-122"/>
              <a:sym typeface="华文宋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8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 Click here to add   you to the  center of the </a:t>
            </a:r>
            <a:endParaRPr lang="zh-CN" altLang="en-US" sz="18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                         narrative thought</a:t>
            </a:r>
            <a:endParaRPr lang="en-US" altLang="zh-CN" sz="20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22533" name="直接连接符 21"/>
          <p:cNvSpPr>
            <a:spLocks noChangeShapeType="1"/>
          </p:cNvSpPr>
          <p:nvPr/>
        </p:nvSpPr>
        <p:spPr bwMode="auto">
          <a:xfrm rot="5400000">
            <a:off x="8209757" y="1100933"/>
            <a:ext cx="0" cy="5903913"/>
          </a:xfrm>
          <a:prstGeom prst="line">
            <a:avLst/>
          </a:prstGeom>
          <a:noFill/>
          <a:ln w="12700">
            <a:solidFill>
              <a:srgbClr val="FFFFFF">
                <a:alpha val="50195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4" name="等腰三角形 24"/>
          <p:cNvSpPr>
            <a:spLocks noChangeArrowheads="1"/>
          </p:cNvSpPr>
          <p:nvPr/>
        </p:nvSpPr>
        <p:spPr bwMode="auto">
          <a:xfrm>
            <a:off x="2155826" y="4867277"/>
            <a:ext cx="2155825" cy="1990725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2535" name="等腰三角形 26"/>
          <p:cNvSpPr>
            <a:spLocks noChangeArrowheads="1"/>
          </p:cNvSpPr>
          <p:nvPr/>
        </p:nvSpPr>
        <p:spPr bwMode="auto">
          <a:xfrm flipV="1">
            <a:off x="868364" y="0"/>
            <a:ext cx="4738687" cy="4375150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2536" name="等腰三角形 28"/>
          <p:cNvSpPr>
            <a:spLocks noChangeArrowheads="1"/>
          </p:cNvSpPr>
          <p:nvPr/>
        </p:nvSpPr>
        <p:spPr bwMode="auto">
          <a:xfrm flipV="1">
            <a:off x="1177925" y="-19050"/>
            <a:ext cx="4140200" cy="3822700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2537" name="文本框 29"/>
          <p:cNvSpPr>
            <a:spLocks noChangeArrowheads="1"/>
          </p:cNvSpPr>
          <p:nvPr/>
        </p:nvSpPr>
        <p:spPr bwMode="auto">
          <a:xfrm>
            <a:off x="2463801" y="428625"/>
            <a:ext cx="1717137" cy="186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500" b="1">
                <a:solidFill>
                  <a:srgbClr val="093255"/>
                </a:solidFill>
                <a:latin typeface="Impact" pitchFamily="34" charset="0"/>
                <a:sym typeface="Impact" pitchFamily="34" charset="0"/>
              </a:rPr>
              <a:t>02</a:t>
            </a:r>
            <a:endParaRPr lang="zh-CN" altLang="en-US" sz="11500" b="1">
              <a:solidFill>
                <a:srgbClr val="093255"/>
              </a:solidFill>
              <a:latin typeface="Impact" pitchFamily="34" charset="0"/>
              <a:sym typeface="Impact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23586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3587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3555" name="文本框 4"/>
          <p:cNvSpPr>
            <a:spLocks noChangeArrowheads="1"/>
          </p:cNvSpPr>
          <p:nvPr/>
        </p:nvSpPr>
        <p:spPr bwMode="auto">
          <a:xfrm>
            <a:off x="4070352" y="247651"/>
            <a:ext cx="40254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23556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23584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3585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3557" name="任意多边形 8"/>
          <p:cNvSpPr>
            <a:spLocks noChangeArrowheads="1"/>
          </p:cNvSpPr>
          <p:nvPr/>
        </p:nvSpPr>
        <p:spPr bwMode="auto">
          <a:xfrm>
            <a:off x="1063626" y="2259013"/>
            <a:ext cx="3006725" cy="2443162"/>
          </a:xfrm>
          <a:custGeom>
            <a:avLst/>
            <a:gdLst>
              <a:gd name="T0" fmla="*/ 538261 w 4506439"/>
              <a:gd name="T1" fmla="*/ 0 h 3710895"/>
              <a:gd name="T2" fmla="*/ 787388 w 4506439"/>
              <a:gd name="T3" fmla="*/ 0 h 3710895"/>
              <a:gd name="T4" fmla="*/ 1338487 w 4506439"/>
              <a:gd name="T5" fmla="*/ 0 h 3710895"/>
              <a:gd name="T6" fmla="*/ 1338487 w 4506439"/>
              <a:gd name="T7" fmla="*/ 529504 h 3710895"/>
              <a:gd name="T8" fmla="*/ 1338487 w 4506439"/>
              <a:gd name="T9" fmla="*/ 548321 h 3710895"/>
              <a:gd name="T10" fmla="*/ 1337498 w 4506439"/>
              <a:gd name="T11" fmla="*/ 548321 h 3710895"/>
              <a:gd name="T12" fmla="*/ 1335642 w 4506439"/>
              <a:gd name="T13" fmla="*/ 583643 h 3710895"/>
              <a:gd name="T14" fmla="*/ 840258 w 4506439"/>
              <a:gd name="T15" fmla="*/ 1056603 h 3710895"/>
              <a:gd name="T16" fmla="*/ 831683 w 4506439"/>
              <a:gd name="T17" fmla="*/ 1056993 h 3710895"/>
              <a:gd name="T18" fmla="*/ 831683 w 4506439"/>
              <a:gd name="T19" fmla="*/ 1059008 h 3710895"/>
              <a:gd name="T20" fmla="*/ 787388 w 4506439"/>
              <a:gd name="T21" fmla="*/ 1059008 h 3710895"/>
              <a:gd name="T22" fmla="*/ 551104 w 4506439"/>
              <a:gd name="T23" fmla="*/ 1059008 h 3710895"/>
              <a:gd name="T24" fmla="*/ 551098 w 4506439"/>
              <a:gd name="T25" fmla="*/ 1059009 h 3710895"/>
              <a:gd name="T26" fmla="*/ 551092 w 4506439"/>
              <a:gd name="T27" fmla="*/ 1059008 h 3710895"/>
              <a:gd name="T28" fmla="*/ 0 w 4506439"/>
              <a:gd name="T29" fmla="*/ 1059008 h 3710895"/>
              <a:gd name="T30" fmla="*/ 0 w 4506439"/>
              <a:gd name="T31" fmla="*/ 548321 h 3710895"/>
              <a:gd name="T32" fmla="*/ 989 w 4506439"/>
              <a:gd name="T33" fmla="*/ 548321 h 3710895"/>
              <a:gd name="T34" fmla="*/ 0 w 4506439"/>
              <a:gd name="T35" fmla="*/ 529504 h 3710895"/>
              <a:gd name="T36" fmla="*/ 494752 w 4506439"/>
              <a:gd name="T37" fmla="*/ 2734 h 3710895"/>
              <a:gd name="T38" fmla="*/ 538261 w 4506439"/>
              <a:gd name="T39" fmla="*/ 623 h 371089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506439"/>
              <a:gd name="T61" fmla="*/ 0 h 3710895"/>
              <a:gd name="T62" fmla="*/ 4506439 w 4506439"/>
              <a:gd name="T63" fmla="*/ 3710895 h 371089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506439" h="3710895">
                <a:moveTo>
                  <a:pt x="1812225" y="0"/>
                </a:moveTo>
                <a:lnTo>
                  <a:pt x="2650992" y="0"/>
                </a:lnTo>
                <a:lnTo>
                  <a:pt x="4506439" y="0"/>
                </a:lnTo>
                <a:lnTo>
                  <a:pt x="4506439" y="1855447"/>
                </a:lnTo>
                <a:lnTo>
                  <a:pt x="4506439" y="1921383"/>
                </a:lnTo>
                <a:lnTo>
                  <a:pt x="4503110" y="1921383"/>
                </a:lnTo>
                <a:lnTo>
                  <a:pt x="4496860" y="2045156"/>
                </a:lnTo>
                <a:cubicBezTo>
                  <a:pt x="4407781" y="2922300"/>
                  <a:pt x="3707736" y="3618827"/>
                  <a:pt x="2828995" y="3702466"/>
                </a:cubicBezTo>
                <a:lnTo>
                  <a:pt x="2800124" y="3703833"/>
                </a:lnTo>
                <a:lnTo>
                  <a:pt x="2800124" y="3710894"/>
                </a:lnTo>
                <a:lnTo>
                  <a:pt x="2650992" y="3710894"/>
                </a:lnTo>
                <a:lnTo>
                  <a:pt x="1855467" y="3710894"/>
                </a:lnTo>
                <a:lnTo>
                  <a:pt x="1855447" y="3710895"/>
                </a:lnTo>
                <a:lnTo>
                  <a:pt x="1855427" y="3710894"/>
                </a:lnTo>
                <a:lnTo>
                  <a:pt x="0" y="3710894"/>
                </a:lnTo>
                <a:lnTo>
                  <a:pt x="0" y="1921385"/>
                </a:lnTo>
                <a:lnTo>
                  <a:pt x="3330" y="1921385"/>
                </a:lnTo>
                <a:lnTo>
                  <a:pt x="0" y="1855448"/>
                </a:lnTo>
                <a:cubicBezTo>
                  <a:pt x="0" y="894759"/>
                  <a:pt x="730118" y="104598"/>
                  <a:pt x="1665738" y="9581"/>
                </a:cubicBezTo>
                <a:lnTo>
                  <a:pt x="1812225" y="2184"/>
                </a:lnTo>
                <a:lnTo>
                  <a:pt x="1812225" y="0"/>
                </a:lnTo>
                <a:close/>
              </a:path>
            </a:pathLst>
          </a:cu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58" name="任意多边形 9"/>
          <p:cNvSpPr>
            <a:spLocks noChangeArrowheads="1"/>
          </p:cNvSpPr>
          <p:nvPr/>
        </p:nvSpPr>
        <p:spPr bwMode="auto">
          <a:xfrm>
            <a:off x="4595814" y="2259013"/>
            <a:ext cx="3006725" cy="2443162"/>
          </a:xfrm>
          <a:custGeom>
            <a:avLst/>
            <a:gdLst>
              <a:gd name="T0" fmla="*/ 538261 w 4506439"/>
              <a:gd name="T1" fmla="*/ 0 h 3710895"/>
              <a:gd name="T2" fmla="*/ 787388 w 4506439"/>
              <a:gd name="T3" fmla="*/ 0 h 3710895"/>
              <a:gd name="T4" fmla="*/ 1338487 w 4506439"/>
              <a:gd name="T5" fmla="*/ 0 h 3710895"/>
              <a:gd name="T6" fmla="*/ 1338487 w 4506439"/>
              <a:gd name="T7" fmla="*/ 529504 h 3710895"/>
              <a:gd name="T8" fmla="*/ 1338487 w 4506439"/>
              <a:gd name="T9" fmla="*/ 548321 h 3710895"/>
              <a:gd name="T10" fmla="*/ 1337498 w 4506439"/>
              <a:gd name="T11" fmla="*/ 548321 h 3710895"/>
              <a:gd name="T12" fmla="*/ 1335642 w 4506439"/>
              <a:gd name="T13" fmla="*/ 583643 h 3710895"/>
              <a:gd name="T14" fmla="*/ 840258 w 4506439"/>
              <a:gd name="T15" fmla="*/ 1056603 h 3710895"/>
              <a:gd name="T16" fmla="*/ 831683 w 4506439"/>
              <a:gd name="T17" fmla="*/ 1056993 h 3710895"/>
              <a:gd name="T18" fmla="*/ 831683 w 4506439"/>
              <a:gd name="T19" fmla="*/ 1059008 h 3710895"/>
              <a:gd name="T20" fmla="*/ 787388 w 4506439"/>
              <a:gd name="T21" fmla="*/ 1059008 h 3710895"/>
              <a:gd name="T22" fmla="*/ 551104 w 4506439"/>
              <a:gd name="T23" fmla="*/ 1059008 h 3710895"/>
              <a:gd name="T24" fmla="*/ 551098 w 4506439"/>
              <a:gd name="T25" fmla="*/ 1059009 h 3710895"/>
              <a:gd name="T26" fmla="*/ 551092 w 4506439"/>
              <a:gd name="T27" fmla="*/ 1059008 h 3710895"/>
              <a:gd name="T28" fmla="*/ 0 w 4506439"/>
              <a:gd name="T29" fmla="*/ 1059008 h 3710895"/>
              <a:gd name="T30" fmla="*/ 0 w 4506439"/>
              <a:gd name="T31" fmla="*/ 548321 h 3710895"/>
              <a:gd name="T32" fmla="*/ 989 w 4506439"/>
              <a:gd name="T33" fmla="*/ 548321 h 3710895"/>
              <a:gd name="T34" fmla="*/ 0 w 4506439"/>
              <a:gd name="T35" fmla="*/ 529504 h 3710895"/>
              <a:gd name="T36" fmla="*/ 494752 w 4506439"/>
              <a:gd name="T37" fmla="*/ 2734 h 3710895"/>
              <a:gd name="T38" fmla="*/ 538261 w 4506439"/>
              <a:gd name="T39" fmla="*/ 623 h 371089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506439"/>
              <a:gd name="T61" fmla="*/ 0 h 3710895"/>
              <a:gd name="T62" fmla="*/ 4506439 w 4506439"/>
              <a:gd name="T63" fmla="*/ 3710895 h 371089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506439" h="3710895">
                <a:moveTo>
                  <a:pt x="1812225" y="0"/>
                </a:moveTo>
                <a:lnTo>
                  <a:pt x="2650992" y="0"/>
                </a:lnTo>
                <a:lnTo>
                  <a:pt x="4506439" y="0"/>
                </a:lnTo>
                <a:lnTo>
                  <a:pt x="4506439" y="1855447"/>
                </a:lnTo>
                <a:lnTo>
                  <a:pt x="4506439" y="1921383"/>
                </a:lnTo>
                <a:lnTo>
                  <a:pt x="4503110" y="1921383"/>
                </a:lnTo>
                <a:lnTo>
                  <a:pt x="4496860" y="2045156"/>
                </a:lnTo>
                <a:cubicBezTo>
                  <a:pt x="4407781" y="2922300"/>
                  <a:pt x="3707736" y="3618827"/>
                  <a:pt x="2828995" y="3702466"/>
                </a:cubicBezTo>
                <a:lnTo>
                  <a:pt x="2800124" y="3703833"/>
                </a:lnTo>
                <a:lnTo>
                  <a:pt x="2800124" y="3710894"/>
                </a:lnTo>
                <a:lnTo>
                  <a:pt x="2650992" y="3710894"/>
                </a:lnTo>
                <a:lnTo>
                  <a:pt x="1855467" y="3710894"/>
                </a:lnTo>
                <a:lnTo>
                  <a:pt x="1855447" y="3710895"/>
                </a:lnTo>
                <a:lnTo>
                  <a:pt x="1855427" y="3710894"/>
                </a:lnTo>
                <a:lnTo>
                  <a:pt x="0" y="3710894"/>
                </a:lnTo>
                <a:lnTo>
                  <a:pt x="0" y="1921385"/>
                </a:lnTo>
                <a:lnTo>
                  <a:pt x="3330" y="1921385"/>
                </a:lnTo>
                <a:lnTo>
                  <a:pt x="0" y="1855448"/>
                </a:lnTo>
                <a:cubicBezTo>
                  <a:pt x="0" y="894759"/>
                  <a:pt x="730118" y="104598"/>
                  <a:pt x="1665738" y="9581"/>
                </a:cubicBezTo>
                <a:lnTo>
                  <a:pt x="1812225" y="2184"/>
                </a:lnTo>
                <a:lnTo>
                  <a:pt x="1812225" y="0"/>
                </a:lnTo>
                <a:close/>
              </a:path>
            </a:pathLst>
          </a:cu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59" name="任意多边形 10"/>
          <p:cNvSpPr>
            <a:spLocks noChangeArrowheads="1"/>
          </p:cNvSpPr>
          <p:nvPr/>
        </p:nvSpPr>
        <p:spPr bwMode="auto">
          <a:xfrm>
            <a:off x="8128000" y="2259013"/>
            <a:ext cx="3006725" cy="2443162"/>
          </a:xfrm>
          <a:custGeom>
            <a:avLst/>
            <a:gdLst>
              <a:gd name="T0" fmla="*/ 538261 w 4506439"/>
              <a:gd name="T1" fmla="*/ 0 h 3710895"/>
              <a:gd name="T2" fmla="*/ 787388 w 4506439"/>
              <a:gd name="T3" fmla="*/ 0 h 3710895"/>
              <a:gd name="T4" fmla="*/ 1338487 w 4506439"/>
              <a:gd name="T5" fmla="*/ 0 h 3710895"/>
              <a:gd name="T6" fmla="*/ 1338487 w 4506439"/>
              <a:gd name="T7" fmla="*/ 529504 h 3710895"/>
              <a:gd name="T8" fmla="*/ 1338487 w 4506439"/>
              <a:gd name="T9" fmla="*/ 548321 h 3710895"/>
              <a:gd name="T10" fmla="*/ 1337498 w 4506439"/>
              <a:gd name="T11" fmla="*/ 548321 h 3710895"/>
              <a:gd name="T12" fmla="*/ 1335642 w 4506439"/>
              <a:gd name="T13" fmla="*/ 583643 h 3710895"/>
              <a:gd name="T14" fmla="*/ 840258 w 4506439"/>
              <a:gd name="T15" fmla="*/ 1056603 h 3710895"/>
              <a:gd name="T16" fmla="*/ 831683 w 4506439"/>
              <a:gd name="T17" fmla="*/ 1056993 h 3710895"/>
              <a:gd name="T18" fmla="*/ 831683 w 4506439"/>
              <a:gd name="T19" fmla="*/ 1059008 h 3710895"/>
              <a:gd name="T20" fmla="*/ 787388 w 4506439"/>
              <a:gd name="T21" fmla="*/ 1059008 h 3710895"/>
              <a:gd name="T22" fmla="*/ 551104 w 4506439"/>
              <a:gd name="T23" fmla="*/ 1059008 h 3710895"/>
              <a:gd name="T24" fmla="*/ 551098 w 4506439"/>
              <a:gd name="T25" fmla="*/ 1059009 h 3710895"/>
              <a:gd name="T26" fmla="*/ 551092 w 4506439"/>
              <a:gd name="T27" fmla="*/ 1059008 h 3710895"/>
              <a:gd name="T28" fmla="*/ 0 w 4506439"/>
              <a:gd name="T29" fmla="*/ 1059008 h 3710895"/>
              <a:gd name="T30" fmla="*/ 0 w 4506439"/>
              <a:gd name="T31" fmla="*/ 548321 h 3710895"/>
              <a:gd name="T32" fmla="*/ 989 w 4506439"/>
              <a:gd name="T33" fmla="*/ 548321 h 3710895"/>
              <a:gd name="T34" fmla="*/ 0 w 4506439"/>
              <a:gd name="T35" fmla="*/ 529504 h 3710895"/>
              <a:gd name="T36" fmla="*/ 494752 w 4506439"/>
              <a:gd name="T37" fmla="*/ 2734 h 3710895"/>
              <a:gd name="T38" fmla="*/ 538261 w 4506439"/>
              <a:gd name="T39" fmla="*/ 623 h 371089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506439"/>
              <a:gd name="T61" fmla="*/ 0 h 3710895"/>
              <a:gd name="T62" fmla="*/ 4506439 w 4506439"/>
              <a:gd name="T63" fmla="*/ 3710895 h 371089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506439" h="3710895">
                <a:moveTo>
                  <a:pt x="1812225" y="0"/>
                </a:moveTo>
                <a:lnTo>
                  <a:pt x="2650992" y="0"/>
                </a:lnTo>
                <a:lnTo>
                  <a:pt x="4506439" y="0"/>
                </a:lnTo>
                <a:lnTo>
                  <a:pt x="4506439" y="1855447"/>
                </a:lnTo>
                <a:lnTo>
                  <a:pt x="4506439" y="1921383"/>
                </a:lnTo>
                <a:lnTo>
                  <a:pt x="4503110" y="1921383"/>
                </a:lnTo>
                <a:lnTo>
                  <a:pt x="4496860" y="2045156"/>
                </a:lnTo>
                <a:cubicBezTo>
                  <a:pt x="4407781" y="2922300"/>
                  <a:pt x="3707736" y="3618827"/>
                  <a:pt x="2828995" y="3702466"/>
                </a:cubicBezTo>
                <a:lnTo>
                  <a:pt x="2800124" y="3703833"/>
                </a:lnTo>
                <a:lnTo>
                  <a:pt x="2800124" y="3710894"/>
                </a:lnTo>
                <a:lnTo>
                  <a:pt x="2650992" y="3710894"/>
                </a:lnTo>
                <a:lnTo>
                  <a:pt x="1855467" y="3710894"/>
                </a:lnTo>
                <a:lnTo>
                  <a:pt x="1855447" y="3710895"/>
                </a:lnTo>
                <a:lnTo>
                  <a:pt x="1855427" y="3710894"/>
                </a:lnTo>
                <a:lnTo>
                  <a:pt x="0" y="3710894"/>
                </a:lnTo>
                <a:lnTo>
                  <a:pt x="0" y="1921385"/>
                </a:lnTo>
                <a:lnTo>
                  <a:pt x="3330" y="1921385"/>
                </a:lnTo>
                <a:lnTo>
                  <a:pt x="0" y="1855448"/>
                </a:lnTo>
                <a:cubicBezTo>
                  <a:pt x="0" y="894759"/>
                  <a:pt x="730118" y="104598"/>
                  <a:pt x="1665738" y="9581"/>
                </a:cubicBezTo>
                <a:lnTo>
                  <a:pt x="1812225" y="2184"/>
                </a:lnTo>
                <a:lnTo>
                  <a:pt x="1812225" y="0"/>
                </a:lnTo>
                <a:close/>
              </a:path>
            </a:pathLst>
          </a:cu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0" name="任意多边形 11"/>
          <p:cNvSpPr>
            <a:spLocks noChangeArrowheads="1"/>
          </p:cNvSpPr>
          <p:nvPr/>
        </p:nvSpPr>
        <p:spPr bwMode="auto">
          <a:xfrm>
            <a:off x="1243014" y="2259013"/>
            <a:ext cx="2640012" cy="2443162"/>
          </a:xfrm>
          <a:custGeom>
            <a:avLst/>
            <a:gdLst>
              <a:gd name="T0" fmla="*/ 364359 w 4506439"/>
              <a:gd name="T1" fmla="*/ 0 h 3710895"/>
              <a:gd name="T2" fmla="*/ 532998 w 4506439"/>
              <a:gd name="T3" fmla="*/ 0 h 3710895"/>
              <a:gd name="T4" fmla="*/ 906047 w 4506439"/>
              <a:gd name="T5" fmla="*/ 0 h 3710895"/>
              <a:gd name="T6" fmla="*/ 906047 w 4506439"/>
              <a:gd name="T7" fmla="*/ 529504 h 3710895"/>
              <a:gd name="T8" fmla="*/ 906047 w 4506439"/>
              <a:gd name="T9" fmla="*/ 548321 h 3710895"/>
              <a:gd name="T10" fmla="*/ 905378 w 4506439"/>
              <a:gd name="T11" fmla="*/ 548321 h 3710895"/>
              <a:gd name="T12" fmla="*/ 904121 w 4506439"/>
              <a:gd name="T13" fmla="*/ 583643 h 3710895"/>
              <a:gd name="T14" fmla="*/ 568786 w 4506439"/>
              <a:gd name="T15" fmla="*/ 1056603 h 3710895"/>
              <a:gd name="T16" fmla="*/ 562982 w 4506439"/>
              <a:gd name="T17" fmla="*/ 1056993 h 3710895"/>
              <a:gd name="T18" fmla="*/ 562982 w 4506439"/>
              <a:gd name="T19" fmla="*/ 1059008 h 3710895"/>
              <a:gd name="T20" fmla="*/ 532998 w 4506439"/>
              <a:gd name="T21" fmla="*/ 1059008 h 3710895"/>
              <a:gd name="T22" fmla="*/ 373053 w 4506439"/>
              <a:gd name="T23" fmla="*/ 1059008 h 3710895"/>
              <a:gd name="T24" fmla="*/ 373049 w 4506439"/>
              <a:gd name="T25" fmla="*/ 1059009 h 3710895"/>
              <a:gd name="T26" fmla="*/ 373045 w 4506439"/>
              <a:gd name="T27" fmla="*/ 1059008 h 3710895"/>
              <a:gd name="T28" fmla="*/ 0 w 4506439"/>
              <a:gd name="T29" fmla="*/ 1059008 h 3710895"/>
              <a:gd name="T30" fmla="*/ 0 w 4506439"/>
              <a:gd name="T31" fmla="*/ 548321 h 3710895"/>
              <a:gd name="T32" fmla="*/ 670 w 4506439"/>
              <a:gd name="T33" fmla="*/ 548321 h 3710895"/>
              <a:gd name="T34" fmla="*/ 0 w 4506439"/>
              <a:gd name="T35" fmla="*/ 529504 h 3710895"/>
              <a:gd name="T36" fmla="*/ 334907 w 4506439"/>
              <a:gd name="T37" fmla="*/ 2734 h 3710895"/>
              <a:gd name="T38" fmla="*/ 364359 w 4506439"/>
              <a:gd name="T39" fmla="*/ 623 h 371089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506439"/>
              <a:gd name="T61" fmla="*/ 0 h 3710895"/>
              <a:gd name="T62" fmla="*/ 4506439 w 4506439"/>
              <a:gd name="T63" fmla="*/ 3710895 h 371089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506439" h="3710895">
                <a:moveTo>
                  <a:pt x="1812225" y="0"/>
                </a:moveTo>
                <a:lnTo>
                  <a:pt x="2650992" y="0"/>
                </a:lnTo>
                <a:lnTo>
                  <a:pt x="4506439" y="0"/>
                </a:lnTo>
                <a:lnTo>
                  <a:pt x="4506439" y="1855447"/>
                </a:lnTo>
                <a:lnTo>
                  <a:pt x="4506439" y="1921383"/>
                </a:lnTo>
                <a:lnTo>
                  <a:pt x="4503110" y="1921383"/>
                </a:lnTo>
                <a:lnTo>
                  <a:pt x="4496860" y="2045156"/>
                </a:lnTo>
                <a:cubicBezTo>
                  <a:pt x="4407781" y="2922300"/>
                  <a:pt x="3707736" y="3618827"/>
                  <a:pt x="2828995" y="3702466"/>
                </a:cubicBezTo>
                <a:lnTo>
                  <a:pt x="2800124" y="3703833"/>
                </a:lnTo>
                <a:lnTo>
                  <a:pt x="2800124" y="3710894"/>
                </a:lnTo>
                <a:lnTo>
                  <a:pt x="2650992" y="3710894"/>
                </a:lnTo>
                <a:lnTo>
                  <a:pt x="1855467" y="3710894"/>
                </a:lnTo>
                <a:lnTo>
                  <a:pt x="1855447" y="3710895"/>
                </a:lnTo>
                <a:lnTo>
                  <a:pt x="1855427" y="3710894"/>
                </a:lnTo>
                <a:lnTo>
                  <a:pt x="0" y="3710894"/>
                </a:lnTo>
                <a:lnTo>
                  <a:pt x="0" y="1921385"/>
                </a:lnTo>
                <a:lnTo>
                  <a:pt x="3330" y="1921385"/>
                </a:lnTo>
                <a:lnTo>
                  <a:pt x="0" y="1855448"/>
                </a:lnTo>
                <a:cubicBezTo>
                  <a:pt x="0" y="894759"/>
                  <a:pt x="730118" y="104598"/>
                  <a:pt x="1665738" y="9581"/>
                </a:cubicBezTo>
                <a:lnTo>
                  <a:pt x="1812225" y="2184"/>
                </a:lnTo>
                <a:lnTo>
                  <a:pt x="1812225" y="0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1" name="任意多边形 12"/>
          <p:cNvSpPr>
            <a:spLocks noChangeArrowheads="1"/>
          </p:cNvSpPr>
          <p:nvPr/>
        </p:nvSpPr>
        <p:spPr bwMode="auto">
          <a:xfrm>
            <a:off x="4773614" y="2259013"/>
            <a:ext cx="2640012" cy="2443162"/>
          </a:xfrm>
          <a:custGeom>
            <a:avLst/>
            <a:gdLst>
              <a:gd name="T0" fmla="*/ 364359 w 4506439"/>
              <a:gd name="T1" fmla="*/ 0 h 3710895"/>
              <a:gd name="T2" fmla="*/ 532998 w 4506439"/>
              <a:gd name="T3" fmla="*/ 0 h 3710895"/>
              <a:gd name="T4" fmla="*/ 906047 w 4506439"/>
              <a:gd name="T5" fmla="*/ 0 h 3710895"/>
              <a:gd name="T6" fmla="*/ 906047 w 4506439"/>
              <a:gd name="T7" fmla="*/ 529504 h 3710895"/>
              <a:gd name="T8" fmla="*/ 906047 w 4506439"/>
              <a:gd name="T9" fmla="*/ 548321 h 3710895"/>
              <a:gd name="T10" fmla="*/ 905378 w 4506439"/>
              <a:gd name="T11" fmla="*/ 548321 h 3710895"/>
              <a:gd name="T12" fmla="*/ 904121 w 4506439"/>
              <a:gd name="T13" fmla="*/ 583643 h 3710895"/>
              <a:gd name="T14" fmla="*/ 568786 w 4506439"/>
              <a:gd name="T15" fmla="*/ 1056603 h 3710895"/>
              <a:gd name="T16" fmla="*/ 562982 w 4506439"/>
              <a:gd name="T17" fmla="*/ 1056993 h 3710895"/>
              <a:gd name="T18" fmla="*/ 562982 w 4506439"/>
              <a:gd name="T19" fmla="*/ 1059008 h 3710895"/>
              <a:gd name="T20" fmla="*/ 532998 w 4506439"/>
              <a:gd name="T21" fmla="*/ 1059008 h 3710895"/>
              <a:gd name="T22" fmla="*/ 373053 w 4506439"/>
              <a:gd name="T23" fmla="*/ 1059008 h 3710895"/>
              <a:gd name="T24" fmla="*/ 373049 w 4506439"/>
              <a:gd name="T25" fmla="*/ 1059009 h 3710895"/>
              <a:gd name="T26" fmla="*/ 373045 w 4506439"/>
              <a:gd name="T27" fmla="*/ 1059008 h 3710895"/>
              <a:gd name="T28" fmla="*/ 0 w 4506439"/>
              <a:gd name="T29" fmla="*/ 1059008 h 3710895"/>
              <a:gd name="T30" fmla="*/ 0 w 4506439"/>
              <a:gd name="T31" fmla="*/ 548321 h 3710895"/>
              <a:gd name="T32" fmla="*/ 670 w 4506439"/>
              <a:gd name="T33" fmla="*/ 548321 h 3710895"/>
              <a:gd name="T34" fmla="*/ 0 w 4506439"/>
              <a:gd name="T35" fmla="*/ 529504 h 3710895"/>
              <a:gd name="T36" fmla="*/ 334907 w 4506439"/>
              <a:gd name="T37" fmla="*/ 2734 h 3710895"/>
              <a:gd name="T38" fmla="*/ 364359 w 4506439"/>
              <a:gd name="T39" fmla="*/ 623 h 371089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506439"/>
              <a:gd name="T61" fmla="*/ 0 h 3710895"/>
              <a:gd name="T62" fmla="*/ 4506439 w 4506439"/>
              <a:gd name="T63" fmla="*/ 3710895 h 371089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506439" h="3710895">
                <a:moveTo>
                  <a:pt x="1812225" y="0"/>
                </a:moveTo>
                <a:lnTo>
                  <a:pt x="2650992" y="0"/>
                </a:lnTo>
                <a:lnTo>
                  <a:pt x="4506439" y="0"/>
                </a:lnTo>
                <a:lnTo>
                  <a:pt x="4506439" y="1855447"/>
                </a:lnTo>
                <a:lnTo>
                  <a:pt x="4506439" y="1921383"/>
                </a:lnTo>
                <a:lnTo>
                  <a:pt x="4503110" y="1921383"/>
                </a:lnTo>
                <a:lnTo>
                  <a:pt x="4496860" y="2045156"/>
                </a:lnTo>
                <a:cubicBezTo>
                  <a:pt x="4407781" y="2922300"/>
                  <a:pt x="3707736" y="3618827"/>
                  <a:pt x="2828995" y="3702466"/>
                </a:cubicBezTo>
                <a:lnTo>
                  <a:pt x="2800124" y="3703833"/>
                </a:lnTo>
                <a:lnTo>
                  <a:pt x="2800124" y="3710894"/>
                </a:lnTo>
                <a:lnTo>
                  <a:pt x="2650992" y="3710894"/>
                </a:lnTo>
                <a:lnTo>
                  <a:pt x="1855467" y="3710894"/>
                </a:lnTo>
                <a:lnTo>
                  <a:pt x="1855447" y="3710895"/>
                </a:lnTo>
                <a:lnTo>
                  <a:pt x="1855427" y="3710894"/>
                </a:lnTo>
                <a:lnTo>
                  <a:pt x="0" y="3710894"/>
                </a:lnTo>
                <a:lnTo>
                  <a:pt x="0" y="1921385"/>
                </a:lnTo>
                <a:lnTo>
                  <a:pt x="3330" y="1921385"/>
                </a:lnTo>
                <a:lnTo>
                  <a:pt x="0" y="1855448"/>
                </a:lnTo>
                <a:cubicBezTo>
                  <a:pt x="0" y="894759"/>
                  <a:pt x="730118" y="104598"/>
                  <a:pt x="1665738" y="9581"/>
                </a:cubicBezTo>
                <a:lnTo>
                  <a:pt x="1812225" y="2184"/>
                </a:lnTo>
                <a:lnTo>
                  <a:pt x="1812225" y="0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2" name="任意多边形 13"/>
          <p:cNvSpPr>
            <a:spLocks noChangeArrowheads="1"/>
          </p:cNvSpPr>
          <p:nvPr/>
        </p:nvSpPr>
        <p:spPr bwMode="auto">
          <a:xfrm>
            <a:off x="8320089" y="2259013"/>
            <a:ext cx="2640012" cy="2443162"/>
          </a:xfrm>
          <a:custGeom>
            <a:avLst/>
            <a:gdLst>
              <a:gd name="T0" fmla="*/ 364359 w 4506439"/>
              <a:gd name="T1" fmla="*/ 0 h 3710895"/>
              <a:gd name="T2" fmla="*/ 532998 w 4506439"/>
              <a:gd name="T3" fmla="*/ 0 h 3710895"/>
              <a:gd name="T4" fmla="*/ 906047 w 4506439"/>
              <a:gd name="T5" fmla="*/ 0 h 3710895"/>
              <a:gd name="T6" fmla="*/ 906047 w 4506439"/>
              <a:gd name="T7" fmla="*/ 529504 h 3710895"/>
              <a:gd name="T8" fmla="*/ 906047 w 4506439"/>
              <a:gd name="T9" fmla="*/ 548321 h 3710895"/>
              <a:gd name="T10" fmla="*/ 905378 w 4506439"/>
              <a:gd name="T11" fmla="*/ 548321 h 3710895"/>
              <a:gd name="T12" fmla="*/ 904121 w 4506439"/>
              <a:gd name="T13" fmla="*/ 583643 h 3710895"/>
              <a:gd name="T14" fmla="*/ 568786 w 4506439"/>
              <a:gd name="T15" fmla="*/ 1056603 h 3710895"/>
              <a:gd name="T16" fmla="*/ 562982 w 4506439"/>
              <a:gd name="T17" fmla="*/ 1056993 h 3710895"/>
              <a:gd name="T18" fmla="*/ 562982 w 4506439"/>
              <a:gd name="T19" fmla="*/ 1059008 h 3710895"/>
              <a:gd name="T20" fmla="*/ 532998 w 4506439"/>
              <a:gd name="T21" fmla="*/ 1059008 h 3710895"/>
              <a:gd name="T22" fmla="*/ 373053 w 4506439"/>
              <a:gd name="T23" fmla="*/ 1059008 h 3710895"/>
              <a:gd name="T24" fmla="*/ 373049 w 4506439"/>
              <a:gd name="T25" fmla="*/ 1059009 h 3710895"/>
              <a:gd name="T26" fmla="*/ 373045 w 4506439"/>
              <a:gd name="T27" fmla="*/ 1059008 h 3710895"/>
              <a:gd name="T28" fmla="*/ 0 w 4506439"/>
              <a:gd name="T29" fmla="*/ 1059008 h 3710895"/>
              <a:gd name="T30" fmla="*/ 0 w 4506439"/>
              <a:gd name="T31" fmla="*/ 548321 h 3710895"/>
              <a:gd name="T32" fmla="*/ 670 w 4506439"/>
              <a:gd name="T33" fmla="*/ 548321 h 3710895"/>
              <a:gd name="T34" fmla="*/ 0 w 4506439"/>
              <a:gd name="T35" fmla="*/ 529504 h 3710895"/>
              <a:gd name="T36" fmla="*/ 334907 w 4506439"/>
              <a:gd name="T37" fmla="*/ 2734 h 3710895"/>
              <a:gd name="T38" fmla="*/ 364359 w 4506439"/>
              <a:gd name="T39" fmla="*/ 623 h 371089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506439"/>
              <a:gd name="T61" fmla="*/ 0 h 3710895"/>
              <a:gd name="T62" fmla="*/ 4506439 w 4506439"/>
              <a:gd name="T63" fmla="*/ 3710895 h 371089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506439" h="3710895">
                <a:moveTo>
                  <a:pt x="1812225" y="0"/>
                </a:moveTo>
                <a:lnTo>
                  <a:pt x="2650992" y="0"/>
                </a:lnTo>
                <a:lnTo>
                  <a:pt x="4506439" y="0"/>
                </a:lnTo>
                <a:lnTo>
                  <a:pt x="4506439" y="1855447"/>
                </a:lnTo>
                <a:lnTo>
                  <a:pt x="4506439" y="1921383"/>
                </a:lnTo>
                <a:lnTo>
                  <a:pt x="4503110" y="1921383"/>
                </a:lnTo>
                <a:lnTo>
                  <a:pt x="4496860" y="2045156"/>
                </a:lnTo>
                <a:cubicBezTo>
                  <a:pt x="4407781" y="2922300"/>
                  <a:pt x="3707736" y="3618827"/>
                  <a:pt x="2828995" y="3702466"/>
                </a:cubicBezTo>
                <a:lnTo>
                  <a:pt x="2800124" y="3703833"/>
                </a:lnTo>
                <a:lnTo>
                  <a:pt x="2800124" y="3710894"/>
                </a:lnTo>
                <a:lnTo>
                  <a:pt x="2650992" y="3710894"/>
                </a:lnTo>
                <a:lnTo>
                  <a:pt x="1855467" y="3710894"/>
                </a:lnTo>
                <a:lnTo>
                  <a:pt x="1855447" y="3710895"/>
                </a:lnTo>
                <a:lnTo>
                  <a:pt x="1855427" y="3710894"/>
                </a:lnTo>
                <a:lnTo>
                  <a:pt x="0" y="3710894"/>
                </a:lnTo>
                <a:lnTo>
                  <a:pt x="0" y="1921385"/>
                </a:lnTo>
                <a:lnTo>
                  <a:pt x="3330" y="1921385"/>
                </a:lnTo>
                <a:lnTo>
                  <a:pt x="0" y="1855448"/>
                </a:lnTo>
                <a:cubicBezTo>
                  <a:pt x="0" y="894759"/>
                  <a:pt x="730118" y="104598"/>
                  <a:pt x="1665738" y="9581"/>
                </a:cubicBezTo>
                <a:lnTo>
                  <a:pt x="1812225" y="2184"/>
                </a:lnTo>
                <a:lnTo>
                  <a:pt x="1812225" y="0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3" name="直接连接符 14"/>
          <p:cNvSpPr>
            <a:spLocks noChangeShapeType="1"/>
          </p:cNvSpPr>
          <p:nvPr/>
        </p:nvSpPr>
        <p:spPr bwMode="auto">
          <a:xfrm>
            <a:off x="1714502" y="2906713"/>
            <a:ext cx="1820863" cy="0"/>
          </a:xfrm>
          <a:prstGeom prst="line">
            <a:avLst/>
          </a:prstGeom>
          <a:noFill/>
          <a:ln w="22225">
            <a:solidFill>
              <a:srgbClr val="07375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4" name="直接连接符 29"/>
          <p:cNvSpPr>
            <a:spLocks noChangeShapeType="1"/>
          </p:cNvSpPr>
          <p:nvPr/>
        </p:nvSpPr>
        <p:spPr bwMode="auto">
          <a:xfrm>
            <a:off x="5227638" y="2911475"/>
            <a:ext cx="1820863" cy="0"/>
          </a:xfrm>
          <a:prstGeom prst="line">
            <a:avLst/>
          </a:prstGeom>
          <a:noFill/>
          <a:ln w="22225">
            <a:solidFill>
              <a:srgbClr val="07375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5" name="直接连接符 30"/>
          <p:cNvSpPr>
            <a:spLocks noChangeShapeType="1"/>
          </p:cNvSpPr>
          <p:nvPr/>
        </p:nvSpPr>
        <p:spPr bwMode="auto">
          <a:xfrm>
            <a:off x="8729663" y="2936875"/>
            <a:ext cx="1820863" cy="0"/>
          </a:xfrm>
          <a:prstGeom prst="line">
            <a:avLst/>
          </a:prstGeom>
          <a:noFill/>
          <a:ln w="22225">
            <a:solidFill>
              <a:srgbClr val="07375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6" name="文本框 31"/>
          <p:cNvSpPr>
            <a:spLocks noChangeArrowheads="1"/>
          </p:cNvSpPr>
          <p:nvPr/>
        </p:nvSpPr>
        <p:spPr bwMode="auto">
          <a:xfrm>
            <a:off x="1352551" y="3152776"/>
            <a:ext cx="240322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000" b="1">
                <a:solidFill>
                  <a:schemeClr val="bg1"/>
                </a:solidFill>
              </a:rPr>
              <a:t>  </a:t>
            </a:r>
            <a:r>
              <a:rPr lang="en-US" altLang="zh-CN" sz="1600" b="1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zh-CN" altLang="en-US" sz="1600" b="1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</a:t>
            </a:r>
            <a:endParaRPr lang="zh-CN" altLang="en-US" sz="1200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narrative thought  Click here</a:t>
            </a:r>
            <a:endParaRPr lang="zh-CN" altLang="en-US" sz="1200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to add  you to the  center of the </a:t>
            </a:r>
            <a:endParaRPr lang="zh-CN" altLang="en-US" sz="1200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200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3567" name="文本框 32"/>
          <p:cNvSpPr>
            <a:spLocks noChangeArrowheads="1"/>
          </p:cNvSpPr>
          <p:nvPr/>
        </p:nvSpPr>
        <p:spPr bwMode="auto">
          <a:xfrm>
            <a:off x="4862513" y="3141664"/>
            <a:ext cx="2403222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000" b="1">
                <a:solidFill>
                  <a:schemeClr val="bg1"/>
                </a:solidFill>
              </a:rPr>
              <a:t>  </a:t>
            </a:r>
            <a:r>
              <a:rPr lang="en-US" altLang="zh-CN" sz="1600" b="1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zh-CN" altLang="en-US" sz="1600" b="1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</a:t>
            </a:r>
            <a:endParaRPr lang="zh-CN" altLang="en-US" sz="1200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narrative thought  Click here</a:t>
            </a:r>
            <a:endParaRPr lang="zh-CN" altLang="en-US" sz="1200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to add  you to the  center of the </a:t>
            </a:r>
            <a:endParaRPr lang="zh-CN" altLang="en-US" sz="1200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200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0C0C0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3568" name="文本框 33"/>
          <p:cNvSpPr>
            <a:spLocks noChangeArrowheads="1"/>
          </p:cNvSpPr>
          <p:nvPr/>
        </p:nvSpPr>
        <p:spPr bwMode="auto">
          <a:xfrm>
            <a:off x="8480425" y="3141664"/>
            <a:ext cx="2403222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000" b="1">
                <a:solidFill>
                  <a:schemeClr val="bg1"/>
                </a:solidFill>
              </a:rPr>
              <a:t>  </a:t>
            </a:r>
            <a:r>
              <a:rPr lang="en-US" altLang="zh-CN" sz="1600" b="1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zh-CN" altLang="en-US" sz="1600" b="1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</a:t>
            </a:r>
            <a:endParaRPr lang="zh-CN" altLang="en-US" sz="1200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narrative thought  Click here</a:t>
            </a:r>
            <a:endParaRPr lang="zh-CN" altLang="en-US" sz="1200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to add  you to the  center of the </a:t>
            </a:r>
            <a:endParaRPr lang="zh-CN" altLang="en-US" sz="1200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200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0C0C0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3569" name="Freeform 90"/>
          <p:cNvSpPr>
            <a:spLocks noEditPoints="1" noChangeArrowheads="1"/>
          </p:cNvSpPr>
          <p:nvPr/>
        </p:nvSpPr>
        <p:spPr bwMode="auto">
          <a:xfrm>
            <a:off x="2427289" y="5708650"/>
            <a:ext cx="652463" cy="477838"/>
          </a:xfrm>
          <a:custGeom>
            <a:avLst/>
            <a:gdLst>
              <a:gd name="T0" fmla="*/ 2147483646 w 256"/>
              <a:gd name="T1" fmla="*/ 2147483646 h 186"/>
              <a:gd name="T2" fmla="*/ 2147483646 w 256"/>
              <a:gd name="T3" fmla="*/ 2147483646 h 186"/>
              <a:gd name="T4" fmla="*/ 2147483646 w 256"/>
              <a:gd name="T5" fmla="*/ 2147483646 h 186"/>
              <a:gd name="T6" fmla="*/ 2147483646 w 256"/>
              <a:gd name="T7" fmla="*/ 2147483646 h 186"/>
              <a:gd name="T8" fmla="*/ 2147483646 w 256"/>
              <a:gd name="T9" fmla="*/ 0 h 186"/>
              <a:gd name="T10" fmla="*/ 2147483646 w 256"/>
              <a:gd name="T11" fmla="*/ 2147483646 h 186"/>
              <a:gd name="T12" fmla="*/ 2147483646 w 256"/>
              <a:gd name="T13" fmla="*/ 0 h 186"/>
              <a:gd name="T14" fmla="*/ 2147483646 w 256"/>
              <a:gd name="T15" fmla="*/ 2147483646 h 186"/>
              <a:gd name="T16" fmla="*/ 2147483646 w 256"/>
              <a:gd name="T17" fmla="*/ 2147483646 h 186"/>
              <a:gd name="T18" fmla="*/ 2147483646 w 256"/>
              <a:gd name="T19" fmla="*/ 2147483646 h 186"/>
              <a:gd name="T20" fmla="*/ 2147483646 w 256"/>
              <a:gd name="T21" fmla="*/ 2147483646 h 186"/>
              <a:gd name="T22" fmla="*/ 0 w 256"/>
              <a:gd name="T23" fmla="*/ 2147483646 h 186"/>
              <a:gd name="T24" fmla="*/ 0 w 256"/>
              <a:gd name="T25" fmla="*/ 2147483646 h 186"/>
              <a:gd name="T26" fmla="*/ 2147483646 w 256"/>
              <a:gd name="T27" fmla="*/ 2147483646 h 186"/>
              <a:gd name="T28" fmla="*/ 2147483646 w 256"/>
              <a:gd name="T29" fmla="*/ 2147483646 h 186"/>
              <a:gd name="T30" fmla="*/ 2147483646 w 256"/>
              <a:gd name="T31" fmla="*/ 2147483646 h 186"/>
              <a:gd name="T32" fmla="*/ 2147483646 w 256"/>
              <a:gd name="T33" fmla="*/ 2147483646 h 186"/>
              <a:gd name="T34" fmla="*/ 2147483646 w 256"/>
              <a:gd name="T35" fmla="*/ 2147483646 h 186"/>
              <a:gd name="T36" fmla="*/ 2147483646 w 256"/>
              <a:gd name="T37" fmla="*/ 2147483646 h 186"/>
              <a:gd name="T38" fmla="*/ 2147483646 w 256"/>
              <a:gd name="T39" fmla="*/ 2147483646 h 186"/>
              <a:gd name="T40" fmla="*/ 2147483646 w 256"/>
              <a:gd name="T41" fmla="*/ 2147483646 h 186"/>
              <a:gd name="T42" fmla="*/ 2147483646 w 256"/>
              <a:gd name="T43" fmla="*/ 2147483646 h 186"/>
              <a:gd name="T44" fmla="*/ 2147483646 w 256"/>
              <a:gd name="T45" fmla="*/ 2147483646 h 186"/>
              <a:gd name="T46" fmla="*/ 2147483646 w 256"/>
              <a:gd name="T47" fmla="*/ 2147483646 h 186"/>
              <a:gd name="T48" fmla="*/ 2147483646 w 256"/>
              <a:gd name="T49" fmla="*/ 2147483646 h 186"/>
              <a:gd name="T50" fmla="*/ 2147483646 w 256"/>
              <a:gd name="T51" fmla="*/ 2147483646 h 186"/>
              <a:gd name="T52" fmla="*/ 2147483646 w 256"/>
              <a:gd name="T53" fmla="*/ 2147483646 h 186"/>
              <a:gd name="T54" fmla="*/ 2147483646 w 256"/>
              <a:gd name="T55" fmla="*/ 2147483646 h 186"/>
              <a:gd name="T56" fmla="*/ 2147483646 w 256"/>
              <a:gd name="T57" fmla="*/ 2147483646 h 186"/>
              <a:gd name="T58" fmla="*/ 2147483646 w 256"/>
              <a:gd name="T59" fmla="*/ 2147483646 h 186"/>
              <a:gd name="T60" fmla="*/ 2147483646 w 256"/>
              <a:gd name="T61" fmla="*/ 2147483646 h 186"/>
              <a:gd name="T62" fmla="*/ 2147483646 w 256"/>
              <a:gd name="T63" fmla="*/ 2147483646 h 186"/>
              <a:gd name="T64" fmla="*/ 2147483646 w 256"/>
              <a:gd name="T65" fmla="*/ 2147483646 h 186"/>
              <a:gd name="T66" fmla="*/ 2147483646 w 256"/>
              <a:gd name="T67" fmla="*/ 2147483646 h 186"/>
              <a:gd name="T68" fmla="*/ 2147483646 w 256"/>
              <a:gd name="T69" fmla="*/ 2147483646 h 186"/>
              <a:gd name="T70" fmla="*/ 2147483646 w 256"/>
              <a:gd name="T71" fmla="*/ 2147483646 h 186"/>
              <a:gd name="T72" fmla="*/ 2147483646 w 256"/>
              <a:gd name="T73" fmla="*/ 2147483646 h 186"/>
              <a:gd name="T74" fmla="*/ 2147483646 w 256"/>
              <a:gd name="T75" fmla="*/ 2147483646 h 186"/>
              <a:gd name="T76" fmla="*/ 2147483646 w 256"/>
              <a:gd name="T77" fmla="*/ 2147483646 h 186"/>
              <a:gd name="T78" fmla="*/ 2147483646 w 256"/>
              <a:gd name="T79" fmla="*/ 2147483646 h 186"/>
              <a:gd name="T80" fmla="*/ 2147483646 w 256"/>
              <a:gd name="T81" fmla="*/ 2147483646 h 186"/>
              <a:gd name="T82" fmla="*/ 2147483646 w 256"/>
              <a:gd name="T83" fmla="*/ 2147483646 h 186"/>
              <a:gd name="T84" fmla="*/ 2147483646 w 256"/>
              <a:gd name="T85" fmla="*/ 2147483646 h 186"/>
              <a:gd name="T86" fmla="*/ 2147483646 w 256"/>
              <a:gd name="T87" fmla="*/ 2147483646 h 186"/>
              <a:gd name="T88" fmla="*/ 2147483646 w 256"/>
              <a:gd name="T89" fmla="*/ 2147483646 h 186"/>
              <a:gd name="T90" fmla="*/ 2147483646 w 256"/>
              <a:gd name="T91" fmla="*/ 2147483646 h 186"/>
              <a:gd name="T92" fmla="*/ 2147483646 w 256"/>
              <a:gd name="T93" fmla="*/ 2147483646 h 186"/>
              <a:gd name="T94" fmla="*/ 2147483646 w 256"/>
              <a:gd name="T95" fmla="*/ 2147483646 h 186"/>
              <a:gd name="T96" fmla="*/ 2147483646 w 256"/>
              <a:gd name="T97" fmla="*/ 2147483646 h 186"/>
              <a:gd name="T98" fmla="*/ 2147483646 w 256"/>
              <a:gd name="T99" fmla="*/ 2147483646 h 18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56"/>
              <a:gd name="T151" fmla="*/ 0 h 186"/>
              <a:gd name="T152" fmla="*/ 256 w 256"/>
              <a:gd name="T153" fmla="*/ 186 h 18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56" h="186">
                <a:moveTo>
                  <a:pt x="248" y="22"/>
                </a:moveTo>
                <a:cubicBezTo>
                  <a:pt x="228" y="22"/>
                  <a:pt x="228" y="22"/>
                  <a:pt x="228" y="22"/>
                </a:cubicBezTo>
                <a:cubicBezTo>
                  <a:pt x="228" y="16"/>
                  <a:pt x="228" y="16"/>
                  <a:pt x="228" y="16"/>
                </a:cubicBezTo>
                <a:cubicBezTo>
                  <a:pt x="221" y="14"/>
                  <a:pt x="221" y="14"/>
                  <a:pt x="221" y="14"/>
                </a:cubicBezTo>
                <a:cubicBezTo>
                  <a:pt x="220" y="13"/>
                  <a:pt x="188" y="0"/>
                  <a:pt x="159" y="0"/>
                </a:cubicBezTo>
                <a:cubicBezTo>
                  <a:pt x="146" y="0"/>
                  <a:pt x="136" y="3"/>
                  <a:pt x="128" y="9"/>
                </a:cubicBezTo>
                <a:cubicBezTo>
                  <a:pt x="120" y="3"/>
                  <a:pt x="109" y="0"/>
                  <a:pt x="96" y="0"/>
                </a:cubicBezTo>
                <a:cubicBezTo>
                  <a:pt x="68" y="0"/>
                  <a:pt x="36" y="13"/>
                  <a:pt x="34" y="14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22"/>
                  <a:pt x="27" y="22"/>
                  <a:pt x="27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4" y="22"/>
                  <a:pt x="0" y="25"/>
                  <a:pt x="0" y="30"/>
                </a:cubicBezTo>
                <a:cubicBezTo>
                  <a:pt x="0" y="178"/>
                  <a:pt x="0" y="178"/>
                  <a:pt x="0" y="178"/>
                </a:cubicBezTo>
                <a:cubicBezTo>
                  <a:pt x="0" y="182"/>
                  <a:pt x="4" y="186"/>
                  <a:pt x="8" y="186"/>
                </a:cubicBezTo>
                <a:cubicBezTo>
                  <a:pt x="248" y="186"/>
                  <a:pt x="248" y="186"/>
                  <a:pt x="248" y="186"/>
                </a:cubicBezTo>
                <a:cubicBezTo>
                  <a:pt x="252" y="186"/>
                  <a:pt x="256" y="182"/>
                  <a:pt x="256" y="178"/>
                </a:cubicBezTo>
                <a:cubicBezTo>
                  <a:pt x="256" y="30"/>
                  <a:pt x="256" y="30"/>
                  <a:pt x="256" y="30"/>
                </a:cubicBezTo>
                <a:cubicBezTo>
                  <a:pt x="256" y="25"/>
                  <a:pt x="252" y="22"/>
                  <a:pt x="248" y="22"/>
                </a:cubicBezTo>
                <a:close/>
                <a:moveTo>
                  <a:pt x="217" y="23"/>
                </a:moveTo>
                <a:cubicBezTo>
                  <a:pt x="217" y="141"/>
                  <a:pt x="217" y="141"/>
                  <a:pt x="217" y="141"/>
                </a:cubicBezTo>
                <a:cubicBezTo>
                  <a:pt x="201" y="135"/>
                  <a:pt x="157" y="122"/>
                  <a:pt x="133" y="136"/>
                </a:cubicBezTo>
                <a:cubicBezTo>
                  <a:pt x="133" y="18"/>
                  <a:pt x="133" y="18"/>
                  <a:pt x="133" y="18"/>
                </a:cubicBezTo>
                <a:cubicBezTo>
                  <a:pt x="140" y="13"/>
                  <a:pt x="149" y="11"/>
                  <a:pt x="159" y="11"/>
                </a:cubicBezTo>
                <a:cubicBezTo>
                  <a:pt x="186" y="11"/>
                  <a:pt x="217" y="23"/>
                  <a:pt x="217" y="23"/>
                </a:cubicBezTo>
                <a:close/>
                <a:moveTo>
                  <a:pt x="205" y="148"/>
                </a:moveTo>
                <a:cubicBezTo>
                  <a:pt x="135" y="148"/>
                  <a:pt x="135" y="148"/>
                  <a:pt x="135" y="148"/>
                </a:cubicBezTo>
                <a:cubicBezTo>
                  <a:pt x="148" y="135"/>
                  <a:pt x="183" y="141"/>
                  <a:pt x="205" y="148"/>
                </a:cubicBezTo>
                <a:close/>
                <a:moveTo>
                  <a:pt x="96" y="11"/>
                </a:moveTo>
                <a:cubicBezTo>
                  <a:pt x="106" y="11"/>
                  <a:pt x="116" y="13"/>
                  <a:pt x="122" y="18"/>
                </a:cubicBezTo>
                <a:cubicBezTo>
                  <a:pt x="122" y="136"/>
                  <a:pt x="122" y="136"/>
                  <a:pt x="122" y="136"/>
                </a:cubicBezTo>
                <a:cubicBezTo>
                  <a:pt x="99" y="122"/>
                  <a:pt x="55" y="135"/>
                  <a:pt x="38" y="141"/>
                </a:cubicBezTo>
                <a:cubicBezTo>
                  <a:pt x="38" y="23"/>
                  <a:pt x="38" y="23"/>
                  <a:pt x="38" y="23"/>
                </a:cubicBezTo>
                <a:cubicBezTo>
                  <a:pt x="38" y="23"/>
                  <a:pt x="70" y="11"/>
                  <a:pt x="96" y="11"/>
                </a:cubicBezTo>
                <a:close/>
                <a:moveTo>
                  <a:pt x="121" y="148"/>
                </a:moveTo>
                <a:cubicBezTo>
                  <a:pt x="50" y="148"/>
                  <a:pt x="50" y="148"/>
                  <a:pt x="50" y="148"/>
                </a:cubicBezTo>
                <a:cubicBezTo>
                  <a:pt x="73" y="141"/>
                  <a:pt x="107" y="135"/>
                  <a:pt x="121" y="148"/>
                </a:cubicBezTo>
                <a:close/>
                <a:moveTo>
                  <a:pt x="240" y="170"/>
                </a:moveTo>
                <a:cubicBezTo>
                  <a:pt x="16" y="170"/>
                  <a:pt x="16" y="170"/>
                  <a:pt x="16" y="170"/>
                </a:cubicBezTo>
                <a:cubicBezTo>
                  <a:pt x="16" y="38"/>
                  <a:pt x="16" y="38"/>
                  <a:pt x="16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148"/>
                  <a:pt x="27" y="148"/>
                  <a:pt x="27" y="148"/>
                </a:cubicBezTo>
                <a:cubicBezTo>
                  <a:pt x="27" y="159"/>
                  <a:pt x="27" y="159"/>
                  <a:pt x="27" y="159"/>
                </a:cubicBezTo>
                <a:cubicBezTo>
                  <a:pt x="38" y="159"/>
                  <a:pt x="38" y="159"/>
                  <a:pt x="38" y="159"/>
                </a:cubicBezTo>
                <a:cubicBezTo>
                  <a:pt x="128" y="159"/>
                  <a:pt x="128" y="159"/>
                  <a:pt x="128" y="159"/>
                </a:cubicBezTo>
                <a:cubicBezTo>
                  <a:pt x="217" y="159"/>
                  <a:pt x="217" y="159"/>
                  <a:pt x="217" y="159"/>
                </a:cubicBezTo>
                <a:cubicBezTo>
                  <a:pt x="228" y="159"/>
                  <a:pt x="228" y="159"/>
                  <a:pt x="228" y="159"/>
                </a:cubicBezTo>
                <a:cubicBezTo>
                  <a:pt x="228" y="148"/>
                  <a:pt x="228" y="148"/>
                  <a:pt x="228" y="148"/>
                </a:cubicBezTo>
                <a:cubicBezTo>
                  <a:pt x="228" y="38"/>
                  <a:pt x="228" y="38"/>
                  <a:pt x="228" y="38"/>
                </a:cubicBezTo>
                <a:cubicBezTo>
                  <a:pt x="240" y="38"/>
                  <a:pt x="240" y="38"/>
                  <a:pt x="240" y="38"/>
                </a:cubicBezTo>
                <a:lnTo>
                  <a:pt x="240" y="17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70" name="文本框 35"/>
          <p:cNvSpPr>
            <a:spLocks noChangeArrowheads="1"/>
          </p:cNvSpPr>
          <p:nvPr/>
        </p:nvSpPr>
        <p:spPr bwMode="auto">
          <a:xfrm>
            <a:off x="3494089" y="5456239"/>
            <a:ext cx="661110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 Thought  Click here to add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you to the   center of the narrative thought  Click here to add  you to the center</a:t>
            </a:r>
            <a:endParaRPr lang="zh-CN" altLang="en-US" sz="16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of the  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grpSp>
        <p:nvGrpSpPr>
          <p:cNvPr id="23571" name="组合 37"/>
          <p:cNvGrpSpPr>
            <a:grpSpLocks/>
          </p:cNvGrpSpPr>
          <p:nvPr/>
        </p:nvGrpSpPr>
        <p:grpSpPr bwMode="auto">
          <a:xfrm>
            <a:off x="6007101" y="2397127"/>
            <a:ext cx="325439" cy="320675"/>
            <a:chOff x="0" y="0"/>
            <a:chExt cx="453105" cy="448433"/>
          </a:xfrm>
        </p:grpSpPr>
        <p:sp>
          <p:nvSpPr>
            <p:cNvPr id="23582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147483646 w 205"/>
                <a:gd name="T1" fmla="*/ 2147483646 h 89"/>
                <a:gd name="T2" fmla="*/ 2147483646 w 205"/>
                <a:gd name="T3" fmla="*/ 0 h 89"/>
                <a:gd name="T4" fmla="*/ 0 w 205"/>
                <a:gd name="T5" fmla="*/ 0 h 89"/>
                <a:gd name="T6" fmla="*/ 0 w 205"/>
                <a:gd name="T7" fmla="*/ 2147483646 h 89"/>
                <a:gd name="T8" fmla="*/ 2147483646 w 205"/>
                <a:gd name="T9" fmla="*/ 2147483646 h 89"/>
                <a:gd name="T10" fmla="*/ 2147483646 w 205"/>
                <a:gd name="T11" fmla="*/ 2147483646 h 89"/>
                <a:gd name="T12" fmla="*/ 2147483646 w 205"/>
                <a:gd name="T13" fmla="*/ 2147483646 h 89"/>
                <a:gd name="T14" fmla="*/ 2147483646 w 205"/>
                <a:gd name="T15" fmla="*/ 0 h 89"/>
                <a:gd name="T16" fmla="*/ 2147483646 w 205"/>
                <a:gd name="T17" fmla="*/ 0 h 89"/>
                <a:gd name="T18" fmla="*/ 2147483646 w 205"/>
                <a:gd name="T19" fmla="*/ 2147483646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07375F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3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2147483646 w 205"/>
                <a:gd name="T1" fmla="*/ 2147483646 h 118"/>
                <a:gd name="T2" fmla="*/ 2147483646 w 205"/>
                <a:gd name="T3" fmla="*/ 2147483646 h 118"/>
                <a:gd name="T4" fmla="*/ 2147483646 w 205"/>
                <a:gd name="T5" fmla="*/ 2147483646 h 118"/>
                <a:gd name="T6" fmla="*/ 2147483646 w 205"/>
                <a:gd name="T7" fmla="*/ 2147483646 h 118"/>
                <a:gd name="T8" fmla="*/ 2147483646 w 205"/>
                <a:gd name="T9" fmla="*/ 0 h 118"/>
                <a:gd name="T10" fmla="*/ 2147483646 w 205"/>
                <a:gd name="T11" fmla="*/ 0 h 118"/>
                <a:gd name="T12" fmla="*/ 2147483646 w 205"/>
                <a:gd name="T13" fmla="*/ 2147483646 h 118"/>
                <a:gd name="T14" fmla="*/ 2147483646 w 205"/>
                <a:gd name="T15" fmla="*/ 2147483646 h 118"/>
                <a:gd name="T16" fmla="*/ 2147483646 w 205"/>
                <a:gd name="T17" fmla="*/ 2147483646 h 118"/>
                <a:gd name="T18" fmla="*/ 2147483646 w 205"/>
                <a:gd name="T19" fmla="*/ 2147483646 h 118"/>
                <a:gd name="T20" fmla="*/ 0 w 205"/>
                <a:gd name="T21" fmla="*/ 2147483646 h 118"/>
                <a:gd name="T22" fmla="*/ 0 w 205"/>
                <a:gd name="T23" fmla="*/ 2147483646 h 118"/>
                <a:gd name="T24" fmla="*/ 2147483646 w 205"/>
                <a:gd name="T25" fmla="*/ 2147483646 h 118"/>
                <a:gd name="T26" fmla="*/ 2147483646 w 205"/>
                <a:gd name="T27" fmla="*/ 2147483646 h 118"/>
                <a:gd name="T28" fmla="*/ 2147483646 w 205"/>
                <a:gd name="T29" fmla="*/ 2147483646 h 118"/>
                <a:gd name="T30" fmla="*/ 2147483646 w 205"/>
                <a:gd name="T31" fmla="*/ 2147483646 h 118"/>
                <a:gd name="T32" fmla="*/ 2147483646 w 205"/>
                <a:gd name="T33" fmla="*/ 2147483646 h 118"/>
                <a:gd name="T34" fmla="*/ 2147483646 w 205"/>
                <a:gd name="T35" fmla="*/ 2147483646 h 118"/>
                <a:gd name="T36" fmla="*/ 2147483646 w 205"/>
                <a:gd name="T37" fmla="*/ 2147483646 h 118"/>
                <a:gd name="T38" fmla="*/ 2147483646 w 205"/>
                <a:gd name="T39" fmla="*/ 2147483646 h 118"/>
                <a:gd name="T40" fmla="*/ 2147483646 w 205"/>
                <a:gd name="T41" fmla="*/ 2147483646 h 118"/>
                <a:gd name="T42" fmla="*/ 2147483646 w 205"/>
                <a:gd name="T43" fmla="*/ 2147483646 h 118"/>
                <a:gd name="T44" fmla="*/ 2147483646 w 205"/>
                <a:gd name="T45" fmla="*/ 2147483646 h 118"/>
                <a:gd name="T46" fmla="*/ 2147483646 w 205"/>
                <a:gd name="T47" fmla="*/ 2147483646 h 118"/>
                <a:gd name="T48" fmla="*/ 2147483646 w 205"/>
                <a:gd name="T49" fmla="*/ 2147483646 h 118"/>
                <a:gd name="T50" fmla="*/ 2147483646 w 205"/>
                <a:gd name="T51" fmla="*/ 2147483646 h 118"/>
                <a:gd name="T52" fmla="*/ 2147483646 w 205"/>
                <a:gd name="T53" fmla="*/ 2147483646 h 118"/>
                <a:gd name="T54" fmla="*/ 2147483646 w 205"/>
                <a:gd name="T55" fmla="*/ 2147483646 h 118"/>
                <a:gd name="T56" fmla="*/ 2147483646 w 205"/>
                <a:gd name="T57" fmla="*/ 2147483646 h 118"/>
                <a:gd name="T58" fmla="*/ 2147483646 w 205"/>
                <a:gd name="T59" fmla="*/ 2147483646 h 118"/>
                <a:gd name="T60" fmla="*/ 2147483646 w 205"/>
                <a:gd name="T61" fmla="*/ 2147483646 h 118"/>
                <a:gd name="T62" fmla="*/ 2147483646 w 205"/>
                <a:gd name="T63" fmla="*/ 2147483646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07375F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572" name="组合 40"/>
          <p:cNvGrpSpPr>
            <a:grpSpLocks/>
          </p:cNvGrpSpPr>
          <p:nvPr/>
        </p:nvGrpSpPr>
        <p:grpSpPr bwMode="auto">
          <a:xfrm>
            <a:off x="2554289" y="2397125"/>
            <a:ext cx="338137" cy="361950"/>
            <a:chOff x="0" y="0"/>
            <a:chExt cx="466184" cy="501686"/>
          </a:xfrm>
        </p:grpSpPr>
        <p:sp>
          <p:nvSpPr>
            <p:cNvPr id="23577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2147483646 w 23"/>
                <a:gd name="T1" fmla="*/ 0 h 21"/>
                <a:gd name="T2" fmla="*/ 2147483646 w 23"/>
                <a:gd name="T3" fmla="*/ 2147483646 h 21"/>
                <a:gd name="T4" fmla="*/ 2147483646 w 23"/>
                <a:gd name="T5" fmla="*/ 2147483646 h 21"/>
                <a:gd name="T6" fmla="*/ 2147483646 w 23"/>
                <a:gd name="T7" fmla="*/ 2147483646 h 21"/>
                <a:gd name="T8" fmla="*/ 2147483646 w 23"/>
                <a:gd name="T9" fmla="*/ 2147483646 h 21"/>
                <a:gd name="T10" fmla="*/ 2147483646 w 23"/>
                <a:gd name="T11" fmla="*/ 2147483646 h 21"/>
                <a:gd name="T12" fmla="*/ 2147483646 w 23"/>
                <a:gd name="T13" fmla="*/ 0 h 21"/>
                <a:gd name="T14" fmla="*/ 0 w 23"/>
                <a:gd name="T15" fmla="*/ 2147483646 h 21"/>
                <a:gd name="T16" fmla="*/ 2147483646 w 23"/>
                <a:gd name="T17" fmla="*/ 2147483646 h 21"/>
                <a:gd name="T18" fmla="*/ 2147483646 w 23"/>
                <a:gd name="T19" fmla="*/ 2147483646 h 21"/>
                <a:gd name="T20" fmla="*/ 2147483646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07375F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8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07375F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23579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2147483646 w 118"/>
                <a:gd name="T1" fmla="*/ 2147483646 h 118"/>
                <a:gd name="T2" fmla="*/ 2147483646 w 118"/>
                <a:gd name="T3" fmla="*/ 2147483646 h 118"/>
                <a:gd name="T4" fmla="*/ 2147483646 w 118"/>
                <a:gd name="T5" fmla="*/ 2147483646 h 118"/>
                <a:gd name="T6" fmla="*/ 2147483646 w 118"/>
                <a:gd name="T7" fmla="*/ 2147483646 h 118"/>
                <a:gd name="T8" fmla="*/ 2147483646 w 118"/>
                <a:gd name="T9" fmla="*/ 2147483646 h 118"/>
                <a:gd name="T10" fmla="*/ 2147483646 w 118"/>
                <a:gd name="T11" fmla="*/ 2147483646 h 118"/>
                <a:gd name="T12" fmla="*/ 2147483646 w 118"/>
                <a:gd name="T13" fmla="*/ 2147483646 h 118"/>
                <a:gd name="T14" fmla="*/ 2147483646 w 118"/>
                <a:gd name="T15" fmla="*/ 2147483646 h 118"/>
                <a:gd name="T16" fmla="*/ 2147483646 w 118"/>
                <a:gd name="T17" fmla="*/ 2147483646 h 118"/>
                <a:gd name="T18" fmla="*/ 2147483646 w 118"/>
                <a:gd name="T19" fmla="*/ 2147483646 h 118"/>
                <a:gd name="T20" fmla="*/ 2147483646 w 118"/>
                <a:gd name="T21" fmla="*/ 2147483646 h 118"/>
                <a:gd name="T22" fmla="*/ 2147483646 w 118"/>
                <a:gd name="T23" fmla="*/ 2147483646 h 118"/>
                <a:gd name="T24" fmla="*/ 2147483646 w 118"/>
                <a:gd name="T25" fmla="*/ 2147483646 h 118"/>
                <a:gd name="T26" fmla="*/ 2147483646 w 118"/>
                <a:gd name="T27" fmla="*/ 2147483646 h 118"/>
                <a:gd name="T28" fmla="*/ 2147483646 w 118"/>
                <a:gd name="T29" fmla="*/ 2147483646 h 118"/>
                <a:gd name="T30" fmla="*/ 2147483646 w 118"/>
                <a:gd name="T31" fmla="*/ 2147483646 h 118"/>
                <a:gd name="T32" fmla="*/ 2147483646 w 118"/>
                <a:gd name="T33" fmla="*/ 2147483646 h 118"/>
                <a:gd name="T34" fmla="*/ 2147483646 w 118"/>
                <a:gd name="T35" fmla="*/ 2147483646 h 118"/>
                <a:gd name="T36" fmla="*/ 2147483646 w 118"/>
                <a:gd name="T37" fmla="*/ 2147483646 h 118"/>
                <a:gd name="T38" fmla="*/ 2147483646 w 118"/>
                <a:gd name="T39" fmla="*/ 2147483646 h 118"/>
                <a:gd name="T40" fmla="*/ 2147483646 w 118"/>
                <a:gd name="T41" fmla="*/ 2147483646 h 118"/>
                <a:gd name="T42" fmla="*/ 2147483646 w 118"/>
                <a:gd name="T43" fmla="*/ 2147483646 h 118"/>
                <a:gd name="T44" fmla="*/ 2147483646 w 118"/>
                <a:gd name="T45" fmla="*/ 2147483646 h 118"/>
                <a:gd name="T46" fmla="*/ 2147483646 w 118"/>
                <a:gd name="T47" fmla="*/ 2147483646 h 118"/>
                <a:gd name="T48" fmla="*/ 2147483646 w 118"/>
                <a:gd name="T49" fmla="*/ 2147483646 h 118"/>
                <a:gd name="T50" fmla="*/ 2147483646 w 118"/>
                <a:gd name="T51" fmla="*/ 2147483646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07375F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0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2147483646 w 153"/>
                <a:gd name="T1" fmla="*/ 2147483646 h 227"/>
                <a:gd name="T2" fmla="*/ 2147483646 w 153"/>
                <a:gd name="T3" fmla="*/ 2147483646 h 227"/>
                <a:gd name="T4" fmla="*/ 2147483646 w 153"/>
                <a:gd name="T5" fmla="*/ 2147483646 h 227"/>
                <a:gd name="T6" fmla="*/ 2147483646 w 153"/>
                <a:gd name="T7" fmla="*/ 2147483646 h 227"/>
                <a:gd name="T8" fmla="*/ 2147483646 w 153"/>
                <a:gd name="T9" fmla="*/ 2147483646 h 227"/>
                <a:gd name="T10" fmla="*/ 2147483646 w 153"/>
                <a:gd name="T11" fmla="*/ 2147483646 h 227"/>
                <a:gd name="T12" fmla="*/ 2147483646 w 153"/>
                <a:gd name="T13" fmla="*/ 2147483646 h 227"/>
                <a:gd name="T14" fmla="*/ 2147483646 w 153"/>
                <a:gd name="T15" fmla="*/ 2147483646 h 227"/>
                <a:gd name="T16" fmla="*/ 2147483646 w 153"/>
                <a:gd name="T17" fmla="*/ 0 h 227"/>
                <a:gd name="T18" fmla="*/ 2147483646 w 153"/>
                <a:gd name="T19" fmla="*/ 0 h 227"/>
                <a:gd name="T20" fmla="*/ 0 w 153"/>
                <a:gd name="T21" fmla="*/ 2147483646 h 227"/>
                <a:gd name="T22" fmla="*/ 0 w 153"/>
                <a:gd name="T23" fmla="*/ 2147483646 h 227"/>
                <a:gd name="T24" fmla="*/ 2147483646 w 153"/>
                <a:gd name="T25" fmla="*/ 2147483646 h 227"/>
                <a:gd name="T26" fmla="*/ 2147483646 w 153"/>
                <a:gd name="T27" fmla="*/ 2147483646 h 227"/>
                <a:gd name="T28" fmla="*/ 2147483646 w 153"/>
                <a:gd name="T29" fmla="*/ 2147483646 h 227"/>
                <a:gd name="T30" fmla="*/ 2147483646 w 153"/>
                <a:gd name="T31" fmla="*/ 2147483646 h 227"/>
                <a:gd name="T32" fmla="*/ 2147483646 w 153"/>
                <a:gd name="T33" fmla="*/ 2147483646 h 227"/>
                <a:gd name="T34" fmla="*/ 2147483646 w 153"/>
                <a:gd name="T35" fmla="*/ 2147483646 h 227"/>
                <a:gd name="T36" fmla="*/ 2147483646 w 153"/>
                <a:gd name="T37" fmla="*/ 2147483646 h 227"/>
                <a:gd name="T38" fmla="*/ 2147483646 w 153"/>
                <a:gd name="T39" fmla="*/ 2147483646 h 227"/>
                <a:gd name="T40" fmla="*/ 2147483646 w 153"/>
                <a:gd name="T41" fmla="*/ 2147483646 h 227"/>
                <a:gd name="T42" fmla="*/ 2147483646 w 153"/>
                <a:gd name="T43" fmla="*/ 2147483646 h 227"/>
                <a:gd name="T44" fmla="*/ 2147483646 w 153"/>
                <a:gd name="T45" fmla="*/ 214748364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07375F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1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2147483646 w 86"/>
                <a:gd name="T1" fmla="*/ 2147483646 h 86"/>
                <a:gd name="T2" fmla="*/ 2147483646 w 86"/>
                <a:gd name="T3" fmla="*/ 2147483646 h 86"/>
                <a:gd name="T4" fmla="*/ 2147483646 w 86"/>
                <a:gd name="T5" fmla="*/ 2147483646 h 86"/>
                <a:gd name="T6" fmla="*/ 2147483646 w 86"/>
                <a:gd name="T7" fmla="*/ 2147483646 h 86"/>
                <a:gd name="T8" fmla="*/ 2147483646 w 86"/>
                <a:gd name="T9" fmla="*/ 2147483646 h 86"/>
                <a:gd name="T10" fmla="*/ 2147483646 w 86"/>
                <a:gd name="T11" fmla="*/ 2147483646 h 86"/>
                <a:gd name="T12" fmla="*/ 2147483646 w 86"/>
                <a:gd name="T13" fmla="*/ 2147483646 h 86"/>
                <a:gd name="T14" fmla="*/ 2147483646 w 86"/>
                <a:gd name="T15" fmla="*/ 2147483646 h 86"/>
                <a:gd name="T16" fmla="*/ 2147483646 w 86"/>
                <a:gd name="T17" fmla="*/ 2147483646 h 86"/>
                <a:gd name="T18" fmla="*/ 2147483646 w 86"/>
                <a:gd name="T19" fmla="*/ 2147483646 h 86"/>
                <a:gd name="T20" fmla="*/ 2147483646 w 86"/>
                <a:gd name="T21" fmla="*/ 2147483646 h 86"/>
                <a:gd name="T22" fmla="*/ 2147483646 w 86"/>
                <a:gd name="T23" fmla="*/ 2147483646 h 86"/>
                <a:gd name="T24" fmla="*/ 2147483646 w 86"/>
                <a:gd name="T25" fmla="*/ 2147483646 h 86"/>
                <a:gd name="T26" fmla="*/ 2147483646 w 86"/>
                <a:gd name="T27" fmla="*/ 2147483646 h 86"/>
                <a:gd name="T28" fmla="*/ 2147483646 w 86"/>
                <a:gd name="T29" fmla="*/ 2147483646 h 86"/>
                <a:gd name="T30" fmla="*/ 2147483646 w 86"/>
                <a:gd name="T31" fmla="*/ 2147483646 h 86"/>
                <a:gd name="T32" fmla="*/ 2147483646 w 86"/>
                <a:gd name="T33" fmla="*/ 2147483646 h 86"/>
                <a:gd name="T34" fmla="*/ 2147483646 w 86"/>
                <a:gd name="T35" fmla="*/ 2147483646 h 86"/>
                <a:gd name="T36" fmla="*/ 2147483646 w 86"/>
                <a:gd name="T37" fmla="*/ 2147483646 h 86"/>
                <a:gd name="T38" fmla="*/ 2147483646 w 86"/>
                <a:gd name="T39" fmla="*/ 2147483646 h 86"/>
                <a:gd name="T40" fmla="*/ 2147483646 w 86"/>
                <a:gd name="T41" fmla="*/ 2147483646 h 86"/>
                <a:gd name="T42" fmla="*/ 2147483646 w 86"/>
                <a:gd name="T43" fmla="*/ 2147483646 h 86"/>
                <a:gd name="T44" fmla="*/ 2147483646 w 86"/>
                <a:gd name="T45" fmla="*/ 2147483646 h 86"/>
                <a:gd name="T46" fmla="*/ 2147483646 w 86"/>
                <a:gd name="T47" fmla="*/ 2147483646 h 86"/>
                <a:gd name="T48" fmla="*/ 2147483646 w 86"/>
                <a:gd name="T49" fmla="*/ 2147483646 h 86"/>
                <a:gd name="T50" fmla="*/ 2147483646 w 86"/>
                <a:gd name="T51" fmla="*/ 2147483646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07375F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573" name="组合 46"/>
          <p:cNvGrpSpPr>
            <a:grpSpLocks/>
          </p:cNvGrpSpPr>
          <p:nvPr/>
        </p:nvGrpSpPr>
        <p:grpSpPr bwMode="auto">
          <a:xfrm>
            <a:off x="9617076" y="2371725"/>
            <a:ext cx="303213" cy="387350"/>
            <a:chOff x="0" y="0"/>
            <a:chExt cx="563562" cy="720725"/>
          </a:xfrm>
        </p:grpSpPr>
        <p:sp>
          <p:nvSpPr>
            <p:cNvPr id="23574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2147483646 w 64"/>
                <a:gd name="T1" fmla="*/ 2147483646 h 321"/>
                <a:gd name="T2" fmla="*/ 2147483646 w 64"/>
                <a:gd name="T3" fmla="*/ 2147483646 h 321"/>
                <a:gd name="T4" fmla="*/ 0 w 64"/>
                <a:gd name="T5" fmla="*/ 2147483646 h 321"/>
                <a:gd name="T6" fmla="*/ 0 w 64"/>
                <a:gd name="T7" fmla="*/ 2147483646 h 321"/>
                <a:gd name="T8" fmla="*/ 2147483646 w 64"/>
                <a:gd name="T9" fmla="*/ 0 h 321"/>
                <a:gd name="T10" fmla="*/ 2147483646 w 64"/>
                <a:gd name="T11" fmla="*/ 2147483646 h 321"/>
                <a:gd name="T12" fmla="*/ 2147483646 w 64"/>
                <a:gd name="T13" fmla="*/ 2147483646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07375F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5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2147483646 w 63"/>
                <a:gd name="T1" fmla="*/ 2147483646 h 125"/>
                <a:gd name="T2" fmla="*/ 2147483646 w 63"/>
                <a:gd name="T3" fmla="*/ 2147483646 h 125"/>
                <a:gd name="T4" fmla="*/ 0 w 63"/>
                <a:gd name="T5" fmla="*/ 2147483646 h 125"/>
                <a:gd name="T6" fmla="*/ 0 w 63"/>
                <a:gd name="T7" fmla="*/ 2147483646 h 125"/>
                <a:gd name="T8" fmla="*/ 2147483646 w 63"/>
                <a:gd name="T9" fmla="*/ 0 h 125"/>
                <a:gd name="T10" fmla="*/ 2147483646 w 63"/>
                <a:gd name="T11" fmla="*/ 2147483646 h 125"/>
                <a:gd name="T12" fmla="*/ 2147483646 w 63"/>
                <a:gd name="T13" fmla="*/ 2147483646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07375F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6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2147483646 w 64"/>
                <a:gd name="T1" fmla="*/ 2147483646 h 218"/>
                <a:gd name="T2" fmla="*/ 2147483646 w 64"/>
                <a:gd name="T3" fmla="*/ 2147483646 h 218"/>
                <a:gd name="T4" fmla="*/ 0 w 64"/>
                <a:gd name="T5" fmla="*/ 2147483646 h 218"/>
                <a:gd name="T6" fmla="*/ 0 w 64"/>
                <a:gd name="T7" fmla="*/ 2147483646 h 218"/>
                <a:gd name="T8" fmla="*/ 2147483646 w 64"/>
                <a:gd name="T9" fmla="*/ 0 h 218"/>
                <a:gd name="T10" fmla="*/ 2147483646 w 64"/>
                <a:gd name="T11" fmla="*/ 2147483646 h 218"/>
                <a:gd name="T12" fmla="*/ 2147483646 w 64"/>
                <a:gd name="T13" fmla="*/ 2147483646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07375F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Pages>0</Pages>
  <Words>1667</Words>
  <Characters>0</Characters>
  <Application>Microsoft Office PowerPoint</Application>
  <DocSecurity>0</DocSecurity>
  <PresentationFormat>自定义</PresentationFormat>
  <Lines>0</Lines>
  <Paragraphs>311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Arial</vt:lpstr>
      <vt:lpstr>宋体</vt:lpstr>
      <vt:lpstr>Calibri Light</vt:lpstr>
      <vt:lpstr>Calibri</vt:lpstr>
      <vt:lpstr>Agency FB</vt:lpstr>
      <vt:lpstr>华文宋体</vt:lpstr>
      <vt:lpstr>方正姚体简体</vt:lpstr>
      <vt:lpstr>方正姚体</vt:lpstr>
      <vt:lpstr>Impact</vt:lpstr>
      <vt:lpstr>微软雅黑</vt:lpstr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蓝色星空</dc:title>
  <dc:creator>第一PPT</dc:creator>
  <cp:keywords>www.1ppt.com</cp:keywords>
  <cp:lastModifiedBy>Windows User</cp:lastModifiedBy>
  <cp:revision>80</cp:revision>
  <dcterms:created xsi:type="dcterms:W3CDTF">2015-07-24T18:47:00Z</dcterms:created>
  <dcterms:modified xsi:type="dcterms:W3CDTF">2018-08-02T06:42:27Z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2052-9.1.0.5119</vt:lpwstr>
  </property>
</Properties>
</file>