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9" r:id="rId14"/>
    <p:sldId id="268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654"/>
    <a:srgbClr val="F2C98D"/>
    <a:srgbClr val="FFE9B6"/>
    <a:srgbClr val="AE6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99288-43D4-4D60-A828-86FD9CFDDF97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19B05-0E2A-47DC-B346-991C52AEE9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67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071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702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395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97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75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325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96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30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835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46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5057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6941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911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30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141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931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129285" y="109214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6772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34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59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89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61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C3712-0D97-4326-A037-8C1152E88F2C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1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25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998015" y="14514"/>
            <a:ext cx="4320000" cy="288000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25486" y="3442045"/>
            <a:ext cx="7170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优秀个人的年终总结</a:t>
            </a:r>
            <a:r>
              <a:rPr lang="en-US" altLang="zh-CN" sz="40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40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模板</a:t>
            </a:r>
            <a:endParaRPr lang="zh-CN" altLang="en-US" sz="4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38850" y="4904410"/>
            <a:ext cx="1292662" cy="1387559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姓名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——XXXX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职位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——XXXX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部门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——XXXX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64157" y="2412816"/>
            <a:ext cx="18902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201X</a:t>
            </a:r>
            <a:endParaRPr lang="en-US" altLang="zh-CN" sz="6000" b="1" dirty="0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640452" y="6514064"/>
            <a:ext cx="923330" cy="0"/>
          </a:xfrm>
          <a:prstGeom prst="line">
            <a:avLst/>
          </a:prstGeom>
          <a:ln w="38100">
            <a:solidFill>
              <a:srgbClr val="DEA6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654966" y="6547478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201X.11.28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82756" y="5610450"/>
            <a:ext cx="3287403" cy="681519"/>
            <a:chOff x="1483953" y="5626660"/>
            <a:chExt cx="3287403" cy="68151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331356" y="5626660"/>
              <a:ext cx="1440000" cy="6759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83953" y="5632264"/>
              <a:ext cx="1440000" cy="6759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2" name="组合 21"/>
          <p:cNvGrpSpPr/>
          <p:nvPr/>
        </p:nvGrpSpPr>
        <p:grpSpPr>
          <a:xfrm>
            <a:off x="7504716" y="5610450"/>
            <a:ext cx="3287403" cy="681519"/>
            <a:chOff x="1483953" y="5626660"/>
            <a:chExt cx="3287403" cy="681519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331356" y="5626660"/>
              <a:ext cx="1440000" cy="6759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83953" y="5632264"/>
              <a:ext cx="1440000" cy="6759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27" name="直接连接符 26"/>
          <p:cNvCxnSpPr/>
          <p:nvPr/>
        </p:nvCxnSpPr>
        <p:spPr>
          <a:xfrm>
            <a:off x="1270159" y="2920647"/>
            <a:ext cx="3600000" cy="0"/>
          </a:xfrm>
          <a:prstGeom prst="line">
            <a:avLst/>
          </a:prstGeom>
          <a:ln>
            <a:solidFill>
              <a:srgbClr val="DEA65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348418" y="2920647"/>
            <a:ext cx="3600000" cy="0"/>
          </a:xfrm>
          <a:prstGeom prst="line">
            <a:avLst/>
          </a:prstGeom>
          <a:ln>
            <a:solidFill>
              <a:srgbClr val="DEA65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83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513" y="1148941"/>
            <a:ext cx="3600000" cy="23981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76704" y="354709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对行业趋势的理解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8095" y="4517573"/>
            <a:ext cx="4544834" cy="9687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mtClean="0"/>
              <a:t>把握行业的新动态</a:t>
            </a:r>
            <a:r>
              <a:rPr lang="zh-CN" altLang="en-US" sz="2000"/>
              <a:t>，</a:t>
            </a:r>
            <a:r>
              <a:rPr lang="zh-CN" altLang="en-US" sz="2000" smtClean="0"/>
              <a:t>掌握行业</a:t>
            </a:r>
            <a:r>
              <a:rPr lang="zh-CN" altLang="en-US" sz="2000"/>
              <a:t>的新思维</a:t>
            </a:r>
            <a:endParaRPr lang="en-US" altLang="zh-CN" sz="2000"/>
          </a:p>
          <a:p>
            <a:pPr algn="ctr">
              <a:lnSpc>
                <a:spcPct val="150000"/>
              </a:lnSpc>
            </a:pPr>
            <a:r>
              <a:rPr lang="zh-CN" altLang="en-US" sz="2000" smtClean="0"/>
              <a:t>坚信行业的主流趋势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429315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9200" y="1734121"/>
            <a:ext cx="4680000" cy="25958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42228" y="829694"/>
            <a:ext cx="3512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对个人工作的深化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22417" y="4168745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成功经验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00418" y="416874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失败教训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78418" y="416874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自我反思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3936000" y="4969265"/>
            <a:ext cx="4320000" cy="960262"/>
            <a:chOff x="3410513" y="4882182"/>
            <a:chExt cx="5400001" cy="1200329"/>
          </a:xfrm>
        </p:grpSpPr>
        <p:sp>
          <p:nvSpPr>
            <p:cNvPr id="8" name="文本框 7"/>
            <p:cNvSpPr txBox="1"/>
            <p:nvPr/>
          </p:nvSpPr>
          <p:spPr>
            <a:xfrm>
              <a:off x="3730172" y="4882182"/>
              <a:ext cx="4731656" cy="1154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将成功的经验转化为工作模式</a:t>
              </a:r>
              <a:endPara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  <a:p>
              <a:pPr algn="dist"/>
              <a:r>
                <a:rPr lang="zh-CN" altLang="en-US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将失败的教训转化为纠错案例</a:t>
              </a:r>
              <a:endPara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  <a:p>
              <a:pPr algn="dist"/>
              <a:r>
                <a:rPr lang="zh-CN" altLang="en-US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将自我的反思转化为进步动力</a:t>
              </a:r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" name="双括号 8"/>
            <p:cNvSpPr/>
            <p:nvPr/>
          </p:nvSpPr>
          <p:spPr>
            <a:xfrm>
              <a:off x="3410513" y="4882182"/>
              <a:ext cx="5400001" cy="1200329"/>
            </a:xfrm>
            <a:prstGeom prst="bracketPair">
              <a:avLst>
                <a:gd name="adj" fmla="val 8265"/>
              </a:avLst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4249478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2885" y="3794494"/>
            <a:ext cx="4595258" cy="30635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28283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回顾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00706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总结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73129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rgbClr val="DEA654"/>
                </a:solidFill>
              </a:rPr>
              <a:t>展望</a:t>
            </a:r>
            <a:endParaRPr lang="zh-CN" altLang="en-US" sz="4800" b="1">
              <a:solidFill>
                <a:srgbClr val="DEA654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169" y="11780"/>
            <a:ext cx="540000" cy="23516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000" y="11780"/>
            <a:ext cx="540000" cy="23516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831" y="11780"/>
            <a:ext cx="540000" cy="23516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17293" y="3794494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mtClean="0">
                <a:solidFill>
                  <a:schemeClr val="bg1">
                    <a:lumMod val="50000"/>
                  </a:schemeClr>
                </a:solidFill>
              </a:rPr>
              <a:t>一年以来的</a:t>
            </a:r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13003" y="32839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mtClean="0"/>
              <a:t>工作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785425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经验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657848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未来</a:t>
            </a:r>
          </a:p>
        </p:txBody>
      </p:sp>
    </p:spTree>
    <p:extLst>
      <p:ext uri="{BB962C8B-B14F-4D97-AF65-F5344CB8AC3E}">
        <p14:creationId xmlns:p14="http://schemas.microsoft.com/office/powerpoint/2010/main" val="75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5986" y="29028"/>
            <a:ext cx="4120014" cy="684348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510884" y="4231405"/>
            <a:ext cx="3877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展望个人工作的发展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10884" y="4961323"/>
            <a:ext cx="38779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升值加薪？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团队扩张？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业务转型？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地域调动？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772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68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2885" y="3794494"/>
            <a:ext cx="4595258" cy="30635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28283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DEA654"/>
                </a:solidFill>
              </a:rPr>
              <a:t>回顾</a:t>
            </a:r>
            <a:endParaRPr lang="zh-CN" altLang="en-US" sz="4800" b="1" dirty="0">
              <a:solidFill>
                <a:srgbClr val="DEA654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00706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总结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73129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展望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169" y="11780"/>
            <a:ext cx="540000" cy="23516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000" y="11780"/>
            <a:ext cx="540000" cy="23516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831" y="11780"/>
            <a:ext cx="540000" cy="23516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17293" y="3794494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mtClean="0">
                <a:solidFill>
                  <a:schemeClr val="bg1">
                    <a:lumMod val="50000"/>
                  </a:schemeClr>
                </a:solidFill>
              </a:rPr>
              <a:t>一年以来的</a:t>
            </a:r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13003" y="32839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mtClean="0"/>
              <a:t>工作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785425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经验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657848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未来</a:t>
            </a:r>
          </a:p>
        </p:txBody>
      </p:sp>
    </p:spTree>
    <p:extLst>
      <p:ext uri="{BB962C8B-B14F-4D97-AF65-F5344CB8AC3E}">
        <p14:creationId xmlns:p14="http://schemas.microsoft.com/office/powerpoint/2010/main" val="74134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687464" y="473277"/>
            <a:ext cx="1800000" cy="2520000"/>
            <a:chOff x="687464" y="473277"/>
            <a:chExt cx="1800000" cy="2520000"/>
          </a:xfrm>
        </p:grpSpPr>
        <p:sp>
          <p:nvSpPr>
            <p:cNvPr id="28" name="任意多边形 27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2990856" y="473277"/>
            <a:ext cx="1800000" cy="2520000"/>
            <a:chOff x="687464" y="473277"/>
            <a:chExt cx="1800000" cy="2520000"/>
          </a:xfrm>
        </p:grpSpPr>
        <p:sp>
          <p:nvSpPr>
            <p:cNvPr id="34" name="任意多边形 33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5202660" y="473277"/>
            <a:ext cx="1800000" cy="2520000"/>
            <a:chOff x="687464" y="473277"/>
            <a:chExt cx="1800000" cy="2520000"/>
          </a:xfrm>
        </p:grpSpPr>
        <p:sp>
          <p:nvSpPr>
            <p:cNvPr id="38" name="任意多边形 37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7473565" y="473277"/>
            <a:ext cx="1800000" cy="2520000"/>
            <a:chOff x="687464" y="473277"/>
            <a:chExt cx="1800000" cy="2520000"/>
          </a:xfrm>
        </p:grpSpPr>
        <p:sp>
          <p:nvSpPr>
            <p:cNvPr id="42" name="任意多边形 41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9754507" y="473277"/>
            <a:ext cx="1800000" cy="2520000"/>
            <a:chOff x="687464" y="473277"/>
            <a:chExt cx="1800000" cy="2520000"/>
          </a:xfrm>
        </p:grpSpPr>
        <p:sp>
          <p:nvSpPr>
            <p:cNvPr id="46" name="任意多边形 45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9130" y="5175477"/>
            <a:ext cx="5715000" cy="168252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 rot="5400000">
            <a:off x="5291654" y="4736679"/>
            <a:ext cx="162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弧形 5"/>
          <p:cNvSpPr/>
          <p:nvPr/>
        </p:nvSpPr>
        <p:spPr>
          <a:xfrm>
            <a:off x="-744000" y="3200970"/>
            <a:ext cx="4680000" cy="4680000"/>
          </a:xfrm>
          <a:prstGeom prst="arc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flipH="1">
            <a:off x="8328570" y="3204599"/>
            <a:ext cx="4680000" cy="4680000"/>
          </a:xfrm>
          <a:prstGeom prst="arc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 flipH="1">
            <a:off x="7203712" y="3200970"/>
            <a:ext cx="2340000" cy="4680000"/>
          </a:xfrm>
          <a:prstGeom prst="arc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>
            <a:off x="2720858" y="3200970"/>
            <a:ext cx="2340000" cy="4680000"/>
          </a:xfrm>
          <a:prstGeom prst="arc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304093" y="34290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20751" y="34290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</a:t>
            </a: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15975" y="34290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</a:t>
            </a: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81805" y="34290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</a:t>
            </a: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305330" y="3429000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11</a:t>
            </a: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8114" y="2523692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项目一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82971" y="2520890"/>
            <a:ext cx="1415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项目二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93767" y="2520890"/>
            <a:ext cx="1415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项目三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670697" y="2520890"/>
            <a:ext cx="1415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项目四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945814" y="2520890"/>
            <a:ext cx="1415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项目五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08821" y="1209348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这是我的第一个项目，获得了什么成绩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203678" y="1205701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这是我的第二个项目，获得了什么成绩</a:t>
            </a: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686387" y="1208369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这是我的第四个项目，获得了什么成绩</a:t>
            </a:r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9981244" y="1204722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这是我的第五个项目，获得了什么成绩</a:t>
            </a:r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414474" y="1204722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这是我的第三个项目，获得了什么成绩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0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24238"/>
            <a:ext cx="7200000" cy="500952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200000" y="2270438"/>
            <a:ext cx="4248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项目一的工作概况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59895" y="3006617"/>
            <a:ext cx="42883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这是一个什么样的项目？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时间跨度多长？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自己在项目中扮演的角色？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>
                <a:latin typeface="华文细黑" panose="02010600040101010101" pitchFamily="2" charset="-122"/>
                <a:ea typeface="华文细黑" panose="02010600040101010101" pitchFamily="2" charset="-122"/>
              </a:rPr>
              <a:t>起</a:t>
            </a: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到了什么样的作用？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出了什么样的成果？</a:t>
            </a:r>
            <a:endParaRPr lang="zh-CN" altLang="en-US" sz="20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0000" y="2111258"/>
            <a:ext cx="3960000" cy="172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9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3898" y="1656250"/>
            <a:ext cx="5400000" cy="3037500"/>
          </a:xfrm>
          <a:prstGeom prst="rect">
            <a:avLst/>
          </a:prstGeom>
          <a:ln w="76200">
            <a:solidFill>
              <a:schemeClr val="bg1">
                <a:lumMod val="85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sp>
        <p:nvSpPr>
          <p:cNvPr id="5" name="文本框 4"/>
          <p:cNvSpPr txBox="1"/>
          <p:nvPr/>
        </p:nvSpPr>
        <p:spPr>
          <a:xfrm>
            <a:off x="964277" y="2590225"/>
            <a:ext cx="4288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项目策略理解的展示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4277" y="3370311"/>
            <a:ext cx="42883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该项目的重要性？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对项目任务的认识？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对领导指示的理解？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以什么样的策略去执行？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82100" y="3175000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察</a:t>
            </a:r>
            <a:endParaRPr lang="zh-CN" altLang="en-US" sz="36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59851" y="3175000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洞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89677" y="5359400"/>
            <a:ext cx="10296000" cy="0"/>
          </a:xfrm>
          <a:prstGeom prst="line">
            <a:avLst/>
          </a:prstGeom>
          <a:ln>
            <a:solidFill>
              <a:srgbClr val="F2C9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81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200" y="2127700"/>
            <a:ext cx="5400000" cy="3600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297023" y="1256725"/>
            <a:ext cx="4288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项目实施执行的展示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89" y="2115000"/>
            <a:ext cx="2880000" cy="19185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700" y="2127700"/>
            <a:ext cx="2880000" cy="19185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545789" y="4118793"/>
            <a:ext cx="288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我用哪些专业知识？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发挥了哪些能力？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出了什么样的效果？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51700" y="4118793"/>
            <a:ext cx="288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我如何配合团队？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怎么协调工作开展？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带来了什么样益处？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45788" y="1561813"/>
            <a:ext cx="6480000" cy="0"/>
          </a:xfrm>
          <a:prstGeom prst="line">
            <a:avLst/>
          </a:prstGeom>
          <a:ln>
            <a:solidFill>
              <a:srgbClr val="F2C98D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45788" y="5256990"/>
            <a:ext cx="2880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个人能力</a:t>
            </a:r>
            <a:endParaRPr lang="zh-CN" altLang="en-US" sz="24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51700" y="5256990"/>
            <a:ext cx="28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团队配合</a:t>
            </a:r>
            <a:endParaRPr lang="zh-CN" altLang="en-US" sz="24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038488" y="1269425"/>
            <a:ext cx="0" cy="584775"/>
          </a:xfrm>
          <a:prstGeom prst="line">
            <a:avLst/>
          </a:prstGeom>
          <a:ln>
            <a:solidFill>
              <a:srgbClr val="DEA6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80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6000" y="2921001"/>
            <a:ext cx="2880000" cy="178285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4733964" y="1828800"/>
            <a:ext cx="274947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项目荣誉之下</a:t>
            </a:r>
            <a:endParaRPr lang="en-US" altLang="zh-CN" sz="3200" b="1" smtClean="0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我做了哪些额外的事情</a:t>
            </a:r>
            <a:endParaRPr lang="zh-CN" altLang="en-US" sz="20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8981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132" y="1411063"/>
            <a:ext cx="3600000" cy="403587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24088" y="3720074"/>
            <a:ext cx="36198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加班时长达多少？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参与的公司培训？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积极维护客户关系？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宣传公司业务信息？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>
                <a:latin typeface="华文细黑" panose="02010600040101010101" pitchFamily="2" charset="-122"/>
                <a:ea typeface="华文细黑" panose="02010600040101010101" pitchFamily="2" charset="-122"/>
              </a:rPr>
              <a:t>拜读</a:t>
            </a: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哪些专业书籍？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3727" y="4107542"/>
            <a:ext cx="1800000" cy="150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2885" y="3794494"/>
            <a:ext cx="4595258" cy="30635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28283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回顾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00706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rgbClr val="DEA654"/>
                </a:solidFill>
              </a:rPr>
              <a:t>总结</a:t>
            </a:r>
            <a:endParaRPr lang="zh-CN" altLang="en-US" sz="4800" b="1">
              <a:solidFill>
                <a:srgbClr val="DEA654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73129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展望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169" y="11780"/>
            <a:ext cx="540000" cy="23516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000" y="11780"/>
            <a:ext cx="540000" cy="23516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831" y="11780"/>
            <a:ext cx="540000" cy="23516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17293" y="3794494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mtClean="0">
                <a:solidFill>
                  <a:schemeClr val="bg1">
                    <a:lumMod val="50000"/>
                  </a:schemeClr>
                </a:solidFill>
              </a:rPr>
              <a:t>一年以来的</a:t>
            </a:r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13003" y="32839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mtClean="0"/>
              <a:t>工作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785425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经验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657848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未来</a:t>
            </a:r>
          </a:p>
        </p:txBody>
      </p:sp>
    </p:spTree>
    <p:extLst>
      <p:ext uri="{BB962C8B-B14F-4D97-AF65-F5344CB8AC3E}">
        <p14:creationId xmlns:p14="http://schemas.microsoft.com/office/powerpoint/2010/main" val="113881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763</Words>
  <Application>Microsoft Office PowerPoint</Application>
  <PresentationFormat>自定义</PresentationFormat>
  <Paragraphs>100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个人总结</dc:title>
  <dc:creator>第一PPT</dc:creator>
  <cp:keywords>www.1ppt.com</cp:keywords>
  <cp:lastModifiedBy>Windows User</cp:lastModifiedBy>
  <cp:revision>60</cp:revision>
  <dcterms:created xsi:type="dcterms:W3CDTF">2015-11-27T08:18:49Z</dcterms:created>
  <dcterms:modified xsi:type="dcterms:W3CDTF">2018-08-01T01:27:09Z</dcterms:modified>
</cp:coreProperties>
</file>