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theme/themeOverride3.xml" ContentType="application/vnd.openxmlformats-officedocument.themeOverride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1.xml" ContentType="application/vnd.ms-office.chartcolorstyle+xml"/>
  <Override PartName="/ppt/charts/style1.xml" ContentType="application/vnd.ms-office.chartstyle+xml"/>
  <Override PartName="/ppt/charts/colors2.xml" ContentType="application/vnd.ms-office.chartcolor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7" r:id="rId2"/>
    <p:sldId id="258" r:id="rId3"/>
    <p:sldId id="259" r:id="rId4"/>
    <p:sldId id="260" r:id="rId5"/>
    <p:sldId id="261" r:id="rId6"/>
    <p:sldId id="262" r:id="rId7"/>
    <p:sldId id="269" r:id="rId8"/>
    <p:sldId id="263" r:id="rId9"/>
    <p:sldId id="264" r:id="rId10"/>
    <p:sldId id="265" r:id="rId11"/>
    <p:sldId id="266" r:id="rId12"/>
    <p:sldId id="268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62" autoAdjust="0"/>
    <p:restoredTop sz="94660"/>
  </p:normalViewPr>
  <p:slideViewPr>
    <p:cSldViewPr snapToGrid="0">
      <p:cViewPr varScale="1">
        <p:scale>
          <a:sx n="62" d="100"/>
          <a:sy n="62" d="100"/>
        </p:scale>
        <p:origin x="-72" y="-12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2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5.bin"/><Relationship Id="rId1" Type="http://schemas.openxmlformats.org/officeDocument/2006/relationships/themeOverride" Target="../theme/themeOverride3.xm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../embeddings/oleObject6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ln w="28575" cap="rnd">
              <a:solidFill>
                <a:schemeClr val="tx2">
                  <a:lumMod val="7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Sheet1!$A$2:$A$7</c:f>
              <c:strCache>
                <c:ptCount val="6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  <c:pt idx="5">
                  <c:v>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ln w="2857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Sheet1!$A$2:$A$7</c:f>
              <c:strCache>
                <c:ptCount val="6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  <c:pt idx="4">
                  <c:v>类别 5</c:v>
                </c:pt>
                <c:pt idx="5">
                  <c:v>类别 6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3</c:v>
                </c:pt>
                <c:pt idx="5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96126720"/>
        <c:axId val="296149376"/>
      </c:lineChart>
      <c:catAx>
        <c:axId val="296126720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296149376"/>
        <c:crosses val="autoZero"/>
        <c:auto val="1"/>
        <c:lblAlgn val="ctr"/>
        <c:lblOffset val="100"/>
        <c:noMultiLvlLbl val="0"/>
      </c:catAx>
      <c:valAx>
        <c:axId val="296149376"/>
        <c:scaling>
          <c:orientation val="minMax"/>
          <c:min val="1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2961267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1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blipFill dpi="0" rotWithShape="1">
              <a:blip xmlns:r="http://schemas.openxmlformats.org/officeDocument/2006/relationships" r:embed="rId2"/>
              <a:srcRect/>
              <a:stretch>
                <a:fillRect/>
              </a:stretch>
            </a:blip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/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0"/>
        <c:overlap val="35"/>
        <c:axId val="337999744"/>
        <c:axId val="338026496"/>
      </c:barChart>
      <c:catAx>
        <c:axId val="337999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338026496"/>
        <c:crosses val="autoZero"/>
        <c:auto val="1"/>
        <c:lblAlgn val="ctr"/>
        <c:lblOffset val="100"/>
        <c:noMultiLvlLbl val="0"/>
      </c:catAx>
      <c:valAx>
        <c:axId val="33802649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3379997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ysClr val="window" lastClr="FFFFFF"/>
            </a:solidFill>
            <a:ln>
              <a:noFill/>
            </a:ln>
          </c:spPr>
          <c:dPt>
            <c:idx val="0"/>
            <c:bubble3D val="0"/>
            <c:spPr>
              <a:solidFill>
                <a:sysClr val="window" lastClr="FFFFF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44546A">
                  <a:lumMod val="75000"/>
                </a:srgb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9806249987286301"/>
                  <c:y val="-0.16146396709084701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fld id="{AD9F2986-E8E5-49AD-BF5C-9579C74147F0}" type="VALUE">
                      <a:rPr lang="en-US" altLang="zh-CN" sz="1800" smtClean="0">
                        <a:solidFill>
                          <a:schemeClr val="bg1"/>
                        </a:solidFill>
                      </a:rPr>
                      <a:pPr>
                        <a:defRPr sz="1800" b="1" i="0" u="none" strike="noStrike" kern="1200" baseline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t>[值]</a:t>
                    </a:fld>
                    <a:r>
                      <a:rPr lang="en-US" altLang="zh-CN" sz="1800" dirty="0" smtClean="0">
                        <a:solidFill>
                          <a:schemeClr val="bg1"/>
                        </a:solidFill>
                      </a:rPr>
                      <a:t>5%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6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ysClr val="window" lastClr="FFFFFF"/>
            </a:solidFill>
            <a:ln>
              <a:noFill/>
            </a:ln>
          </c:spPr>
          <c:dPt>
            <c:idx val="0"/>
            <c:bubble3D val="0"/>
            <c:spPr>
              <a:solidFill>
                <a:sysClr val="window" lastClr="FFFFF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44546A">
                  <a:lumMod val="75000"/>
                </a:srgb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0.19806238718411553"/>
                  <c:y val="6.4379078227401881E-3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1800" dirty="0" smtClean="0">
                        <a:solidFill>
                          <a:schemeClr val="bg1"/>
                        </a:solidFill>
                      </a:rPr>
                      <a:t>50%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3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列1</c:v>
                </c:pt>
              </c:strCache>
            </c:strRef>
          </c:tx>
          <c:spPr>
            <a:solidFill>
              <a:sysClr val="window" lastClr="FFFFFF"/>
            </a:solidFill>
            <a:ln>
              <a:noFill/>
            </a:ln>
          </c:spPr>
          <c:dPt>
            <c:idx val="0"/>
            <c:bubble3D val="0"/>
            <c:spPr>
              <a:solidFill>
                <a:sysClr val="window" lastClr="FFFFFF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44546A">
                  <a:lumMod val="75000"/>
                </a:srgbClr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-6.3740974729241881E-2"/>
                  <c:y val="-0.30250128636526852"/>
                </c:manualLayout>
              </c:layout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1800" b="1" i="0" u="none" strike="noStrike" kern="1200" baseline="0">
                        <a:solidFill>
                          <a:schemeClr val="bg1"/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altLang="zh-CN" sz="1800" dirty="0" smtClean="0">
                        <a:solidFill>
                          <a:schemeClr val="bg1"/>
                        </a:solidFill>
                      </a:rPr>
                      <a:t>94%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8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/>
            </c:extLst>
          </c:dLbls>
          <c:cat>
            <c:numRef>
              <c:f>Sheet1!$A$2:$A$3</c:f>
              <c:numCache>
                <c:formatCode>General</c:formatCode>
                <c:ptCount val="2"/>
              </c:numCache>
            </c:numRef>
          </c:cat>
          <c:val>
            <c:numRef>
              <c:f>Sheet1!$B$2:$B$3</c:f>
              <c:numCache>
                <c:formatCode>General</c:formatCode>
                <c:ptCount val="2"/>
                <c:pt idx="0">
                  <c:v>9</c:v>
                </c:pt>
                <c:pt idx="1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WORD A</c:v>
                </c:pt>
              </c:strCache>
            </c:strRef>
          </c:tx>
          <c:spPr>
            <a:solidFill>
              <a:srgbClr val="FFC000"/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Sheet1!$B$2:$B$5</c:f>
              <c:numCache>
                <c:formatCode>g/"通""用""格""式"</c:formatCode>
                <c:ptCount val="4"/>
                <c:pt idx="0">
                  <c:v>32</c:v>
                </c:pt>
                <c:pt idx="1">
                  <c:v>20</c:v>
                </c:pt>
                <c:pt idx="2">
                  <c:v>28</c:v>
                </c:pt>
                <c:pt idx="3">
                  <c:v>12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WORD B</c:v>
                </c:pt>
              </c:strCache>
            </c:strRef>
          </c:tx>
          <c:spPr>
            <a:solidFill>
              <a:schemeClr val="tx2">
                <a:lumMod val="75000"/>
              </a:schemeClr>
            </a:solidFill>
            <a:ln>
              <a:noFill/>
            </a:ln>
            <a:effectLst/>
          </c:spPr>
          <c:cat>
            <c:strRef>
              <c:f>Sheet1!$A$2:$A$5</c:f>
              <c:strCache>
                <c:ptCount val="4"/>
                <c:pt idx="0">
                  <c:v>Q1</c:v>
                </c:pt>
                <c:pt idx="1">
                  <c:v>Q2</c:v>
                </c:pt>
                <c:pt idx="2">
                  <c:v>Q3</c:v>
                </c:pt>
                <c:pt idx="3">
                  <c:v>Q4</c:v>
                </c:pt>
              </c:strCache>
            </c:strRef>
          </c:cat>
          <c:val>
            <c:numRef>
              <c:f>Sheet1!$C$2:$C$5</c:f>
              <c:numCache>
                <c:formatCode>g/"通""用""格""式"</c:formatCode>
                <c:ptCount val="4"/>
                <c:pt idx="0">
                  <c:v>12</c:v>
                </c:pt>
                <c:pt idx="1">
                  <c:v>30</c:v>
                </c:pt>
                <c:pt idx="2">
                  <c:v>12</c:v>
                </c:pt>
                <c:pt idx="3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3627392"/>
        <c:axId val="123628928"/>
      </c:areaChart>
      <c:catAx>
        <c:axId val="123627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23628928"/>
        <c:crosses val="autoZero"/>
        <c:auto val="1"/>
        <c:lblAlgn val="ctr"/>
        <c:lblOffset val="100"/>
        <c:noMultiLvlLbl val="0"/>
      </c:catAx>
      <c:valAx>
        <c:axId val="1236289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/&quot;通&quot;&quot;用&quot;&quot;格&quot;&quot;式&quot;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23627392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AD3388-242D-4241-BD47-FD158BBB91DE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3B68E5-EFBF-482F-9AC2-4332C0FB963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260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47D9-FEE4-4881-B706-9575ADABFECF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B09EC-0F5A-4ED1-9D27-B6EB06E679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939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47D9-FEE4-4881-B706-9575ADABFECF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B09EC-0F5A-4ED1-9D27-B6EB06E679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4348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2018/7/31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065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等腰三角形 6"/>
          <p:cNvSpPr/>
          <p:nvPr userDrawn="1"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 userDrawn="1"/>
        </p:nvSpPr>
        <p:spPr>
          <a:xfrm rot="20778963">
            <a:off x="-646976" y="1540496"/>
            <a:ext cx="13477001" cy="3777009"/>
          </a:xfrm>
          <a:prstGeom prst="parallelogram">
            <a:avLst/>
          </a:prstGeom>
          <a:solidFill>
            <a:schemeClr val="tx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等腰三角形 8"/>
          <p:cNvSpPr/>
          <p:nvPr userDrawn="1"/>
        </p:nvSpPr>
        <p:spPr>
          <a:xfrm rot="11945907">
            <a:off x="1083011" y="-1064600"/>
            <a:ext cx="4950776" cy="10172220"/>
          </a:xfrm>
          <a:prstGeom prst="triangle">
            <a:avLst>
              <a:gd name="adj" fmla="val 100000"/>
            </a:avLst>
          </a:prstGeom>
          <a:solidFill>
            <a:schemeClr val="tx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132742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sp>
        <p:nvSpPr>
          <p:cNvPr id="11" name="等腰三角形 10"/>
          <p:cNvSpPr/>
          <p:nvPr userDrawn="1"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平行四边形 11"/>
          <p:cNvSpPr/>
          <p:nvPr userDrawn="1"/>
        </p:nvSpPr>
        <p:spPr>
          <a:xfrm rot="20778963">
            <a:off x="-646976" y="1540496"/>
            <a:ext cx="13477001" cy="3777009"/>
          </a:xfrm>
          <a:prstGeom prst="parallelogram">
            <a:avLst/>
          </a:prstGeom>
          <a:solidFill>
            <a:schemeClr val="tx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067050" y="0"/>
            <a:ext cx="91249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740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等腰三角形 7"/>
          <p:cNvSpPr/>
          <p:nvPr userDrawn="1"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 userDrawn="1"/>
        </p:nvSpPr>
        <p:spPr>
          <a:xfrm rot="20778963">
            <a:off x="-646976" y="1540496"/>
            <a:ext cx="13477001" cy="3777009"/>
          </a:xfrm>
          <a:prstGeom prst="parallelogram">
            <a:avLst/>
          </a:prstGeom>
          <a:solidFill>
            <a:schemeClr val="tx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矩形 10"/>
            <p:cNvSpPr/>
            <p:nvPr/>
          </p:nvSpPr>
          <p:spPr>
            <a:xfrm>
              <a:off x="3067050" y="0"/>
              <a:ext cx="912495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流程图: 手动输入 11"/>
            <p:cNvSpPr/>
            <p:nvPr/>
          </p:nvSpPr>
          <p:spPr>
            <a:xfrm>
              <a:off x="0" y="0"/>
              <a:ext cx="3067050" cy="6858000"/>
            </a:xfrm>
            <a:prstGeom prst="flowChartManualInp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320888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等腰三角形 9"/>
          <p:cNvSpPr/>
          <p:nvPr userDrawn="1"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平行四边形 10"/>
          <p:cNvSpPr/>
          <p:nvPr userDrawn="1"/>
        </p:nvSpPr>
        <p:spPr>
          <a:xfrm rot="20778963">
            <a:off x="-646976" y="1540496"/>
            <a:ext cx="13477001" cy="3777009"/>
          </a:xfrm>
          <a:prstGeom prst="parallelogram">
            <a:avLst/>
          </a:prstGeom>
          <a:solidFill>
            <a:schemeClr val="tx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等腰三角形 11"/>
          <p:cNvSpPr/>
          <p:nvPr userDrawn="1"/>
        </p:nvSpPr>
        <p:spPr>
          <a:xfrm rot="11945907">
            <a:off x="1083011" y="-1064600"/>
            <a:ext cx="4950776" cy="10172220"/>
          </a:xfrm>
          <a:prstGeom prst="triangle">
            <a:avLst>
              <a:gd name="adj" fmla="val 100000"/>
            </a:avLst>
          </a:prstGeom>
          <a:solidFill>
            <a:schemeClr val="tx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流程图: 手动输入 12"/>
          <p:cNvSpPr/>
          <p:nvPr userDrawn="1"/>
        </p:nvSpPr>
        <p:spPr>
          <a:xfrm rot="5400000" flipH="1">
            <a:off x="-361950" y="1047750"/>
            <a:ext cx="6858000" cy="4762500"/>
          </a:xfrm>
          <a:prstGeom prst="flowChartManualInput">
            <a:avLst/>
          </a:prstGeom>
          <a:solidFill>
            <a:schemeClr val="bg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流程图: 手动输入 13"/>
          <p:cNvSpPr/>
          <p:nvPr userDrawn="1"/>
        </p:nvSpPr>
        <p:spPr>
          <a:xfrm rot="5400000" flipH="1">
            <a:off x="-1047750" y="1047750"/>
            <a:ext cx="6858000" cy="4762500"/>
          </a:xfrm>
          <a:prstGeom prst="flowChartManualInpu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流程图: 手动输入 14"/>
          <p:cNvSpPr/>
          <p:nvPr userDrawn="1"/>
        </p:nvSpPr>
        <p:spPr>
          <a:xfrm rot="5400000" flipH="1">
            <a:off x="-1333500" y="1047750"/>
            <a:ext cx="6858000" cy="4762500"/>
          </a:xfrm>
          <a:prstGeom prst="flowChartManualIn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680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 userDrawn="1"/>
        </p:nvSpPr>
        <p:spPr>
          <a:xfrm>
            <a:off x="0" y="0"/>
            <a:ext cx="12192000" cy="6858000"/>
          </a:xfrm>
          <a:prstGeom prst="triangle">
            <a:avLst>
              <a:gd name="adj" fmla="val 0"/>
            </a:avLst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平行四边形 6"/>
          <p:cNvSpPr/>
          <p:nvPr userDrawn="1"/>
        </p:nvSpPr>
        <p:spPr>
          <a:xfrm rot="20778963">
            <a:off x="-646976" y="1540496"/>
            <a:ext cx="13477001" cy="3777009"/>
          </a:xfrm>
          <a:prstGeom prst="parallelogram">
            <a:avLst/>
          </a:prstGeom>
          <a:solidFill>
            <a:schemeClr val="tx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等腰三角形 7"/>
          <p:cNvSpPr/>
          <p:nvPr userDrawn="1"/>
        </p:nvSpPr>
        <p:spPr>
          <a:xfrm rot="11945907">
            <a:off x="1083011" y="-1064600"/>
            <a:ext cx="4950776" cy="10172220"/>
          </a:xfrm>
          <a:prstGeom prst="triangle">
            <a:avLst>
              <a:gd name="adj" fmla="val 100000"/>
            </a:avLst>
          </a:prstGeom>
          <a:solidFill>
            <a:schemeClr val="tx2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 userDrawn="1"/>
        </p:nvSpPr>
        <p:spPr>
          <a:xfrm>
            <a:off x="0" y="-1"/>
            <a:ext cx="12192000" cy="6858000"/>
          </a:xfrm>
          <a:prstGeom prst="parallelogram">
            <a:avLst>
              <a:gd name="adj" fmla="val 5388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6356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6431" y="2521041"/>
            <a:ext cx="3177903" cy="418585"/>
          </a:xfrm>
          <a:prstGeom prst="rect">
            <a:avLst/>
          </a:prstGeom>
        </p:spPr>
      </p:pic>
      <p:sp>
        <p:nvSpPr>
          <p:cNvPr id="9" name="文本框 8"/>
          <p:cNvSpPr txBox="1"/>
          <p:nvPr userDrawn="1"/>
        </p:nvSpPr>
        <p:spPr>
          <a:xfrm>
            <a:off x="4259746" y="3740751"/>
            <a:ext cx="3347390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</a:t>
            </a:r>
            <a:r>
              <a:rPr kumimoji="1" lang="en-US" altLang="zh-CN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r>
              <a:rPr kumimoji="1" lang="zh-CN" altLang="en-US" sz="1333" dirty="0">
                <a:solidFill>
                  <a:schemeClr val="tx1">
                    <a:lumMod val="75000"/>
                    <a:lumOff val="25000"/>
                  </a:schemeClr>
                </a:solidFill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val="4061226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47D9-FEE4-4881-B706-9575ADABFECF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B09EC-0F5A-4ED1-9D27-B6EB06E679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5623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047D9-FEE4-4881-B706-9575ADABFECF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B09EC-0F5A-4ED1-9D27-B6EB06E679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5132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6047D9-FEE4-4881-B706-9575ADABFECF}" type="datetimeFigureOut">
              <a:rPr lang="zh-CN" altLang="en-US" smtClean="0"/>
              <a:t>2018/7/31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B09EC-0F5A-4ED1-9D27-B6EB06E679C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781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8" r:id="rId7"/>
    <p:sldLayoutId id="2147483669" r:id="rId8"/>
    <p:sldLayoutId id="2147483670" r:id="rId9"/>
    <p:sldLayoutId id="2147483671" r:id="rId10"/>
    <p:sldLayoutId id="2147483684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1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57187" y="2083707"/>
            <a:ext cx="378822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 smtClean="0">
                <a:solidFill>
                  <a:schemeClr val="bg1"/>
                </a:solidFill>
              </a:rPr>
              <a:t>201X</a:t>
            </a:r>
            <a:endParaRPr lang="zh-CN" altLang="en-US" sz="11500" b="1" dirty="0">
              <a:solidFill>
                <a:schemeClr val="bg1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5626103" y="2446564"/>
            <a:ext cx="0" cy="17972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2274726" y="3694792"/>
            <a:ext cx="3032066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和重新输入进行更改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，建议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7" name="矩形 6"/>
          <p:cNvSpPr/>
          <p:nvPr/>
        </p:nvSpPr>
        <p:spPr>
          <a:xfrm>
            <a:off x="5945415" y="2502322"/>
            <a:ext cx="388170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4800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POWERPOINT</a:t>
            </a:r>
            <a:r>
              <a:rPr kumimoji="1" lang="zh-CN" altLang="en-US" sz="4800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 </a:t>
            </a:r>
            <a:endParaRPr kumimoji="1" lang="en-US" altLang="zh-CN" sz="4800" b="1" dirty="0" smtClean="0">
              <a:solidFill>
                <a:schemeClr val="bg1"/>
              </a:solidFill>
              <a:ea typeface="微软雅黑" panose="020B0503020204020204" pitchFamily="34" charset="-122"/>
            </a:endParaRPr>
          </a:p>
          <a:p>
            <a:r>
              <a:rPr kumimoji="1" lang="en-US" altLang="zh-CN" sz="4800" b="1" dirty="0" smtClean="0">
                <a:solidFill>
                  <a:schemeClr val="bg1"/>
                </a:solidFill>
                <a:ea typeface="微软雅黑" panose="020B0503020204020204" pitchFamily="34" charset="-122"/>
              </a:rPr>
              <a:t>TEMPLATE</a:t>
            </a:r>
            <a:endParaRPr kumimoji="1" lang="zh-CN" altLang="en-US" sz="4800" b="1" dirty="0">
              <a:solidFill>
                <a:schemeClr val="bg1"/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195568" y="4056597"/>
            <a:ext cx="1659934" cy="307773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kumimoji="1" lang="en-US" altLang="zh-CN" sz="1400" dirty="0">
                <a:solidFill>
                  <a:schemeClr val="bg1"/>
                </a:solidFill>
              </a:rPr>
              <a:t>PRESENTED</a:t>
            </a:r>
            <a:r>
              <a:rPr kumimoji="1" lang="zh-CN" altLang="en-US" sz="1400" dirty="0">
                <a:solidFill>
                  <a:schemeClr val="bg1"/>
                </a:solidFill>
              </a:rPr>
              <a:t> </a:t>
            </a:r>
            <a:r>
              <a:rPr kumimoji="1" lang="en-US" altLang="zh-CN" sz="1400" dirty="0">
                <a:solidFill>
                  <a:schemeClr val="bg1"/>
                </a:solidFill>
              </a:rPr>
              <a:t>BY</a:t>
            </a:r>
            <a:r>
              <a:rPr kumimoji="1" lang="zh-CN" altLang="en-US" sz="1400" dirty="0">
                <a:solidFill>
                  <a:schemeClr val="bg1"/>
                </a:solidFill>
              </a:rPr>
              <a:t> </a:t>
            </a:r>
            <a:r>
              <a:rPr kumimoji="1" lang="en-US" altLang="zh-CN" sz="1400" dirty="0" smtClean="0">
                <a:solidFill>
                  <a:schemeClr val="bg1"/>
                </a:solidFill>
              </a:rPr>
              <a:t>1PPT</a:t>
            </a:r>
            <a:endParaRPr kumimoji="1" lang="zh-CN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352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平行四边形 1"/>
          <p:cNvSpPr/>
          <p:nvPr/>
        </p:nvSpPr>
        <p:spPr>
          <a:xfrm>
            <a:off x="0" y="0"/>
            <a:ext cx="12192000" cy="6858000"/>
          </a:xfrm>
          <a:prstGeom prst="parallelogram">
            <a:avLst>
              <a:gd name="adj" fmla="val 53889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89936" y="412955"/>
            <a:ext cx="22122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</a:rPr>
              <a:t>TEXT A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674943" y="5574891"/>
            <a:ext cx="22122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dirty="0" smtClean="0">
                <a:solidFill>
                  <a:schemeClr val="bg1"/>
                </a:solidFill>
              </a:rPr>
              <a:t>TEXT B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sp>
        <p:nvSpPr>
          <p:cNvPr id="8" name="等腰三角形 7"/>
          <p:cNvSpPr/>
          <p:nvPr/>
        </p:nvSpPr>
        <p:spPr>
          <a:xfrm>
            <a:off x="2221169" y="3125306"/>
            <a:ext cx="1162050" cy="1103348"/>
          </a:xfrm>
          <a:prstGeom prst="triangle">
            <a:avLst/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梯形 8"/>
          <p:cNvSpPr/>
          <p:nvPr/>
        </p:nvSpPr>
        <p:spPr>
          <a:xfrm>
            <a:off x="1870171" y="4213414"/>
            <a:ext cx="1872181" cy="666102"/>
          </a:xfrm>
          <a:prstGeom prst="trapezoid">
            <a:avLst>
              <a:gd name="adj" fmla="val 53744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梯形 9"/>
          <p:cNvSpPr/>
          <p:nvPr/>
        </p:nvSpPr>
        <p:spPr>
          <a:xfrm>
            <a:off x="1548376" y="4881998"/>
            <a:ext cx="2515624" cy="645829"/>
          </a:xfrm>
          <a:prstGeom prst="trapezoid">
            <a:avLst>
              <a:gd name="adj" fmla="val 49619"/>
            </a:avLst>
          </a:prstGeom>
          <a:solidFill>
            <a:srgbClr val="FFC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梯形 10"/>
          <p:cNvSpPr/>
          <p:nvPr/>
        </p:nvSpPr>
        <p:spPr>
          <a:xfrm>
            <a:off x="1201994" y="5516493"/>
            <a:ext cx="3218913" cy="673663"/>
          </a:xfrm>
          <a:prstGeom prst="trapezoid">
            <a:avLst>
              <a:gd name="adj" fmla="val 51500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/>
          <p:cNvSpPr txBox="1"/>
          <p:nvPr/>
        </p:nvSpPr>
        <p:spPr>
          <a:xfrm>
            <a:off x="2457886" y="3805643"/>
            <a:ext cx="729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TEXT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457886" y="4440138"/>
            <a:ext cx="729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TEXT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457886" y="5093806"/>
            <a:ext cx="729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TEXT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2457886" y="5664284"/>
            <a:ext cx="729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TEXT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742352" y="4205753"/>
            <a:ext cx="143924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4064000" y="4817995"/>
            <a:ext cx="143924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4368800" y="5493355"/>
            <a:ext cx="143924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4783624" y="6168067"/>
            <a:ext cx="143924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3979069" y="3828544"/>
            <a:ext cx="729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TEXT</a:t>
            </a:r>
            <a:endParaRPr lang="zh-CN" altLang="en-US" sz="2000" dirty="0"/>
          </a:p>
        </p:txBody>
      </p:sp>
      <p:sp>
        <p:nvSpPr>
          <p:cNvPr id="25" name="文本框 24"/>
          <p:cNvSpPr txBox="1"/>
          <p:nvPr/>
        </p:nvSpPr>
        <p:spPr>
          <a:xfrm>
            <a:off x="4343976" y="4417000"/>
            <a:ext cx="729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TEXT</a:t>
            </a:r>
            <a:endParaRPr lang="zh-CN" altLang="en-US" sz="2000" dirty="0"/>
          </a:p>
        </p:txBody>
      </p:sp>
      <p:sp>
        <p:nvSpPr>
          <p:cNvPr id="26" name="文本框 25"/>
          <p:cNvSpPr txBox="1"/>
          <p:nvPr/>
        </p:nvSpPr>
        <p:spPr>
          <a:xfrm>
            <a:off x="4672857" y="5091711"/>
            <a:ext cx="729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TEXT</a:t>
            </a:r>
            <a:endParaRPr lang="zh-CN" altLang="en-US" sz="2000" dirty="0"/>
          </a:p>
        </p:txBody>
      </p:sp>
      <p:sp>
        <p:nvSpPr>
          <p:cNvPr id="27" name="文本框 26"/>
          <p:cNvSpPr txBox="1"/>
          <p:nvPr/>
        </p:nvSpPr>
        <p:spPr>
          <a:xfrm>
            <a:off x="5073790" y="5761936"/>
            <a:ext cx="7298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TEXT</a:t>
            </a:r>
            <a:endParaRPr lang="zh-CN" altLang="en-US" sz="2000" dirty="0"/>
          </a:p>
        </p:txBody>
      </p:sp>
      <p:sp>
        <p:nvSpPr>
          <p:cNvPr id="28" name="矩形 27"/>
          <p:cNvSpPr/>
          <p:nvPr/>
        </p:nvSpPr>
        <p:spPr>
          <a:xfrm>
            <a:off x="3470058" y="729558"/>
            <a:ext cx="1760896" cy="5524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ADD TITLE</a:t>
            </a:r>
            <a:endParaRPr lang="zh-CN" altLang="en-US" sz="2400" b="1" dirty="0"/>
          </a:p>
        </p:txBody>
      </p:sp>
      <p:sp>
        <p:nvSpPr>
          <p:cNvPr id="29" name="文本框 28"/>
          <p:cNvSpPr txBox="1"/>
          <p:nvPr/>
        </p:nvSpPr>
        <p:spPr>
          <a:xfrm>
            <a:off x="3383219" y="1360363"/>
            <a:ext cx="1916611" cy="1412678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1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kumimoji="1"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graphicFrame>
        <p:nvGraphicFramePr>
          <p:cNvPr id="30" name="图表 29"/>
          <p:cNvGraphicFramePr/>
          <p:nvPr>
            <p:extLst>
              <p:ext uri="{D42A27DB-BD31-4B8C-83A1-F6EECF244321}">
                <p14:modId xmlns:p14="http://schemas.microsoft.com/office/powerpoint/2010/main" val="3095068731"/>
              </p:ext>
            </p:extLst>
          </p:nvPr>
        </p:nvGraphicFramePr>
        <p:xfrm>
          <a:off x="5604388" y="588842"/>
          <a:ext cx="4941390" cy="22487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2" name="矩形 31"/>
          <p:cNvSpPr/>
          <p:nvPr/>
        </p:nvSpPr>
        <p:spPr>
          <a:xfrm>
            <a:off x="5299830" y="3501045"/>
            <a:ext cx="270730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604388" y="4244646"/>
            <a:ext cx="270730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5902325" y="4955363"/>
            <a:ext cx="270730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222872" y="5636668"/>
            <a:ext cx="2707302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8948327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4" name="矩形 3"/>
            <p:cNvSpPr/>
            <p:nvPr/>
          </p:nvSpPr>
          <p:spPr>
            <a:xfrm>
              <a:off x="3067050" y="0"/>
              <a:ext cx="912495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流程图: 手动输入 4"/>
            <p:cNvSpPr/>
            <p:nvPr/>
          </p:nvSpPr>
          <p:spPr>
            <a:xfrm>
              <a:off x="0" y="0"/>
              <a:ext cx="3067050" cy="6858000"/>
            </a:xfrm>
            <a:prstGeom prst="flowChartManualInp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4" name="图片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3088551" y="0"/>
            <a:ext cx="2542126" cy="1429946"/>
          </a:xfrm>
          <a:prstGeom prst="triangle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5156834" y="1724479"/>
            <a:ext cx="6085387" cy="3896836"/>
          </a:xfrm>
          <a:prstGeom prst="rect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271274" y="1724479"/>
            <a:ext cx="3634555" cy="1189554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7" name="等腰三角形 6"/>
          <p:cNvSpPr/>
          <p:nvPr/>
        </p:nvSpPr>
        <p:spPr>
          <a:xfrm rot="10800000">
            <a:off x="1087124" y="1610179"/>
            <a:ext cx="438150" cy="367481"/>
          </a:xfrm>
          <a:prstGeom prst="triangle">
            <a:avLst>
              <a:gd name="adj" fmla="val 10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271274" y="3142633"/>
            <a:ext cx="3634555" cy="1189554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9" name="等腰三角形 8"/>
          <p:cNvSpPr/>
          <p:nvPr/>
        </p:nvSpPr>
        <p:spPr>
          <a:xfrm rot="10800000">
            <a:off x="1087124" y="3028333"/>
            <a:ext cx="438150" cy="367481"/>
          </a:xfrm>
          <a:prstGeom prst="triangle">
            <a:avLst>
              <a:gd name="adj" fmla="val 10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1271274" y="4560787"/>
            <a:ext cx="3634555" cy="1189554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11" name="等腰三角形 10"/>
          <p:cNvSpPr/>
          <p:nvPr/>
        </p:nvSpPr>
        <p:spPr>
          <a:xfrm rot="10800000">
            <a:off x="1087124" y="4446487"/>
            <a:ext cx="438150" cy="367481"/>
          </a:xfrm>
          <a:prstGeom prst="triangle">
            <a:avLst>
              <a:gd name="adj" fmla="val 100000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5156834" y="4829629"/>
            <a:ext cx="6085387" cy="79168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5156834" y="4893250"/>
            <a:ext cx="6085387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783">
              <a:lnSpc>
                <a:spcPct val="130000"/>
              </a:lnSpc>
            </a:pPr>
            <a:r>
              <a:rPr kumimoji="0" lang="zh-CN" alt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</a:t>
            </a:r>
            <a:r>
              <a:rPr lang="zh-CN" altLang="en-US" sz="1400" kern="0" dirty="0">
                <a:solidFill>
                  <a:schemeClr val="bg1"/>
                </a:solidFill>
                <a:latin typeface="Century Gothic"/>
                <a:ea typeface="微软雅黑" panose="020B0503020204020204" pitchFamily="34" charset="-122"/>
              </a:rPr>
              <a:t>修改。顶部“开始”面板中可以对字体、字号、颜色、行距等进行修改。</a:t>
            </a:r>
            <a:endParaRPr lang="zh-CN" altLang="en-US" sz="1400" kern="0" dirty="0">
              <a:solidFill>
                <a:schemeClr val="bg1"/>
              </a:solidFill>
            </a:endParaRPr>
          </a:p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292820" y="0"/>
            <a:ext cx="684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solidFill>
                  <a:schemeClr val="bg1"/>
                </a:solidFill>
              </a:rPr>
              <a:t>2</a:t>
            </a:r>
            <a:endParaRPr lang="zh-CN" altLang="en-US" sz="7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289934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/>
        </p:blipFill>
        <p:spPr>
          <a:xfrm rot="10800000">
            <a:off x="-3431709" y="-5417"/>
            <a:ext cx="6863417" cy="6863417"/>
          </a:xfrm>
          <a:prstGeom prst="pie">
            <a:avLst>
              <a:gd name="adj1" fmla="val 5347296"/>
              <a:gd name="adj2" fmla="val 16200000"/>
            </a:avLst>
          </a:prstGeom>
        </p:spPr>
      </p:pic>
      <p:grpSp>
        <p:nvGrpSpPr>
          <p:cNvPr id="2" name="组合 1"/>
          <p:cNvGrpSpPr/>
          <p:nvPr/>
        </p:nvGrpSpPr>
        <p:grpSpPr>
          <a:xfrm>
            <a:off x="2228850" y="838200"/>
            <a:ext cx="781050" cy="781050"/>
            <a:chOff x="2228850" y="838200"/>
            <a:chExt cx="781050" cy="781050"/>
          </a:xfrm>
        </p:grpSpPr>
        <p:sp>
          <p:nvSpPr>
            <p:cNvPr id="5" name="椭圆 4"/>
            <p:cNvSpPr/>
            <p:nvPr/>
          </p:nvSpPr>
          <p:spPr>
            <a:xfrm>
              <a:off x="2228850" y="838200"/>
              <a:ext cx="781050" cy="7810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 20"/>
            <p:cNvGrpSpPr/>
            <p:nvPr/>
          </p:nvGrpSpPr>
          <p:grpSpPr>
            <a:xfrm>
              <a:off x="2311400" y="1025525"/>
              <a:ext cx="615950" cy="406400"/>
              <a:chOff x="3786188" y="1143000"/>
              <a:chExt cx="615950" cy="406400"/>
            </a:xfrm>
          </p:grpSpPr>
          <p:sp>
            <p:nvSpPr>
              <p:cNvPr id="10" name="Freeform 134"/>
              <p:cNvSpPr>
                <a:spLocks noEditPoints="1"/>
              </p:cNvSpPr>
              <p:nvPr/>
            </p:nvSpPr>
            <p:spPr bwMode="auto">
              <a:xfrm>
                <a:off x="3887788" y="1355725"/>
                <a:ext cx="396875" cy="193675"/>
              </a:xfrm>
              <a:custGeom>
                <a:avLst/>
                <a:gdLst/>
                <a:ahLst/>
                <a:cxnLst>
                  <a:cxn ang="0">
                    <a:pos x="124" y="122"/>
                  </a:cxn>
                  <a:cxn ang="0">
                    <a:pos x="102" y="118"/>
                  </a:cxn>
                  <a:cxn ang="0">
                    <a:pos x="24" y="84"/>
                  </a:cxn>
                  <a:cxn ang="0">
                    <a:pos x="6" y="70"/>
                  </a:cxn>
                  <a:cxn ang="0">
                    <a:pos x="0" y="48"/>
                  </a:cxn>
                  <a:cxn ang="0">
                    <a:pos x="0" y="10"/>
                  </a:cxn>
                  <a:cxn ang="0">
                    <a:pos x="2" y="4"/>
                  </a:cxn>
                  <a:cxn ang="0">
                    <a:pos x="8" y="0"/>
                  </a:cxn>
                  <a:cxn ang="0">
                    <a:pos x="38" y="0"/>
                  </a:cxn>
                  <a:cxn ang="0">
                    <a:pos x="106" y="26"/>
                  </a:cxn>
                  <a:cxn ang="0">
                    <a:pos x="116" y="28"/>
                  </a:cxn>
                  <a:cxn ang="0">
                    <a:pos x="126" y="30"/>
                  </a:cxn>
                  <a:cxn ang="0">
                    <a:pos x="146" y="26"/>
                  </a:cxn>
                  <a:cxn ang="0">
                    <a:pos x="204" y="2"/>
                  </a:cxn>
                  <a:cxn ang="0">
                    <a:pos x="240" y="0"/>
                  </a:cxn>
                  <a:cxn ang="0">
                    <a:pos x="244" y="2"/>
                  </a:cxn>
                  <a:cxn ang="0">
                    <a:pos x="248" y="6"/>
                  </a:cxn>
                  <a:cxn ang="0">
                    <a:pos x="250" y="48"/>
                  </a:cxn>
                  <a:cxn ang="0">
                    <a:pos x="248" y="58"/>
                  </a:cxn>
                  <a:cxn ang="0">
                    <a:pos x="234" y="78"/>
                  </a:cxn>
                  <a:cxn ang="0">
                    <a:pos x="146" y="118"/>
                  </a:cxn>
                  <a:cxn ang="0">
                    <a:pos x="136" y="122"/>
                  </a:cxn>
                  <a:cxn ang="0">
                    <a:pos x="124" y="122"/>
                  </a:cxn>
                  <a:cxn ang="0">
                    <a:pos x="16" y="48"/>
                  </a:cxn>
                  <a:cxn ang="0">
                    <a:pos x="18" y="54"/>
                  </a:cxn>
                  <a:cxn ang="0">
                    <a:pos x="24" y="66"/>
                  </a:cxn>
                  <a:cxn ang="0">
                    <a:pos x="108" y="104"/>
                  </a:cxn>
                  <a:cxn ang="0">
                    <a:pos x="116" y="106"/>
                  </a:cxn>
                  <a:cxn ang="0">
                    <a:pos x="124" y="106"/>
                  </a:cxn>
                  <a:cxn ang="0">
                    <a:pos x="140" y="104"/>
                  </a:cxn>
                  <a:cxn ang="0">
                    <a:pos x="218" y="70"/>
                  </a:cxn>
                  <a:cxn ang="0">
                    <a:pos x="228" y="60"/>
                  </a:cxn>
                  <a:cxn ang="0">
                    <a:pos x="232" y="48"/>
                  </a:cxn>
                  <a:cxn ang="0">
                    <a:pos x="208" y="18"/>
                  </a:cxn>
                  <a:cxn ang="0">
                    <a:pos x="154" y="40"/>
                  </a:cxn>
                  <a:cxn ang="0">
                    <a:pos x="126" y="46"/>
                  </a:cxn>
                  <a:cxn ang="0">
                    <a:pos x="114" y="44"/>
                  </a:cxn>
                  <a:cxn ang="0">
                    <a:pos x="38" y="18"/>
                  </a:cxn>
                </a:cxnLst>
                <a:rect l="0" t="0" r="r" b="b"/>
                <a:pathLst>
                  <a:path w="250" h="122">
                    <a:moveTo>
                      <a:pt x="124" y="122"/>
                    </a:moveTo>
                    <a:lnTo>
                      <a:pt x="124" y="122"/>
                    </a:lnTo>
                    <a:lnTo>
                      <a:pt x="112" y="122"/>
                    </a:lnTo>
                    <a:lnTo>
                      <a:pt x="102" y="118"/>
                    </a:lnTo>
                    <a:lnTo>
                      <a:pt x="24" y="84"/>
                    </a:lnTo>
                    <a:lnTo>
                      <a:pt x="24" y="84"/>
                    </a:lnTo>
                    <a:lnTo>
                      <a:pt x="14" y="78"/>
                    </a:lnTo>
                    <a:lnTo>
                      <a:pt x="6" y="70"/>
                    </a:lnTo>
                    <a:lnTo>
                      <a:pt x="2" y="58"/>
                    </a:lnTo>
                    <a:lnTo>
                      <a:pt x="0" y="4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8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42" y="2"/>
                    </a:lnTo>
                    <a:lnTo>
                      <a:pt x="106" y="26"/>
                    </a:lnTo>
                    <a:lnTo>
                      <a:pt x="106" y="26"/>
                    </a:lnTo>
                    <a:lnTo>
                      <a:pt x="116" y="28"/>
                    </a:lnTo>
                    <a:lnTo>
                      <a:pt x="126" y="30"/>
                    </a:lnTo>
                    <a:lnTo>
                      <a:pt x="126" y="30"/>
                    </a:lnTo>
                    <a:lnTo>
                      <a:pt x="136" y="28"/>
                    </a:lnTo>
                    <a:lnTo>
                      <a:pt x="146" y="26"/>
                    </a:lnTo>
                    <a:lnTo>
                      <a:pt x="204" y="2"/>
                    </a:lnTo>
                    <a:lnTo>
                      <a:pt x="204" y="2"/>
                    </a:lnTo>
                    <a:lnTo>
                      <a:pt x="206" y="0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44" y="2"/>
                    </a:lnTo>
                    <a:lnTo>
                      <a:pt x="246" y="4"/>
                    </a:lnTo>
                    <a:lnTo>
                      <a:pt x="248" y="6"/>
                    </a:lnTo>
                    <a:lnTo>
                      <a:pt x="250" y="10"/>
                    </a:lnTo>
                    <a:lnTo>
                      <a:pt x="250" y="48"/>
                    </a:lnTo>
                    <a:lnTo>
                      <a:pt x="250" y="48"/>
                    </a:lnTo>
                    <a:lnTo>
                      <a:pt x="248" y="58"/>
                    </a:lnTo>
                    <a:lnTo>
                      <a:pt x="242" y="70"/>
                    </a:lnTo>
                    <a:lnTo>
                      <a:pt x="234" y="78"/>
                    </a:lnTo>
                    <a:lnTo>
                      <a:pt x="224" y="84"/>
                    </a:lnTo>
                    <a:lnTo>
                      <a:pt x="146" y="118"/>
                    </a:lnTo>
                    <a:lnTo>
                      <a:pt x="146" y="118"/>
                    </a:lnTo>
                    <a:lnTo>
                      <a:pt x="136" y="122"/>
                    </a:lnTo>
                    <a:lnTo>
                      <a:pt x="124" y="122"/>
                    </a:lnTo>
                    <a:lnTo>
                      <a:pt x="124" y="122"/>
                    </a:lnTo>
                    <a:close/>
                    <a:moveTo>
                      <a:pt x="16" y="18"/>
                    </a:moveTo>
                    <a:lnTo>
                      <a:pt x="16" y="48"/>
                    </a:lnTo>
                    <a:lnTo>
                      <a:pt x="16" y="48"/>
                    </a:lnTo>
                    <a:lnTo>
                      <a:pt x="18" y="54"/>
                    </a:lnTo>
                    <a:lnTo>
                      <a:pt x="20" y="60"/>
                    </a:lnTo>
                    <a:lnTo>
                      <a:pt x="24" y="66"/>
                    </a:lnTo>
                    <a:lnTo>
                      <a:pt x="30" y="70"/>
                    </a:lnTo>
                    <a:lnTo>
                      <a:pt x="108" y="104"/>
                    </a:lnTo>
                    <a:lnTo>
                      <a:pt x="108" y="104"/>
                    </a:lnTo>
                    <a:lnTo>
                      <a:pt x="116" y="106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32" y="106"/>
                    </a:lnTo>
                    <a:lnTo>
                      <a:pt x="140" y="104"/>
                    </a:lnTo>
                    <a:lnTo>
                      <a:pt x="218" y="70"/>
                    </a:lnTo>
                    <a:lnTo>
                      <a:pt x="218" y="70"/>
                    </a:lnTo>
                    <a:lnTo>
                      <a:pt x="224" y="66"/>
                    </a:lnTo>
                    <a:lnTo>
                      <a:pt x="228" y="60"/>
                    </a:lnTo>
                    <a:lnTo>
                      <a:pt x="232" y="54"/>
                    </a:lnTo>
                    <a:lnTo>
                      <a:pt x="232" y="48"/>
                    </a:lnTo>
                    <a:lnTo>
                      <a:pt x="232" y="18"/>
                    </a:lnTo>
                    <a:lnTo>
                      <a:pt x="208" y="18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40" y="44"/>
                    </a:lnTo>
                    <a:lnTo>
                      <a:pt x="126" y="46"/>
                    </a:lnTo>
                    <a:lnTo>
                      <a:pt x="126" y="46"/>
                    </a:lnTo>
                    <a:lnTo>
                      <a:pt x="114" y="44"/>
                    </a:lnTo>
                    <a:lnTo>
                      <a:pt x="100" y="42"/>
                    </a:lnTo>
                    <a:lnTo>
                      <a:pt x="38" y="18"/>
                    </a:lnTo>
                    <a:lnTo>
                      <a:pt x="16" y="1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" name="Freeform 135"/>
              <p:cNvSpPr>
                <a:spLocks noEditPoints="1"/>
              </p:cNvSpPr>
              <p:nvPr/>
            </p:nvSpPr>
            <p:spPr bwMode="auto">
              <a:xfrm>
                <a:off x="3786188" y="1143000"/>
                <a:ext cx="615950" cy="333375"/>
              </a:xfrm>
              <a:custGeom>
                <a:avLst/>
                <a:gdLst/>
                <a:ahLst/>
                <a:cxnLst>
                  <a:cxn ang="0">
                    <a:pos x="380" y="210"/>
                  </a:cxn>
                  <a:cxn ang="0">
                    <a:pos x="348" y="210"/>
                  </a:cxn>
                  <a:cxn ang="0">
                    <a:pos x="344" y="210"/>
                  </a:cxn>
                  <a:cxn ang="0">
                    <a:pos x="340" y="206"/>
                  </a:cxn>
                  <a:cxn ang="0">
                    <a:pos x="340" y="198"/>
                  </a:cxn>
                  <a:cxn ang="0">
                    <a:pos x="356" y="90"/>
                  </a:cxn>
                  <a:cxn ang="0">
                    <a:pos x="214" y="150"/>
                  </a:cxn>
                  <a:cxn ang="0">
                    <a:pos x="190" y="154"/>
                  </a:cxn>
                  <a:cxn ang="0">
                    <a:pos x="178" y="154"/>
                  </a:cxn>
                  <a:cxn ang="0">
                    <a:pos x="14" y="92"/>
                  </a:cxn>
                  <a:cxn ang="0">
                    <a:pos x="6" y="88"/>
                  </a:cxn>
                  <a:cxn ang="0">
                    <a:pos x="0" y="80"/>
                  </a:cxn>
                  <a:cxn ang="0">
                    <a:pos x="0" y="76"/>
                  </a:cxn>
                  <a:cxn ang="0">
                    <a:pos x="2" y="70"/>
                  </a:cxn>
                  <a:cxn ang="0">
                    <a:pos x="14" y="62"/>
                  </a:cxn>
                  <a:cxn ang="0">
                    <a:pos x="168" y="4"/>
                  </a:cxn>
                  <a:cxn ang="0">
                    <a:pos x="192" y="0"/>
                  </a:cxn>
                  <a:cxn ang="0">
                    <a:pos x="202" y="2"/>
                  </a:cxn>
                  <a:cxn ang="0">
                    <a:pos x="362" y="56"/>
                  </a:cxn>
                  <a:cxn ang="0">
                    <a:pos x="368" y="60"/>
                  </a:cxn>
                  <a:cxn ang="0">
                    <a:pos x="376" y="66"/>
                  </a:cxn>
                  <a:cxn ang="0">
                    <a:pos x="376" y="70"/>
                  </a:cxn>
                  <a:cxn ang="0">
                    <a:pos x="372" y="80"/>
                  </a:cxn>
                  <a:cxn ang="0">
                    <a:pos x="386" y="198"/>
                  </a:cxn>
                  <a:cxn ang="0">
                    <a:pos x="388" y="202"/>
                  </a:cxn>
                  <a:cxn ang="0">
                    <a:pos x="388" y="206"/>
                  </a:cxn>
                  <a:cxn ang="0">
                    <a:pos x="382" y="210"/>
                  </a:cxn>
                  <a:cxn ang="0">
                    <a:pos x="380" y="210"/>
                  </a:cxn>
                  <a:cxn ang="0">
                    <a:pos x="366" y="194"/>
                  </a:cxn>
                  <a:cxn ang="0">
                    <a:pos x="362" y="194"/>
                  </a:cxn>
                  <a:cxn ang="0">
                    <a:pos x="174" y="136"/>
                  </a:cxn>
                  <a:cxn ang="0">
                    <a:pos x="180" y="138"/>
                  </a:cxn>
                  <a:cxn ang="0">
                    <a:pos x="190" y="138"/>
                  </a:cxn>
                  <a:cxn ang="0">
                    <a:pos x="206" y="136"/>
                  </a:cxn>
                  <a:cxn ang="0">
                    <a:pos x="208" y="18"/>
                  </a:cxn>
                  <a:cxn ang="0">
                    <a:pos x="200" y="18"/>
                  </a:cxn>
                  <a:cxn ang="0">
                    <a:pos x="192" y="16"/>
                  </a:cxn>
                  <a:cxn ang="0">
                    <a:pos x="174" y="20"/>
                  </a:cxn>
                </a:cxnLst>
                <a:rect l="0" t="0" r="r" b="b"/>
                <a:pathLst>
                  <a:path w="388" h="210">
                    <a:moveTo>
                      <a:pt x="380" y="210"/>
                    </a:moveTo>
                    <a:lnTo>
                      <a:pt x="380" y="210"/>
                    </a:lnTo>
                    <a:lnTo>
                      <a:pt x="380" y="210"/>
                    </a:lnTo>
                    <a:lnTo>
                      <a:pt x="348" y="210"/>
                    </a:lnTo>
                    <a:lnTo>
                      <a:pt x="348" y="210"/>
                    </a:lnTo>
                    <a:lnTo>
                      <a:pt x="344" y="210"/>
                    </a:lnTo>
                    <a:lnTo>
                      <a:pt x="340" y="206"/>
                    </a:lnTo>
                    <a:lnTo>
                      <a:pt x="340" y="206"/>
                    </a:lnTo>
                    <a:lnTo>
                      <a:pt x="340" y="202"/>
                    </a:lnTo>
                    <a:lnTo>
                      <a:pt x="340" y="198"/>
                    </a:lnTo>
                    <a:lnTo>
                      <a:pt x="356" y="170"/>
                    </a:lnTo>
                    <a:lnTo>
                      <a:pt x="356" y="90"/>
                    </a:lnTo>
                    <a:lnTo>
                      <a:pt x="214" y="150"/>
                    </a:lnTo>
                    <a:lnTo>
                      <a:pt x="214" y="150"/>
                    </a:lnTo>
                    <a:lnTo>
                      <a:pt x="202" y="154"/>
                    </a:lnTo>
                    <a:lnTo>
                      <a:pt x="190" y="154"/>
                    </a:lnTo>
                    <a:lnTo>
                      <a:pt x="190" y="154"/>
                    </a:lnTo>
                    <a:lnTo>
                      <a:pt x="178" y="154"/>
                    </a:lnTo>
                    <a:lnTo>
                      <a:pt x="168" y="152"/>
                    </a:lnTo>
                    <a:lnTo>
                      <a:pt x="14" y="92"/>
                    </a:lnTo>
                    <a:lnTo>
                      <a:pt x="14" y="92"/>
                    </a:lnTo>
                    <a:lnTo>
                      <a:pt x="6" y="88"/>
                    </a:lnTo>
                    <a:lnTo>
                      <a:pt x="2" y="84"/>
                    </a:lnTo>
                    <a:lnTo>
                      <a:pt x="0" y="80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0" y="74"/>
                    </a:lnTo>
                    <a:lnTo>
                      <a:pt x="2" y="70"/>
                    </a:lnTo>
                    <a:lnTo>
                      <a:pt x="6" y="66"/>
                    </a:lnTo>
                    <a:lnTo>
                      <a:pt x="14" y="62"/>
                    </a:lnTo>
                    <a:lnTo>
                      <a:pt x="168" y="4"/>
                    </a:lnTo>
                    <a:lnTo>
                      <a:pt x="168" y="4"/>
                    </a:lnTo>
                    <a:lnTo>
                      <a:pt x="178" y="2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202" y="2"/>
                    </a:lnTo>
                    <a:lnTo>
                      <a:pt x="214" y="4"/>
                    </a:lnTo>
                    <a:lnTo>
                      <a:pt x="362" y="56"/>
                    </a:lnTo>
                    <a:lnTo>
                      <a:pt x="362" y="56"/>
                    </a:lnTo>
                    <a:lnTo>
                      <a:pt x="368" y="60"/>
                    </a:lnTo>
                    <a:lnTo>
                      <a:pt x="372" y="64"/>
                    </a:lnTo>
                    <a:lnTo>
                      <a:pt x="376" y="66"/>
                    </a:lnTo>
                    <a:lnTo>
                      <a:pt x="376" y="70"/>
                    </a:lnTo>
                    <a:lnTo>
                      <a:pt x="376" y="70"/>
                    </a:lnTo>
                    <a:lnTo>
                      <a:pt x="376" y="74"/>
                    </a:lnTo>
                    <a:lnTo>
                      <a:pt x="372" y="80"/>
                    </a:lnTo>
                    <a:lnTo>
                      <a:pt x="372" y="170"/>
                    </a:lnTo>
                    <a:lnTo>
                      <a:pt x="386" y="198"/>
                    </a:lnTo>
                    <a:lnTo>
                      <a:pt x="386" y="198"/>
                    </a:lnTo>
                    <a:lnTo>
                      <a:pt x="388" y="202"/>
                    </a:lnTo>
                    <a:lnTo>
                      <a:pt x="388" y="202"/>
                    </a:lnTo>
                    <a:lnTo>
                      <a:pt x="388" y="206"/>
                    </a:lnTo>
                    <a:lnTo>
                      <a:pt x="386" y="208"/>
                    </a:lnTo>
                    <a:lnTo>
                      <a:pt x="382" y="210"/>
                    </a:lnTo>
                    <a:lnTo>
                      <a:pt x="380" y="210"/>
                    </a:lnTo>
                    <a:lnTo>
                      <a:pt x="380" y="210"/>
                    </a:lnTo>
                    <a:close/>
                    <a:moveTo>
                      <a:pt x="362" y="194"/>
                    </a:moveTo>
                    <a:lnTo>
                      <a:pt x="366" y="194"/>
                    </a:lnTo>
                    <a:lnTo>
                      <a:pt x="364" y="190"/>
                    </a:lnTo>
                    <a:lnTo>
                      <a:pt x="362" y="194"/>
                    </a:lnTo>
                    <a:close/>
                    <a:moveTo>
                      <a:pt x="20" y="76"/>
                    </a:moveTo>
                    <a:lnTo>
                      <a:pt x="174" y="136"/>
                    </a:lnTo>
                    <a:lnTo>
                      <a:pt x="174" y="136"/>
                    </a:lnTo>
                    <a:lnTo>
                      <a:pt x="180" y="138"/>
                    </a:lnTo>
                    <a:lnTo>
                      <a:pt x="190" y="138"/>
                    </a:lnTo>
                    <a:lnTo>
                      <a:pt x="190" y="138"/>
                    </a:lnTo>
                    <a:lnTo>
                      <a:pt x="198" y="138"/>
                    </a:lnTo>
                    <a:lnTo>
                      <a:pt x="206" y="136"/>
                    </a:lnTo>
                    <a:lnTo>
                      <a:pt x="356" y="72"/>
                    </a:lnTo>
                    <a:lnTo>
                      <a:pt x="208" y="18"/>
                    </a:lnTo>
                    <a:lnTo>
                      <a:pt x="208" y="18"/>
                    </a:lnTo>
                    <a:lnTo>
                      <a:pt x="200" y="18"/>
                    </a:lnTo>
                    <a:lnTo>
                      <a:pt x="192" y="16"/>
                    </a:lnTo>
                    <a:lnTo>
                      <a:pt x="192" y="16"/>
                    </a:lnTo>
                    <a:lnTo>
                      <a:pt x="182" y="18"/>
                    </a:lnTo>
                    <a:lnTo>
                      <a:pt x="174" y="20"/>
                    </a:lnTo>
                    <a:lnTo>
                      <a:pt x="20" y="7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3009900" y="2307808"/>
            <a:ext cx="781050" cy="781050"/>
            <a:chOff x="3009900" y="2307808"/>
            <a:chExt cx="781050" cy="781050"/>
          </a:xfrm>
        </p:grpSpPr>
        <p:sp>
          <p:nvSpPr>
            <p:cNvPr id="6" name="椭圆 5"/>
            <p:cNvSpPr/>
            <p:nvPr/>
          </p:nvSpPr>
          <p:spPr>
            <a:xfrm>
              <a:off x="3009900" y="2307808"/>
              <a:ext cx="781050" cy="7810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 19"/>
            <p:cNvGrpSpPr/>
            <p:nvPr/>
          </p:nvGrpSpPr>
          <p:grpSpPr>
            <a:xfrm>
              <a:off x="3205606" y="2464970"/>
              <a:ext cx="394843" cy="527654"/>
              <a:chOff x="3910013" y="1676400"/>
              <a:chExt cx="349250" cy="466725"/>
            </a:xfrm>
          </p:grpSpPr>
          <p:sp>
            <p:nvSpPr>
              <p:cNvPr id="13" name="Freeform 139"/>
              <p:cNvSpPr>
                <a:spLocks noEditPoints="1"/>
              </p:cNvSpPr>
              <p:nvPr/>
            </p:nvSpPr>
            <p:spPr bwMode="auto">
              <a:xfrm>
                <a:off x="3910013" y="1676400"/>
                <a:ext cx="349250" cy="466725"/>
              </a:xfrm>
              <a:custGeom>
                <a:avLst/>
                <a:gdLst/>
                <a:ahLst/>
                <a:cxnLst>
                  <a:cxn ang="0">
                    <a:pos x="110" y="294"/>
                  </a:cxn>
                  <a:cxn ang="0">
                    <a:pos x="96" y="288"/>
                  </a:cxn>
                  <a:cxn ang="0">
                    <a:pos x="76" y="266"/>
                  </a:cxn>
                  <a:cxn ang="0">
                    <a:pos x="44" y="226"/>
                  </a:cxn>
                  <a:cxn ang="0">
                    <a:pos x="14" y="172"/>
                  </a:cxn>
                  <a:cxn ang="0">
                    <a:pos x="4" y="142"/>
                  </a:cxn>
                  <a:cxn ang="0">
                    <a:pos x="0" y="114"/>
                  </a:cxn>
                  <a:cxn ang="0">
                    <a:pos x="0" y="100"/>
                  </a:cxn>
                  <a:cxn ang="0">
                    <a:pos x="6" y="74"/>
                  </a:cxn>
                  <a:cxn ang="0">
                    <a:pos x="14" y="52"/>
                  </a:cxn>
                  <a:cxn ang="0">
                    <a:pos x="28" y="32"/>
                  </a:cxn>
                  <a:cxn ang="0">
                    <a:pos x="36" y="24"/>
                  </a:cxn>
                  <a:cxn ang="0">
                    <a:pos x="70" y="6"/>
                  </a:cxn>
                  <a:cxn ang="0">
                    <a:pos x="110" y="0"/>
                  </a:cxn>
                  <a:cxn ang="0">
                    <a:pos x="132" y="0"/>
                  </a:cxn>
                  <a:cxn ang="0">
                    <a:pos x="168" y="14"/>
                  </a:cxn>
                  <a:cxn ang="0">
                    <a:pos x="184" y="24"/>
                  </a:cxn>
                  <a:cxn ang="0">
                    <a:pos x="200" y="42"/>
                  </a:cxn>
                  <a:cxn ang="0">
                    <a:pos x="212" y="62"/>
                  </a:cxn>
                  <a:cxn ang="0">
                    <a:pos x="218" y="86"/>
                  </a:cxn>
                  <a:cxn ang="0">
                    <a:pos x="220" y="114"/>
                  </a:cxn>
                  <a:cxn ang="0">
                    <a:pos x="220" y="128"/>
                  </a:cxn>
                  <a:cxn ang="0">
                    <a:pos x="212" y="158"/>
                  </a:cxn>
                  <a:cxn ang="0">
                    <a:pos x="192" y="200"/>
                  </a:cxn>
                  <a:cxn ang="0">
                    <a:pos x="160" y="248"/>
                  </a:cxn>
                  <a:cxn ang="0">
                    <a:pos x="126" y="288"/>
                  </a:cxn>
                  <a:cxn ang="0">
                    <a:pos x="118" y="292"/>
                  </a:cxn>
                  <a:cxn ang="0">
                    <a:pos x="110" y="294"/>
                  </a:cxn>
                  <a:cxn ang="0">
                    <a:pos x="110" y="16"/>
                  </a:cxn>
                  <a:cxn ang="0">
                    <a:pos x="86" y="18"/>
                  </a:cxn>
                  <a:cxn ang="0">
                    <a:pos x="66" y="24"/>
                  </a:cxn>
                  <a:cxn ang="0">
                    <a:pos x="38" y="48"/>
                  </a:cxn>
                  <a:cxn ang="0">
                    <a:pos x="22" y="80"/>
                  </a:cxn>
                  <a:cxn ang="0">
                    <a:pos x="16" y="114"/>
                  </a:cxn>
                  <a:cxn ang="0">
                    <a:pos x="18" y="126"/>
                  </a:cxn>
                  <a:cxn ang="0">
                    <a:pos x="24" y="154"/>
                  </a:cxn>
                  <a:cxn ang="0">
                    <a:pos x="42" y="194"/>
                  </a:cxn>
                  <a:cxn ang="0">
                    <a:pos x="74" y="238"/>
                  </a:cxn>
                  <a:cxn ang="0">
                    <a:pos x="106" y="276"/>
                  </a:cxn>
                  <a:cxn ang="0">
                    <a:pos x="110" y="278"/>
                  </a:cxn>
                  <a:cxn ang="0">
                    <a:pos x="114" y="276"/>
                  </a:cxn>
                  <a:cxn ang="0">
                    <a:pos x="146" y="238"/>
                  </a:cxn>
                  <a:cxn ang="0">
                    <a:pos x="178" y="194"/>
                  </a:cxn>
                  <a:cxn ang="0">
                    <a:pos x="196" y="154"/>
                  </a:cxn>
                  <a:cxn ang="0">
                    <a:pos x="204" y="126"/>
                  </a:cxn>
                  <a:cxn ang="0">
                    <a:pos x="204" y="114"/>
                  </a:cxn>
                  <a:cxn ang="0">
                    <a:pos x="200" y="80"/>
                  </a:cxn>
                  <a:cxn ang="0">
                    <a:pos x="184" y="48"/>
                  </a:cxn>
                  <a:cxn ang="0">
                    <a:pos x="154" y="24"/>
                  </a:cxn>
                  <a:cxn ang="0">
                    <a:pos x="134" y="18"/>
                  </a:cxn>
                  <a:cxn ang="0">
                    <a:pos x="110" y="16"/>
                  </a:cxn>
                </a:cxnLst>
                <a:rect l="0" t="0" r="r" b="b"/>
                <a:pathLst>
                  <a:path w="220" h="294">
                    <a:moveTo>
                      <a:pt x="110" y="294"/>
                    </a:moveTo>
                    <a:lnTo>
                      <a:pt x="110" y="294"/>
                    </a:lnTo>
                    <a:lnTo>
                      <a:pt x="102" y="292"/>
                    </a:lnTo>
                    <a:lnTo>
                      <a:pt x="96" y="288"/>
                    </a:lnTo>
                    <a:lnTo>
                      <a:pt x="96" y="288"/>
                    </a:lnTo>
                    <a:lnTo>
                      <a:pt x="76" y="266"/>
                    </a:lnTo>
                    <a:lnTo>
                      <a:pt x="60" y="248"/>
                    </a:lnTo>
                    <a:lnTo>
                      <a:pt x="44" y="226"/>
                    </a:lnTo>
                    <a:lnTo>
                      <a:pt x="28" y="200"/>
                    </a:lnTo>
                    <a:lnTo>
                      <a:pt x="14" y="172"/>
                    </a:lnTo>
                    <a:lnTo>
                      <a:pt x="8" y="158"/>
                    </a:lnTo>
                    <a:lnTo>
                      <a:pt x="4" y="142"/>
                    </a:lnTo>
                    <a:lnTo>
                      <a:pt x="2" y="128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00"/>
                    </a:lnTo>
                    <a:lnTo>
                      <a:pt x="2" y="86"/>
                    </a:lnTo>
                    <a:lnTo>
                      <a:pt x="6" y="74"/>
                    </a:lnTo>
                    <a:lnTo>
                      <a:pt x="10" y="62"/>
                    </a:lnTo>
                    <a:lnTo>
                      <a:pt x="14" y="52"/>
                    </a:lnTo>
                    <a:lnTo>
                      <a:pt x="20" y="42"/>
                    </a:lnTo>
                    <a:lnTo>
                      <a:pt x="28" y="32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52" y="14"/>
                    </a:lnTo>
                    <a:lnTo>
                      <a:pt x="70" y="6"/>
                    </a:lnTo>
                    <a:lnTo>
                      <a:pt x="90" y="0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32" y="0"/>
                    </a:lnTo>
                    <a:lnTo>
                      <a:pt x="150" y="6"/>
                    </a:lnTo>
                    <a:lnTo>
                      <a:pt x="168" y="14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92" y="32"/>
                    </a:lnTo>
                    <a:lnTo>
                      <a:pt x="200" y="42"/>
                    </a:lnTo>
                    <a:lnTo>
                      <a:pt x="206" y="52"/>
                    </a:lnTo>
                    <a:lnTo>
                      <a:pt x="212" y="62"/>
                    </a:lnTo>
                    <a:lnTo>
                      <a:pt x="216" y="74"/>
                    </a:lnTo>
                    <a:lnTo>
                      <a:pt x="218" y="86"/>
                    </a:lnTo>
                    <a:lnTo>
                      <a:pt x="220" y="100"/>
                    </a:lnTo>
                    <a:lnTo>
                      <a:pt x="220" y="114"/>
                    </a:lnTo>
                    <a:lnTo>
                      <a:pt x="220" y="114"/>
                    </a:lnTo>
                    <a:lnTo>
                      <a:pt x="220" y="128"/>
                    </a:lnTo>
                    <a:lnTo>
                      <a:pt x="216" y="142"/>
                    </a:lnTo>
                    <a:lnTo>
                      <a:pt x="212" y="158"/>
                    </a:lnTo>
                    <a:lnTo>
                      <a:pt x="206" y="172"/>
                    </a:lnTo>
                    <a:lnTo>
                      <a:pt x="192" y="200"/>
                    </a:lnTo>
                    <a:lnTo>
                      <a:pt x="176" y="226"/>
                    </a:lnTo>
                    <a:lnTo>
                      <a:pt x="160" y="248"/>
                    </a:lnTo>
                    <a:lnTo>
                      <a:pt x="144" y="266"/>
                    </a:lnTo>
                    <a:lnTo>
                      <a:pt x="126" y="288"/>
                    </a:lnTo>
                    <a:lnTo>
                      <a:pt x="126" y="288"/>
                    </a:lnTo>
                    <a:lnTo>
                      <a:pt x="118" y="292"/>
                    </a:lnTo>
                    <a:lnTo>
                      <a:pt x="110" y="294"/>
                    </a:lnTo>
                    <a:lnTo>
                      <a:pt x="110" y="294"/>
                    </a:lnTo>
                    <a:close/>
                    <a:moveTo>
                      <a:pt x="110" y="16"/>
                    </a:moveTo>
                    <a:lnTo>
                      <a:pt x="110" y="16"/>
                    </a:lnTo>
                    <a:lnTo>
                      <a:pt x="98" y="16"/>
                    </a:lnTo>
                    <a:lnTo>
                      <a:pt x="86" y="18"/>
                    </a:lnTo>
                    <a:lnTo>
                      <a:pt x="76" y="20"/>
                    </a:lnTo>
                    <a:lnTo>
                      <a:pt x="66" y="24"/>
                    </a:lnTo>
                    <a:lnTo>
                      <a:pt x="50" y="34"/>
                    </a:lnTo>
                    <a:lnTo>
                      <a:pt x="38" y="48"/>
                    </a:lnTo>
                    <a:lnTo>
                      <a:pt x="28" y="62"/>
                    </a:lnTo>
                    <a:lnTo>
                      <a:pt x="22" y="80"/>
                    </a:lnTo>
                    <a:lnTo>
                      <a:pt x="18" y="96"/>
                    </a:lnTo>
                    <a:lnTo>
                      <a:pt x="16" y="114"/>
                    </a:lnTo>
                    <a:lnTo>
                      <a:pt x="16" y="114"/>
                    </a:lnTo>
                    <a:lnTo>
                      <a:pt x="18" y="126"/>
                    </a:lnTo>
                    <a:lnTo>
                      <a:pt x="20" y="140"/>
                    </a:lnTo>
                    <a:lnTo>
                      <a:pt x="24" y="154"/>
                    </a:lnTo>
                    <a:lnTo>
                      <a:pt x="30" y="168"/>
                    </a:lnTo>
                    <a:lnTo>
                      <a:pt x="42" y="194"/>
                    </a:lnTo>
                    <a:lnTo>
                      <a:pt x="58" y="218"/>
                    </a:lnTo>
                    <a:lnTo>
                      <a:pt x="74" y="238"/>
                    </a:lnTo>
                    <a:lnTo>
                      <a:pt x="88" y="256"/>
                    </a:lnTo>
                    <a:lnTo>
                      <a:pt x="106" y="276"/>
                    </a:lnTo>
                    <a:lnTo>
                      <a:pt x="106" y="276"/>
                    </a:lnTo>
                    <a:lnTo>
                      <a:pt x="110" y="278"/>
                    </a:lnTo>
                    <a:lnTo>
                      <a:pt x="114" y="276"/>
                    </a:lnTo>
                    <a:lnTo>
                      <a:pt x="114" y="276"/>
                    </a:lnTo>
                    <a:lnTo>
                      <a:pt x="132" y="256"/>
                    </a:lnTo>
                    <a:lnTo>
                      <a:pt x="146" y="238"/>
                    </a:lnTo>
                    <a:lnTo>
                      <a:pt x="162" y="218"/>
                    </a:lnTo>
                    <a:lnTo>
                      <a:pt x="178" y="194"/>
                    </a:lnTo>
                    <a:lnTo>
                      <a:pt x="192" y="168"/>
                    </a:lnTo>
                    <a:lnTo>
                      <a:pt x="196" y="154"/>
                    </a:lnTo>
                    <a:lnTo>
                      <a:pt x="200" y="140"/>
                    </a:lnTo>
                    <a:lnTo>
                      <a:pt x="204" y="126"/>
                    </a:lnTo>
                    <a:lnTo>
                      <a:pt x="204" y="114"/>
                    </a:lnTo>
                    <a:lnTo>
                      <a:pt x="204" y="114"/>
                    </a:lnTo>
                    <a:lnTo>
                      <a:pt x="204" y="96"/>
                    </a:lnTo>
                    <a:lnTo>
                      <a:pt x="200" y="80"/>
                    </a:lnTo>
                    <a:lnTo>
                      <a:pt x="192" y="62"/>
                    </a:lnTo>
                    <a:lnTo>
                      <a:pt x="184" y="48"/>
                    </a:lnTo>
                    <a:lnTo>
                      <a:pt x="170" y="34"/>
                    </a:lnTo>
                    <a:lnTo>
                      <a:pt x="154" y="24"/>
                    </a:lnTo>
                    <a:lnTo>
                      <a:pt x="144" y="20"/>
                    </a:lnTo>
                    <a:lnTo>
                      <a:pt x="134" y="18"/>
                    </a:lnTo>
                    <a:lnTo>
                      <a:pt x="122" y="16"/>
                    </a:lnTo>
                    <a:lnTo>
                      <a:pt x="110" y="16"/>
                    </a:lnTo>
                    <a:lnTo>
                      <a:pt x="110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" name="Freeform 140"/>
              <p:cNvSpPr>
                <a:spLocks noEditPoints="1"/>
              </p:cNvSpPr>
              <p:nvPr/>
            </p:nvSpPr>
            <p:spPr bwMode="auto">
              <a:xfrm>
                <a:off x="3992563" y="1739900"/>
                <a:ext cx="184150" cy="180975"/>
              </a:xfrm>
              <a:custGeom>
                <a:avLst/>
                <a:gdLst/>
                <a:ahLst/>
                <a:cxnLst>
                  <a:cxn ang="0">
                    <a:pos x="58" y="114"/>
                  </a:cxn>
                  <a:cxn ang="0">
                    <a:pos x="36" y="110"/>
                  </a:cxn>
                  <a:cxn ang="0">
                    <a:pos x="18" y="98"/>
                  </a:cxn>
                  <a:cxn ang="0">
                    <a:pos x="6" y="80"/>
                  </a:cxn>
                  <a:cxn ang="0">
                    <a:pos x="0" y="58"/>
                  </a:cxn>
                  <a:cxn ang="0">
                    <a:pos x="2" y="46"/>
                  </a:cxn>
                  <a:cxn ang="0">
                    <a:pos x="10" y="24"/>
                  </a:cxn>
                  <a:cxn ang="0">
                    <a:pos x="26" y="10"/>
                  </a:cxn>
                  <a:cxn ang="0">
                    <a:pos x="46" y="0"/>
                  </a:cxn>
                  <a:cxn ang="0">
                    <a:pos x="58" y="0"/>
                  </a:cxn>
                  <a:cxn ang="0">
                    <a:pos x="80" y="4"/>
                  </a:cxn>
                  <a:cxn ang="0">
                    <a:pos x="100" y="16"/>
                  </a:cxn>
                  <a:cxn ang="0">
                    <a:pos x="112" y="34"/>
                  </a:cxn>
                  <a:cxn ang="0">
                    <a:pos x="116" y="58"/>
                  </a:cxn>
                  <a:cxn ang="0">
                    <a:pos x="114" y="68"/>
                  </a:cxn>
                  <a:cxn ang="0">
                    <a:pos x="106" y="90"/>
                  </a:cxn>
                  <a:cxn ang="0">
                    <a:pos x="90" y="104"/>
                  </a:cxn>
                  <a:cxn ang="0">
                    <a:pos x="70" y="114"/>
                  </a:cxn>
                  <a:cxn ang="0">
                    <a:pos x="58" y="114"/>
                  </a:cxn>
                  <a:cxn ang="0">
                    <a:pos x="58" y="16"/>
                  </a:cxn>
                  <a:cxn ang="0">
                    <a:pos x="42" y="18"/>
                  </a:cxn>
                  <a:cxn ang="0">
                    <a:pos x="30" y="28"/>
                  </a:cxn>
                  <a:cxn ang="0">
                    <a:pos x="20" y="42"/>
                  </a:cxn>
                  <a:cxn ang="0">
                    <a:pos x="16" y="58"/>
                  </a:cxn>
                  <a:cxn ang="0">
                    <a:pos x="18" y="66"/>
                  </a:cxn>
                  <a:cxn ang="0">
                    <a:pos x="24" y="80"/>
                  </a:cxn>
                  <a:cxn ang="0">
                    <a:pos x="36" y="92"/>
                  </a:cxn>
                  <a:cxn ang="0">
                    <a:pos x="50" y="98"/>
                  </a:cxn>
                  <a:cxn ang="0">
                    <a:pos x="58" y="98"/>
                  </a:cxn>
                  <a:cxn ang="0">
                    <a:pos x="74" y="96"/>
                  </a:cxn>
                  <a:cxn ang="0">
                    <a:pos x="88" y="86"/>
                  </a:cxn>
                  <a:cxn ang="0">
                    <a:pos x="96" y="74"/>
                  </a:cxn>
                  <a:cxn ang="0">
                    <a:pos x="100" y="58"/>
                  </a:cxn>
                  <a:cxn ang="0">
                    <a:pos x="98" y="48"/>
                  </a:cxn>
                  <a:cxn ang="0">
                    <a:pos x="92" y="34"/>
                  </a:cxn>
                  <a:cxn ang="0">
                    <a:pos x="82" y="22"/>
                  </a:cxn>
                  <a:cxn ang="0">
                    <a:pos x="66" y="16"/>
                  </a:cxn>
                  <a:cxn ang="0">
                    <a:pos x="58" y="16"/>
                  </a:cxn>
                </a:cxnLst>
                <a:rect l="0" t="0" r="r" b="b"/>
                <a:pathLst>
                  <a:path w="116" h="114">
                    <a:moveTo>
                      <a:pt x="58" y="114"/>
                    </a:moveTo>
                    <a:lnTo>
                      <a:pt x="58" y="114"/>
                    </a:lnTo>
                    <a:lnTo>
                      <a:pt x="46" y="114"/>
                    </a:lnTo>
                    <a:lnTo>
                      <a:pt x="36" y="110"/>
                    </a:lnTo>
                    <a:lnTo>
                      <a:pt x="26" y="104"/>
                    </a:lnTo>
                    <a:lnTo>
                      <a:pt x="18" y="98"/>
                    </a:lnTo>
                    <a:lnTo>
                      <a:pt x="10" y="90"/>
                    </a:lnTo>
                    <a:lnTo>
                      <a:pt x="6" y="80"/>
                    </a:lnTo>
                    <a:lnTo>
                      <a:pt x="2" y="68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2" y="46"/>
                    </a:lnTo>
                    <a:lnTo>
                      <a:pt x="6" y="34"/>
                    </a:lnTo>
                    <a:lnTo>
                      <a:pt x="10" y="24"/>
                    </a:lnTo>
                    <a:lnTo>
                      <a:pt x="18" y="16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6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70" y="0"/>
                    </a:lnTo>
                    <a:lnTo>
                      <a:pt x="80" y="4"/>
                    </a:lnTo>
                    <a:lnTo>
                      <a:pt x="90" y="10"/>
                    </a:lnTo>
                    <a:lnTo>
                      <a:pt x="100" y="16"/>
                    </a:lnTo>
                    <a:lnTo>
                      <a:pt x="106" y="24"/>
                    </a:lnTo>
                    <a:lnTo>
                      <a:pt x="112" y="34"/>
                    </a:lnTo>
                    <a:lnTo>
                      <a:pt x="114" y="46"/>
                    </a:lnTo>
                    <a:lnTo>
                      <a:pt x="116" y="58"/>
                    </a:lnTo>
                    <a:lnTo>
                      <a:pt x="116" y="58"/>
                    </a:lnTo>
                    <a:lnTo>
                      <a:pt x="114" y="68"/>
                    </a:lnTo>
                    <a:lnTo>
                      <a:pt x="112" y="80"/>
                    </a:lnTo>
                    <a:lnTo>
                      <a:pt x="106" y="90"/>
                    </a:lnTo>
                    <a:lnTo>
                      <a:pt x="100" y="98"/>
                    </a:lnTo>
                    <a:lnTo>
                      <a:pt x="90" y="104"/>
                    </a:lnTo>
                    <a:lnTo>
                      <a:pt x="80" y="110"/>
                    </a:lnTo>
                    <a:lnTo>
                      <a:pt x="70" y="114"/>
                    </a:lnTo>
                    <a:lnTo>
                      <a:pt x="58" y="114"/>
                    </a:lnTo>
                    <a:lnTo>
                      <a:pt x="58" y="114"/>
                    </a:lnTo>
                    <a:close/>
                    <a:moveTo>
                      <a:pt x="58" y="16"/>
                    </a:moveTo>
                    <a:lnTo>
                      <a:pt x="58" y="16"/>
                    </a:lnTo>
                    <a:lnTo>
                      <a:pt x="50" y="16"/>
                    </a:lnTo>
                    <a:lnTo>
                      <a:pt x="42" y="18"/>
                    </a:lnTo>
                    <a:lnTo>
                      <a:pt x="36" y="22"/>
                    </a:lnTo>
                    <a:lnTo>
                      <a:pt x="30" y="28"/>
                    </a:lnTo>
                    <a:lnTo>
                      <a:pt x="24" y="34"/>
                    </a:lnTo>
                    <a:lnTo>
                      <a:pt x="20" y="42"/>
                    </a:lnTo>
                    <a:lnTo>
                      <a:pt x="18" y="4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8" y="66"/>
                    </a:lnTo>
                    <a:lnTo>
                      <a:pt x="20" y="74"/>
                    </a:lnTo>
                    <a:lnTo>
                      <a:pt x="24" y="80"/>
                    </a:lnTo>
                    <a:lnTo>
                      <a:pt x="30" y="86"/>
                    </a:lnTo>
                    <a:lnTo>
                      <a:pt x="36" y="92"/>
                    </a:lnTo>
                    <a:lnTo>
                      <a:pt x="42" y="96"/>
                    </a:lnTo>
                    <a:lnTo>
                      <a:pt x="50" y="98"/>
                    </a:lnTo>
                    <a:lnTo>
                      <a:pt x="58" y="98"/>
                    </a:lnTo>
                    <a:lnTo>
                      <a:pt x="58" y="98"/>
                    </a:lnTo>
                    <a:lnTo>
                      <a:pt x="66" y="98"/>
                    </a:lnTo>
                    <a:lnTo>
                      <a:pt x="74" y="96"/>
                    </a:lnTo>
                    <a:lnTo>
                      <a:pt x="82" y="92"/>
                    </a:lnTo>
                    <a:lnTo>
                      <a:pt x="88" y="86"/>
                    </a:lnTo>
                    <a:lnTo>
                      <a:pt x="92" y="80"/>
                    </a:lnTo>
                    <a:lnTo>
                      <a:pt x="96" y="74"/>
                    </a:lnTo>
                    <a:lnTo>
                      <a:pt x="98" y="66"/>
                    </a:lnTo>
                    <a:lnTo>
                      <a:pt x="100" y="58"/>
                    </a:lnTo>
                    <a:lnTo>
                      <a:pt x="100" y="58"/>
                    </a:lnTo>
                    <a:lnTo>
                      <a:pt x="98" y="48"/>
                    </a:lnTo>
                    <a:lnTo>
                      <a:pt x="96" y="40"/>
                    </a:lnTo>
                    <a:lnTo>
                      <a:pt x="92" y="34"/>
                    </a:lnTo>
                    <a:lnTo>
                      <a:pt x="88" y="28"/>
                    </a:lnTo>
                    <a:lnTo>
                      <a:pt x="82" y="22"/>
                    </a:lnTo>
                    <a:lnTo>
                      <a:pt x="74" y="18"/>
                    </a:lnTo>
                    <a:lnTo>
                      <a:pt x="66" y="16"/>
                    </a:lnTo>
                    <a:lnTo>
                      <a:pt x="58" y="16"/>
                    </a:lnTo>
                    <a:lnTo>
                      <a:pt x="58" y="1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2228850" y="5400172"/>
            <a:ext cx="781050" cy="781050"/>
            <a:chOff x="2228850" y="5400172"/>
            <a:chExt cx="781050" cy="781050"/>
          </a:xfrm>
        </p:grpSpPr>
        <p:sp>
          <p:nvSpPr>
            <p:cNvPr id="8" name="椭圆 7"/>
            <p:cNvSpPr/>
            <p:nvPr/>
          </p:nvSpPr>
          <p:spPr>
            <a:xfrm>
              <a:off x="2228850" y="5400172"/>
              <a:ext cx="781050" cy="7810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Freeform 148"/>
            <p:cNvSpPr>
              <a:spLocks noEditPoints="1"/>
            </p:cNvSpPr>
            <p:nvPr/>
          </p:nvSpPr>
          <p:spPr bwMode="auto">
            <a:xfrm>
              <a:off x="2376487" y="5535109"/>
              <a:ext cx="485775" cy="511175"/>
            </a:xfrm>
            <a:custGeom>
              <a:avLst/>
              <a:gdLst/>
              <a:ahLst/>
              <a:cxnLst>
                <a:cxn ang="0">
                  <a:pos x="238" y="8"/>
                </a:cxn>
                <a:cxn ang="0">
                  <a:pos x="234" y="2"/>
                </a:cxn>
                <a:cxn ang="0">
                  <a:pos x="78" y="0"/>
                </a:cxn>
                <a:cxn ang="0">
                  <a:pos x="72" y="2"/>
                </a:cxn>
                <a:cxn ang="0">
                  <a:pos x="68" y="48"/>
                </a:cxn>
                <a:cxn ang="0">
                  <a:pos x="16" y="50"/>
                </a:cxn>
                <a:cxn ang="0">
                  <a:pos x="0" y="74"/>
                </a:cxn>
                <a:cxn ang="0">
                  <a:pos x="2" y="88"/>
                </a:cxn>
                <a:cxn ang="0">
                  <a:pos x="44" y="162"/>
                </a:cxn>
                <a:cxn ang="0">
                  <a:pos x="44" y="162"/>
                </a:cxn>
                <a:cxn ang="0">
                  <a:pos x="62" y="178"/>
                </a:cxn>
                <a:cxn ang="0">
                  <a:pos x="72" y="194"/>
                </a:cxn>
                <a:cxn ang="0">
                  <a:pos x="96" y="228"/>
                </a:cxn>
                <a:cxn ang="0">
                  <a:pos x="132" y="248"/>
                </a:cxn>
                <a:cxn ang="0">
                  <a:pos x="126" y="272"/>
                </a:cxn>
                <a:cxn ang="0">
                  <a:pos x="106" y="280"/>
                </a:cxn>
                <a:cxn ang="0">
                  <a:pos x="98" y="308"/>
                </a:cxn>
                <a:cxn ang="0">
                  <a:pos x="72" y="310"/>
                </a:cxn>
                <a:cxn ang="0">
                  <a:pos x="72" y="320"/>
                </a:cxn>
                <a:cxn ang="0">
                  <a:pos x="114" y="322"/>
                </a:cxn>
                <a:cxn ang="0">
                  <a:pos x="228" y="322"/>
                </a:cxn>
                <a:cxn ang="0">
                  <a:pos x="236" y="314"/>
                </a:cxn>
                <a:cxn ang="0">
                  <a:pos x="228" y="308"/>
                </a:cxn>
                <a:cxn ang="0">
                  <a:pos x="208" y="300"/>
                </a:cxn>
                <a:cxn ang="0">
                  <a:pos x="190" y="274"/>
                </a:cxn>
                <a:cxn ang="0">
                  <a:pos x="160" y="250"/>
                </a:cxn>
                <a:cxn ang="0">
                  <a:pos x="188" y="244"/>
                </a:cxn>
                <a:cxn ang="0">
                  <a:pos x="220" y="218"/>
                </a:cxn>
                <a:cxn ang="0">
                  <a:pos x="236" y="180"/>
                </a:cxn>
                <a:cxn ang="0">
                  <a:pos x="252" y="174"/>
                </a:cxn>
                <a:cxn ang="0">
                  <a:pos x="262" y="162"/>
                </a:cxn>
                <a:cxn ang="0">
                  <a:pos x="302" y="88"/>
                </a:cxn>
                <a:cxn ang="0">
                  <a:pos x="306" y="82"/>
                </a:cxn>
                <a:cxn ang="0">
                  <a:pos x="304" y="64"/>
                </a:cxn>
                <a:cxn ang="0">
                  <a:pos x="280" y="48"/>
                </a:cxn>
                <a:cxn ang="0">
                  <a:pos x="68" y="164"/>
                </a:cxn>
                <a:cxn ang="0">
                  <a:pos x="56" y="154"/>
                </a:cxn>
                <a:cxn ang="0">
                  <a:pos x="16" y="82"/>
                </a:cxn>
                <a:cxn ang="0">
                  <a:pos x="14" y="74"/>
                </a:cxn>
                <a:cxn ang="0">
                  <a:pos x="18" y="66"/>
                </a:cxn>
                <a:cxn ang="0">
                  <a:pos x="68" y="64"/>
                </a:cxn>
                <a:cxn ang="0">
                  <a:pos x="180" y="286"/>
                </a:cxn>
                <a:cxn ang="0">
                  <a:pos x="192" y="296"/>
                </a:cxn>
                <a:cxn ang="0">
                  <a:pos x="112" y="308"/>
                </a:cxn>
                <a:cxn ang="0">
                  <a:pos x="114" y="296"/>
                </a:cxn>
                <a:cxn ang="0">
                  <a:pos x="126" y="286"/>
                </a:cxn>
                <a:cxn ang="0">
                  <a:pos x="222" y="56"/>
                </a:cxn>
                <a:cxn ang="0">
                  <a:pos x="222" y="172"/>
                </a:cxn>
                <a:cxn ang="0">
                  <a:pos x="222" y="174"/>
                </a:cxn>
                <a:cxn ang="0">
                  <a:pos x="208" y="208"/>
                </a:cxn>
                <a:cxn ang="0">
                  <a:pos x="178" y="232"/>
                </a:cxn>
                <a:cxn ang="0">
                  <a:pos x="152" y="236"/>
                </a:cxn>
                <a:cxn ang="0">
                  <a:pos x="116" y="226"/>
                </a:cxn>
                <a:cxn ang="0">
                  <a:pos x="90" y="198"/>
                </a:cxn>
                <a:cxn ang="0">
                  <a:pos x="84" y="172"/>
                </a:cxn>
                <a:cxn ang="0">
                  <a:pos x="82" y="56"/>
                </a:cxn>
                <a:cxn ang="0">
                  <a:pos x="222" y="56"/>
                </a:cxn>
                <a:cxn ang="0">
                  <a:pos x="290" y="82"/>
                </a:cxn>
                <a:cxn ang="0">
                  <a:pos x="250" y="154"/>
                </a:cxn>
                <a:cxn ang="0">
                  <a:pos x="238" y="164"/>
                </a:cxn>
                <a:cxn ang="0">
                  <a:pos x="280" y="64"/>
                </a:cxn>
                <a:cxn ang="0">
                  <a:pos x="290" y="70"/>
                </a:cxn>
                <a:cxn ang="0">
                  <a:pos x="290" y="80"/>
                </a:cxn>
              </a:cxnLst>
              <a:rect l="0" t="0" r="r" b="b"/>
              <a:pathLst>
                <a:path w="306" h="322">
                  <a:moveTo>
                    <a:pt x="280" y="48"/>
                  </a:moveTo>
                  <a:lnTo>
                    <a:pt x="238" y="48"/>
                  </a:lnTo>
                  <a:lnTo>
                    <a:pt x="238" y="8"/>
                  </a:lnTo>
                  <a:lnTo>
                    <a:pt x="238" y="8"/>
                  </a:lnTo>
                  <a:lnTo>
                    <a:pt x="236" y="4"/>
                  </a:lnTo>
                  <a:lnTo>
                    <a:pt x="234" y="2"/>
                  </a:lnTo>
                  <a:lnTo>
                    <a:pt x="232" y="0"/>
                  </a:lnTo>
                  <a:lnTo>
                    <a:pt x="22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2" y="2"/>
                  </a:lnTo>
                  <a:lnTo>
                    <a:pt x="70" y="4"/>
                  </a:lnTo>
                  <a:lnTo>
                    <a:pt x="68" y="8"/>
                  </a:lnTo>
                  <a:lnTo>
                    <a:pt x="68" y="48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16" y="50"/>
                  </a:lnTo>
                  <a:lnTo>
                    <a:pt x="8" y="56"/>
                  </a:lnTo>
                  <a:lnTo>
                    <a:pt x="2" y="6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4" y="88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8" y="168"/>
                  </a:lnTo>
                  <a:lnTo>
                    <a:pt x="54" y="174"/>
                  </a:lnTo>
                  <a:lnTo>
                    <a:pt x="62" y="178"/>
                  </a:lnTo>
                  <a:lnTo>
                    <a:pt x="70" y="180"/>
                  </a:lnTo>
                  <a:lnTo>
                    <a:pt x="70" y="180"/>
                  </a:lnTo>
                  <a:lnTo>
                    <a:pt x="72" y="194"/>
                  </a:lnTo>
                  <a:lnTo>
                    <a:pt x="78" y="208"/>
                  </a:lnTo>
                  <a:lnTo>
                    <a:pt x="86" y="218"/>
                  </a:lnTo>
                  <a:lnTo>
                    <a:pt x="96" y="228"/>
                  </a:lnTo>
                  <a:lnTo>
                    <a:pt x="106" y="236"/>
                  </a:lnTo>
                  <a:lnTo>
                    <a:pt x="118" y="244"/>
                  </a:lnTo>
                  <a:lnTo>
                    <a:pt x="132" y="248"/>
                  </a:lnTo>
                  <a:lnTo>
                    <a:pt x="146" y="250"/>
                  </a:lnTo>
                  <a:lnTo>
                    <a:pt x="146" y="272"/>
                  </a:lnTo>
                  <a:lnTo>
                    <a:pt x="126" y="272"/>
                  </a:lnTo>
                  <a:lnTo>
                    <a:pt x="126" y="272"/>
                  </a:lnTo>
                  <a:lnTo>
                    <a:pt x="114" y="274"/>
                  </a:lnTo>
                  <a:lnTo>
                    <a:pt x="106" y="280"/>
                  </a:lnTo>
                  <a:lnTo>
                    <a:pt x="100" y="290"/>
                  </a:lnTo>
                  <a:lnTo>
                    <a:pt x="98" y="300"/>
                  </a:lnTo>
                  <a:lnTo>
                    <a:pt x="98" y="308"/>
                  </a:lnTo>
                  <a:lnTo>
                    <a:pt x="78" y="308"/>
                  </a:lnTo>
                  <a:lnTo>
                    <a:pt x="78" y="308"/>
                  </a:lnTo>
                  <a:lnTo>
                    <a:pt x="72" y="310"/>
                  </a:lnTo>
                  <a:lnTo>
                    <a:pt x="70" y="314"/>
                  </a:lnTo>
                  <a:lnTo>
                    <a:pt x="70" y="314"/>
                  </a:lnTo>
                  <a:lnTo>
                    <a:pt x="72" y="320"/>
                  </a:lnTo>
                  <a:lnTo>
                    <a:pt x="78" y="322"/>
                  </a:lnTo>
                  <a:lnTo>
                    <a:pt x="98" y="322"/>
                  </a:lnTo>
                  <a:lnTo>
                    <a:pt x="114" y="322"/>
                  </a:lnTo>
                  <a:lnTo>
                    <a:pt x="192" y="322"/>
                  </a:lnTo>
                  <a:lnTo>
                    <a:pt x="208" y="322"/>
                  </a:lnTo>
                  <a:lnTo>
                    <a:pt x="228" y="322"/>
                  </a:lnTo>
                  <a:lnTo>
                    <a:pt x="228" y="322"/>
                  </a:lnTo>
                  <a:lnTo>
                    <a:pt x="234" y="320"/>
                  </a:lnTo>
                  <a:lnTo>
                    <a:pt x="236" y="314"/>
                  </a:lnTo>
                  <a:lnTo>
                    <a:pt x="236" y="314"/>
                  </a:lnTo>
                  <a:lnTo>
                    <a:pt x="234" y="310"/>
                  </a:lnTo>
                  <a:lnTo>
                    <a:pt x="228" y="308"/>
                  </a:lnTo>
                  <a:lnTo>
                    <a:pt x="208" y="308"/>
                  </a:lnTo>
                  <a:lnTo>
                    <a:pt x="208" y="300"/>
                  </a:lnTo>
                  <a:lnTo>
                    <a:pt x="208" y="300"/>
                  </a:lnTo>
                  <a:lnTo>
                    <a:pt x="206" y="290"/>
                  </a:lnTo>
                  <a:lnTo>
                    <a:pt x="200" y="280"/>
                  </a:lnTo>
                  <a:lnTo>
                    <a:pt x="190" y="274"/>
                  </a:lnTo>
                  <a:lnTo>
                    <a:pt x="180" y="272"/>
                  </a:lnTo>
                  <a:lnTo>
                    <a:pt x="160" y="272"/>
                  </a:lnTo>
                  <a:lnTo>
                    <a:pt x="160" y="250"/>
                  </a:lnTo>
                  <a:lnTo>
                    <a:pt x="160" y="250"/>
                  </a:lnTo>
                  <a:lnTo>
                    <a:pt x="174" y="248"/>
                  </a:lnTo>
                  <a:lnTo>
                    <a:pt x="188" y="244"/>
                  </a:lnTo>
                  <a:lnTo>
                    <a:pt x="200" y="236"/>
                  </a:lnTo>
                  <a:lnTo>
                    <a:pt x="210" y="228"/>
                  </a:lnTo>
                  <a:lnTo>
                    <a:pt x="220" y="218"/>
                  </a:lnTo>
                  <a:lnTo>
                    <a:pt x="228" y="208"/>
                  </a:lnTo>
                  <a:lnTo>
                    <a:pt x="232" y="194"/>
                  </a:lnTo>
                  <a:lnTo>
                    <a:pt x="236" y="180"/>
                  </a:lnTo>
                  <a:lnTo>
                    <a:pt x="236" y="180"/>
                  </a:lnTo>
                  <a:lnTo>
                    <a:pt x="244" y="178"/>
                  </a:lnTo>
                  <a:lnTo>
                    <a:pt x="252" y="174"/>
                  </a:lnTo>
                  <a:lnTo>
                    <a:pt x="258" y="168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06" y="74"/>
                  </a:lnTo>
                  <a:lnTo>
                    <a:pt x="306" y="74"/>
                  </a:lnTo>
                  <a:lnTo>
                    <a:pt x="304" y="64"/>
                  </a:lnTo>
                  <a:lnTo>
                    <a:pt x="298" y="56"/>
                  </a:lnTo>
                  <a:lnTo>
                    <a:pt x="290" y="50"/>
                  </a:lnTo>
                  <a:lnTo>
                    <a:pt x="280" y="48"/>
                  </a:lnTo>
                  <a:lnTo>
                    <a:pt x="280" y="48"/>
                  </a:lnTo>
                  <a:close/>
                  <a:moveTo>
                    <a:pt x="68" y="164"/>
                  </a:moveTo>
                  <a:lnTo>
                    <a:pt x="68" y="164"/>
                  </a:lnTo>
                  <a:lnTo>
                    <a:pt x="62" y="160"/>
                  </a:lnTo>
                  <a:lnTo>
                    <a:pt x="56" y="154"/>
                  </a:lnTo>
                  <a:lnTo>
                    <a:pt x="56" y="154"/>
                  </a:lnTo>
                  <a:lnTo>
                    <a:pt x="56" y="154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6" y="70"/>
                  </a:lnTo>
                  <a:lnTo>
                    <a:pt x="18" y="66"/>
                  </a:lnTo>
                  <a:lnTo>
                    <a:pt x="22" y="64"/>
                  </a:lnTo>
                  <a:lnTo>
                    <a:pt x="26" y="64"/>
                  </a:lnTo>
                  <a:lnTo>
                    <a:pt x="68" y="64"/>
                  </a:lnTo>
                  <a:lnTo>
                    <a:pt x="68" y="164"/>
                  </a:lnTo>
                  <a:close/>
                  <a:moveTo>
                    <a:pt x="180" y="286"/>
                  </a:moveTo>
                  <a:lnTo>
                    <a:pt x="180" y="286"/>
                  </a:lnTo>
                  <a:lnTo>
                    <a:pt x="186" y="288"/>
                  </a:lnTo>
                  <a:lnTo>
                    <a:pt x="190" y="290"/>
                  </a:lnTo>
                  <a:lnTo>
                    <a:pt x="192" y="296"/>
                  </a:lnTo>
                  <a:lnTo>
                    <a:pt x="194" y="300"/>
                  </a:lnTo>
                  <a:lnTo>
                    <a:pt x="194" y="308"/>
                  </a:lnTo>
                  <a:lnTo>
                    <a:pt x="112" y="308"/>
                  </a:lnTo>
                  <a:lnTo>
                    <a:pt x="112" y="300"/>
                  </a:lnTo>
                  <a:lnTo>
                    <a:pt x="112" y="300"/>
                  </a:lnTo>
                  <a:lnTo>
                    <a:pt x="114" y="296"/>
                  </a:lnTo>
                  <a:lnTo>
                    <a:pt x="116" y="290"/>
                  </a:lnTo>
                  <a:lnTo>
                    <a:pt x="120" y="288"/>
                  </a:lnTo>
                  <a:lnTo>
                    <a:pt x="126" y="286"/>
                  </a:lnTo>
                  <a:lnTo>
                    <a:pt x="152" y="286"/>
                  </a:lnTo>
                  <a:lnTo>
                    <a:pt x="180" y="286"/>
                  </a:lnTo>
                  <a:close/>
                  <a:moveTo>
                    <a:pt x="222" y="56"/>
                  </a:moveTo>
                  <a:lnTo>
                    <a:pt x="222" y="170"/>
                  </a:lnTo>
                  <a:lnTo>
                    <a:pt x="222" y="170"/>
                  </a:lnTo>
                  <a:lnTo>
                    <a:pt x="222" y="172"/>
                  </a:lnTo>
                  <a:lnTo>
                    <a:pt x="222" y="172"/>
                  </a:lnTo>
                  <a:lnTo>
                    <a:pt x="222" y="174"/>
                  </a:lnTo>
                  <a:lnTo>
                    <a:pt x="222" y="174"/>
                  </a:lnTo>
                  <a:lnTo>
                    <a:pt x="220" y="186"/>
                  </a:lnTo>
                  <a:lnTo>
                    <a:pt x="216" y="198"/>
                  </a:lnTo>
                  <a:lnTo>
                    <a:pt x="208" y="208"/>
                  </a:lnTo>
                  <a:lnTo>
                    <a:pt x="200" y="218"/>
                  </a:lnTo>
                  <a:lnTo>
                    <a:pt x="190" y="226"/>
                  </a:lnTo>
                  <a:lnTo>
                    <a:pt x="178" y="232"/>
                  </a:lnTo>
                  <a:lnTo>
                    <a:pt x="166" y="234"/>
                  </a:lnTo>
                  <a:lnTo>
                    <a:pt x="152" y="236"/>
                  </a:lnTo>
                  <a:lnTo>
                    <a:pt x="152" y="236"/>
                  </a:lnTo>
                  <a:lnTo>
                    <a:pt x="140" y="234"/>
                  </a:lnTo>
                  <a:lnTo>
                    <a:pt x="128" y="232"/>
                  </a:lnTo>
                  <a:lnTo>
                    <a:pt x="116" y="226"/>
                  </a:lnTo>
                  <a:lnTo>
                    <a:pt x="106" y="218"/>
                  </a:lnTo>
                  <a:lnTo>
                    <a:pt x="98" y="208"/>
                  </a:lnTo>
                  <a:lnTo>
                    <a:pt x="90" y="198"/>
                  </a:lnTo>
                  <a:lnTo>
                    <a:pt x="86" y="186"/>
                  </a:lnTo>
                  <a:lnTo>
                    <a:pt x="84" y="174"/>
                  </a:lnTo>
                  <a:lnTo>
                    <a:pt x="84" y="172"/>
                  </a:lnTo>
                  <a:lnTo>
                    <a:pt x="84" y="172"/>
                  </a:lnTo>
                  <a:lnTo>
                    <a:pt x="82" y="170"/>
                  </a:lnTo>
                  <a:lnTo>
                    <a:pt x="82" y="56"/>
                  </a:lnTo>
                  <a:lnTo>
                    <a:pt x="82" y="14"/>
                  </a:lnTo>
                  <a:lnTo>
                    <a:pt x="222" y="14"/>
                  </a:lnTo>
                  <a:lnTo>
                    <a:pt x="222" y="56"/>
                  </a:lnTo>
                  <a:close/>
                  <a:moveTo>
                    <a:pt x="290" y="80"/>
                  </a:moveTo>
                  <a:lnTo>
                    <a:pt x="290" y="80"/>
                  </a:lnTo>
                  <a:lnTo>
                    <a:pt x="290" y="82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44" y="160"/>
                  </a:lnTo>
                  <a:lnTo>
                    <a:pt x="238" y="164"/>
                  </a:lnTo>
                  <a:lnTo>
                    <a:pt x="238" y="64"/>
                  </a:lnTo>
                  <a:lnTo>
                    <a:pt x="280" y="64"/>
                  </a:lnTo>
                  <a:lnTo>
                    <a:pt x="280" y="64"/>
                  </a:lnTo>
                  <a:lnTo>
                    <a:pt x="284" y="64"/>
                  </a:lnTo>
                  <a:lnTo>
                    <a:pt x="288" y="66"/>
                  </a:lnTo>
                  <a:lnTo>
                    <a:pt x="290" y="70"/>
                  </a:lnTo>
                  <a:lnTo>
                    <a:pt x="292" y="74"/>
                  </a:lnTo>
                  <a:lnTo>
                    <a:pt x="292" y="74"/>
                  </a:lnTo>
                  <a:lnTo>
                    <a:pt x="290" y="80"/>
                  </a:lnTo>
                  <a:lnTo>
                    <a:pt x="290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3400425" y="1020386"/>
            <a:ext cx="6143625" cy="629401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18" name="矩形 17"/>
          <p:cNvSpPr/>
          <p:nvPr/>
        </p:nvSpPr>
        <p:spPr>
          <a:xfrm>
            <a:off x="4088935" y="2398148"/>
            <a:ext cx="6143625" cy="629401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19" name="矩形 18"/>
          <p:cNvSpPr/>
          <p:nvPr/>
        </p:nvSpPr>
        <p:spPr>
          <a:xfrm>
            <a:off x="4088934" y="4013282"/>
            <a:ext cx="6143625" cy="629401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20" name="矩形 19"/>
          <p:cNvSpPr/>
          <p:nvPr/>
        </p:nvSpPr>
        <p:spPr>
          <a:xfrm>
            <a:off x="3507123" y="5447290"/>
            <a:ext cx="6143625" cy="629401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21" name="椭圆 20"/>
          <p:cNvSpPr/>
          <p:nvPr/>
        </p:nvSpPr>
        <p:spPr>
          <a:xfrm>
            <a:off x="-2370371" y="1094870"/>
            <a:ext cx="4662487" cy="4662487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387582" y="1368299"/>
            <a:ext cx="701675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839805" y="3861633"/>
            <a:ext cx="781050" cy="781050"/>
            <a:chOff x="2839805" y="3861633"/>
            <a:chExt cx="781050" cy="781050"/>
          </a:xfrm>
        </p:grpSpPr>
        <p:sp>
          <p:nvSpPr>
            <p:cNvPr id="7" name="椭圆 6"/>
            <p:cNvSpPr/>
            <p:nvPr/>
          </p:nvSpPr>
          <p:spPr>
            <a:xfrm>
              <a:off x="2839805" y="3861633"/>
              <a:ext cx="781050" cy="78105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Freeform 145"/>
            <p:cNvSpPr>
              <a:spLocks noEditPoints="1"/>
            </p:cNvSpPr>
            <p:nvPr/>
          </p:nvSpPr>
          <p:spPr bwMode="auto">
            <a:xfrm>
              <a:off x="3011823" y="4028320"/>
              <a:ext cx="495300" cy="447675"/>
            </a:xfrm>
            <a:custGeom>
              <a:avLst/>
              <a:gdLst/>
              <a:ahLst/>
              <a:cxnLst>
                <a:cxn ang="0">
                  <a:pos x="182" y="282"/>
                </a:cxn>
                <a:cxn ang="0">
                  <a:pos x="130" y="180"/>
                </a:cxn>
                <a:cxn ang="0">
                  <a:pos x="58" y="282"/>
                </a:cxn>
                <a:cxn ang="0">
                  <a:pos x="50" y="282"/>
                </a:cxn>
                <a:cxn ang="0">
                  <a:pos x="42" y="278"/>
                </a:cxn>
                <a:cxn ang="0">
                  <a:pos x="36" y="268"/>
                </a:cxn>
                <a:cxn ang="0">
                  <a:pos x="36" y="166"/>
                </a:cxn>
                <a:cxn ang="0">
                  <a:pos x="16" y="166"/>
                </a:cxn>
                <a:cxn ang="0">
                  <a:pos x="4" y="164"/>
                </a:cxn>
                <a:cxn ang="0">
                  <a:pos x="0" y="158"/>
                </a:cxn>
                <a:cxn ang="0">
                  <a:pos x="0" y="156"/>
                </a:cxn>
                <a:cxn ang="0">
                  <a:pos x="0" y="146"/>
                </a:cxn>
                <a:cxn ang="0">
                  <a:pos x="138" y="8"/>
                </a:cxn>
                <a:cxn ang="0">
                  <a:pos x="146" y="2"/>
                </a:cxn>
                <a:cxn ang="0">
                  <a:pos x="156" y="0"/>
                </a:cxn>
                <a:cxn ang="0">
                  <a:pos x="174" y="8"/>
                </a:cxn>
                <a:cxn ang="0">
                  <a:pos x="306" y="142"/>
                </a:cxn>
                <a:cxn ang="0">
                  <a:pos x="312" y="152"/>
                </a:cxn>
                <a:cxn ang="0">
                  <a:pos x="312" y="158"/>
                </a:cxn>
                <a:cxn ang="0">
                  <a:pos x="310" y="160"/>
                </a:cxn>
                <a:cxn ang="0">
                  <a:pos x="302" y="166"/>
                </a:cxn>
                <a:cxn ang="0">
                  <a:pos x="276" y="166"/>
                </a:cxn>
                <a:cxn ang="0">
                  <a:pos x="276" y="262"/>
                </a:cxn>
                <a:cxn ang="0">
                  <a:pos x="274" y="274"/>
                </a:cxn>
                <a:cxn ang="0">
                  <a:pos x="268" y="280"/>
                </a:cxn>
                <a:cxn ang="0">
                  <a:pos x="258" y="282"/>
                </a:cxn>
                <a:cxn ang="0">
                  <a:pos x="196" y="268"/>
                </a:cxn>
                <a:cxn ang="0">
                  <a:pos x="258" y="268"/>
                </a:cxn>
                <a:cxn ang="0">
                  <a:pos x="260" y="268"/>
                </a:cxn>
                <a:cxn ang="0">
                  <a:pos x="260" y="152"/>
                </a:cxn>
                <a:cxn ang="0">
                  <a:pos x="296" y="152"/>
                </a:cxn>
                <a:cxn ang="0">
                  <a:pos x="296" y="152"/>
                </a:cxn>
                <a:cxn ang="0">
                  <a:pos x="164" y="18"/>
                </a:cxn>
                <a:cxn ang="0">
                  <a:pos x="160" y="16"/>
                </a:cxn>
                <a:cxn ang="0">
                  <a:pos x="152" y="16"/>
                </a:cxn>
                <a:cxn ang="0">
                  <a:pos x="16" y="152"/>
                </a:cxn>
                <a:cxn ang="0">
                  <a:pos x="14" y="152"/>
                </a:cxn>
                <a:cxn ang="0">
                  <a:pos x="16" y="152"/>
                </a:cxn>
                <a:cxn ang="0">
                  <a:pos x="50" y="262"/>
                </a:cxn>
                <a:cxn ang="0">
                  <a:pos x="52" y="266"/>
                </a:cxn>
                <a:cxn ang="0">
                  <a:pos x="52" y="266"/>
                </a:cxn>
                <a:cxn ang="0">
                  <a:pos x="114" y="268"/>
                </a:cxn>
                <a:cxn ang="0">
                  <a:pos x="196" y="164"/>
                </a:cxn>
              </a:cxnLst>
              <a:rect l="0" t="0" r="r" b="b"/>
              <a:pathLst>
                <a:path w="312" h="282">
                  <a:moveTo>
                    <a:pt x="258" y="282"/>
                  </a:moveTo>
                  <a:lnTo>
                    <a:pt x="182" y="282"/>
                  </a:lnTo>
                  <a:lnTo>
                    <a:pt x="182" y="180"/>
                  </a:lnTo>
                  <a:lnTo>
                    <a:pt x="130" y="180"/>
                  </a:lnTo>
                  <a:lnTo>
                    <a:pt x="130" y="282"/>
                  </a:lnTo>
                  <a:lnTo>
                    <a:pt x="58" y="282"/>
                  </a:lnTo>
                  <a:lnTo>
                    <a:pt x="58" y="282"/>
                  </a:lnTo>
                  <a:lnTo>
                    <a:pt x="50" y="282"/>
                  </a:lnTo>
                  <a:lnTo>
                    <a:pt x="46" y="280"/>
                  </a:lnTo>
                  <a:lnTo>
                    <a:pt x="42" y="278"/>
                  </a:lnTo>
                  <a:lnTo>
                    <a:pt x="38" y="274"/>
                  </a:lnTo>
                  <a:lnTo>
                    <a:pt x="36" y="268"/>
                  </a:lnTo>
                  <a:lnTo>
                    <a:pt x="36" y="262"/>
                  </a:lnTo>
                  <a:lnTo>
                    <a:pt x="36" y="166"/>
                  </a:lnTo>
                  <a:lnTo>
                    <a:pt x="16" y="166"/>
                  </a:lnTo>
                  <a:lnTo>
                    <a:pt x="16" y="166"/>
                  </a:lnTo>
                  <a:lnTo>
                    <a:pt x="8" y="166"/>
                  </a:lnTo>
                  <a:lnTo>
                    <a:pt x="4" y="164"/>
                  </a:lnTo>
                  <a:lnTo>
                    <a:pt x="2" y="160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2"/>
                  </a:lnTo>
                  <a:lnTo>
                    <a:pt x="0" y="146"/>
                  </a:lnTo>
                  <a:lnTo>
                    <a:pt x="4" y="142"/>
                  </a:lnTo>
                  <a:lnTo>
                    <a:pt x="138" y="8"/>
                  </a:lnTo>
                  <a:lnTo>
                    <a:pt x="138" y="8"/>
                  </a:lnTo>
                  <a:lnTo>
                    <a:pt x="146" y="2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6" y="2"/>
                  </a:lnTo>
                  <a:lnTo>
                    <a:pt x="174" y="8"/>
                  </a:lnTo>
                  <a:lnTo>
                    <a:pt x="306" y="142"/>
                  </a:lnTo>
                  <a:lnTo>
                    <a:pt x="306" y="142"/>
                  </a:lnTo>
                  <a:lnTo>
                    <a:pt x="310" y="146"/>
                  </a:lnTo>
                  <a:lnTo>
                    <a:pt x="312" y="152"/>
                  </a:lnTo>
                  <a:lnTo>
                    <a:pt x="312" y="156"/>
                  </a:lnTo>
                  <a:lnTo>
                    <a:pt x="312" y="158"/>
                  </a:lnTo>
                  <a:lnTo>
                    <a:pt x="312" y="158"/>
                  </a:lnTo>
                  <a:lnTo>
                    <a:pt x="310" y="160"/>
                  </a:lnTo>
                  <a:lnTo>
                    <a:pt x="308" y="164"/>
                  </a:lnTo>
                  <a:lnTo>
                    <a:pt x="302" y="166"/>
                  </a:lnTo>
                  <a:lnTo>
                    <a:pt x="296" y="166"/>
                  </a:lnTo>
                  <a:lnTo>
                    <a:pt x="276" y="166"/>
                  </a:lnTo>
                  <a:lnTo>
                    <a:pt x="276" y="262"/>
                  </a:lnTo>
                  <a:lnTo>
                    <a:pt x="276" y="262"/>
                  </a:lnTo>
                  <a:lnTo>
                    <a:pt x="276" y="268"/>
                  </a:lnTo>
                  <a:lnTo>
                    <a:pt x="274" y="274"/>
                  </a:lnTo>
                  <a:lnTo>
                    <a:pt x="272" y="278"/>
                  </a:lnTo>
                  <a:lnTo>
                    <a:pt x="268" y="280"/>
                  </a:lnTo>
                  <a:lnTo>
                    <a:pt x="264" y="282"/>
                  </a:lnTo>
                  <a:lnTo>
                    <a:pt x="258" y="282"/>
                  </a:lnTo>
                  <a:lnTo>
                    <a:pt x="258" y="282"/>
                  </a:lnTo>
                  <a:close/>
                  <a:moveTo>
                    <a:pt x="196" y="268"/>
                  </a:moveTo>
                  <a:lnTo>
                    <a:pt x="258" y="268"/>
                  </a:lnTo>
                  <a:lnTo>
                    <a:pt x="258" y="268"/>
                  </a:lnTo>
                  <a:lnTo>
                    <a:pt x="260" y="268"/>
                  </a:lnTo>
                  <a:lnTo>
                    <a:pt x="260" y="268"/>
                  </a:lnTo>
                  <a:lnTo>
                    <a:pt x="260" y="262"/>
                  </a:lnTo>
                  <a:lnTo>
                    <a:pt x="260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164" y="18"/>
                  </a:lnTo>
                  <a:lnTo>
                    <a:pt x="164" y="18"/>
                  </a:lnTo>
                  <a:lnTo>
                    <a:pt x="160" y="16"/>
                  </a:lnTo>
                  <a:lnTo>
                    <a:pt x="156" y="14"/>
                  </a:lnTo>
                  <a:lnTo>
                    <a:pt x="152" y="16"/>
                  </a:lnTo>
                  <a:lnTo>
                    <a:pt x="148" y="18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4" y="152"/>
                  </a:lnTo>
                  <a:lnTo>
                    <a:pt x="14" y="152"/>
                  </a:lnTo>
                  <a:lnTo>
                    <a:pt x="16" y="152"/>
                  </a:lnTo>
                  <a:lnTo>
                    <a:pt x="50" y="152"/>
                  </a:lnTo>
                  <a:lnTo>
                    <a:pt x="50" y="262"/>
                  </a:lnTo>
                  <a:lnTo>
                    <a:pt x="50" y="262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8" y="268"/>
                  </a:lnTo>
                  <a:lnTo>
                    <a:pt x="114" y="268"/>
                  </a:lnTo>
                  <a:lnTo>
                    <a:pt x="114" y="164"/>
                  </a:lnTo>
                  <a:lnTo>
                    <a:pt x="196" y="164"/>
                  </a:lnTo>
                  <a:lnTo>
                    <a:pt x="196" y="26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390515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 flipV="1">
            <a:off x="4088493" y="2115457"/>
            <a:ext cx="1001486" cy="1596572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047921" y="1854200"/>
            <a:ext cx="3193143" cy="2278743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4088493" y="4742543"/>
            <a:ext cx="4833257" cy="217714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1978360295"/>
              </p:ext>
            </p:extLst>
          </p:nvPr>
        </p:nvGraphicFramePr>
        <p:xfrm>
          <a:off x="2306113" y="3318209"/>
          <a:ext cx="2836480" cy="1890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图表 4"/>
          <p:cNvGraphicFramePr/>
          <p:nvPr>
            <p:extLst>
              <p:ext uri="{D42A27DB-BD31-4B8C-83A1-F6EECF244321}">
                <p14:modId xmlns:p14="http://schemas.microsoft.com/office/powerpoint/2010/main" val="808762428"/>
              </p:ext>
            </p:extLst>
          </p:nvPr>
        </p:nvGraphicFramePr>
        <p:xfrm>
          <a:off x="8104570" y="3746381"/>
          <a:ext cx="2836480" cy="1890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1933172615"/>
              </p:ext>
            </p:extLst>
          </p:nvPr>
        </p:nvGraphicFramePr>
        <p:xfrm>
          <a:off x="4091370" y="633066"/>
          <a:ext cx="2836480" cy="18909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矩形 12"/>
          <p:cNvSpPr/>
          <p:nvPr/>
        </p:nvSpPr>
        <p:spPr>
          <a:xfrm>
            <a:off x="6334125" y="642514"/>
            <a:ext cx="4162425" cy="909478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14" name="矩形 13"/>
          <p:cNvSpPr/>
          <p:nvPr/>
        </p:nvSpPr>
        <p:spPr>
          <a:xfrm>
            <a:off x="7159851" y="5385964"/>
            <a:ext cx="4162425" cy="909478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15" name="矩形 14"/>
          <p:cNvSpPr/>
          <p:nvPr/>
        </p:nvSpPr>
        <p:spPr>
          <a:xfrm>
            <a:off x="908505" y="2242398"/>
            <a:ext cx="2672896" cy="1469631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16" name="矩形 15"/>
          <p:cNvSpPr/>
          <p:nvPr/>
        </p:nvSpPr>
        <p:spPr>
          <a:xfrm>
            <a:off x="533607" y="625237"/>
            <a:ext cx="3029453" cy="5524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ADD YOUR TITLE HERE</a:t>
            </a:r>
            <a:endParaRPr lang="zh-CN" altLang="en-US" sz="2400" b="1" dirty="0"/>
          </a:p>
        </p:txBody>
      </p:sp>
      <p:sp>
        <p:nvSpPr>
          <p:cNvPr id="17" name="矩形 16"/>
          <p:cNvSpPr/>
          <p:nvPr/>
        </p:nvSpPr>
        <p:spPr>
          <a:xfrm>
            <a:off x="533608" y="1353307"/>
            <a:ext cx="1563508" cy="5524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ADD TITLE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9015024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790700" y="1790700"/>
            <a:ext cx="3467100" cy="346710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2609850" y="1619250"/>
            <a:ext cx="3810000" cy="3810000"/>
          </a:xfrm>
          <a:prstGeom prst="ellipse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5867400" y="2114550"/>
            <a:ext cx="2781300" cy="278130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6076950" y="1419225"/>
            <a:ext cx="4171950" cy="4171950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990850" y="2092766"/>
            <a:ext cx="2895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chemeClr val="bg1"/>
                </a:solidFill>
              </a:rPr>
              <a:t>PART</a:t>
            </a:r>
          </a:p>
          <a:p>
            <a:pPr algn="ctr"/>
            <a:r>
              <a:rPr lang="en-US" altLang="zh-CN" sz="9600" dirty="0" smtClean="0">
                <a:solidFill>
                  <a:schemeClr val="bg1"/>
                </a:solidFill>
              </a:rPr>
              <a:t>3</a:t>
            </a:r>
            <a:endParaRPr lang="zh-CN" altLang="en-US" sz="9600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496050" y="2114550"/>
            <a:ext cx="3438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496050" y="2699325"/>
            <a:ext cx="3438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596063" y="3266569"/>
            <a:ext cx="33004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6596063" y="3480829"/>
            <a:ext cx="3494314" cy="1509308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kumimoji="1"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281569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手动输入 3"/>
          <p:cNvSpPr/>
          <p:nvPr/>
        </p:nvSpPr>
        <p:spPr>
          <a:xfrm rot="5400000" flipH="1">
            <a:off x="-361950" y="1047750"/>
            <a:ext cx="6858000" cy="4762500"/>
          </a:xfrm>
          <a:prstGeom prst="flowChartManualInput">
            <a:avLst/>
          </a:prstGeom>
          <a:solidFill>
            <a:schemeClr val="bg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流程图: 手动输入 1"/>
          <p:cNvSpPr/>
          <p:nvPr/>
        </p:nvSpPr>
        <p:spPr>
          <a:xfrm rot="5400000" flipH="1">
            <a:off x="-1047750" y="1047750"/>
            <a:ext cx="6858000" cy="4762500"/>
          </a:xfrm>
          <a:prstGeom prst="flowChartManualInput">
            <a:avLst/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流程图: 手动输入 2"/>
          <p:cNvSpPr/>
          <p:nvPr/>
        </p:nvSpPr>
        <p:spPr>
          <a:xfrm rot="5400000" flipH="1">
            <a:off x="-1333500" y="1047750"/>
            <a:ext cx="6858000" cy="4762500"/>
          </a:xfrm>
          <a:prstGeom prst="flowChartManualInp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852612" y="567975"/>
            <a:ext cx="3438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81025" y="1014894"/>
            <a:ext cx="226695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chemeClr val="tx2">
                    <a:lumMod val="75000"/>
                  </a:schemeClr>
                </a:solidFill>
              </a:rPr>
              <a:t>89</a:t>
            </a:r>
            <a:r>
              <a:rPr lang="en-US" altLang="zh-CN" sz="6600" dirty="0" smtClean="0">
                <a:solidFill>
                  <a:schemeClr val="tx2">
                    <a:lumMod val="75000"/>
                  </a:schemeClr>
                </a:solidFill>
              </a:rPr>
              <a:t>%</a:t>
            </a:r>
            <a:endParaRPr lang="zh-CN" altLang="en-US" sz="6600" dirty="0">
              <a:solidFill>
                <a:schemeClr val="tx2">
                  <a:lumMod val="75000"/>
                </a:schemeClr>
              </a:solidFill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723900" y="2800742"/>
            <a:ext cx="3048000" cy="0"/>
          </a:xfrm>
          <a:prstGeom prst="line">
            <a:avLst/>
          </a:prstGeom>
          <a:ln w="127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672193" y="3031473"/>
            <a:ext cx="3494314" cy="177277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kumimoji="1" lang="en-US" altLang="zh-CN" sz="1200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299370" y="2259565"/>
            <a:ext cx="4089868" cy="3117100"/>
            <a:chOff x="4634483" y="1488989"/>
            <a:chExt cx="3347982" cy="2551670"/>
          </a:xfrm>
        </p:grpSpPr>
        <p:cxnSp>
          <p:nvCxnSpPr>
            <p:cNvPr id="11" name="直接连接符 10"/>
            <p:cNvCxnSpPr/>
            <p:nvPr/>
          </p:nvCxnSpPr>
          <p:spPr>
            <a:xfrm flipH="1" flipV="1">
              <a:off x="4634483" y="3032373"/>
              <a:ext cx="504056" cy="144016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 flipV="1">
              <a:off x="4634483" y="2613454"/>
              <a:ext cx="345290" cy="418921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4973595" y="2619632"/>
              <a:ext cx="481913" cy="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flipH="1">
              <a:off x="5115698" y="2619632"/>
              <a:ext cx="345988" cy="562233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4973595" y="2248930"/>
              <a:ext cx="370702" cy="364524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5338119" y="1773196"/>
              <a:ext cx="345989" cy="48809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5677930" y="1488989"/>
              <a:ext cx="358346" cy="290385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5690287" y="1773194"/>
              <a:ext cx="469556" cy="142103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5319584" y="2255108"/>
              <a:ext cx="506627" cy="148281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5832389" y="2403389"/>
              <a:ext cx="481914" cy="352168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flipH="1">
              <a:off x="5820032" y="1915297"/>
              <a:ext cx="339811" cy="494271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6042454" y="1488989"/>
              <a:ext cx="481914" cy="210065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flipH="1">
              <a:off x="5455508" y="2397211"/>
              <a:ext cx="364524" cy="22860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5461686" y="2613454"/>
              <a:ext cx="500449" cy="426308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flipH="1">
              <a:off x="5628503" y="3032375"/>
              <a:ext cx="333632" cy="544906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5128054" y="3175686"/>
              <a:ext cx="475735" cy="405256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5597611" y="3601995"/>
              <a:ext cx="518984" cy="61783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5962135" y="3033584"/>
              <a:ext cx="488092" cy="216243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flipV="1">
              <a:off x="6166022" y="1692876"/>
              <a:ext cx="358346" cy="222421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>
              <a:off x="6524368" y="1692876"/>
              <a:ext cx="494270" cy="216243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flipH="1">
              <a:off x="5962135" y="2743200"/>
              <a:ext cx="352168" cy="296562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>
              <a:off x="6172200" y="1921476"/>
              <a:ext cx="488092" cy="413951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flipH="1">
              <a:off x="6660292" y="1909119"/>
              <a:ext cx="358346" cy="426308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flipH="1">
              <a:off x="6314303" y="2347784"/>
              <a:ext cx="339811" cy="407773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>
              <a:off x="6308124" y="2755557"/>
              <a:ext cx="500449" cy="216243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flipH="1">
              <a:off x="6444049" y="2965622"/>
              <a:ext cx="364524" cy="290383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flipH="1">
              <a:off x="6110416" y="3256005"/>
              <a:ext cx="327454" cy="42013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>
              <a:off x="6660292" y="2329248"/>
              <a:ext cx="500449" cy="216244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flipH="1">
              <a:off x="6796216" y="2539314"/>
              <a:ext cx="364525" cy="444843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>
              <a:off x="7018638" y="1902941"/>
              <a:ext cx="500448" cy="506627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flipV="1">
              <a:off x="7166919" y="2403389"/>
              <a:ext cx="358346" cy="135925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>
              <a:off x="7519086" y="2397211"/>
              <a:ext cx="463379" cy="74140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flipH="1">
              <a:off x="7636476" y="2489886"/>
              <a:ext cx="345989" cy="123568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flipH="1" flipV="1">
              <a:off x="7160741" y="2539314"/>
              <a:ext cx="469556" cy="67962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flipH="1">
              <a:off x="7302843" y="2613454"/>
              <a:ext cx="339811" cy="556054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flipH="1" flipV="1">
              <a:off x="6802395" y="2971800"/>
              <a:ext cx="506627" cy="197708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6450227" y="3249827"/>
              <a:ext cx="494270" cy="135924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flipH="1">
              <a:off x="6938319" y="3175686"/>
              <a:ext cx="352167" cy="210065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>
              <a:off x="6110416" y="3663778"/>
              <a:ext cx="469557" cy="358346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flipH="1">
              <a:off x="6579973" y="3399115"/>
              <a:ext cx="358346" cy="641544"/>
            </a:xfrm>
            <a:prstGeom prst="line">
              <a:avLst/>
            </a:prstGeom>
            <a:noFill/>
            <a:ln w="38100" cap="rnd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51" name="椭圆 50"/>
          <p:cNvSpPr/>
          <p:nvPr/>
        </p:nvSpPr>
        <p:spPr>
          <a:xfrm>
            <a:off x="7377802" y="4720036"/>
            <a:ext cx="218876" cy="2188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8566526" y="5244584"/>
            <a:ext cx="218876" cy="2188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9419703" y="4198009"/>
            <a:ext cx="218876" cy="2188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10279800" y="3350172"/>
            <a:ext cx="218876" cy="2188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9086987" y="2634422"/>
            <a:ext cx="218876" cy="2188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7921219" y="2140855"/>
            <a:ext cx="218876" cy="2188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7007976" y="3093558"/>
            <a:ext cx="218876" cy="2188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6189931" y="4035515"/>
            <a:ext cx="218876" cy="2188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9" name="矩形 7"/>
          <p:cNvSpPr>
            <a:spLocks noChangeArrowheads="1"/>
          </p:cNvSpPr>
          <p:nvPr/>
        </p:nvSpPr>
        <p:spPr bwMode="auto">
          <a:xfrm>
            <a:off x="8334187" y="5442988"/>
            <a:ext cx="8146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0" name="矩形 7"/>
          <p:cNvSpPr>
            <a:spLocks noChangeArrowheads="1"/>
          </p:cNvSpPr>
          <p:nvPr/>
        </p:nvSpPr>
        <p:spPr bwMode="auto">
          <a:xfrm>
            <a:off x="9566566" y="4299451"/>
            <a:ext cx="8146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1" name="矩形 7"/>
          <p:cNvSpPr>
            <a:spLocks noChangeArrowheads="1"/>
          </p:cNvSpPr>
          <p:nvPr/>
        </p:nvSpPr>
        <p:spPr bwMode="auto">
          <a:xfrm>
            <a:off x="10498676" y="3287276"/>
            <a:ext cx="8146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2" name="矩形 7"/>
          <p:cNvSpPr>
            <a:spLocks noChangeArrowheads="1"/>
          </p:cNvSpPr>
          <p:nvPr/>
        </p:nvSpPr>
        <p:spPr bwMode="auto">
          <a:xfrm>
            <a:off x="9264906" y="2324342"/>
            <a:ext cx="8146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3" name="矩形 7"/>
          <p:cNvSpPr>
            <a:spLocks noChangeArrowheads="1"/>
          </p:cNvSpPr>
          <p:nvPr/>
        </p:nvSpPr>
        <p:spPr bwMode="auto">
          <a:xfrm>
            <a:off x="7649749" y="1711104"/>
            <a:ext cx="8146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4" name="矩形 7"/>
          <p:cNvSpPr>
            <a:spLocks noChangeArrowheads="1"/>
          </p:cNvSpPr>
          <p:nvPr/>
        </p:nvSpPr>
        <p:spPr bwMode="auto">
          <a:xfrm>
            <a:off x="6189931" y="2820221"/>
            <a:ext cx="8146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5" name="矩形 7"/>
          <p:cNvSpPr>
            <a:spLocks noChangeArrowheads="1"/>
          </p:cNvSpPr>
          <p:nvPr/>
        </p:nvSpPr>
        <p:spPr bwMode="auto">
          <a:xfrm>
            <a:off x="5367496" y="3880067"/>
            <a:ext cx="8146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  <p:sp>
        <p:nvSpPr>
          <p:cNvPr id="66" name="矩形 7"/>
          <p:cNvSpPr>
            <a:spLocks noChangeArrowheads="1"/>
          </p:cNvSpPr>
          <p:nvPr/>
        </p:nvSpPr>
        <p:spPr bwMode="auto">
          <a:xfrm>
            <a:off x="6721173" y="4899906"/>
            <a:ext cx="8146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/>
            <a:r>
              <a:rPr lang="en-US" altLang="zh-CN" sz="2400" b="1" dirty="0" smtClean="0">
                <a:solidFill>
                  <a:schemeClr val="bg1"/>
                </a:solidFill>
              </a:rPr>
              <a:t>TEXT</a:t>
            </a:r>
            <a:endParaRPr lang="zh-CN" altLang="en-US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6789659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84903" y="1946788"/>
            <a:ext cx="10323871" cy="4041058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884903" y="348855"/>
            <a:ext cx="3438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4903" y="933630"/>
            <a:ext cx="3438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</a:t>
            </a:r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标题点击此处添加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1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028700" y="1291234"/>
            <a:ext cx="3275678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1997646764"/>
              </p:ext>
            </p:extLst>
          </p:nvPr>
        </p:nvGraphicFramePr>
        <p:xfrm>
          <a:off x="1195292" y="2663240"/>
          <a:ext cx="5429572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矩形 7"/>
          <p:cNvSpPr/>
          <p:nvPr/>
        </p:nvSpPr>
        <p:spPr>
          <a:xfrm>
            <a:off x="6789265" y="2192781"/>
            <a:ext cx="3029453" cy="36173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ADD YOUR TITLE HERE</a:t>
            </a:r>
            <a:endParaRPr lang="zh-CN" altLang="en-US" sz="2400" b="1" dirty="0"/>
          </a:p>
        </p:txBody>
      </p:sp>
      <p:sp>
        <p:nvSpPr>
          <p:cNvPr id="9" name="矩形 8"/>
          <p:cNvSpPr/>
          <p:nvPr/>
        </p:nvSpPr>
        <p:spPr>
          <a:xfrm>
            <a:off x="6789266" y="2630565"/>
            <a:ext cx="1563508" cy="36173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ADD TITLE</a:t>
            </a:r>
            <a:endParaRPr lang="zh-CN" altLang="en-US" sz="2400" b="1" dirty="0"/>
          </a:p>
        </p:txBody>
      </p:sp>
      <p:sp>
        <p:nvSpPr>
          <p:cNvPr id="10" name="文本框 9"/>
          <p:cNvSpPr txBox="1"/>
          <p:nvPr/>
        </p:nvSpPr>
        <p:spPr>
          <a:xfrm>
            <a:off x="6796325" y="2851959"/>
            <a:ext cx="16287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</a:rPr>
              <a:t>64</a:t>
            </a:r>
            <a:r>
              <a:rPr lang="en-US" altLang="zh-CN" sz="4400" dirty="0" smtClean="0">
                <a:solidFill>
                  <a:schemeClr val="bg1"/>
                </a:solidFill>
              </a:rPr>
              <a:t>%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796325" y="3967317"/>
            <a:ext cx="3512457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6789264" y="4052288"/>
            <a:ext cx="3690049" cy="1532711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kumimoji="1"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33514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209"/>
          <a:stretch/>
        </p:blipFill>
        <p:spPr>
          <a:xfrm>
            <a:off x="1659311" y="1018808"/>
            <a:ext cx="3687097" cy="1551158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659310" y="2723360"/>
            <a:ext cx="3687097" cy="1544776"/>
          </a:xfrm>
          <a:prstGeom prst="rect">
            <a:avLst/>
          </a:prstGeom>
          <a:blipFill rotWithShape="1">
            <a:blip r:embed="rId3"/>
            <a:srcRect/>
            <a:stretch>
              <a:fillRect t="4" b="-33259"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659309" y="4421530"/>
            <a:ext cx="3687097" cy="154477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5520579" y="1018808"/>
            <a:ext cx="1544896" cy="154489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520579" y="2723360"/>
            <a:ext cx="1544896" cy="1544896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520579" y="4421530"/>
            <a:ext cx="3263963" cy="154477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8958713" y="1018808"/>
            <a:ext cx="1544896" cy="154489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239646" y="2723360"/>
            <a:ext cx="3260888" cy="1544776"/>
          </a:xfrm>
          <a:prstGeom prst="rect">
            <a:avLst/>
          </a:prstGeom>
          <a:blipFill rotWithShape="1">
            <a:blip r:embed="rId4"/>
            <a:srcRect/>
            <a:stretch>
              <a:fillRect b="-17852"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8958713" y="4421530"/>
            <a:ext cx="1544896" cy="154489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637" b="25209"/>
          <a:stretch/>
        </p:blipFill>
        <p:spPr>
          <a:xfrm>
            <a:off x="7239646" y="1018808"/>
            <a:ext cx="1525109" cy="1551158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1876748" y="1338640"/>
            <a:ext cx="3252217" cy="905232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kumimoji="1"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16" name="Freeform 216"/>
          <p:cNvSpPr>
            <a:spLocks noEditPoints="1"/>
          </p:cNvSpPr>
          <p:nvPr/>
        </p:nvSpPr>
        <p:spPr bwMode="auto">
          <a:xfrm>
            <a:off x="5944235" y="1338640"/>
            <a:ext cx="715948" cy="712350"/>
          </a:xfrm>
          <a:custGeom>
            <a:avLst/>
            <a:gdLst/>
            <a:ahLst/>
            <a:cxnLst>
              <a:cxn ang="0">
                <a:pos x="178" y="0"/>
              </a:cxn>
              <a:cxn ang="0">
                <a:pos x="122" y="16"/>
              </a:cxn>
              <a:cxn ang="0">
                <a:pos x="72" y="46"/>
              </a:cxn>
              <a:cxn ang="0">
                <a:pos x="34" y="88"/>
              </a:cxn>
              <a:cxn ang="0">
                <a:pos x="10" y="140"/>
              </a:cxn>
              <a:cxn ang="0">
                <a:pos x="0" y="198"/>
              </a:cxn>
              <a:cxn ang="0">
                <a:pos x="4" y="238"/>
              </a:cxn>
              <a:cxn ang="0">
                <a:pos x="24" y="292"/>
              </a:cxn>
              <a:cxn ang="0">
                <a:pos x="58" y="338"/>
              </a:cxn>
              <a:cxn ang="0">
                <a:pos x="104" y="372"/>
              </a:cxn>
              <a:cxn ang="0">
                <a:pos x="158" y="392"/>
              </a:cxn>
              <a:cxn ang="0">
                <a:pos x="198" y="396"/>
              </a:cxn>
              <a:cxn ang="0">
                <a:pos x="258" y="388"/>
              </a:cxn>
              <a:cxn ang="0">
                <a:pos x="310" y="362"/>
              </a:cxn>
              <a:cxn ang="0">
                <a:pos x="352" y="324"/>
              </a:cxn>
              <a:cxn ang="0">
                <a:pos x="382" y="276"/>
              </a:cxn>
              <a:cxn ang="0">
                <a:pos x="396" y="218"/>
              </a:cxn>
              <a:cxn ang="0">
                <a:pos x="396" y="178"/>
              </a:cxn>
              <a:cxn ang="0">
                <a:pos x="382" y="122"/>
              </a:cxn>
              <a:cxn ang="0">
                <a:pos x="352" y="72"/>
              </a:cxn>
              <a:cxn ang="0">
                <a:pos x="310" y="34"/>
              </a:cxn>
              <a:cxn ang="0">
                <a:pos x="258" y="8"/>
              </a:cxn>
              <a:cxn ang="0">
                <a:pos x="198" y="0"/>
              </a:cxn>
              <a:cxn ang="0">
                <a:pos x="146" y="198"/>
              </a:cxn>
              <a:cxn ang="0">
                <a:pos x="230" y="244"/>
              </a:cxn>
              <a:cxn ang="0">
                <a:pos x="250" y="234"/>
              </a:cxn>
              <a:cxn ang="0">
                <a:pos x="266" y="234"/>
              </a:cxn>
              <a:cxn ang="0">
                <a:pos x="286" y="244"/>
              </a:cxn>
              <a:cxn ang="0">
                <a:pos x="296" y="264"/>
              </a:cxn>
              <a:cxn ang="0">
                <a:pos x="296" y="280"/>
              </a:cxn>
              <a:cxn ang="0">
                <a:pos x="286" y="300"/>
              </a:cxn>
              <a:cxn ang="0">
                <a:pos x="266" y="310"/>
              </a:cxn>
              <a:cxn ang="0">
                <a:pos x="250" y="310"/>
              </a:cxn>
              <a:cxn ang="0">
                <a:pos x="230" y="300"/>
              </a:cxn>
              <a:cxn ang="0">
                <a:pos x="220" y="280"/>
              </a:cxn>
              <a:cxn ang="0">
                <a:pos x="220" y="266"/>
              </a:cxn>
              <a:cxn ang="0">
                <a:pos x="130" y="230"/>
              </a:cxn>
              <a:cxn ang="0">
                <a:pos x="108" y="238"/>
              </a:cxn>
              <a:cxn ang="0">
                <a:pos x="92" y="234"/>
              </a:cxn>
              <a:cxn ang="0">
                <a:pos x="74" y="220"/>
              </a:cxn>
              <a:cxn ang="0">
                <a:pos x="68" y="198"/>
              </a:cxn>
              <a:cxn ang="0">
                <a:pos x="72" y="182"/>
              </a:cxn>
              <a:cxn ang="0">
                <a:pos x="86" y="166"/>
              </a:cxn>
              <a:cxn ang="0">
                <a:pos x="108" y="158"/>
              </a:cxn>
              <a:cxn ang="0">
                <a:pos x="124" y="162"/>
              </a:cxn>
              <a:cxn ang="0">
                <a:pos x="220" y="130"/>
              </a:cxn>
              <a:cxn ang="0">
                <a:pos x="218" y="124"/>
              </a:cxn>
              <a:cxn ang="0">
                <a:pos x="226" y="102"/>
              </a:cxn>
              <a:cxn ang="0">
                <a:pos x="242" y="88"/>
              </a:cxn>
              <a:cxn ang="0">
                <a:pos x="258" y="86"/>
              </a:cxn>
              <a:cxn ang="0">
                <a:pos x="280" y="92"/>
              </a:cxn>
              <a:cxn ang="0">
                <a:pos x="294" y="110"/>
              </a:cxn>
              <a:cxn ang="0">
                <a:pos x="298" y="124"/>
              </a:cxn>
              <a:cxn ang="0">
                <a:pos x="290" y="146"/>
              </a:cxn>
              <a:cxn ang="0">
                <a:pos x="274" y="162"/>
              </a:cxn>
              <a:cxn ang="0">
                <a:pos x="258" y="164"/>
              </a:cxn>
              <a:cxn ang="0">
                <a:pos x="236" y="156"/>
              </a:cxn>
              <a:cxn ang="0">
                <a:pos x="146" y="192"/>
              </a:cxn>
            </a:cxnLst>
            <a:rect l="0" t="0" r="r" b="b"/>
            <a:pathLst>
              <a:path w="398" h="396">
                <a:moveTo>
                  <a:pt x="198" y="0"/>
                </a:moveTo>
                <a:lnTo>
                  <a:pt x="198" y="0"/>
                </a:lnTo>
                <a:lnTo>
                  <a:pt x="178" y="0"/>
                </a:lnTo>
                <a:lnTo>
                  <a:pt x="158" y="4"/>
                </a:lnTo>
                <a:lnTo>
                  <a:pt x="140" y="8"/>
                </a:lnTo>
                <a:lnTo>
                  <a:pt x="122" y="16"/>
                </a:lnTo>
                <a:lnTo>
                  <a:pt x="104" y="24"/>
                </a:lnTo>
                <a:lnTo>
                  <a:pt x="88" y="34"/>
                </a:lnTo>
                <a:lnTo>
                  <a:pt x="72" y="46"/>
                </a:lnTo>
                <a:lnTo>
                  <a:pt x="58" y="58"/>
                </a:lnTo>
                <a:lnTo>
                  <a:pt x="46" y="72"/>
                </a:lnTo>
                <a:lnTo>
                  <a:pt x="34" y="88"/>
                </a:lnTo>
                <a:lnTo>
                  <a:pt x="24" y="104"/>
                </a:lnTo>
                <a:lnTo>
                  <a:pt x="16" y="122"/>
                </a:lnTo>
                <a:lnTo>
                  <a:pt x="10" y="140"/>
                </a:lnTo>
                <a:lnTo>
                  <a:pt x="4" y="158"/>
                </a:lnTo>
                <a:lnTo>
                  <a:pt x="2" y="178"/>
                </a:lnTo>
                <a:lnTo>
                  <a:pt x="0" y="198"/>
                </a:lnTo>
                <a:lnTo>
                  <a:pt x="0" y="198"/>
                </a:lnTo>
                <a:lnTo>
                  <a:pt x="2" y="218"/>
                </a:lnTo>
                <a:lnTo>
                  <a:pt x="4" y="238"/>
                </a:lnTo>
                <a:lnTo>
                  <a:pt x="10" y="258"/>
                </a:lnTo>
                <a:lnTo>
                  <a:pt x="16" y="276"/>
                </a:lnTo>
                <a:lnTo>
                  <a:pt x="24" y="292"/>
                </a:lnTo>
                <a:lnTo>
                  <a:pt x="34" y="310"/>
                </a:lnTo>
                <a:lnTo>
                  <a:pt x="46" y="324"/>
                </a:lnTo>
                <a:lnTo>
                  <a:pt x="58" y="338"/>
                </a:lnTo>
                <a:lnTo>
                  <a:pt x="72" y="352"/>
                </a:lnTo>
                <a:lnTo>
                  <a:pt x="88" y="362"/>
                </a:lnTo>
                <a:lnTo>
                  <a:pt x="104" y="372"/>
                </a:lnTo>
                <a:lnTo>
                  <a:pt x="122" y="382"/>
                </a:lnTo>
                <a:lnTo>
                  <a:pt x="140" y="388"/>
                </a:lnTo>
                <a:lnTo>
                  <a:pt x="158" y="392"/>
                </a:lnTo>
                <a:lnTo>
                  <a:pt x="178" y="396"/>
                </a:lnTo>
                <a:lnTo>
                  <a:pt x="198" y="396"/>
                </a:lnTo>
                <a:lnTo>
                  <a:pt x="198" y="396"/>
                </a:lnTo>
                <a:lnTo>
                  <a:pt x="220" y="396"/>
                </a:lnTo>
                <a:lnTo>
                  <a:pt x="238" y="392"/>
                </a:lnTo>
                <a:lnTo>
                  <a:pt x="258" y="388"/>
                </a:lnTo>
                <a:lnTo>
                  <a:pt x="276" y="382"/>
                </a:lnTo>
                <a:lnTo>
                  <a:pt x="294" y="372"/>
                </a:lnTo>
                <a:lnTo>
                  <a:pt x="310" y="362"/>
                </a:lnTo>
                <a:lnTo>
                  <a:pt x="326" y="352"/>
                </a:lnTo>
                <a:lnTo>
                  <a:pt x="340" y="338"/>
                </a:lnTo>
                <a:lnTo>
                  <a:pt x="352" y="324"/>
                </a:lnTo>
                <a:lnTo>
                  <a:pt x="364" y="310"/>
                </a:lnTo>
                <a:lnTo>
                  <a:pt x="374" y="292"/>
                </a:lnTo>
                <a:lnTo>
                  <a:pt x="382" y="276"/>
                </a:lnTo>
                <a:lnTo>
                  <a:pt x="388" y="258"/>
                </a:lnTo>
                <a:lnTo>
                  <a:pt x="394" y="238"/>
                </a:lnTo>
                <a:lnTo>
                  <a:pt x="396" y="218"/>
                </a:lnTo>
                <a:lnTo>
                  <a:pt x="398" y="198"/>
                </a:lnTo>
                <a:lnTo>
                  <a:pt x="398" y="198"/>
                </a:lnTo>
                <a:lnTo>
                  <a:pt x="396" y="178"/>
                </a:lnTo>
                <a:lnTo>
                  <a:pt x="394" y="158"/>
                </a:lnTo>
                <a:lnTo>
                  <a:pt x="388" y="140"/>
                </a:lnTo>
                <a:lnTo>
                  <a:pt x="382" y="122"/>
                </a:lnTo>
                <a:lnTo>
                  <a:pt x="374" y="104"/>
                </a:lnTo>
                <a:lnTo>
                  <a:pt x="364" y="88"/>
                </a:lnTo>
                <a:lnTo>
                  <a:pt x="352" y="72"/>
                </a:lnTo>
                <a:lnTo>
                  <a:pt x="340" y="58"/>
                </a:lnTo>
                <a:lnTo>
                  <a:pt x="326" y="46"/>
                </a:lnTo>
                <a:lnTo>
                  <a:pt x="310" y="34"/>
                </a:lnTo>
                <a:lnTo>
                  <a:pt x="294" y="24"/>
                </a:lnTo>
                <a:lnTo>
                  <a:pt x="276" y="16"/>
                </a:lnTo>
                <a:lnTo>
                  <a:pt x="258" y="8"/>
                </a:lnTo>
                <a:lnTo>
                  <a:pt x="238" y="4"/>
                </a:lnTo>
                <a:lnTo>
                  <a:pt x="220" y="0"/>
                </a:lnTo>
                <a:lnTo>
                  <a:pt x="198" y="0"/>
                </a:lnTo>
                <a:lnTo>
                  <a:pt x="198" y="0"/>
                </a:lnTo>
                <a:close/>
                <a:moveTo>
                  <a:pt x="146" y="198"/>
                </a:moveTo>
                <a:lnTo>
                  <a:pt x="146" y="198"/>
                </a:lnTo>
                <a:lnTo>
                  <a:pt x="146" y="204"/>
                </a:lnTo>
                <a:lnTo>
                  <a:pt x="230" y="244"/>
                </a:lnTo>
                <a:lnTo>
                  <a:pt x="230" y="244"/>
                </a:lnTo>
                <a:lnTo>
                  <a:pt x="236" y="240"/>
                </a:lnTo>
                <a:lnTo>
                  <a:pt x="242" y="236"/>
                </a:lnTo>
                <a:lnTo>
                  <a:pt x="250" y="234"/>
                </a:lnTo>
                <a:lnTo>
                  <a:pt x="258" y="232"/>
                </a:lnTo>
                <a:lnTo>
                  <a:pt x="258" y="232"/>
                </a:lnTo>
                <a:lnTo>
                  <a:pt x="266" y="234"/>
                </a:lnTo>
                <a:lnTo>
                  <a:pt x="274" y="236"/>
                </a:lnTo>
                <a:lnTo>
                  <a:pt x="280" y="240"/>
                </a:lnTo>
                <a:lnTo>
                  <a:pt x="286" y="244"/>
                </a:lnTo>
                <a:lnTo>
                  <a:pt x="290" y="250"/>
                </a:lnTo>
                <a:lnTo>
                  <a:pt x="294" y="256"/>
                </a:lnTo>
                <a:lnTo>
                  <a:pt x="296" y="264"/>
                </a:lnTo>
                <a:lnTo>
                  <a:pt x="298" y="272"/>
                </a:lnTo>
                <a:lnTo>
                  <a:pt x="298" y="272"/>
                </a:lnTo>
                <a:lnTo>
                  <a:pt x="296" y="280"/>
                </a:lnTo>
                <a:lnTo>
                  <a:pt x="294" y="288"/>
                </a:lnTo>
                <a:lnTo>
                  <a:pt x="290" y="294"/>
                </a:lnTo>
                <a:lnTo>
                  <a:pt x="286" y="300"/>
                </a:lnTo>
                <a:lnTo>
                  <a:pt x="280" y="304"/>
                </a:lnTo>
                <a:lnTo>
                  <a:pt x="274" y="308"/>
                </a:lnTo>
                <a:lnTo>
                  <a:pt x="266" y="310"/>
                </a:lnTo>
                <a:lnTo>
                  <a:pt x="258" y="312"/>
                </a:lnTo>
                <a:lnTo>
                  <a:pt x="258" y="312"/>
                </a:lnTo>
                <a:lnTo>
                  <a:pt x="250" y="310"/>
                </a:lnTo>
                <a:lnTo>
                  <a:pt x="242" y="308"/>
                </a:lnTo>
                <a:lnTo>
                  <a:pt x="236" y="304"/>
                </a:lnTo>
                <a:lnTo>
                  <a:pt x="230" y="300"/>
                </a:lnTo>
                <a:lnTo>
                  <a:pt x="226" y="294"/>
                </a:lnTo>
                <a:lnTo>
                  <a:pt x="222" y="288"/>
                </a:lnTo>
                <a:lnTo>
                  <a:pt x="220" y="280"/>
                </a:lnTo>
                <a:lnTo>
                  <a:pt x="218" y="272"/>
                </a:lnTo>
                <a:lnTo>
                  <a:pt x="218" y="272"/>
                </a:lnTo>
                <a:lnTo>
                  <a:pt x="220" y="266"/>
                </a:lnTo>
                <a:lnTo>
                  <a:pt x="136" y="226"/>
                </a:lnTo>
                <a:lnTo>
                  <a:pt x="136" y="226"/>
                </a:lnTo>
                <a:lnTo>
                  <a:pt x="130" y="230"/>
                </a:lnTo>
                <a:lnTo>
                  <a:pt x="124" y="234"/>
                </a:lnTo>
                <a:lnTo>
                  <a:pt x="116" y="236"/>
                </a:lnTo>
                <a:lnTo>
                  <a:pt x="108" y="238"/>
                </a:lnTo>
                <a:lnTo>
                  <a:pt x="108" y="238"/>
                </a:lnTo>
                <a:lnTo>
                  <a:pt x="100" y="236"/>
                </a:lnTo>
                <a:lnTo>
                  <a:pt x="92" y="234"/>
                </a:lnTo>
                <a:lnTo>
                  <a:pt x="86" y="230"/>
                </a:lnTo>
                <a:lnTo>
                  <a:pt x="80" y="226"/>
                </a:lnTo>
                <a:lnTo>
                  <a:pt x="74" y="220"/>
                </a:lnTo>
                <a:lnTo>
                  <a:pt x="72" y="214"/>
                </a:lnTo>
                <a:lnTo>
                  <a:pt x="68" y="206"/>
                </a:lnTo>
                <a:lnTo>
                  <a:pt x="68" y="198"/>
                </a:lnTo>
                <a:lnTo>
                  <a:pt x="68" y="198"/>
                </a:lnTo>
                <a:lnTo>
                  <a:pt x="68" y="190"/>
                </a:lnTo>
                <a:lnTo>
                  <a:pt x="72" y="182"/>
                </a:lnTo>
                <a:lnTo>
                  <a:pt x="74" y="176"/>
                </a:lnTo>
                <a:lnTo>
                  <a:pt x="80" y="170"/>
                </a:lnTo>
                <a:lnTo>
                  <a:pt x="86" y="166"/>
                </a:lnTo>
                <a:lnTo>
                  <a:pt x="92" y="162"/>
                </a:lnTo>
                <a:lnTo>
                  <a:pt x="100" y="160"/>
                </a:lnTo>
                <a:lnTo>
                  <a:pt x="108" y="158"/>
                </a:lnTo>
                <a:lnTo>
                  <a:pt x="108" y="158"/>
                </a:lnTo>
                <a:lnTo>
                  <a:pt x="116" y="160"/>
                </a:lnTo>
                <a:lnTo>
                  <a:pt x="124" y="162"/>
                </a:lnTo>
                <a:lnTo>
                  <a:pt x="130" y="166"/>
                </a:lnTo>
                <a:lnTo>
                  <a:pt x="136" y="172"/>
                </a:lnTo>
                <a:lnTo>
                  <a:pt x="220" y="130"/>
                </a:lnTo>
                <a:lnTo>
                  <a:pt x="220" y="130"/>
                </a:lnTo>
                <a:lnTo>
                  <a:pt x="218" y="124"/>
                </a:lnTo>
                <a:lnTo>
                  <a:pt x="218" y="124"/>
                </a:lnTo>
                <a:lnTo>
                  <a:pt x="220" y="116"/>
                </a:lnTo>
                <a:lnTo>
                  <a:pt x="222" y="110"/>
                </a:lnTo>
                <a:lnTo>
                  <a:pt x="226" y="102"/>
                </a:lnTo>
                <a:lnTo>
                  <a:pt x="230" y="98"/>
                </a:lnTo>
                <a:lnTo>
                  <a:pt x="236" y="92"/>
                </a:lnTo>
                <a:lnTo>
                  <a:pt x="242" y="88"/>
                </a:lnTo>
                <a:lnTo>
                  <a:pt x="250" y="86"/>
                </a:lnTo>
                <a:lnTo>
                  <a:pt x="258" y="86"/>
                </a:lnTo>
                <a:lnTo>
                  <a:pt x="258" y="86"/>
                </a:lnTo>
                <a:lnTo>
                  <a:pt x="266" y="86"/>
                </a:lnTo>
                <a:lnTo>
                  <a:pt x="274" y="88"/>
                </a:lnTo>
                <a:lnTo>
                  <a:pt x="280" y="92"/>
                </a:lnTo>
                <a:lnTo>
                  <a:pt x="286" y="98"/>
                </a:lnTo>
                <a:lnTo>
                  <a:pt x="290" y="102"/>
                </a:lnTo>
                <a:lnTo>
                  <a:pt x="294" y="110"/>
                </a:lnTo>
                <a:lnTo>
                  <a:pt x="296" y="116"/>
                </a:lnTo>
                <a:lnTo>
                  <a:pt x="298" y="124"/>
                </a:lnTo>
                <a:lnTo>
                  <a:pt x="298" y="124"/>
                </a:lnTo>
                <a:lnTo>
                  <a:pt x="296" y="132"/>
                </a:lnTo>
                <a:lnTo>
                  <a:pt x="294" y="140"/>
                </a:lnTo>
                <a:lnTo>
                  <a:pt x="290" y="146"/>
                </a:lnTo>
                <a:lnTo>
                  <a:pt x="286" y="152"/>
                </a:lnTo>
                <a:lnTo>
                  <a:pt x="280" y="158"/>
                </a:lnTo>
                <a:lnTo>
                  <a:pt x="274" y="162"/>
                </a:lnTo>
                <a:lnTo>
                  <a:pt x="266" y="164"/>
                </a:lnTo>
                <a:lnTo>
                  <a:pt x="258" y="164"/>
                </a:lnTo>
                <a:lnTo>
                  <a:pt x="258" y="164"/>
                </a:lnTo>
                <a:lnTo>
                  <a:pt x="250" y="164"/>
                </a:lnTo>
                <a:lnTo>
                  <a:pt x="242" y="160"/>
                </a:lnTo>
                <a:lnTo>
                  <a:pt x="236" y="156"/>
                </a:lnTo>
                <a:lnTo>
                  <a:pt x="230" y="152"/>
                </a:lnTo>
                <a:lnTo>
                  <a:pt x="146" y="192"/>
                </a:lnTo>
                <a:lnTo>
                  <a:pt x="146" y="192"/>
                </a:lnTo>
                <a:lnTo>
                  <a:pt x="146" y="198"/>
                </a:lnTo>
                <a:lnTo>
                  <a:pt x="146" y="19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文本框 16"/>
          <p:cNvSpPr txBox="1"/>
          <p:nvPr/>
        </p:nvSpPr>
        <p:spPr>
          <a:xfrm>
            <a:off x="5951387" y="2050990"/>
            <a:ext cx="708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TEXT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9363542" y="1337212"/>
            <a:ext cx="736528" cy="713778"/>
            <a:chOff x="5314950" y="3314700"/>
            <a:chExt cx="822325" cy="796925"/>
          </a:xfrm>
        </p:grpSpPr>
        <p:sp>
          <p:nvSpPr>
            <p:cNvPr id="22" name="Freeform 209"/>
            <p:cNvSpPr>
              <a:spLocks noEditPoints="1"/>
            </p:cNvSpPr>
            <p:nvPr/>
          </p:nvSpPr>
          <p:spPr bwMode="auto">
            <a:xfrm>
              <a:off x="5314950" y="3336925"/>
              <a:ext cx="777875" cy="768350"/>
            </a:xfrm>
            <a:custGeom>
              <a:avLst/>
              <a:gdLst/>
              <a:ahLst/>
              <a:cxnLst>
                <a:cxn ang="0">
                  <a:pos x="320" y="254"/>
                </a:cxn>
                <a:cxn ang="0">
                  <a:pos x="164" y="102"/>
                </a:cxn>
                <a:cxn ang="0">
                  <a:pos x="166" y="92"/>
                </a:cxn>
                <a:cxn ang="0">
                  <a:pos x="166" y="70"/>
                </a:cxn>
                <a:cxn ang="0">
                  <a:pos x="160" y="50"/>
                </a:cxn>
                <a:cxn ang="0">
                  <a:pos x="150" y="32"/>
                </a:cxn>
                <a:cxn ang="0">
                  <a:pos x="142" y="24"/>
                </a:cxn>
                <a:cxn ang="0">
                  <a:pos x="122" y="10"/>
                </a:cxn>
                <a:cxn ang="0">
                  <a:pos x="102" y="2"/>
                </a:cxn>
                <a:cxn ang="0">
                  <a:pos x="78" y="0"/>
                </a:cxn>
                <a:cxn ang="0">
                  <a:pos x="56" y="4"/>
                </a:cxn>
                <a:cxn ang="0">
                  <a:pos x="96" y="44"/>
                </a:cxn>
                <a:cxn ang="0">
                  <a:pos x="104" y="56"/>
                </a:cxn>
                <a:cxn ang="0">
                  <a:pos x="106" y="70"/>
                </a:cxn>
                <a:cxn ang="0">
                  <a:pos x="104" y="82"/>
                </a:cxn>
                <a:cxn ang="0">
                  <a:pos x="96" y="96"/>
                </a:cxn>
                <a:cxn ang="0">
                  <a:pos x="90" y="100"/>
                </a:cxn>
                <a:cxn ang="0">
                  <a:pos x="76" y="106"/>
                </a:cxn>
                <a:cxn ang="0">
                  <a:pos x="62" y="106"/>
                </a:cxn>
                <a:cxn ang="0">
                  <a:pos x="50" y="102"/>
                </a:cxn>
                <a:cxn ang="0">
                  <a:pos x="4" y="58"/>
                </a:cxn>
                <a:cxn ang="0">
                  <a:pos x="2" y="68"/>
                </a:cxn>
                <a:cxn ang="0">
                  <a:pos x="0" y="92"/>
                </a:cxn>
                <a:cxn ang="0">
                  <a:pos x="6" y="114"/>
                </a:cxn>
                <a:cxn ang="0">
                  <a:pos x="16" y="134"/>
                </a:cxn>
                <a:cxn ang="0">
                  <a:pos x="24" y="144"/>
                </a:cxn>
                <a:cxn ang="0">
                  <a:pos x="42" y="156"/>
                </a:cxn>
                <a:cxn ang="0">
                  <a:pos x="62" y="164"/>
                </a:cxn>
                <a:cxn ang="0">
                  <a:pos x="82" y="168"/>
                </a:cxn>
                <a:cxn ang="0">
                  <a:pos x="102" y="164"/>
                </a:cxn>
                <a:cxn ang="0">
                  <a:pos x="194" y="256"/>
                </a:cxn>
                <a:cxn ang="0">
                  <a:pos x="208" y="268"/>
                </a:cxn>
                <a:cxn ang="0">
                  <a:pos x="256" y="314"/>
                </a:cxn>
                <a:cxn ang="0">
                  <a:pos x="354" y="412"/>
                </a:cxn>
                <a:cxn ang="0">
                  <a:pos x="358" y="440"/>
                </a:cxn>
                <a:cxn ang="0">
                  <a:pos x="374" y="464"/>
                </a:cxn>
                <a:cxn ang="0">
                  <a:pos x="384" y="474"/>
                </a:cxn>
                <a:cxn ang="0">
                  <a:pos x="410" y="484"/>
                </a:cxn>
                <a:cxn ang="0">
                  <a:pos x="436" y="482"/>
                </a:cxn>
                <a:cxn ang="0">
                  <a:pos x="460" y="472"/>
                </a:cxn>
                <a:cxn ang="0">
                  <a:pos x="470" y="464"/>
                </a:cxn>
                <a:cxn ang="0">
                  <a:pos x="484" y="442"/>
                </a:cxn>
                <a:cxn ang="0">
                  <a:pos x="490" y="416"/>
                </a:cxn>
                <a:cxn ang="0">
                  <a:pos x="484" y="390"/>
                </a:cxn>
                <a:cxn ang="0">
                  <a:pos x="470" y="368"/>
                </a:cxn>
                <a:cxn ang="0">
                  <a:pos x="458" y="360"/>
                </a:cxn>
                <a:cxn ang="0">
                  <a:pos x="430" y="350"/>
                </a:cxn>
                <a:cxn ang="0">
                  <a:pos x="416" y="350"/>
                </a:cxn>
                <a:cxn ang="0">
                  <a:pos x="412" y="452"/>
                </a:cxn>
                <a:cxn ang="0">
                  <a:pos x="396" y="392"/>
                </a:cxn>
                <a:cxn ang="0">
                  <a:pos x="456" y="408"/>
                </a:cxn>
              </a:cxnLst>
              <a:rect l="0" t="0" r="r" b="b"/>
              <a:pathLst>
                <a:path w="490" h="484">
                  <a:moveTo>
                    <a:pt x="416" y="350"/>
                  </a:moveTo>
                  <a:lnTo>
                    <a:pt x="320" y="254"/>
                  </a:lnTo>
                  <a:lnTo>
                    <a:pt x="236" y="172"/>
                  </a:lnTo>
                  <a:lnTo>
                    <a:pt x="164" y="102"/>
                  </a:lnTo>
                  <a:lnTo>
                    <a:pt x="164" y="102"/>
                  </a:lnTo>
                  <a:lnTo>
                    <a:pt x="166" y="92"/>
                  </a:lnTo>
                  <a:lnTo>
                    <a:pt x="168" y="82"/>
                  </a:lnTo>
                  <a:lnTo>
                    <a:pt x="166" y="70"/>
                  </a:lnTo>
                  <a:lnTo>
                    <a:pt x="164" y="60"/>
                  </a:lnTo>
                  <a:lnTo>
                    <a:pt x="160" y="50"/>
                  </a:lnTo>
                  <a:lnTo>
                    <a:pt x="156" y="42"/>
                  </a:lnTo>
                  <a:lnTo>
                    <a:pt x="150" y="32"/>
                  </a:lnTo>
                  <a:lnTo>
                    <a:pt x="142" y="24"/>
                  </a:lnTo>
                  <a:lnTo>
                    <a:pt x="142" y="24"/>
                  </a:lnTo>
                  <a:lnTo>
                    <a:pt x="132" y="16"/>
                  </a:lnTo>
                  <a:lnTo>
                    <a:pt x="122" y="10"/>
                  </a:lnTo>
                  <a:lnTo>
                    <a:pt x="112" y="4"/>
                  </a:lnTo>
                  <a:lnTo>
                    <a:pt x="102" y="2"/>
                  </a:lnTo>
                  <a:lnTo>
                    <a:pt x="90" y="0"/>
                  </a:lnTo>
                  <a:lnTo>
                    <a:pt x="78" y="0"/>
                  </a:lnTo>
                  <a:lnTo>
                    <a:pt x="68" y="2"/>
                  </a:lnTo>
                  <a:lnTo>
                    <a:pt x="56" y="4"/>
                  </a:lnTo>
                  <a:lnTo>
                    <a:pt x="96" y="44"/>
                  </a:lnTo>
                  <a:lnTo>
                    <a:pt x="96" y="44"/>
                  </a:lnTo>
                  <a:lnTo>
                    <a:pt x="100" y="50"/>
                  </a:lnTo>
                  <a:lnTo>
                    <a:pt x="104" y="56"/>
                  </a:lnTo>
                  <a:lnTo>
                    <a:pt x="106" y="62"/>
                  </a:lnTo>
                  <a:lnTo>
                    <a:pt x="106" y="70"/>
                  </a:lnTo>
                  <a:lnTo>
                    <a:pt x="106" y="76"/>
                  </a:lnTo>
                  <a:lnTo>
                    <a:pt x="104" y="82"/>
                  </a:lnTo>
                  <a:lnTo>
                    <a:pt x="100" y="90"/>
                  </a:lnTo>
                  <a:lnTo>
                    <a:pt x="96" y="96"/>
                  </a:lnTo>
                  <a:lnTo>
                    <a:pt x="96" y="96"/>
                  </a:lnTo>
                  <a:lnTo>
                    <a:pt x="90" y="100"/>
                  </a:lnTo>
                  <a:lnTo>
                    <a:pt x="84" y="104"/>
                  </a:lnTo>
                  <a:lnTo>
                    <a:pt x="76" y="106"/>
                  </a:lnTo>
                  <a:lnTo>
                    <a:pt x="70" y="106"/>
                  </a:lnTo>
                  <a:lnTo>
                    <a:pt x="62" y="106"/>
                  </a:lnTo>
                  <a:lnTo>
                    <a:pt x="56" y="104"/>
                  </a:lnTo>
                  <a:lnTo>
                    <a:pt x="50" y="102"/>
                  </a:lnTo>
                  <a:lnTo>
                    <a:pt x="44" y="96"/>
                  </a:lnTo>
                  <a:lnTo>
                    <a:pt x="4" y="58"/>
                  </a:lnTo>
                  <a:lnTo>
                    <a:pt x="4" y="58"/>
                  </a:lnTo>
                  <a:lnTo>
                    <a:pt x="2" y="68"/>
                  </a:lnTo>
                  <a:lnTo>
                    <a:pt x="0" y="80"/>
                  </a:lnTo>
                  <a:lnTo>
                    <a:pt x="0" y="92"/>
                  </a:lnTo>
                  <a:lnTo>
                    <a:pt x="2" y="102"/>
                  </a:lnTo>
                  <a:lnTo>
                    <a:pt x="6" y="114"/>
                  </a:lnTo>
                  <a:lnTo>
                    <a:pt x="10" y="124"/>
                  </a:lnTo>
                  <a:lnTo>
                    <a:pt x="16" y="134"/>
                  </a:lnTo>
                  <a:lnTo>
                    <a:pt x="24" y="144"/>
                  </a:lnTo>
                  <a:lnTo>
                    <a:pt x="24" y="144"/>
                  </a:lnTo>
                  <a:lnTo>
                    <a:pt x="32" y="150"/>
                  </a:lnTo>
                  <a:lnTo>
                    <a:pt x="42" y="156"/>
                  </a:lnTo>
                  <a:lnTo>
                    <a:pt x="52" y="162"/>
                  </a:lnTo>
                  <a:lnTo>
                    <a:pt x="62" y="164"/>
                  </a:lnTo>
                  <a:lnTo>
                    <a:pt x="72" y="166"/>
                  </a:lnTo>
                  <a:lnTo>
                    <a:pt x="82" y="168"/>
                  </a:lnTo>
                  <a:lnTo>
                    <a:pt x="92" y="166"/>
                  </a:lnTo>
                  <a:lnTo>
                    <a:pt x="102" y="164"/>
                  </a:lnTo>
                  <a:lnTo>
                    <a:pt x="172" y="234"/>
                  </a:lnTo>
                  <a:lnTo>
                    <a:pt x="194" y="256"/>
                  </a:lnTo>
                  <a:lnTo>
                    <a:pt x="208" y="268"/>
                  </a:lnTo>
                  <a:lnTo>
                    <a:pt x="208" y="268"/>
                  </a:lnTo>
                  <a:lnTo>
                    <a:pt x="208" y="268"/>
                  </a:lnTo>
                  <a:lnTo>
                    <a:pt x="256" y="314"/>
                  </a:lnTo>
                  <a:lnTo>
                    <a:pt x="354" y="412"/>
                  </a:lnTo>
                  <a:lnTo>
                    <a:pt x="354" y="412"/>
                  </a:lnTo>
                  <a:lnTo>
                    <a:pt x="356" y="426"/>
                  </a:lnTo>
                  <a:lnTo>
                    <a:pt x="358" y="440"/>
                  </a:lnTo>
                  <a:lnTo>
                    <a:pt x="364" y="454"/>
                  </a:lnTo>
                  <a:lnTo>
                    <a:pt x="374" y="464"/>
                  </a:lnTo>
                  <a:lnTo>
                    <a:pt x="374" y="464"/>
                  </a:lnTo>
                  <a:lnTo>
                    <a:pt x="384" y="474"/>
                  </a:lnTo>
                  <a:lnTo>
                    <a:pt x="396" y="480"/>
                  </a:lnTo>
                  <a:lnTo>
                    <a:pt x="410" y="484"/>
                  </a:lnTo>
                  <a:lnTo>
                    <a:pt x="422" y="484"/>
                  </a:lnTo>
                  <a:lnTo>
                    <a:pt x="436" y="482"/>
                  </a:lnTo>
                  <a:lnTo>
                    <a:pt x="448" y="480"/>
                  </a:lnTo>
                  <a:lnTo>
                    <a:pt x="460" y="472"/>
                  </a:lnTo>
                  <a:lnTo>
                    <a:pt x="470" y="464"/>
                  </a:lnTo>
                  <a:lnTo>
                    <a:pt x="470" y="464"/>
                  </a:lnTo>
                  <a:lnTo>
                    <a:pt x="478" y="454"/>
                  </a:lnTo>
                  <a:lnTo>
                    <a:pt x="484" y="442"/>
                  </a:lnTo>
                  <a:lnTo>
                    <a:pt x="488" y="430"/>
                  </a:lnTo>
                  <a:lnTo>
                    <a:pt x="490" y="416"/>
                  </a:lnTo>
                  <a:lnTo>
                    <a:pt x="488" y="404"/>
                  </a:lnTo>
                  <a:lnTo>
                    <a:pt x="484" y="390"/>
                  </a:lnTo>
                  <a:lnTo>
                    <a:pt x="478" y="380"/>
                  </a:lnTo>
                  <a:lnTo>
                    <a:pt x="470" y="368"/>
                  </a:lnTo>
                  <a:lnTo>
                    <a:pt x="470" y="368"/>
                  </a:lnTo>
                  <a:lnTo>
                    <a:pt x="458" y="360"/>
                  </a:lnTo>
                  <a:lnTo>
                    <a:pt x="444" y="354"/>
                  </a:lnTo>
                  <a:lnTo>
                    <a:pt x="430" y="350"/>
                  </a:lnTo>
                  <a:lnTo>
                    <a:pt x="416" y="350"/>
                  </a:lnTo>
                  <a:lnTo>
                    <a:pt x="416" y="350"/>
                  </a:lnTo>
                  <a:close/>
                  <a:moveTo>
                    <a:pt x="446" y="442"/>
                  </a:moveTo>
                  <a:lnTo>
                    <a:pt x="412" y="452"/>
                  </a:lnTo>
                  <a:lnTo>
                    <a:pt x="388" y="426"/>
                  </a:lnTo>
                  <a:lnTo>
                    <a:pt x="396" y="392"/>
                  </a:lnTo>
                  <a:lnTo>
                    <a:pt x="430" y="382"/>
                  </a:lnTo>
                  <a:lnTo>
                    <a:pt x="456" y="408"/>
                  </a:lnTo>
                  <a:lnTo>
                    <a:pt x="446" y="44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10"/>
            <p:cNvSpPr>
              <a:spLocks noEditPoints="1"/>
            </p:cNvSpPr>
            <p:nvPr/>
          </p:nvSpPr>
          <p:spPr bwMode="auto">
            <a:xfrm>
              <a:off x="5340350" y="3733800"/>
              <a:ext cx="377825" cy="377825"/>
            </a:xfrm>
            <a:custGeom>
              <a:avLst/>
              <a:gdLst/>
              <a:ahLst/>
              <a:cxnLst>
                <a:cxn ang="0">
                  <a:pos x="54" y="80"/>
                </a:cxn>
                <a:cxn ang="0">
                  <a:pos x="16" y="118"/>
                </a:cxn>
                <a:cxn ang="0">
                  <a:pos x="4" y="134"/>
                </a:cxn>
                <a:cxn ang="0">
                  <a:pos x="0" y="152"/>
                </a:cxn>
                <a:cxn ang="0">
                  <a:pos x="4" y="170"/>
                </a:cxn>
                <a:cxn ang="0">
                  <a:pos x="14" y="188"/>
                </a:cxn>
                <a:cxn ang="0">
                  <a:pos x="50" y="224"/>
                </a:cxn>
                <a:cxn ang="0">
                  <a:pos x="66" y="234"/>
                </a:cxn>
                <a:cxn ang="0">
                  <a:pos x="86" y="238"/>
                </a:cxn>
                <a:cxn ang="0">
                  <a:pos x="104" y="234"/>
                </a:cxn>
                <a:cxn ang="0">
                  <a:pos x="120" y="224"/>
                </a:cxn>
                <a:cxn ang="0">
                  <a:pos x="182" y="162"/>
                </a:cxn>
                <a:cxn ang="0">
                  <a:pos x="132" y="0"/>
                </a:cxn>
                <a:cxn ang="0">
                  <a:pos x="188" y="88"/>
                </a:cxn>
                <a:cxn ang="0">
                  <a:pos x="192" y="94"/>
                </a:cxn>
                <a:cxn ang="0">
                  <a:pos x="192" y="104"/>
                </a:cxn>
                <a:cxn ang="0">
                  <a:pos x="88" y="208"/>
                </a:cxn>
                <a:cxn ang="0">
                  <a:pos x="84" y="212"/>
                </a:cxn>
                <a:cxn ang="0">
                  <a:pos x="72" y="212"/>
                </a:cxn>
                <a:cxn ang="0">
                  <a:pos x="68" y="210"/>
                </a:cxn>
                <a:cxn ang="0">
                  <a:pos x="64" y="200"/>
                </a:cxn>
                <a:cxn ang="0">
                  <a:pos x="68" y="190"/>
                </a:cxn>
                <a:cxn ang="0">
                  <a:pos x="168" y="90"/>
                </a:cxn>
                <a:cxn ang="0">
                  <a:pos x="178" y="84"/>
                </a:cxn>
                <a:cxn ang="0">
                  <a:pos x="188" y="88"/>
                </a:cxn>
                <a:cxn ang="0">
                  <a:pos x="150" y="50"/>
                </a:cxn>
                <a:cxn ang="0">
                  <a:pos x="152" y="54"/>
                </a:cxn>
                <a:cxn ang="0">
                  <a:pos x="152" y="66"/>
                </a:cxn>
                <a:cxn ang="0">
                  <a:pos x="50" y="170"/>
                </a:cxn>
                <a:cxn ang="0">
                  <a:pos x="44" y="172"/>
                </a:cxn>
                <a:cxn ang="0">
                  <a:pos x="34" y="172"/>
                </a:cxn>
                <a:cxn ang="0">
                  <a:pos x="30" y="170"/>
                </a:cxn>
                <a:cxn ang="0">
                  <a:pos x="26" y="160"/>
                </a:cxn>
                <a:cxn ang="0">
                  <a:pos x="30" y="150"/>
                </a:cxn>
                <a:cxn ang="0">
                  <a:pos x="130" y="50"/>
                </a:cxn>
                <a:cxn ang="0">
                  <a:pos x="140" y="46"/>
                </a:cxn>
                <a:cxn ang="0">
                  <a:pos x="150" y="50"/>
                </a:cxn>
              </a:cxnLst>
              <a:rect l="0" t="0" r="r" b="b"/>
              <a:pathLst>
                <a:path w="238" h="238">
                  <a:moveTo>
                    <a:pt x="78" y="56"/>
                  </a:moveTo>
                  <a:lnTo>
                    <a:pt x="54" y="80"/>
                  </a:lnTo>
                  <a:lnTo>
                    <a:pt x="16" y="118"/>
                  </a:lnTo>
                  <a:lnTo>
                    <a:pt x="16" y="118"/>
                  </a:lnTo>
                  <a:lnTo>
                    <a:pt x="8" y="126"/>
                  </a:lnTo>
                  <a:lnTo>
                    <a:pt x="4" y="134"/>
                  </a:lnTo>
                  <a:lnTo>
                    <a:pt x="2" y="142"/>
                  </a:lnTo>
                  <a:lnTo>
                    <a:pt x="0" y="152"/>
                  </a:lnTo>
                  <a:lnTo>
                    <a:pt x="2" y="162"/>
                  </a:lnTo>
                  <a:lnTo>
                    <a:pt x="4" y="170"/>
                  </a:lnTo>
                  <a:lnTo>
                    <a:pt x="8" y="180"/>
                  </a:lnTo>
                  <a:lnTo>
                    <a:pt x="14" y="188"/>
                  </a:lnTo>
                  <a:lnTo>
                    <a:pt x="50" y="224"/>
                  </a:lnTo>
                  <a:lnTo>
                    <a:pt x="50" y="224"/>
                  </a:lnTo>
                  <a:lnTo>
                    <a:pt x="58" y="230"/>
                  </a:lnTo>
                  <a:lnTo>
                    <a:pt x="66" y="234"/>
                  </a:lnTo>
                  <a:lnTo>
                    <a:pt x="76" y="236"/>
                  </a:lnTo>
                  <a:lnTo>
                    <a:pt x="86" y="238"/>
                  </a:lnTo>
                  <a:lnTo>
                    <a:pt x="96" y="236"/>
                  </a:lnTo>
                  <a:lnTo>
                    <a:pt x="104" y="234"/>
                  </a:lnTo>
                  <a:lnTo>
                    <a:pt x="112" y="230"/>
                  </a:lnTo>
                  <a:lnTo>
                    <a:pt x="120" y="224"/>
                  </a:lnTo>
                  <a:lnTo>
                    <a:pt x="160" y="186"/>
                  </a:lnTo>
                  <a:lnTo>
                    <a:pt x="182" y="162"/>
                  </a:lnTo>
                  <a:lnTo>
                    <a:pt x="238" y="106"/>
                  </a:lnTo>
                  <a:lnTo>
                    <a:pt x="132" y="0"/>
                  </a:lnTo>
                  <a:lnTo>
                    <a:pt x="78" y="56"/>
                  </a:lnTo>
                  <a:close/>
                  <a:moveTo>
                    <a:pt x="188" y="88"/>
                  </a:moveTo>
                  <a:lnTo>
                    <a:pt x="188" y="88"/>
                  </a:lnTo>
                  <a:lnTo>
                    <a:pt x="192" y="94"/>
                  </a:lnTo>
                  <a:lnTo>
                    <a:pt x="192" y="98"/>
                  </a:lnTo>
                  <a:lnTo>
                    <a:pt x="192" y="104"/>
                  </a:lnTo>
                  <a:lnTo>
                    <a:pt x="188" y="108"/>
                  </a:lnTo>
                  <a:lnTo>
                    <a:pt x="88" y="208"/>
                  </a:lnTo>
                  <a:lnTo>
                    <a:pt x="88" y="208"/>
                  </a:lnTo>
                  <a:lnTo>
                    <a:pt x="84" y="212"/>
                  </a:lnTo>
                  <a:lnTo>
                    <a:pt x="78" y="214"/>
                  </a:lnTo>
                  <a:lnTo>
                    <a:pt x="72" y="212"/>
                  </a:lnTo>
                  <a:lnTo>
                    <a:pt x="68" y="210"/>
                  </a:lnTo>
                  <a:lnTo>
                    <a:pt x="68" y="210"/>
                  </a:lnTo>
                  <a:lnTo>
                    <a:pt x="66" y="204"/>
                  </a:lnTo>
                  <a:lnTo>
                    <a:pt x="64" y="200"/>
                  </a:lnTo>
                  <a:lnTo>
                    <a:pt x="66" y="194"/>
                  </a:lnTo>
                  <a:lnTo>
                    <a:pt x="68" y="190"/>
                  </a:lnTo>
                  <a:lnTo>
                    <a:pt x="168" y="90"/>
                  </a:lnTo>
                  <a:lnTo>
                    <a:pt x="168" y="90"/>
                  </a:lnTo>
                  <a:lnTo>
                    <a:pt x="174" y="86"/>
                  </a:lnTo>
                  <a:lnTo>
                    <a:pt x="178" y="84"/>
                  </a:lnTo>
                  <a:lnTo>
                    <a:pt x="184" y="86"/>
                  </a:lnTo>
                  <a:lnTo>
                    <a:pt x="188" y="88"/>
                  </a:lnTo>
                  <a:lnTo>
                    <a:pt x="188" y="88"/>
                  </a:lnTo>
                  <a:close/>
                  <a:moveTo>
                    <a:pt x="150" y="50"/>
                  </a:moveTo>
                  <a:lnTo>
                    <a:pt x="150" y="50"/>
                  </a:lnTo>
                  <a:lnTo>
                    <a:pt x="152" y="54"/>
                  </a:lnTo>
                  <a:lnTo>
                    <a:pt x="154" y="60"/>
                  </a:lnTo>
                  <a:lnTo>
                    <a:pt x="152" y="66"/>
                  </a:lnTo>
                  <a:lnTo>
                    <a:pt x="150" y="70"/>
                  </a:lnTo>
                  <a:lnTo>
                    <a:pt x="50" y="170"/>
                  </a:lnTo>
                  <a:lnTo>
                    <a:pt x="50" y="170"/>
                  </a:lnTo>
                  <a:lnTo>
                    <a:pt x="44" y="172"/>
                  </a:lnTo>
                  <a:lnTo>
                    <a:pt x="40" y="174"/>
                  </a:lnTo>
                  <a:lnTo>
                    <a:pt x="34" y="172"/>
                  </a:lnTo>
                  <a:lnTo>
                    <a:pt x="30" y="170"/>
                  </a:lnTo>
                  <a:lnTo>
                    <a:pt x="30" y="170"/>
                  </a:lnTo>
                  <a:lnTo>
                    <a:pt x="26" y="166"/>
                  </a:lnTo>
                  <a:lnTo>
                    <a:pt x="26" y="160"/>
                  </a:lnTo>
                  <a:lnTo>
                    <a:pt x="26" y="154"/>
                  </a:lnTo>
                  <a:lnTo>
                    <a:pt x="30" y="150"/>
                  </a:lnTo>
                  <a:lnTo>
                    <a:pt x="130" y="50"/>
                  </a:lnTo>
                  <a:lnTo>
                    <a:pt x="130" y="50"/>
                  </a:lnTo>
                  <a:lnTo>
                    <a:pt x="134" y="46"/>
                  </a:lnTo>
                  <a:lnTo>
                    <a:pt x="140" y="46"/>
                  </a:lnTo>
                  <a:lnTo>
                    <a:pt x="146" y="46"/>
                  </a:lnTo>
                  <a:lnTo>
                    <a:pt x="150" y="50"/>
                  </a:lnTo>
                  <a:lnTo>
                    <a:pt x="150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11"/>
            <p:cNvSpPr>
              <a:spLocks/>
            </p:cNvSpPr>
            <p:nvPr/>
          </p:nvSpPr>
          <p:spPr bwMode="auto">
            <a:xfrm>
              <a:off x="5759450" y="3314700"/>
              <a:ext cx="377825" cy="377825"/>
            </a:xfrm>
            <a:custGeom>
              <a:avLst/>
              <a:gdLst/>
              <a:ahLst/>
              <a:cxnLst>
                <a:cxn ang="0">
                  <a:pos x="38" y="238"/>
                </a:cxn>
                <a:cxn ang="0">
                  <a:pos x="104" y="170"/>
                </a:cxn>
                <a:cxn ang="0">
                  <a:pos x="128" y="196"/>
                </a:cxn>
                <a:cxn ang="0">
                  <a:pos x="238" y="86"/>
                </a:cxn>
                <a:cxn ang="0">
                  <a:pos x="150" y="0"/>
                </a:cxn>
                <a:cxn ang="0">
                  <a:pos x="42" y="110"/>
                </a:cxn>
                <a:cxn ang="0">
                  <a:pos x="68" y="134"/>
                </a:cxn>
                <a:cxn ang="0">
                  <a:pos x="0" y="200"/>
                </a:cxn>
                <a:cxn ang="0">
                  <a:pos x="38" y="238"/>
                </a:cxn>
              </a:cxnLst>
              <a:rect l="0" t="0" r="r" b="b"/>
              <a:pathLst>
                <a:path w="238" h="238">
                  <a:moveTo>
                    <a:pt x="38" y="238"/>
                  </a:moveTo>
                  <a:lnTo>
                    <a:pt x="104" y="170"/>
                  </a:lnTo>
                  <a:lnTo>
                    <a:pt x="128" y="196"/>
                  </a:lnTo>
                  <a:lnTo>
                    <a:pt x="238" y="86"/>
                  </a:lnTo>
                  <a:lnTo>
                    <a:pt x="150" y="0"/>
                  </a:lnTo>
                  <a:lnTo>
                    <a:pt x="42" y="110"/>
                  </a:lnTo>
                  <a:lnTo>
                    <a:pt x="68" y="134"/>
                  </a:lnTo>
                  <a:lnTo>
                    <a:pt x="0" y="200"/>
                  </a:lnTo>
                  <a:lnTo>
                    <a:pt x="38" y="23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9344852" y="2050990"/>
            <a:ext cx="708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TEXT</a:t>
            </a:r>
            <a:endParaRPr lang="zh-CN" altLang="en-US" sz="2000" dirty="0"/>
          </a:p>
        </p:txBody>
      </p:sp>
      <p:sp>
        <p:nvSpPr>
          <p:cNvPr id="27" name="文本框 26"/>
          <p:cNvSpPr txBox="1"/>
          <p:nvPr/>
        </p:nvSpPr>
        <p:spPr>
          <a:xfrm>
            <a:off x="7496283" y="1507598"/>
            <a:ext cx="1158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TEXT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28" name="Freeform 23"/>
          <p:cNvSpPr>
            <a:spLocks noEditPoints="1"/>
          </p:cNvSpPr>
          <p:nvPr/>
        </p:nvSpPr>
        <p:spPr bwMode="auto">
          <a:xfrm>
            <a:off x="5944235" y="3075979"/>
            <a:ext cx="650875" cy="866775"/>
          </a:xfrm>
          <a:custGeom>
            <a:avLst/>
            <a:gdLst/>
            <a:ahLst/>
            <a:cxnLst>
              <a:cxn ang="0">
                <a:pos x="342" y="218"/>
              </a:cxn>
              <a:cxn ang="0">
                <a:pos x="320" y="280"/>
              </a:cxn>
              <a:cxn ang="0">
                <a:pos x="284" y="358"/>
              </a:cxn>
              <a:cxn ang="0">
                <a:pos x="274" y="410"/>
              </a:cxn>
              <a:cxn ang="0">
                <a:pos x="136" y="396"/>
              </a:cxn>
              <a:cxn ang="0">
                <a:pos x="116" y="332"/>
              </a:cxn>
              <a:cxn ang="0">
                <a:pos x="80" y="256"/>
              </a:cxn>
              <a:cxn ang="0">
                <a:pos x="70" y="204"/>
              </a:cxn>
              <a:cxn ang="0">
                <a:pos x="72" y="176"/>
              </a:cxn>
              <a:cxn ang="0">
                <a:pos x="86" y="140"/>
              </a:cxn>
              <a:cxn ang="0">
                <a:pos x="110" y="108"/>
              </a:cxn>
              <a:cxn ang="0">
                <a:pos x="140" y="84"/>
              </a:cxn>
              <a:cxn ang="0">
                <a:pos x="178" y="70"/>
              </a:cxn>
              <a:cxn ang="0">
                <a:pos x="206" y="68"/>
              </a:cxn>
              <a:cxn ang="0">
                <a:pos x="246" y="74"/>
              </a:cxn>
              <a:cxn ang="0">
                <a:pos x="282" y="92"/>
              </a:cxn>
              <a:cxn ang="0">
                <a:pos x="312" y="118"/>
              </a:cxn>
              <a:cxn ang="0">
                <a:pos x="332" y="152"/>
              </a:cxn>
              <a:cxn ang="0">
                <a:pos x="342" y="190"/>
              </a:cxn>
              <a:cxn ang="0">
                <a:pos x="258" y="478"/>
              </a:cxn>
              <a:cxn ang="0">
                <a:pos x="148" y="480"/>
              </a:cxn>
              <a:cxn ang="0">
                <a:pos x="138" y="494"/>
              </a:cxn>
              <a:cxn ang="0">
                <a:pos x="142" y="506"/>
              </a:cxn>
              <a:cxn ang="0">
                <a:pos x="158" y="512"/>
              </a:cxn>
              <a:cxn ang="0">
                <a:pos x="176" y="536"/>
              </a:cxn>
              <a:cxn ang="0">
                <a:pos x="198" y="546"/>
              </a:cxn>
              <a:cxn ang="0">
                <a:pos x="214" y="546"/>
              </a:cxn>
              <a:cxn ang="0">
                <a:pos x="236" y="536"/>
              </a:cxn>
              <a:cxn ang="0">
                <a:pos x="258" y="512"/>
              </a:cxn>
              <a:cxn ang="0">
                <a:pos x="270" y="506"/>
              </a:cxn>
              <a:cxn ang="0">
                <a:pos x="274" y="494"/>
              </a:cxn>
              <a:cxn ang="0">
                <a:pos x="264" y="480"/>
              </a:cxn>
              <a:cxn ang="0">
                <a:pos x="258" y="426"/>
              </a:cxn>
              <a:cxn ang="0">
                <a:pos x="148" y="428"/>
              </a:cxn>
              <a:cxn ang="0">
                <a:pos x="138" y="444"/>
              </a:cxn>
              <a:cxn ang="0">
                <a:pos x="142" y="456"/>
              </a:cxn>
              <a:cxn ang="0">
                <a:pos x="258" y="460"/>
              </a:cxn>
              <a:cxn ang="0">
                <a:pos x="270" y="456"/>
              </a:cxn>
              <a:cxn ang="0">
                <a:pos x="274" y="444"/>
              </a:cxn>
              <a:cxn ang="0">
                <a:pos x="264" y="428"/>
              </a:cxn>
              <a:cxn ang="0">
                <a:pos x="20" y="116"/>
              </a:cxn>
              <a:cxn ang="0">
                <a:pos x="58" y="120"/>
              </a:cxn>
              <a:cxn ang="0">
                <a:pos x="20" y="116"/>
              </a:cxn>
              <a:cxn ang="0">
                <a:pos x="188" y="0"/>
              </a:cxn>
              <a:cxn ang="0">
                <a:pos x="206" y="34"/>
              </a:cxn>
              <a:cxn ang="0">
                <a:pos x="224" y="36"/>
              </a:cxn>
              <a:cxn ang="0">
                <a:pos x="88" y="36"/>
              </a:cxn>
              <a:cxn ang="0">
                <a:pos x="120" y="56"/>
              </a:cxn>
              <a:cxn ang="0">
                <a:pos x="392" y="116"/>
              </a:cxn>
              <a:cxn ang="0">
                <a:pos x="344" y="104"/>
              </a:cxn>
              <a:cxn ang="0">
                <a:pos x="392" y="116"/>
              </a:cxn>
              <a:cxn ang="0">
                <a:pos x="276" y="48"/>
              </a:cxn>
              <a:cxn ang="0">
                <a:pos x="306" y="66"/>
              </a:cxn>
              <a:cxn ang="0">
                <a:pos x="36" y="204"/>
              </a:cxn>
              <a:cxn ang="0">
                <a:pos x="0" y="222"/>
              </a:cxn>
              <a:cxn ang="0">
                <a:pos x="36" y="204"/>
              </a:cxn>
              <a:cxn ang="0">
                <a:pos x="376" y="188"/>
              </a:cxn>
              <a:cxn ang="0">
                <a:pos x="374" y="222"/>
              </a:cxn>
              <a:cxn ang="0">
                <a:pos x="376" y="188"/>
              </a:cxn>
              <a:cxn ang="0">
                <a:pos x="392" y="292"/>
              </a:cxn>
              <a:cxn ang="0">
                <a:pos x="346" y="306"/>
              </a:cxn>
              <a:cxn ang="0">
                <a:pos x="36" y="322"/>
              </a:cxn>
              <a:cxn ang="0">
                <a:pos x="50" y="274"/>
              </a:cxn>
            </a:cxnLst>
            <a:rect l="0" t="0" r="r" b="b"/>
            <a:pathLst>
              <a:path w="410" h="546">
                <a:moveTo>
                  <a:pt x="342" y="204"/>
                </a:moveTo>
                <a:lnTo>
                  <a:pt x="342" y="204"/>
                </a:lnTo>
                <a:lnTo>
                  <a:pt x="342" y="218"/>
                </a:lnTo>
                <a:lnTo>
                  <a:pt x="340" y="230"/>
                </a:lnTo>
                <a:lnTo>
                  <a:pt x="332" y="256"/>
                </a:lnTo>
                <a:lnTo>
                  <a:pt x="320" y="280"/>
                </a:lnTo>
                <a:lnTo>
                  <a:pt x="308" y="306"/>
                </a:lnTo>
                <a:lnTo>
                  <a:pt x="296" y="332"/>
                </a:lnTo>
                <a:lnTo>
                  <a:pt x="284" y="358"/>
                </a:lnTo>
                <a:lnTo>
                  <a:pt x="278" y="384"/>
                </a:lnTo>
                <a:lnTo>
                  <a:pt x="276" y="396"/>
                </a:lnTo>
                <a:lnTo>
                  <a:pt x="274" y="410"/>
                </a:lnTo>
                <a:lnTo>
                  <a:pt x="138" y="410"/>
                </a:lnTo>
                <a:lnTo>
                  <a:pt x="138" y="410"/>
                </a:lnTo>
                <a:lnTo>
                  <a:pt x="136" y="396"/>
                </a:lnTo>
                <a:lnTo>
                  <a:pt x="134" y="384"/>
                </a:lnTo>
                <a:lnTo>
                  <a:pt x="126" y="358"/>
                </a:lnTo>
                <a:lnTo>
                  <a:pt x="116" y="332"/>
                </a:lnTo>
                <a:lnTo>
                  <a:pt x="104" y="308"/>
                </a:lnTo>
                <a:lnTo>
                  <a:pt x="90" y="282"/>
                </a:lnTo>
                <a:lnTo>
                  <a:pt x="80" y="256"/>
                </a:lnTo>
                <a:lnTo>
                  <a:pt x="72" y="230"/>
                </a:lnTo>
                <a:lnTo>
                  <a:pt x="70" y="218"/>
                </a:lnTo>
                <a:lnTo>
                  <a:pt x="70" y="204"/>
                </a:lnTo>
                <a:lnTo>
                  <a:pt x="70" y="204"/>
                </a:lnTo>
                <a:lnTo>
                  <a:pt x="70" y="190"/>
                </a:lnTo>
                <a:lnTo>
                  <a:pt x="72" y="176"/>
                </a:lnTo>
                <a:lnTo>
                  <a:pt x="76" y="164"/>
                </a:lnTo>
                <a:lnTo>
                  <a:pt x="80" y="152"/>
                </a:lnTo>
                <a:lnTo>
                  <a:pt x="86" y="140"/>
                </a:lnTo>
                <a:lnTo>
                  <a:pt x="92" y="128"/>
                </a:lnTo>
                <a:lnTo>
                  <a:pt x="100" y="118"/>
                </a:lnTo>
                <a:lnTo>
                  <a:pt x="110" y="108"/>
                </a:lnTo>
                <a:lnTo>
                  <a:pt x="120" y="98"/>
                </a:lnTo>
                <a:lnTo>
                  <a:pt x="130" y="92"/>
                </a:lnTo>
                <a:lnTo>
                  <a:pt x="140" y="84"/>
                </a:lnTo>
                <a:lnTo>
                  <a:pt x="152" y="78"/>
                </a:lnTo>
                <a:lnTo>
                  <a:pt x="166" y="74"/>
                </a:lnTo>
                <a:lnTo>
                  <a:pt x="178" y="70"/>
                </a:lnTo>
                <a:lnTo>
                  <a:pt x="192" y="68"/>
                </a:lnTo>
                <a:lnTo>
                  <a:pt x="206" y="68"/>
                </a:lnTo>
                <a:lnTo>
                  <a:pt x="206" y="68"/>
                </a:lnTo>
                <a:lnTo>
                  <a:pt x="220" y="68"/>
                </a:lnTo>
                <a:lnTo>
                  <a:pt x="234" y="70"/>
                </a:lnTo>
                <a:lnTo>
                  <a:pt x="246" y="74"/>
                </a:lnTo>
                <a:lnTo>
                  <a:pt x="260" y="78"/>
                </a:lnTo>
                <a:lnTo>
                  <a:pt x="272" y="84"/>
                </a:lnTo>
                <a:lnTo>
                  <a:pt x="282" y="92"/>
                </a:lnTo>
                <a:lnTo>
                  <a:pt x="292" y="98"/>
                </a:lnTo>
                <a:lnTo>
                  <a:pt x="302" y="108"/>
                </a:lnTo>
                <a:lnTo>
                  <a:pt x="312" y="118"/>
                </a:lnTo>
                <a:lnTo>
                  <a:pt x="320" y="128"/>
                </a:lnTo>
                <a:lnTo>
                  <a:pt x="326" y="140"/>
                </a:lnTo>
                <a:lnTo>
                  <a:pt x="332" y="152"/>
                </a:lnTo>
                <a:lnTo>
                  <a:pt x="336" y="164"/>
                </a:lnTo>
                <a:lnTo>
                  <a:pt x="340" y="176"/>
                </a:lnTo>
                <a:lnTo>
                  <a:pt x="342" y="190"/>
                </a:lnTo>
                <a:lnTo>
                  <a:pt x="342" y="204"/>
                </a:lnTo>
                <a:lnTo>
                  <a:pt x="342" y="204"/>
                </a:lnTo>
                <a:close/>
                <a:moveTo>
                  <a:pt x="258" y="478"/>
                </a:moveTo>
                <a:lnTo>
                  <a:pt x="154" y="478"/>
                </a:lnTo>
                <a:lnTo>
                  <a:pt x="154" y="478"/>
                </a:lnTo>
                <a:lnTo>
                  <a:pt x="148" y="480"/>
                </a:lnTo>
                <a:lnTo>
                  <a:pt x="142" y="482"/>
                </a:lnTo>
                <a:lnTo>
                  <a:pt x="138" y="488"/>
                </a:lnTo>
                <a:lnTo>
                  <a:pt x="138" y="494"/>
                </a:lnTo>
                <a:lnTo>
                  <a:pt x="138" y="494"/>
                </a:lnTo>
                <a:lnTo>
                  <a:pt x="138" y="502"/>
                </a:lnTo>
                <a:lnTo>
                  <a:pt x="142" y="506"/>
                </a:lnTo>
                <a:lnTo>
                  <a:pt x="148" y="510"/>
                </a:lnTo>
                <a:lnTo>
                  <a:pt x="154" y="512"/>
                </a:lnTo>
                <a:lnTo>
                  <a:pt x="158" y="512"/>
                </a:lnTo>
                <a:lnTo>
                  <a:pt x="158" y="512"/>
                </a:lnTo>
                <a:lnTo>
                  <a:pt x="166" y="526"/>
                </a:lnTo>
                <a:lnTo>
                  <a:pt x="176" y="536"/>
                </a:lnTo>
                <a:lnTo>
                  <a:pt x="182" y="540"/>
                </a:lnTo>
                <a:lnTo>
                  <a:pt x="190" y="544"/>
                </a:lnTo>
                <a:lnTo>
                  <a:pt x="198" y="546"/>
                </a:lnTo>
                <a:lnTo>
                  <a:pt x="206" y="546"/>
                </a:lnTo>
                <a:lnTo>
                  <a:pt x="206" y="546"/>
                </a:lnTo>
                <a:lnTo>
                  <a:pt x="214" y="546"/>
                </a:lnTo>
                <a:lnTo>
                  <a:pt x="222" y="544"/>
                </a:lnTo>
                <a:lnTo>
                  <a:pt x="230" y="540"/>
                </a:lnTo>
                <a:lnTo>
                  <a:pt x="236" y="536"/>
                </a:lnTo>
                <a:lnTo>
                  <a:pt x="246" y="526"/>
                </a:lnTo>
                <a:lnTo>
                  <a:pt x="254" y="512"/>
                </a:lnTo>
                <a:lnTo>
                  <a:pt x="258" y="512"/>
                </a:lnTo>
                <a:lnTo>
                  <a:pt x="258" y="512"/>
                </a:lnTo>
                <a:lnTo>
                  <a:pt x="264" y="510"/>
                </a:lnTo>
                <a:lnTo>
                  <a:pt x="270" y="506"/>
                </a:lnTo>
                <a:lnTo>
                  <a:pt x="272" y="502"/>
                </a:lnTo>
                <a:lnTo>
                  <a:pt x="274" y="494"/>
                </a:lnTo>
                <a:lnTo>
                  <a:pt x="274" y="494"/>
                </a:lnTo>
                <a:lnTo>
                  <a:pt x="272" y="488"/>
                </a:lnTo>
                <a:lnTo>
                  <a:pt x="270" y="482"/>
                </a:lnTo>
                <a:lnTo>
                  <a:pt x="264" y="480"/>
                </a:lnTo>
                <a:lnTo>
                  <a:pt x="258" y="478"/>
                </a:lnTo>
                <a:lnTo>
                  <a:pt x="258" y="478"/>
                </a:lnTo>
                <a:close/>
                <a:moveTo>
                  <a:pt x="258" y="426"/>
                </a:moveTo>
                <a:lnTo>
                  <a:pt x="154" y="426"/>
                </a:lnTo>
                <a:lnTo>
                  <a:pt x="154" y="426"/>
                </a:lnTo>
                <a:lnTo>
                  <a:pt x="148" y="428"/>
                </a:lnTo>
                <a:lnTo>
                  <a:pt x="142" y="432"/>
                </a:lnTo>
                <a:lnTo>
                  <a:pt x="138" y="436"/>
                </a:lnTo>
                <a:lnTo>
                  <a:pt x="138" y="444"/>
                </a:lnTo>
                <a:lnTo>
                  <a:pt x="138" y="444"/>
                </a:lnTo>
                <a:lnTo>
                  <a:pt x="138" y="450"/>
                </a:lnTo>
                <a:lnTo>
                  <a:pt x="142" y="456"/>
                </a:lnTo>
                <a:lnTo>
                  <a:pt x="148" y="460"/>
                </a:lnTo>
                <a:lnTo>
                  <a:pt x="154" y="460"/>
                </a:lnTo>
                <a:lnTo>
                  <a:pt x="258" y="460"/>
                </a:lnTo>
                <a:lnTo>
                  <a:pt x="258" y="460"/>
                </a:lnTo>
                <a:lnTo>
                  <a:pt x="264" y="460"/>
                </a:lnTo>
                <a:lnTo>
                  <a:pt x="270" y="456"/>
                </a:lnTo>
                <a:lnTo>
                  <a:pt x="272" y="450"/>
                </a:lnTo>
                <a:lnTo>
                  <a:pt x="274" y="444"/>
                </a:lnTo>
                <a:lnTo>
                  <a:pt x="274" y="444"/>
                </a:lnTo>
                <a:lnTo>
                  <a:pt x="272" y="436"/>
                </a:lnTo>
                <a:lnTo>
                  <a:pt x="270" y="432"/>
                </a:lnTo>
                <a:lnTo>
                  <a:pt x="264" y="428"/>
                </a:lnTo>
                <a:lnTo>
                  <a:pt x="258" y="426"/>
                </a:lnTo>
                <a:lnTo>
                  <a:pt x="258" y="426"/>
                </a:lnTo>
                <a:close/>
                <a:moveTo>
                  <a:pt x="20" y="116"/>
                </a:moveTo>
                <a:lnTo>
                  <a:pt x="50" y="134"/>
                </a:lnTo>
                <a:lnTo>
                  <a:pt x="50" y="134"/>
                </a:lnTo>
                <a:lnTo>
                  <a:pt x="58" y="120"/>
                </a:lnTo>
                <a:lnTo>
                  <a:pt x="68" y="104"/>
                </a:lnTo>
                <a:lnTo>
                  <a:pt x="36" y="88"/>
                </a:lnTo>
                <a:lnTo>
                  <a:pt x="20" y="116"/>
                </a:lnTo>
                <a:close/>
                <a:moveTo>
                  <a:pt x="224" y="36"/>
                </a:moveTo>
                <a:lnTo>
                  <a:pt x="224" y="0"/>
                </a:lnTo>
                <a:lnTo>
                  <a:pt x="188" y="0"/>
                </a:lnTo>
                <a:lnTo>
                  <a:pt x="188" y="36"/>
                </a:lnTo>
                <a:lnTo>
                  <a:pt x="188" y="36"/>
                </a:lnTo>
                <a:lnTo>
                  <a:pt x="206" y="34"/>
                </a:lnTo>
                <a:lnTo>
                  <a:pt x="206" y="34"/>
                </a:lnTo>
                <a:lnTo>
                  <a:pt x="224" y="36"/>
                </a:lnTo>
                <a:lnTo>
                  <a:pt x="224" y="36"/>
                </a:lnTo>
                <a:close/>
                <a:moveTo>
                  <a:pt x="136" y="48"/>
                </a:moveTo>
                <a:lnTo>
                  <a:pt x="118" y="18"/>
                </a:lnTo>
                <a:lnTo>
                  <a:pt x="88" y="36"/>
                </a:lnTo>
                <a:lnTo>
                  <a:pt x="106" y="66"/>
                </a:lnTo>
                <a:lnTo>
                  <a:pt x="106" y="66"/>
                </a:lnTo>
                <a:lnTo>
                  <a:pt x="120" y="56"/>
                </a:lnTo>
                <a:lnTo>
                  <a:pt x="136" y="48"/>
                </a:lnTo>
                <a:lnTo>
                  <a:pt x="136" y="48"/>
                </a:lnTo>
                <a:close/>
                <a:moveTo>
                  <a:pt x="392" y="116"/>
                </a:moveTo>
                <a:lnTo>
                  <a:pt x="374" y="88"/>
                </a:lnTo>
                <a:lnTo>
                  <a:pt x="344" y="104"/>
                </a:lnTo>
                <a:lnTo>
                  <a:pt x="344" y="104"/>
                </a:lnTo>
                <a:lnTo>
                  <a:pt x="354" y="120"/>
                </a:lnTo>
                <a:lnTo>
                  <a:pt x="362" y="134"/>
                </a:lnTo>
                <a:lnTo>
                  <a:pt x="392" y="116"/>
                </a:lnTo>
                <a:close/>
                <a:moveTo>
                  <a:pt x="324" y="36"/>
                </a:moveTo>
                <a:lnTo>
                  <a:pt x="294" y="18"/>
                </a:lnTo>
                <a:lnTo>
                  <a:pt x="276" y="48"/>
                </a:lnTo>
                <a:lnTo>
                  <a:pt x="276" y="48"/>
                </a:lnTo>
                <a:lnTo>
                  <a:pt x="292" y="56"/>
                </a:lnTo>
                <a:lnTo>
                  <a:pt x="306" y="66"/>
                </a:lnTo>
                <a:lnTo>
                  <a:pt x="324" y="36"/>
                </a:lnTo>
                <a:close/>
                <a:moveTo>
                  <a:pt x="36" y="204"/>
                </a:moveTo>
                <a:lnTo>
                  <a:pt x="36" y="204"/>
                </a:lnTo>
                <a:lnTo>
                  <a:pt x="36" y="188"/>
                </a:lnTo>
                <a:lnTo>
                  <a:pt x="0" y="188"/>
                </a:lnTo>
                <a:lnTo>
                  <a:pt x="0" y="222"/>
                </a:lnTo>
                <a:lnTo>
                  <a:pt x="36" y="222"/>
                </a:lnTo>
                <a:lnTo>
                  <a:pt x="36" y="222"/>
                </a:lnTo>
                <a:lnTo>
                  <a:pt x="36" y="204"/>
                </a:lnTo>
                <a:lnTo>
                  <a:pt x="36" y="204"/>
                </a:lnTo>
                <a:close/>
                <a:moveTo>
                  <a:pt x="376" y="188"/>
                </a:moveTo>
                <a:lnTo>
                  <a:pt x="376" y="188"/>
                </a:lnTo>
                <a:lnTo>
                  <a:pt x="376" y="204"/>
                </a:lnTo>
                <a:lnTo>
                  <a:pt x="376" y="204"/>
                </a:lnTo>
                <a:lnTo>
                  <a:pt x="374" y="222"/>
                </a:lnTo>
                <a:lnTo>
                  <a:pt x="410" y="222"/>
                </a:lnTo>
                <a:lnTo>
                  <a:pt x="410" y="188"/>
                </a:lnTo>
                <a:lnTo>
                  <a:pt x="376" y="188"/>
                </a:lnTo>
                <a:close/>
                <a:moveTo>
                  <a:pt x="346" y="306"/>
                </a:moveTo>
                <a:lnTo>
                  <a:pt x="374" y="322"/>
                </a:lnTo>
                <a:lnTo>
                  <a:pt x="392" y="292"/>
                </a:lnTo>
                <a:lnTo>
                  <a:pt x="360" y="274"/>
                </a:lnTo>
                <a:lnTo>
                  <a:pt x="360" y="274"/>
                </a:lnTo>
                <a:lnTo>
                  <a:pt x="346" y="306"/>
                </a:lnTo>
                <a:lnTo>
                  <a:pt x="346" y="306"/>
                </a:lnTo>
                <a:close/>
                <a:moveTo>
                  <a:pt x="20" y="292"/>
                </a:moveTo>
                <a:lnTo>
                  <a:pt x="36" y="322"/>
                </a:lnTo>
                <a:lnTo>
                  <a:pt x="64" y="306"/>
                </a:lnTo>
                <a:lnTo>
                  <a:pt x="64" y="306"/>
                </a:lnTo>
                <a:lnTo>
                  <a:pt x="50" y="274"/>
                </a:lnTo>
                <a:lnTo>
                  <a:pt x="20" y="29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u="sng"/>
          </a:p>
        </p:txBody>
      </p:sp>
      <p:sp>
        <p:nvSpPr>
          <p:cNvPr id="29" name="文本框 28"/>
          <p:cNvSpPr txBox="1"/>
          <p:nvPr/>
        </p:nvSpPr>
        <p:spPr>
          <a:xfrm>
            <a:off x="5532325" y="4748021"/>
            <a:ext cx="3252217" cy="93254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kumimoji="1"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9182468" y="4921906"/>
            <a:ext cx="11583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solidFill>
                  <a:schemeClr val="bg1"/>
                </a:solidFill>
              </a:rPr>
              <a:t>TEXT</a:t>
            </a:r>
            <a:endParaRPr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898929" y="4421530"/>
            <a:ext cx="16287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>
                <a:solidFill>
                  <a:schemeClr val="bg1"/>
                </a:solidFill>
              </a:rPr>
              <a:t>64</a:t>
            </a:r>
            <a:r>
              <a:rPr lang="en-US" altLang="zh-CN" sz="4400" dirty="0" smtClean="0">
                <a:solidFill>
                  <a:schemeClr val="bg1"/>
                </a:solidFill>
              </a:rPr>
              <a:t>%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3148458" y="5398782"/>
            <a:ext cx="7087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solidFill>
                  <a:schemeClr val="bg1"/>
                </a:solidFill>
              </a:rPr>
              <a:t>TEXT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30508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3" name="矩形 2"/>
            <p:cNvSpPr/>
            <p:nvPr/>
          </p:nvSpPr>
          <p:spPr>
            <a:xfrm>
              <a:off x="3067050" y="0"/>
              <a:ext cx="912495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流程图: 手动输入 3"/>
            <p:cNvSpPr/>
            <p:nvPr/>
          </p:nvSpPr>
          <p:spPr>
            <a:xfrm>
              <a:off x="0" y="0"/>
              <a:ext cx="3067050" cy="6858000"/>
            </a:xfrm>
            <a:prstGeom prst="flowChartManualInp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53540" y="0"/>
            <a:ext cx="684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solidFill>
                  <a:schemeClr val="bg1"/>
                </a:solidFill>
              </a:rPr>
              <a:t>3</a:t>
            </a:r>
            <a:endParaRPr lang="zh-CN" altLang="en-US" sz="7200" b="1" dirty="0">
              <a:solidFill>
                <a:schemeClr val="bg1"/>
              </a:solidFill>
            </a:endParaRPr>
          </a:p>
        </p:txBody>
      </p:sp>
      <p:sp>
        <p:nvSpPr>
          <p:cNvPr id="7" name="五边形 6"/>
          <p:cNvSpPr/>
          <p:nvPr/>
        </p:nvSpPr>
        <p:spPr>
          <a:xfrm>
            <a:off x="7278527" y="1733550"/>
            <a:ext cx="4006968" cy="4169857"/>
          </a:xfrm>
          <a:prstGeom prst="homePlate">
            <a:avLst>
              <a:gd name="adj" fmla="val 28224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五边形 7"/>
          <p:cNvSpPr/>
          <p:nvPr/>
        </p:nvSpPr>
        <p:spPr>
          <a:xfrm>
            <a:off x="5577320" y="1736843"/>
            <a:ext cx="3331461" cy="4160265"/>
          </a:xfrm>
          <a:prstGeom prst="homePlate">
            <a:avLst>
              <a:gd name="adj" fmla="val 28224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五边形 8"/>
          <p:cNvSpPr/>
          <p:nvPr/>
        </p:nvSpPr>
        <p:spPr>
          <a:xfrm>
            <a:off x="3166666" y="1733550"/>
            <a:ext cx="3397028" cy="4169853"/>
          </a:xfrm>
          <a:prstGeom prst="homePlate">
            <a:avLst>
              <a:gd name="adj" fmla="val 28224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0" name="五边形 20"/>
          <p:cNvSpPr/>
          <p:nvPr/>
        </p:nvSpPr>
        <p:spPr>
          <a:xfrm>
            <a:off x="1229819" y="1733550"/>
            <a:ext cx="2946182" cy="4169853"/>
          </a:xfrm>
          <a:custGeom>
            <a:avLst/>
            <a:gdLst/>
            <a:ahLst/>
            <a:cxnLst/>
            <a:rect l="l" t="t" r="r" b="b"/>
            <a:pathLst>
              <a:path w="1747984" h="2099604">
                <a:moveTo>
                  <a:pt x="1747984" y="1049802"/>
                </a:moveTo>
                <a:lnTo>
                  <a:pt x="1155392" y="2099604"/>
                </a:lnTo>
                <a:lnTo>
                  <a:pt x="0" y="2099604"/>
                </a:lnTo>
                <a:lnTo>
                  <a:pt x="0" y="0"/>
                </a:lnTo>
                <a:lnTo>
                  <a:pt x="1155392" y="0"/>
                </a:ln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2008273" y="1873906"/>
            <a:ext cx="9591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</a:rPr>
              <a:t>01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4368753" y="1873906"/>
            <a:ext cx="9591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</a:rPr>
              <a:t>02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6756446" y="1873906"/>
            <a:ext cx="9591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</a:rPr>
              <a:t>03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8885510" y="1873906"/>
            <a:ext cx="95916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400" b="1" dirty="0" smtClean="0">
                <a:solidFill>
                  <a:schemeClr val="bg1"/>
                </a:solidFill>
              </a:rPr>
              <a:t>04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1832844" y="2783703"/>
            <a:ext cx="1109503" cy="1109503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4372318" y="2783703"/>
            <a:ext cx="1109503" cy="1109503"/>
          </a:xfrm>
          <a:prstGeom prst="ellipse">
            <a:avLst/>
          </a:prstGeom>
          <a:blipFill rotWithShape="1">
            <a:blip r:embed="rId3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28" name="椭圆 27"/>
          <p:cNvSpPr/>
          <p:nvPr/>
        </p:nvSpPr>
        <p:spPr>
          <a:xfrm>
            <a:off x="6680010" y="2780410"/>
            <a:ext cx="1112796" cy="1112796"/>
          </a:xfrm>
          <a:prstGeom prst="ellipse">
            <a:avLst/>
          </a:prstGeom>
          <a:blipFill rotWithShape="1">
            <a:blip r:embed="rId4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29" name="椭圆 28"/>
          <p:cNvSpPr/>
          <p:nvPr/>
        </p:nvSpPr>
        <p:spPr>
          <a:xfrm>
            <a:off x="9110819" y="2780410"/>
            <a:ext cx="1112796" cy="1112796"/>
          </a:xfrm>
          <a:prstGeom prst="ellipse">
            <a:avLst/>
          </a:prstGeom>
          <a:blipFill rotWithShape="1">
            <a:blip r:embed="rId5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b="1"/>
          </a:p>
        </p:txBody>
      </p:sp>
      <p:sp>
        <p:nvSpPr>
          <p:cNvPr id="30" name="文本框 29"/>
          <p:cNvSpPr txBox="1"/>
          <p:nvPr/>
        </p:nvSpPr>
        <p:spPr>
          <a:xfrm>
            <a:off x="1533525" y="4011916"/>
            <a:ext cx="1914731" cy="177277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kumimoji="1"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4034230" y="4011916"/>
            <a:ext cx="1914731" cy="177277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kumimoji="1"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6486194" y="4011916"/>
            <a:ext cx="1914731" cy="177277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kumimoji="1"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8718061" y="4011916"/>
            <a:ext cx="1914731" cy="1772777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</a:t>
            </a:r>
            <a:endParaRPr kumimoji="1"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605704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157187" y="2083707"/>
            <a:ext cx="3788228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b="1" dirty="0" smtClean="0">
                <a:solidFill>
                  <a:schemeClr val="bg1"/>
                </a:solidFill>
              </a:rPr>
              <a:t>201X</a:t>
            </a:r>
            <a:endParaRPr lang="zh-CN" altLang="en-US" sz="11500" b="1" dirty="0">
              <a:solidFill>
                <a:schemeClr val="bg1"/>
              </a:solidFill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5626103" y="2446564"/>
            <a:ext cx="0" cy="17972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框 3"/>
          <p:cNvSpPr txBox="1"/>
          <p:nvPr/>
        </p:nvSpPr>
        <p:spPr>
          <a:xfrm>
            <a:off x="2274726" y="3694792"/>
            <a:ext cx="3032066" cy="54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和重新输入进行更改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，建议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5" name="矩形 4"/>
          <p:cNvSpPr/>
          <p:nvPr/>
        </p:nvSpPr>
        <p:spPr>
          <a:xfrm>
            <a:off x="5945415" y="2502322"/>
            <a:ext cx="2337499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</a:t>
            </a:r>
          </a:p>
          <a:p>
            <a:r>
              <a:rPr kumimoji="1" lang="en-US" altLang="zh-CN" sz="4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YOU!</a:t>
            </a:r>
            <a:endParaRPr kumimoji="1" lang="zh-CN" altLang="en-US" sz="4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195568" y="4056597"/>
            <a:ext cx="1659934" cy="307773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kumimoji="1" lang="en-US" altLang="zh-CN" sz="1400" dirty="0">
                <a:solidFill>
                  <a:schemeClr val="bg1"/>
                </a:solidFill>
              </a:rPr>
              <a:t>PRESENTED</a:t>
            </a:r>
            <a:r>
              <a:rPr kumimoji="1" lang="zh-CN" altLang="en-US" sz="1400" dirty="0">
                <a:solidFill>
                  <a:schemeClr val="bg1"/>
                </a:solidFill>
              </a:rPr>
              <a:t> </a:t>
            </a:r>
            <a:r>
              <a:rPr kumimoji="1" lang="en-US" altLang="zh-CN" sz="1400" dirty="0">
                <a:solidFill>
                  <a:schemeClr val="bg1"/>
                </a:solidFill>
              </a:rPr>
              <a:t>BY</a:t>
            </a:r>
            <a:r>
              <a:rPr kumimoji="1" lang="zh-CN" altLang="en-US" sz="1400" dirty="0">
                <a:solidFill>
                  <a:schemeClr val="bg1"/>
                </a:solidFill>
              </a:rPr>
              <a:t> </a:t>
            </a:r>
            <a:r>
              <a:rPr kumimoji="1" lang="en-US" altLang="zh-CN" sz="1400" dirty="0" smtClean="0">
                <a:solidFill>
                  <a:schemeClr val="bg1"/>
                </a:solidFill>
              </a:rPr>
              <a:t>1PPT</a:t>
            </a:r>
            <a:endParaRPr kumimoji="1" lang="zh-CN" alt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63677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562600" y="1828800"/>
            <a:ext cx="4457700" cy="3238500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324100" y="1828800"/>
            <a:ext cx="3238500" cy="3238500"/>
          </a:xfrm>
          <a:prstGeom prst="rect">
            <a:avLst/>
          </a:prstGeom>
          <a:noFill/>
          <a:ln w="127000">
            <a:solidFill>
              <a:schemeClr val="bg1">
                <a:lumMod val="85000"/>
                <a:alpha val="3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514600" y="1924050"/>
            <a:ext cx="2895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chemeClr val="bg1"/>
                </a:solidFill>
              </a:rPr>
              <a:t>PART</a:t>
            </a:r>
          </a:p>
          <a:p>
            <a:pPr algn="ctr"/>
            <a:r>
              <a:rPr lang="en-US" altLang="zh-CN" sz="9600" dirty="0">
                <a:solidFill>
                  <a:schemeClr val="bg1"/>
                </a:solidFill>
              </a:rPr>
              <a:t>1</a:t>
            </a:r>
            <a:endParaRPr lang="zh-CN" altLang="en-US" sz="9600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72187" y="2095500"/>
            <a:ext cx="3438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072187" y="2680275"/>
            <a:ext cx="3438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172200" y="3247519"/>
            <a:ext cx="33004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6172200" y="3461779"/>
            <a:ext cx="3494314" cy="1391262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kumimoji="1"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56713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5176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067050" y="0"/>
            <a:ext cx="91249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/>
        </p:nvGrpSpPr>
        <p:grpSpPr>
          <a:xfrm>
            <a:off x="2543174" y="564615"/>
            <a:ext cx="1279618" cy="1481182"/>
            <a:chOff x="2543174" y="564615"/>
            <a:chExt cx="1279618" cy="1481182"/>
          </a:xfrm>
        </p:grpSpPr>
        <p:sp>
          <p:nvSpPr>
            <p:cNvPr id="3" name="矩形 2"/>
            <p:cNvSpPr/>
            <p:nvPr/>
          </p:nvSpPr>
          <p:spPr>
            <a:xfrm rot="2705224">
              <a:off x="2543174" y="781051"/>
              <a:ext cx="1047750" cy="10477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5" name="直接连接符 4"/>
            <p:cNvCxnSpPr/>
            <p:nvPr/>
          </p:nvCxnSpPr>
          <p:spPr>
            <a:xfrm>
              <a:off x="3067050" y="564615"/>
              <a:ext cx="740311" cy="740311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>
              <a:off x="3066492" y="1290638"/>
              <a:ext cx="756300" cy="755159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文本框 9"/>
          <p:cNvSpPr txBox="1"/>
          <p:nvPr/>
        </p:nvSpPr>
        <p:spPr>
          <a:xfrm>
            <a:off x="2706455" y="683756"/>
            <a:ext cx="684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/>
              <a:t>1</a:t>
            </a:r>
            <a:endParaRPr lang="zh-CN" altLang="en-US" sz="7200" b="1" dirty="0"/>
          </a:p>
        </p:txBody>
      </p:sp>
      <p:sp>
        <p:nvSpPr>
          <p:cNvPr id="11" name="文本框 10"/>
          <p:cNvSpPr txBox="1"/>
          <p:nvPr/>
        </p:nvSpPr>
        <p:spPr>
          <a:xfrm>
            <a:off x="3771178" y="419091"/>
            <a:ext cx="37364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空心弧 26"/>
          <p:cNvSpPr/>
          <p:nvPr/>
        </p:nvSpPr>
        <p:spPr>
          <a:xfrm>
            <a:off x="4479869" y="3901943"/>
            <a:ext cx="1367758" cy="1367758"/>
          </a:xfrm>
          <a:prstGeom prst="blockArc">
            <a:avLst>
              <a:gd name="adj1" fmla="val 14117055"/>
              <a:gd name="adj2" fmla="val 21368723"/>
              <a:gd name="adj3" fmla="val 6967"/>
            </a:avLst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8" name="空心弧 27"/>
          <p:cNvSpPr/>
          <p:nvPr/>
        </p:nvSpPr>
        <p:spPr>
          <a:xfrm>
            <a:off x="4230007" y="3645731"/>
            <a:ext cx="1877970" cy="1877970"/>
          </a:xfrm>
          <a:prstGeom prst="blockArc">
            <a:avLst>
              <a:gd name="adj1" fmla="val 12956988"/>
              <a:gd name="adj2" fmla="val 21380772"/>
              <a:gd name="adj3" fmla="val 4605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9" name="空心弧 28"/>
          <p:cNvSpPr/>
          <p:nvPr/>
        </p:nvSpPr>
        <p:spPr>
          <a:xfrm>
            <a:off x="3987016" y="3408778"/>
            <a:ext cx="2354045" cy="2354045"/>
          </a:xfrm>
          <a:prstGeom prst="blockArc">
            <a:avLst>
              <a:gd name="adj1" fmla="val 16662247"/>
              <a:gd name="adj2" fmla="val 21383345"/>
              <a:gd name="adj3" fmla="val 4067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0" name="空心弧 29"/>
          <p:cNvSpPr/>
          <p:nvPr/>
        </p:nvSpPr>
        <p:spPr>
          <a:xfrm>
            <a:off x="3771178" y="3200854"/>
            <a:ext cx="2789614" cy="2789614"/>
          </a:xfrm>
          <a:prstGeom prst="blockArc">
            <a:avLst>
              <a:gd name="adj1" fmla="val 12662507"/>
              <a:gd name="adj2" fmla="val 21386541"/>
              <a:gd name="adj3" fmla="val 3380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32" name="直接连接符 31"/>
          <p:cNvCxnSpPr/>
          <p:nvPr/>
        </p:nvCxnSpPr>
        <p:spPr>
          <a:xfrm>
            <a:off x="7253241" y="2089554"/>
            <a:ext cx="0" cy="981226"/>
          </a:xfrm>
          <a:prstGeom prst="line">
            <a:avLst/>
          </a:prstGeom>
          <a:ln w="1270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7157991" y="2089554"/>
            <a:ext cx="0" cy="981226"/>
          </a:xfrm>
          <a:prstGeom prst="line">
            <a:avLst/>
          </a:prstGeom>
          <a:ln w="63500">
            <a:solidFill>
              <a:schemeClr val="accent1">
                <a:lumMod val="60000"/>
                <a:lumOff val="40000"/>
                <a:alpha val="9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7442665" y="2117264"/>
            <a:ext cx="4155889" cy="909478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11693804" y="3519944"/>
            <a:ext cx="0" cy="981226"/>
          </a:xfrm>
          <a:prstGeom prst="line">
            <a:avLst/>
          </a:prstGeom>
          <a:ln w="1270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1598554" y="3519944"/>
            <a:ext cx="0" cy="981226"/>
          </a:xfrm>
          <a:prstGeom prst="line">
            <a:avLst/>
          </a:prstGeom>
          <a:ln w="63500">
            <a:solidFill>
              <a:schemeClr val="accent1">
                <a:lumMod val="60000"/>
                <a:lumOff val="40000"/>
                <a:alpha val="96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7442665" y="3547654"/>
            <a:ext cx="4155889" cy="909478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3771178" y="3062030"/>
            <a:ext cx="3482063" cy="2890781"/>
            <a:chOff x="3771178" y="3062030"/>
            <a:chExt cx="3482063" cy="2890781"/>
          </a:xfrm>
        </p:grpSpPr>
        <p:sp>
          <p:nvSpPr>
            <p:cNvPr id="16" name="饼形 15"/>
            <p:cNvSpPr/>
            <p:nvPr/>
          </p:nvSpPr>
          <p:spPr>
            <a:xfrm>
              <a:off x="3771178" y="3062030"/>
              <a:ext cx="2890781" cy="2890781"/>
            </a:xfrm>
            <a:prstGeom prst="pie">
              <a:avLst>
                <a:gd name="adj1" fmla="val 0"/>
                <a:gd name="adj2" fmla="val 10797634"/>
              </a:avLst>
            </a:prstGeom>
            <a:solidFill>
              <a:schemeClr val="tx2">
                <a:lumMod val="7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4" tIns="45712" rIns="91424" bIns="45712" rtlCol="0" anchor="ctr"/>
            <a:lstStyle/>
            <a:p>
              <a:pPr algn="ctr" defTabSz="914220"/>
              <a:endParaRPr lang="zh-CN" altLang="en-US">
                <a:solidFill>
                  <a:prstClr val="black"/>
                </a:solidFill>
                <a:latin typeface="Arial"/>
                <a:ea typeface="微软雅黑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4266747" y="4696270"/>
              <a:ext cx="1899626" cy="890677"/>
            </a:xfrm>
            <a:prstGeom prst="rect">
              <a:avLst/>
            </a:prstGeom>
            <a:noFill/>
          </p:spPr>
          <p:txBody>
            <a:bodyPr wrap="square" lIns="91424" tIns="45712" rIns="91424" bIns="45712">
              <a:spAutoFit/>
            </a:bodyPr>
            <a:lstStyle/>
            <a:p>
              <a:pPr algn="ctr" defTabSz="914220">
                <a:lnSpc>
                  <a:spcPct val="150000"/>
                </a:lnSpc>
                <a:spcBef>
                  <a:spcPts val="600"/>
                </a:spcBef>
              </a:pPr>
              <a:r>
                <a:rPr lang="zh-CN" altLang="en-US" sz="12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顶部“开始”面板中可以对字体、字号、颜色、行距等进行修改。</a:t>
              </a:r>
            </a:p>
          </p:txBody>
        </p:sp>
        <p:cxnSp>
          <p:nvCxnSpPr>
            <p:cNvPr id="23" name="直接连接符 22"/>
            <p:cNvCxnSpPr/>
            <p:nvPr/>
          </p:nvCxnSpPr>
          <p:spPr>
            <a:xfrm>
              <a:off x="7253241" y="4881556"/>
              <a:ext cx="0" cy="981226"/>
            </a:xfrm>
            <a:prstGeom prst="line">
              <a:avLst/>
            </a:prstGeom>
            <a:ln w="1270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7157991" y="4881556"/>
              <a:ext cx="0" cy="981226"/>
            </a:xfrm>
            <a:prstGeom prst="line">
              <a:avLst/>
            </a:prstGeom>
            <a:ln w="63500">
              <a:solidFill>
                <a:schemeClr val="accent1">
                  <a:lumMod val="60000"/>
                  <a:lumOff val="40000"/>
                  <a:alpha val="9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矩形 24"/>
          <p:cNvSpPr/>
          <p:nvPr/>
        </p:nvSpPr>
        <p:spPr>
          <a:xfrm>
            <a:off x="7442665" y="4909266"/>
            <a:ext cx="4155889" cy="909478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4920343" y="2743200"/>
            <a:ext cx="0" cy="122571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4611779" y="2171248"/>
            <a:ext cx="885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68</a:t>
            </a:r>
            <a:r>
              <a:rPr lang="en-US" altLang="zh-CN" sz="2000" dirty="0" smtClean="0"/>
              <a:t>%</a:t>
            </a:r>
            <a:endParaRPr lang="zh-CN" altLang="en-US" sz="2000" dirty="0"/>
          </a:p>
        </p:txBody>
      </p:sp>
      <p:cxnSp>
        <p:nvCxnSpPr>
          <p:cNvPr id="31" name="直接连接符 30"/>
          <p:cNvCxnSpPr/>
          <p:nvPr/>
        </p:nvCxnSpPr>
        <p:spPr>
          <a:xfrm flipV="1">
            <a:off x="5457741" y="2511391"/>
            <a:ext cx="0" cy="122571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/>
          <p:cNvSpPr txBox="1"/>
          <p:nvPr/>
        </p:nvSpPr>
        <p:spPr>
          <a:xfrm>
            <a:off x="5149177" y="1939439"/>
            <a:ext cx="885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78</a:t>
            </a:r>
            <a:r>
              <a:rPr lang="en-US" altLang="zh-CN" sz="2000" dirty="0" smtClean="0"/>
              <a:t>%</a:t>
            </a:r>
            <a:endParaRPr lang="zh-CN" altLang="en-US" sz="2000" dirty="0"/>
          </a:p>
        </p:txBody>
      </p:sp>
      <p:cxnSp>
        <p:nvCxnSpPr>
          <p:cNvPr id="34" name="直接连接符 33"/>
          <p:cNvCxnSpPr/>
          <p:nvPr/>
        </p:nvCxnSpPr>
        <p:spPr>
          <a:xfrm flipV="1">
            <a:off x="6213153" y="2918564"/>
            <a:ext cx="0" cy="122571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34"/>
          <p:cNvSpPr txBox="1"/>
          <p:nvPr/>
        </p:nvSpPr>
        <p:spPr>
          <a:xfrm>
            <a:off x="5904589" y="2346612"/>
            <a:ext cx="885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43</a:t>
            </a:r>
            <a:r>
              <a:rPr lang="en-US" altLang="zh-CN" sz="2000" dirty="0" smtClean="0"/>
              <a:t>%</a:t>
            </a:r>
            <a:endParaRPr lang="zh-CN" altLang="en-US" sz="2000" dirty="0"/>
          </a:p>
        </p:txBody>
      </p:sp>
      <p:cxnSp>
        <p:nvCxnSpPr>
          <p:cNvPr id="36" name="直接连接符 35"/>
          <p:cNvCxnSpPr/>
          <p:nvPr/>
        </p:nvCxnSpPr>
        <p:spPr>
          <a:xfrm flipV="1">
            <a:off x="4250391" y="2338191"/>
            <a:ext cx="0" cy="122571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none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3941827" y="1766239"/>
            <a:ext cx="8853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/>
              <a:t>89</a:t>
            </a:r>
            <a:r>
              <a:rPr lang="en-US" altLang="zh-CN" sz="2000" dirty="0" smtClean="0"/>
              <a:t>%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2251400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07200" y="0"/>
            <a:ext cx="53847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6" name="组合 15"/>
          <p:cNvGrpSpPr/>
          <p:nvPr/>
        </p:nvGrpSpPr>
        <p:grpSpPr>
          <a:xfrm>
            <a:off x="1248229" y="1088573"/>
            <a:ext cx="870857" cy="870857"/>
            <a:chOff x="1248229" y="1088573"/>
            <a:chExt cx="870857" cy="870857"/>
          </a:xfrm>
        </p:grpSpPr>
        <p:sp>
          <p:nvSpPr>
            <p:cNvPr id="3" name="椭圆 2"/>
            <p:cNvSpPr/>
            <p:nvPr/>
          </p:nvSpPr>
          <p:spPr>
            <a:xfrm>
              <a:off x="1248229" y="1088573"/>
              <a:ext cx="870857" cy="87085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7" name="组 20"/>
            <p:cNvGrpSpPr/>
            <p:nvPr/>
          </p:nvGrpSpPr>
          <p:grpSpPr>
            <a:xfrm>
              <a:off x="1375682" y="1320801"/>
              <a:ext cx="615950" cy="406400"/>
              <a:chOff x="3786188" y="1143000"/>
              <a:chExt cx="615950" cy="406400"/>
            </a:xfrm>
            <a:solidFill>
              <a:schemeClr val="bg1"/>
            </a:solidFill>
          </p:grpSpPr>
          <p:sp>
            <p:nvSpPr>
              <p:cNvPr id="8" name="Freeform 134"/>
              <p:cNvSpPr>
                <a:spLocks noEditPoints="1"/>
              </p:cNvSpPr>
              <p:nvPr/>
            </p:nvSpPr>
            <p:spPr bwMode="auto">
              <a:xfrm>
                <a:off x="3887788" y="1355725"/>
                <a:ext cx="396875" cy="193675"/>
              </a:xfrm>
              <a:custGeom>
                <a:avLst/>
                <a:gdLst/>
                <a:ahLst/>
                <a:cxnLst>
                  <a:cxn ang="0">
                    <a:pos x="124" y="122"/>
                  </a:cxn>
                  <a:cxn ang="0">
                    <a:pos x="102" y="118"/>
                  </a:cxn>
                  <a:cxn ang="0">
                    <a:pos x="24" y="84"/>
                  </a:cxn>
                  <a:cxn ang="0">
                    <a:pos x="6" y="70"/>
                  </a:cxn>
                  <a:cxn ang="0">
                    <a:pos x="0" y="48"/>
                  </a:cxn>
                  <a:cxn ang="0">
                    <a:pos x="0" y="10"/>
                  </a:cxn>
                  <a:cxn ang="0">
                    <a:pos x="2" y="4"/>
                  </a:cxn>
                  <a:cxn ang="0">
                    <a:pos x="8" y="0"/>
                  </a:cxn>
                  <a:cxn ang="0">
                    <a:pos x="38" y="0"/>
                  </a:cxn>
                  <a:cxn ang="0">
                    <a:pos x="106" y="26"/>
                  </a:cxn>
                  <a:cxn ang="0">
                    <a:pos x="116" y="28"/>
                  </a:cxn>
                  <a:cxn ang="0">
                    <a:pos x="126" y="30"/>
                  </a:cxn>
                  <a:cxn ang="0">
                    <a:pos x="146" y="26"/>
                  </a:cxn>
                  <a:cxn ang="0">
                    <a:pos x="204" y="2"/>
                  </a:cxn>
                  <a:cxn ang="0">
                    <a:pos x="240" y="0"/>
                  </a:cxn>
                  <a:cxn ang="0">
                    <a:pos x="244" y="2"/>
                  </a:cxn>
                  <a:cxn ang="0">
                    <a:pos x="248" y="6"/>
                  </a:cxn>
                  <a:cxn ang="0">
                    <a:pos x="250" y="48"/>
                  </a:cxn>
                  <a:cxn ang="0">
                    <a:pos x="248" y="58"/>
                  </a:cxn>
                  <a:cxn ang="0">
                    <a:pos x="234" y="78"/>
                  </a:cxn>
                  <a:cxn ang="0">
                    <a:pos x="146" y="118"/>
                  </a:cxn>
                  <a:cxn ang="0">
                    <a:pos x="136" y="122"/>
                  </a:cxn>
                  <a:cxn ang="0">
                    <a:pos x="124" y="122"/>
                  </a:cxn>
                  <a:cxn ang="0">
                    <a:pos x="16" y="48"/>
                  </a:cxn>
                  <a:cxn ang="0">
                    <a:pos x="18" y="54"/>
                  </a:cxn>
                  <a:cxn ang="0">
                    <a:pos x="24" y="66"/>
                  </a:cxn>
                  <a:cxn ang="0">
                    <a:pos x="108" y="104"/>
                  </a:cxn>
                  <a:cxn ang="0">
                    <a:pos x="116" y="106"/>
                  </a:cxn>
                  <a:cxn ang="0">
                    <a:pos x="124" y="106"/>
                  </a:cxn>
                  <a:cxn ang="0">
                    <a:pos x="140" y="104"/>
                  </a:cxn>
                  <a:cxn ang="0">
                    <a:pos x="218" y="70"/>
                  </a:cxn>
                  <a:cxn ang="0">
                    <a:pos x="228" y="60"/>
                  </a:cxn>
                  <a:cxn ang="0">
                    <a:pos x="232" y="48"/>
                  </a:cxn>
                  <a:cxn ang="0">
                    <a:pos x="208" y="18"/>
                  </a:cxn>
                  <a:cxn ang="0">
                    <a:pos x="154" y="40"/>
                  </a:cxn>
                  <a:cxn ang="0">
                    <a:pos x="126" y="46"/>
                  </a:cxn>
                  <a:cxn ang="0">
                    <a:pos x="114" y="44"/>
                  </a:cxn>
                  <a:cxn ang="0">
                    <a:pos x="38" y="18"/>
                  </a:cxn>
                </a:cxnLst>
                <a:rect l="0" t="0" r="r" b="b"/>
                <a:pathLst>
                  <a:path w="250" h="122">
                    <a:moveTo>
                      <a:pt x="124" y="122"/>
                    </a:moveTo>
                    <a:lnTo>
                      <a:pt x="124" y="122"/>
                    </a:lnTo>
                    <a:lnTo>
                      <a:pt x="112" y="122"/>
                    </a:lnTo>
                    <a:lnTo>
                      <a:pt x="102" y="118"/>
                    </a:lnTo>
                    <a:lnTo>
                      <a:pt x="24" y="84"/>
                    </a:lnTo>
                    <a:lnTo>
                      <a:pt x="24" y="84"/>
                    </a:lnTo>
                    <a:lnTo>
                      <a:pt x="14" y="78"/>
                    </a:lnTo>
                    <a:lnTo>
                      <a:pt x="6" y="70"/>
                    </a:lnTo>
                    <a:lnTo>
                      <a:pt x="2" y="58"/>
                    </a:lnTo>
                    <a:lnTo>
                      <a:pt x="0" y="48"/>
                    </a:lnTo>
                    <a:lnTo>
                      <a:pt x="0" y="10"/>
                    </a:lnTo>
                    <a:lnTo>
                      <a:pt x="0" y="10"/>
                    </a:lnTo>
                    <a:lnTo>
                      <a:pt x="0" y="6"/>
                    </a:lnTo>
                    <a:lnTo>
                      <a:pt x="2" y="4"/>
                    </a:lnTo>
                    <a:lnTo>
                      <a:pt x="4" y="2"/>
                    </a:lnTo>
                    <a:lnTo>
                      <a:pt x="8" y="0"/>
                    </a:lnTo>
                    <a:lnTo>
                      <a:pt x="38" y="0"/>
                    </a:lnTo>
                    <a:lnTo>
                      <a:pt x="38" y="0"/>
                    </a:lnTo>
                    <a:lnTo>
                      <a:pt x="42" y="2"/>
                    </a:lnTo>
                    <a:lnTo>
                      <a:pt x="106" y="26"/>
                    </a:lnTo>
                    <a:lnTo>
                      <a:pt x="106" y="26"/>
                    </a:lnTo>
                    <a:lnTo>
                      <a:pt x="116" y="28"/>
                    </a:lnTo>
                    <a:lnTo>
                      <a:pt x="126" y="30"/>
                    </a:lnTo>
                    <a:lnTo>
                      <a:pt x="126" y="30"/>
                    </a:lnTo>
                    <a:lnTo>
                      <a:pt x="136" y="28"/>
                    </a:lnTo>
                    <a:lnTo>
                      <a:pt x="146" y="26"/>
                    </a:lnTo>
                    <a:lnTo>
                      <a:pt x="204" y="2"/>
                    </a:lnTo>
                    <a:lnTo>
                      <a:pt x="204" y="2"/>
                    </a:lnTo>
                    <a:lnTo>
                      <a:pt x="206" y="0"/>
                    </a:lnTo>
                    <a:lnTo>
                      <a:pt x="240" y="0"/>
                    </a:lnTo>
                    <a:lnTo>
                      <a:pt x="240" y="0"/>
                    </a:lnTo>
                    <a:lnTo>
                      <a:pt x="244" y="2"/>
                    </a:lnTo>
                    <a:lnTo>
                      <a:pt x="246" y="4"/>
                    </a:lnTo>
                    <a:lnTo>
                      <a:pt x="248" y="6"/>
                    </a:lnTo>
                    <a:lnTo>
                      <a:pt x="250" y="10"/>
                    </a:lnTo>
                    <a:lnTo>
                      <a:pt x="250" y="48"/>
                    </a:lnTo>
                    <a:lnTo>
                      <a:pt x="250" y="48"/>
                    </a:lnTo>
                    <a:lnTo>
                      <a:pt x="248" y="58"/>
                    </a:lnTo>
                    <a:lnTo>
                      <a:pt x="242" y="70"/>
                    </a:lnTo>
                    <a:lnTo>
                      <a:pt x="234" y="78"/>
                    </a:lnTo>
                    <a:lnTo>
                      <a:pt x="224" y="84"/>
                    </a:lnTo>
                    <a:lnTo>
                      <a:pt x="146" y="118"/>
                    </a:lnTo>
                    <a:lnTo>
                      <a:pt x="146" y="118"/>
                    </a:lnTo>
                    <a:lnTo>
                      <a:pt x="136" y="122"/>
                    </a:lnTo>
                    <a:lnTo>
                      <a:pt x="124" y="122"/>
                    </a:lnTo>
                    <a:lnTo>
                      <a:pt x="124" y="122"/>
                    </a:lnTo>
                    <a:close/>
                    <a:moveTo>
                      <a:pt x="16" y="18"/>
                    </a:moveTo>
                    <a:lnTo>
                      <a:pt x="16" y="48"/>
                    </a:lnTo>
                    <a:lnTo>
                      <a:pt x="16" y="48"/>
                    </a:lnTo>
                    <a:lnTo>
                      <a:pt x="18" y="54"/>
                    </a:lnTo>
                    <a:lnTo>
                      <a:pt x="20" y="60"/>
                    </a:lnTo>
                    <a:lnTo>
                      <a:pt x="24" y="66"/>
                    </a:lnTo>
                    <a:lnTo>
                      <a:pt x="30" y="70"/>
                    </a:lnTo>
                    <a:lnTo>
                      <a:pt x="108" y="104"/>
                    </a:lnTo>
                    <a:lnTo>
                      <a:pt x="108" y="104"/>
                    </a:lnTo>
                    <a:lnTo>
                      <a:pt x="116" y="106"/>
                    </a:lnTo>
                    <a:lnTo>
                      <a:pt x="124" y="106"/>
                    </a:lnTo>
                    <a:lnTo>
                      <a:pt x="124" y="106"/>
                    </a:lnTo>
                    <a:lnTo>
                      <a:pt x="132" y="106"/>
                    </a:lnTo>
                    <a:lnTo>
                      <a:pt x="140" y="104"/>
                    </a:lnTo>
                    <a:lnTo>
                      <a:pt x="218" y="70"/>
                    </a:lnTo>
                    <a:lnTo>
                      <a:pt x="218" y="70"/>
                    </a:lnTo>
                    <a:lnTo>
                      <a:pt x="224" y="66"/>
                    </a:lnTo>
                    <a:lnTo>
                      <a:pt x="228" y="60"/>
                    </a:lnTo>
                    <a:lnTo>
                      <a:pt x="232" y="54"/>
                    </a:lnTo>
                    <a:lnTo>
                      <a:pt x="232" y="48"/>
                    </a:lnTo>
                    <a:lnTo>
                      <a:pt x="232" y="18"/>
                    </a:lnTo>
                    <a:lnTo>
                      <a:pt x="208" y="18"/>
                    </a:lnTo>
                    <a:lnTo>
                      <a:pt x="154" y="40"/>
                    </a:lnTo>
                    <a:lnTo>
                      <a:pt x="154" y="40"/>
                    </a:lnTo>
                    <a:lnTo>
                      <a:pt x="140" y="44"/>
                    </a:lnTo>
                    <a:lnTo>
                      <a:pt x="126" y="46"/>
                    </a:lnTo>
                    <a:lnTo>
                      <a:pt x="126" y="46"/>
                    </a:lnTo>
                    <a:lnTo>
                      <a:pt x="114" y="44"/>
                    </a:lnTo>
                    <a:lnTo>
                      <a:pt x="100" y="42"/>
                    </a:lnTo>
                    <a:lnTo>
                      <a:pt x="38" y="18"/>
                    </a:lnTo>
                    <a:lnTo>
                      <a:pt x="16" y="18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" name="Freeform 135"/>
              <p:cNvSpPr>
                <a:spLocks noEditPoints="1"/>
              </p:cNvSpPr>
              <p:nvPr/>
            </p:nvSpPr>
            <p:spPr bwMode="auto">
              <a:xfrm>
                <a:off x="3786188" y="1143000"/>
                <a:ext cx="615950" cy="333375"/>
              </a:xfrm>
              <a:custGeom>
                <a:avLst/>
                <a:gdLst/>
                <a:ahLst/>
                <a:cxnLst>
                  <a:cxn ang="0">
                    <a:pos x="380" y="210"/>
                  </a:cxn>
                  <a:cxn ang="0">
                    <a:pos x="348" y="210"/>
                  </a:cxn>
                  <a:cxn ang="0">
                    <a:pos x="344" y="210"/>
                  </a:cxn>
                  <a:cxn ang="0">
                    <a:pos x="340" y="206"/>
                  </a:cxn>
                  <a:cxn ang="0">
                    <a:pos x="340" y="198"/>
                  </a:cxn>
                  <a:cxn ang="0">
                    <a:pos x="356" y="90"/>
                  </a:cxn>
                  <a:cxn ang="0">
                    <a:pos x="214" y="150"/>
                  </a:cxn>
                  <a:cxn ang="0">
                    <a:pos x="190" y="154"/>
                  </a:cxn>
                  <a:cxn ang="0">
                    <a:pos x="178" y="154"/>
                  </a:cxn>
                  <a:cxn ang="0">
                    <a:pos x="14" y="92"/>
                  </a:cxn>
                  <a:cxn ang="0">
                    <a:pos x="6" y="88"/>
                  </a:cxn>
                  <a:cxn ang="0">
                    <a:pos x="0" y="80"/>
                  </a:cxn>
                  <a:cxn ang="0">
                    <a:pos x="0" y="76"/>
                  </a:cxn>
                  <a:cxn ang="0">
                    <a:pos x="2" y="70"/>
                  </a:cxn>
                  <a:cxn ang="0">
                    <a:pos x="14" y="62"/>
                  </a:cxn>
                  <a:cxn ang="0">
                    <a:pos x="168" y="4"/>
                  </a:cxn>
                  <a:cxn ang="0">
                    <a:pos x="192" y="0"/>
                  </a:cxn>
                  <a:cxn ang="0">
                    <a:pos x="202" y="2"/>
                  </a:cxn>
                  <a:cxn ang="0">
                    <a:pos x="362" y="56"/>
                  </a:cxn>
                  <a:cxn ang="0">
                    <a:pos x="368" y="60"/>
                  </a:cxn>
                  <a:cxn ang="0">
                    <a:pos x="376" y="66"/>
                  </a:cxn>
                  <a:cxn ang="0">
                    <a:pos x="376" y="70"/>
                  </a:cxn>
                  <a:cxn ang="0">
                    <a:pos x="372" y="80"/>
                  </a:cxn>
                  <a:cxn ang="0">
                    <a:pos x="386" y="198"/>
                  </a:cxn>
                  <a:cxn ang="0">
                    <a:pos x="388" y="202"/>
                  </a:cxn>
                  <a:cxn ang="0">
                    <a:pos x="388" y="206"/>
                  </a:cxn>
                  <a:cxn ang="0">
                    <a:pos x="382" y="210"/>
                  </a:cxn>
                  <a:cxn ang="0">
                    <a:pos x="380" y="210"/>
                  </a:cxn>
                  <a:cxn ang="0">
                    <a:pos x="366" y="194"/>
                  </a:cxn>
                  <a:cxn ang="0">
                    <a:pos x="362" y="194"/>
                  </a:cxn>
                  <a:cxn ang="0">
                    <a:pos x="174" y="136"/>
                  </a:cxn>
                  <a:cxn ang="0">
                    <a:pos x="180" y="138"/>
                  </a:cxn>
                  <a:cxn ang="0">
                    <a:pos x="190" y="138"/>
                  </a:cxn>
                  <a:cxn ang="0">
                    <a:pos x="206" y="136"/>
                  </a:cxn>
                  <a:cxn ang="0">
                    <a:pos x="208" y="18"/>
                  </a:cxn>
                  <a:cxn ang="0">
                    <a:pos x="200" y="18"/>
                  </a:cxn>
                  <a:cxn ang="0">
                    <a:pos x="192" y="16"/>
                  </a:cxn>
                  <a:cxn ang="0">
                    <a:pos x="174" y="20"/>
                  </a:cxn>
                </a:cxnLst>
                <a:rect l="0" t="0" r="r" b="b"/>
                <a:pathLst>
                  <a:path w="388" h="210">
                    <a:moveTo>
                      <a:pt x="380" y="210"/>
                    </a:moveTo>
                    <a:lnTo>
                      <a:pt x="380" y="210"/>
                    </a:lnTo>
                    <a:lnTo>
                      <a:pt x="380" y="210"/>
                    </a:lnTo>
                    <a:lnTo>
                      <a:pt x="348" y="210"/>
                    </a:lnTo>
                    <a:lnTo>
                      <a:pt x="348" y="210"/>
                    </a:lnTo>
                    <a:lnTo>
                      <a:pt x="344" y="210"/>
                    </a:lnTo>
                    <a:lnTo>
                      <a:pt x="340" y="206"/>
                    </a:lnTo>
                    <a:lnTo>
                      <a:pt x="340" y="206"/>
                    </a:lnTo>
                    <a:lnTo>
                      <a:pt x="340" y="202"/>
                    </a:lnTo>
                    <a:lnTo>
                      <a:pt x="340" y="198"/>
                    </a:lnTo>
                    <a:lnTo>
                      <a:pt x="356" y="170"/>
                    </a:lnTo>
                    <a:lnTo>
                      <a:pt x="356" y="90"/>
                    </a:lnTo>
                    <a:lnTo>
                      <a:pt x="214" y="150"/>
                    </a:lnTo>
                    <a:lnTo>
                      <a:pt x="214" y="150"/>
                    </a:lnTo>
                    <a:lnTo>
                      <a:pt x="202" y="154"/>
                    </a:lnTo>
                    <a:lnTo>
                      <a:pt x="190" y="154"/>
                    </a:lnTo>
                    <a:lnTo>
                      <a:pt x="190" y="154"/>
                    </a:lnTo>
                    <a:lnTo>
                      <a:pt x="178" y="154"/>
                    </a:lnTo>
                    <a:lnTo>
                      <a:pt x="168" y="152"/>
                    </a:lnTo>
                    <a:lnTo>
                      <a:pt x="14" y="92"/>
                    </a:lnTo>
                    <a:lnTo>
                      <a:pt x="14" y="92"/>
                    </a:lnTo>
                    <a:lnTo>
                      <a:pt x="6" y="88"/>
                    </a:lnTo>
                    <a:lnTo>
                      <a:pt x="2" y="84"/>
                    </a:lnTo>
                    <a:lnTo>
                      <a:pt x="0" y="80"/>
                    </a:lnTo>
                    <a:lnTo>
                      <a:pt x="0" y="76"/>
                    </a:lnTo>
                    <a:lnTo>
                      <a:pt x="0" y="76"/>
                    </a:lnTo>
                    <a:lnTo>
                      <a:pt x="0" y="74"/>
                    </a:lnTo>
                    <a:lnTo>
                      <a:pt x="2" y="70"/>
                    </a:lnTo>
                    <a:lnTo>
                      <a:pt x="6" y="66"/>
                    </a:lnTo>
                    <a:lnTo>
                      <a:pt x="14" y="62"/>
                    </a:lnTo>
                    <a:lnTo>
                      <a:pt x="168" y="4"/>
                    </a:lnTo>
                    <a:lnTo>
                      <a:pt x="168" y="4"/>
                    </a:lnTo>
                    <a:lnTo>
                      <a:pt x="178" y="2"/>
                    </a:lnTo>
                    <a:lnTo>
                      <a:pt x="192" y="0"/>
                    </a:lnTo>
                    <a:lnTo>
                      <a:pt x="192" y="0"/>
                    </a:lnTo>
                    <a:lnTo>
                      <a:pt x="202" y="2"/>
                    </a:lnTo>
                    <a:lnTo>
                      <a:pt x="214" y="4"/>
                    </a:lnTo>
                    <a:lnTo>
                      <a:pt x="362" y="56"/>
                    </a:lnTo>
                    <a:lnTo>
                      <a:pt x="362" y="56"/>
                    </a:lnTo>
                    <a:lnTo>
                      <a:pt x="368" y="60"/>
                    </a:lnTo>
                    <a:lnTo>
                      <a:pt x="372" y="64"/>
                    </a:lnTo>
                    <a:lnTo>
                      <a:pt x="376" y="66"/>
                    </a:lnTo>
                    <a:lnTo>
                      <a:pt x="376" y="70"/>
                    </a:lnTo>
                    <a:lnTo>
                      <a:pt x="376" y="70"/>
                    </a:lnTo>
                    <a:lnTo>
                      <a:pt x="376" y="74"/>
                    </a:lnTo>
                    <a:lnTo>
                      <a:pt x="372" y="80"/>
                    </a:lnTo>
                    <a:lnTo>
                      <a:pt x="372" y="170"/>
                    </a:lnTo>
                    <a:lnTo>
                      <a:pt x="386" y="198"/>
                    </a:lnTo>
                    <a:lnTo>
                      <a:pt x="386" y="198"/>
                    </a:lnTo>
                    <a:lnTo>
                      <a:pt x="388" y="202"/>
                    </a:lnTo>
                    <a:lnTo>
                      <a:pt x="388" y="202"/>
                    </a:lnTo>
                    <a:lnTo>
                      <a:pt x="388" y="206"/>
                    </a:lnTo>
                    <a:lnTo>
                      <a:pt x="386" y="208"/>
                    </a:lnTo>
                    <a:lnTo>
                      <a:pt x="382" y="210"/>
                    </a:lnTo>
                    <a:lnTo>
                      <a:pt x="380" y="210"/>
                    </a:lnTo>
                    <a:lnTo>
                      <a:pt x="380" y="210"/>
                    </a:lnTo>
                    <a:close/>
                    <a:moveTo>
                      <a:pt x="362" y="194"/>
                    </a:moveTo>
                    <a:lnTo>
                      <a:pt x="366" y="194"/>
                    </a:lnTo>
                    <a:lnTo>
                      <a:pt x="364" y="190"/>
                    </a:lnTo>
                    <a:lnTo>
                      <a:pt x="362" y="194"/>
                    </a:lnTo>
                    <a:close/>
                    <a:moveTo>
                      <a:pt x="20" y="76"/>
                    </a:moveTo>
                    <a:lnTo>
                      <a:pt x="174" y="136"/>
                    </a:lnTo>
                    <a:lnTo>
                      <a:pt x="174" y="136"/>
                    </a:lnTo>
                    <a:lnTo>
                      <a:pt x="180" y="138"/>
                    </a:lnTo>
                    <a:lnTo>
                      <a:pt x="190" y="138"/>
                    </a:lnTo>
                    <a:lnTo>
                      <a:pt x="190" y="138"/>
                    </a:lnTo>
                    <a:lnTo>
                      <a:pt x="198" y="138"/>
                    </a:lnTo>
                    <a:lnTo>
                      <a:pt x="206" y="136"/>
                    </a:lnTo>
                    <a:lnTo>
                      <a:pt x="356" y="72"/>
                    </a:lnTo>
                    <a:lnTo>
                      <a:pt x="208" y="18"/>
                    </a:lnTo>
                    <a:lnTo>
                      <a:pt x="208" y="18"/>
                    </a:lnTo>
                    <a:lnTo>
                      <a:pt x="200" y="18"/>
                    </a:lnTo>
                    <a:lnTo>
                      <a:pt x="192" y="16"/>
                    </a:lnTo>
                    <a:lnTo>
                      <a:pt x="192" y="16"/>
                    </a:lnTo>
                    <a:lnTo>
                      <a:pt x="182" y="18"/>
                    </a:lnTo>
                    <a:lnTo>
                      <a:pt x="174" y="20"/>
                    </a:lnTo>
                    <a:lnTo>
                      <a:pt x="20" y="7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0" name="组合 19"/>
          <p:cNvGrpSpPr/>
          <p:nvPr/>
        </p:nvGrpSpPr>
        <p:grpSpPr>
          <a:xfrm>
            <a:off x="1248229" y="2423888"/>
            <a:ext cx="870857" cy="870857"/>
            <a:chOff x="1248229" y="2423888"/>
            <a:chExt cx="870857" cy="870857"/>
          </a:xfrm>
        </p:grpSpPr>
        <p:sp>
          <p:nvSpPr>
            <p:cNvPr id="4" name="椭圆 3"/>
            <p:cNvSpPr/>
            <p:nvPr/>
          </p:nvSpPr>
          <p:spPr>
            <a:xfrm>
              <a:off x="1248229" y="2423888"/>
              <a:ext cx="870857" cy="87085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 19"/>
            <p:cNvGrpSpPr/>
            <p:nvPr/>
          </p:nvGrpSpPr>
          <p:grpSpPr>
            <a:xfrm>
              <a:off x="1462767" y="2611439"/>
              <a:ext cx="424089" cy="566737"/>
              <a:chOff x="3910013" y="1676400"/>
              <a:chExt cx="349250" cy="466725"/>
            </a:xfrm>
            <a:solidFill>
              <a:schemeClr val="bg1"/>
            </a:solidFill>
          </p:grpSpPr>
          <p:sp>
            <p:nvSpPr>
              <p:cNvPr id="11" name="Freeform 139"/>
              <p:cNvSpPr>
                <a:spLocks noEditPoints="1"/>
              </p:cNvSpPr>
              <p:nvPr/>
            </p:nvSpPr>
            <p:spPr bwMode="auto">
              <a:xfrm>
                <a:off x="3910013" y="1676400"/>
                <a:ext cx="349250" cy="466725"/>
              </a:xfrm>
              <a:custGeom>
                <a:avLst/>
                <a:gdLst/>
                <a:ahLst/>
                <a:cxnLst>
                  <a:cxn ang="0">
                    <a:pos x="110" y="294"/>
                  </a:cxn>
                  <a:cxn ang="0">
                    <a:pos x="96" y="288"/>
                  </a:cxn>
                  <a:cxn ang="0">
                    <a:pos x="76" y="266"/>
                  </a:cxn>
                  <a:cxn ang="0">
                    <a:pos x="44" y="226"/>
                  </a:cxn>
                  <a:cxn ang="0">
                    <a:pos x="14" y="172"/>
                  </a:cxn>
                  <a:cxn ang="0">
                    <a:pos x="4" y="142"/>
                  </a:cxn>
                  <a:cxn ang="0">
                    <a:pos x="0" y="114"/>
                  </a:cxn>
                  <a:cxn ang="0">
                    <a:pos x="0" y="100"/>
                  </a:cxn>
                  <a:cxn ang="0">
                    <a:pos x="6" y="74"/>
                  </a:cxn>
                  <a:cxn ang="0">
                    <a:pos x="14" y="52"/>
                  </a:cxn>
                  <a:cxn ang="0">
                    <a:pos x="28" y="32"/>
                  </a:cxn>
                  <a:cxn ang="0">
                    <a:pos x="36" y="24"/>
                  </a:cxn>
                  <a:cxn ang="0">
                    <a:pos x="70" y="6"/>
                  </a:cxn>
                  <a:cxn ang="0">
                    <a:pos x="110" y="0"/>
                  </a:cxn>
                  <a:cxn ang="0">
                    <a:pos x="132" y="0"/>
                  </a:cxn>
                  <a:cxn ang="0">
                    <a:pos x="168" y="14"/>
                  </a:cxn>
                  <a:cxn ang="0">
                    <a:pos x="184" y="24"/>
                  </a:cxn>
                  <a:cxn ang="0">
                    <a:pos x="200" y="42"/>
                  </a:cxn>
                  <a:cxn ang="0">
                    <a:pos x="212" y="62"/>
                  </a:cxn>
                  <a:cxn ang="0">
                    <a:pos x="218" y="86"/>
                  </a:cxn>
                  <a:cxn ang="0">
                    <a:pos x="220" y="114"/>
                  </a:cxn>
                  <a:cxn ang="0">
                    <a:pos x="220" y="128"/>
                  </a:cxn>
                  <a:cxn ang="0">
                    <a:pos x="212" y="158"/>
                  </a:cxn>
                  <a:cxn ang="0">
                    <a:pos x="192" y="200"/>
                  </a:cxn>
                  <a:cxn ang="0">
                    <a:pos x="160" y="248"/>
                  </a:cxn>
                  <a:cxn ang="0">
                    <a:pos x="126" y="288"/>
                  </a:cxn>
                  <a:cxn ang="0">
                    <a:pos x="118" y="292"/>
                  </a:cxn>
                  <a:cxn ang="0">
                    <a:pos x="110" y="294"/>
                  </a:cxn>
                  <a:cxn ang="0">
                    <a:pos x="110" y="16"/>
                  </a:cxn>
                  <a:cxn ang="0">
                    <a:pos x="86" y="18"/>
                  </a:cxn>
                  <a:cxn ang="0">
                    <a:pos x="66" y="24"/>
                  </a:cxn>
                  <a:cxn ang="0">
                    <a:pos x="38" y="48"/>
                  </a:cxn>
                  <a:cxn ang="0">
                    <a:pos x="22" y="80"/>
                  </a:cxn>
                  <a:cxn ang="0">
                    <a:pos x="16" y="114"/>
                  </a:cxn>
                  <a:cxn ang="0">
                    <a:pos x="18" y="126"/>
                  </a:cxn>
                  <a:cxn ang="0">
                    <a:pos x="24" y="154"/>
                  </a:cxn>
                  <a:cxn ang="0">
                    <a:pos x="42" y="194"/>
                  </a:cxn>
                  <a:cxn ang="0">
                    <a:pos x="74" y="238"/>
                  </a:cxn>
                  <a:cxn ang="0">
                    <a:pos x="106" y="276"/>
                  </a:cxn>
                  <a:cxn ang="0">
                    <a:pos x="110" y="278"/>
                  </a:cxn>
                  <a:cxn ang="0">
                    <a:pos x="114" y="276"/>
                  </a:cxn>
                  <a:cxn ang="0">
                    <a:pos x="146" y="238"/>
                  </a:cxn>
                  <a:cxn ang="0">
                    <a:pos x="178" y="194"/>
                  </a:cxn>
                  <a:cxn ang="0">
                    <a:pos x="196" y="154"/>
                  </a:cxn>
                  <a:cxn ang="0">
                    <a:pos x="204" y="126"/>
                  </a:cxn>
                  <a:cxn ang="0">
                    <a:pos x="204" y="114"/>
                  </a:cxn>
                  <a:cxn ang="0">
                    <a:pos x="200" y="80"/>
                  </a:cxn>
                  <a:cxn ang="0">
                    <a:pos x="184" y="48"/>
                  </a:cxn>
                  <a:cxn ang="0">
                    <a:pos x="154" y="24"/>
                  </a:cxn>
                  <a:cxn ang="0">
                    <a:pos x="134" y="18"/>
                  </a:cxn>
                  <a:cxn ang="0">
                    <a:pos x="110" y="16"/>
                  </a:cxn>
                </a:cxnLst>
                <a:rect l="0" t="0" r="r" b="b"/>
                <a:pathLst>
                  <a:path w="220" h="294">
                    <a:moveTo>
                      <a:pt x="110" y="294"/>
                    </a:moveTo>
                    <a:lnTo>
                      <a:pt x="110" y="294"/>
                    </a:lnTo>
                    <a:lnTo>
                      <a:pt x="102" y="292"/>
                    </a:lnTo>
                    <a:lnTo>
                      <a:pt x="96" y="288"/>
                    </a:lnTo>
                    <a:lnTo>
                      <a:pt x="96" y="288"/>
                    </a:lnTo>
                    <a:lnTo>
                      <a:pt x="76" y="266"/>
                    </a:lnTo>
                    <a:lnTo>
                      <a:pt x="60" y="248"/>
                    </a:lnTo>
                    <a:lnTo>
                      <a:pt x="44" y="226"/>
                    </a:lnTo>
                    <a:lnTo>
                      <a:pt x="28" y="200"/>
                    </a:lnTo>
                    <a:lnTo>
                      <a:pt x="14" y="172"/>
                    </a:lnTo>
                    <a:lnTo>
                      <a:pt x="8" y="158"/>
                    </a:lnTo>
                    <a:lnTo>
                      <a:pt x="4" y="142"/>
                    </a:lnTo>
                    <a:lnTo>
                      <a:pt x="2" y="128"/>
                    </a:lnTo>
                    <a:lnTo>
                      <a:pt x="0" y="114"/>
                    </a:lnTo>
                    <a:lnTo>
                      <a:pt x="0" y="114"/>
                    </a:lnTo>
                    <a:lnTo>
                      <a:pt x="0" y="100"/>
                    </a:lnTo>
                    <a:lnTo>
                      <a:pt x="2" y="86"/>
                    </a:lnTo>
                    <a:lnTo>
                      <a:pt x="6" y="74"/>
                    </a:lnTo>
                    <a:lnTo>
                      <a:pt x="10" y="62"/>
                    </a:lnTo>
                    <a:lnTo>
                      <a:pt x="14" y="52"/>
                    </a:lnTo>
                    <a:lnTo>
                      <a:pt x="20" y="42"/>
                    </a:lnTo>
                    <a:lnTo>
                      <a:pt x="28" y="32"/>
                    </a:lnTo>
                    <a:lnTo>
                      <a:pt x="36" y="24"/>
                    </a:lnTo>
                    <a:lnTo>
                      <a:pt x="36" y="24"/>
                    </a:lnTo>
                    <a:lnTo>
                      <a:pt x="52" y="14"/>
                    </a:lnTo>
                    <a:lnTo>
                      <a:pt x="70" y="6"/>
                    </a:lnTo>
                    <a:lnTo>
                      <a:pt x="90" y="0"/>
                    </a:lnTo>
                    <a:lnTo>
                      <a:pt x="110" y="0"/>
                    </a:lnTo>
                    <a:lnTo>
                      <a:pt x="110" y="0"/>
                    </a:lnTo>
                    <a:lnTo>
                      <a:pt x="132" y="0"/>
                    </a:lnTo>
                    <a:lnTo>
                      <a:pt x="150" y="6"/>
                    </a:lnTo>
                    <a:lnTo>
                      <a:pt x="168" y="14"/>
                    </a:lnTo>
                    <a:lnTo>
                      <a:pt x="184" y="24"/>
                    </a:lnTo>
                    <a:lnTo>
                      <a:pt x="184" y="24"/>
                    </a:lnTo>
                    <a:lnTo>
                      <a:pt x="192" y="32"/>
                    </a:lnTo>
                    <a:lnTo>
                      <a:pt x="200" y="42"/>
                    </a:lnTo>
                    <a:lnTo>
                      <a:pt x="206" y="52"/>
                    </a:lnTo>
                    <a:lnTo>
                      <a:pt x="212" y="62"/>
                    </a:lnTo>
                    <a:lnTo>
                      <a:pt x="216" y="74"/>
                    </a:lnTo>
                    <a:lnTo>
                      <a:pt x="218" y="86"/>
                    </a:lnTo>
                    <a:lnTo>
                      <a:pt x="220" y="100"/>
                    </a:lnTo>
                    <a:lnTo>
                      <a:pt x="220" y="114"/>
                    </a:lnTo>
                    <a:lnTo>
                      <a:pt x="220" y="114"/>
                    </a:lnTo>
                    <a:lnTo>
                      <a:pt x="220" y="128"/>
                    </a:lnTo>
                    <a:lnTo>
                      <a:pt x="216" y="142"/>
                    </a:lnTo>
                    <a:lnTo>
                      <a:pt x="212" y="158"/>
                    </a:lnTo>
                    <a:lnTo>
                      <a:pt x="206" y="172"/>
                    </a:lnTo>
                    <a:lnTo>
                      <a:pt x="192" y="200"/>
                    </a:lnTo>
                    <a:lnTo>
                      <a:pt x="176" y="226"/>
                    </a:lnTo>
                    <a:lnTo>
                      <a:pt x="160" y="248"/>
                    </a:lnTo>
                    <a:lnTo>
                      <a:pt x="144" y="266"/>
                    </a:lnTo>
                    <a:lnTo>
                      <a:pt x="126" y="288"/>
                    </a:lnTo>
                    <a:lnTo>
                      <a:pt x="126" y="288"/>
                    </a:lnTo>
                    <a:lnTo>
                      <a:pt x="118" y="292"/>
                    </a:lnTo>
                    <a:lnTo>
                      <a:pt x="110" y="294"/>
                    </a:lnTo>
                    <a:lnTo>
                      <a:pt x="110" y="294"/>
                    </a:lnTo>
                    <a:close/>
                    <a:moveTo>
                      <a:pt x="110" y="16"/>
                    </a:moveTo>
                    <a:lnTo>
                      <a:pt x="110" y="16"/>
                    </a:lnTo>
                    <a:lnTo>
                      <a:pt x="98" y="16"/>
                    </a:lnTo>
                    <a:lnTo>
                      <a:pt x="86" y="18"/>
                    </a:lnTo>
                    <a:lnTo>
                      <a:pt x="76" y="20"/>
                    </a:lnTo>
                    <a:lnTo>
                      <a:pt x="66" y="24"/>
                    </a:lnTo>
                    <a:lnTo>
                      <a:pt x="50" y="34"/>
                    </a:lnTo>
                    <a:lnTo>
                      <a:pt x="38" y="48"/>
                    </a:lnTo>
                    <a:lnTo>
                      <a:pt x="28" y="62"/>
                    </a:lnTo>
                    <a:lnTo>
                      <a:pt x="22" y="80"/>
                    </a:lnTo>
                    <a:lnTo>
                      <a:pt x="18" y="96"/>
                    </a:lnTo>
                    <a:lnTo>
                      <a:pt x="16" y="114"/>
                    </a:lnTo>
                    <a:lnTo>
                      <a:pt x="16" y="114"/>
                    </a:lnTo>
                    <a:lnTo>
                      <a:pt x="18" y="126"/>
                    </a:lnTo>
                    <a:lnTo>
                      <a:pt x="20" y="140"/>
                    </a:lnTo>
                    <a:lnTo>
                      <a:pt x="24" y="154"/>
                    </a:lnTo>
                    <a:lnTo>
                      <a:pt x="30" y="168"/>
                    </a:lnTo>
                    <a:lnTo>
                      <a:pt x="42" y="194"/>
                    </a:lnTo>
                    <a:lnTo>
                      <a:pt x="58" y="218"/>
                    </a:lnTo>
                    <a:lnTo>
                      <a:pt x="74" y="238"/>
                    </a:lnTo>
                    <a:lnTo>
                      <a:pt x="88" y="256"/>
                    </a:lnTo>
                    <a:lnTo>
                      <a:pt x="106" y="276"/>
                    </a:lnTo>
                    <a:lnTo>
                      <a:pt x="106" y="276"/>
                    </a:lnTo>
                    <a:lnTo>
                      <a:pt x="110" y="278"/>
                    </a:lnTo>
                    <a:lnTo>
                      <a:pt x="114" y="276"/>
                    </a:lnTo>
                    <a:lnTo>
                      <a:pt x="114" y="276"/>
                    </a:lnTo>
                    <a:lnTo>
                      <a:pt x="132" y="256"/>
                    </a:lnTo>
                    <a:lnTo>
                      <a:pt x="146" y="238"/>
                    </a:lnTo>
                    <a:lnTo>
                      <a:pt x="162" y="218"/>
                    </a:lnTo>
                    <a:lnTo>
                      <a:pt x="178" y="194"/>
                    </a:lnTo>
                    <a:lnTo>
                      <a:pt x="192" y="168"/>
                    </a:lnTo>
                    <a:lnTo>
                      <a:pt x="196" y="154"/>
                    </a:lnTo>
                    <a:lnTo>
                      <a:pt x="200" y="140"/>
                    </a:lnTo>
                    <a:lnTo>
                      <a:pt x="204" y="126"/>
                    </a:lnTo>
                    <a:lnTo>
                      <a:pt x="204" y="114"/>
                    </a:lnTo>
                    <a:lnTo>
                      <a:pt x="204" y="114"/>
                    </a:lnTo>
                    <a:lnTo>
                      <a:pt x="204" y="96"/>
                    </a:lnTo>
                    <a:lnTo>
                      <a:pt x="200" y="80"/>
                    </a:lnTo>
                    <a:lnTo>
                      <a:pt x="192" y="62"/>
                    </a:lnTo>
                    <a:lnTo>
                      <a:pt x="184" y="48"/>
                    </a:lnTo>
                    <a:lnTo>
                      <a:pt x="170" y="34"/>
                    </a:lnTo>
                    <a:lnTo>
                      <a:pt x="154" y="24"/>
                    </a:lnTo>
                    <a:lnTo>
                      <a:pt x="144" y="20"/>
                    </a:lnTo>
                    <a:lnTo>
                      <a:pt x="134" y="18"/>
                    </a:lnTo>
                    <a:lnTo>
                      <a:pt x="122" y="16"/>
                    </a:lnTo>
                    <a:lnTo>
                      <a:pt x="110" y="16"/>
                    </a:lnTo>
                    <a:lnTo>
                      <a:pt x="110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" name="Freeform 140"/>
              <p:cNvSpPr>
                <a:spLocks noEditPoints="1"/>
              </p:cNvSpPr>
              <p:nvPr/>
            </p:nvSpPr>
            <p:spPr bwMode="auto">
              <a:xfrm>
                <a:off x="3992563" y="1739900"/>
                <a:ext cx="184150" cy="180975"/>
              </a:xfrm>
              <a:custGeom>
                <a:avLst/>
                <a:gdLst/>
                <a:ahLst/>
                <a:cxnLst>
                  <a:cxn ang="0">
                    <a:pos x="58" y="114"/>
                  </a:cxn>
                  <a:cxn ang="0">
                    <a:pos x="36" y="110"/>
                  </a:cxn>
                  <a:cxn ang="0">
                    <a:pos x="18" y="98"/>
                  </a:cxn>
                  <a:cxn ang="0">
                    <a:pos x="6" y="80"/>
                  </a:cxn>
                  <a:cxn ang="0">
                    <a:pos x="0" y="58"/>
                  </a:cxn>
                  <a:cxn ang="0">
                    <a:pos x="2" y="46"/>
                  </a:cxn>
                  <a:cxn ang="0">
                    <a:pos x="10" y="24"/>
                  </a:cxn>
                  <a:cxn ang="0">
                    <a:pos x="26" y="10"/>
                  </a:cxn>
                  <a:cxn ang="0">
                    <a:pos x="46" y="0"/>
                  </a:cxn>
                  <a:cxn ang="0">
                    <a:pos x="58" y="0"/>
                  </a:cxn>
                  <a:cxn ang="0">
                    <a:pos x="80" y="4"/>
                  </a:cxn>
                  <a:cxn ang="0">
                    <a:pos x="100" y="16"/>
                  </a:cxn>
                  <a:cxn ang="0">
                    <a:pos x="112" y="34"/>
                  </a:cxn>
                  <a:cxn ang="0">
                    <a:pos x="116" y="58"/>
                  </a:cxn>
                  <a:cxn ang="0">
                    <a:pos x="114" y="68"/>
                  </a:cxn>
                  <a:cxn ang="0">
                    <a:pos x="106" y="90"/>
                  </a:cxn>
                  <a:cxn ang="0">
                    <a:pos x="90" y="104"/>
                  </a:cxn>
                  <a:cxn ang="0">
                    <a:pos x="70" y="114"/>
                  </a:cxn>
                  <a:cxn ang="0">
                    <a:pos x="58" y="114"/>
                  </a:cxn>
                  <a:cxn ang="0">
                    <a:pos x="58" y="16"/>
                  </a:cxn>
                  <a:cxn ang="0">
                    <a:pos x="42" y="18"/>
                  </a:cxn>
                  <a:cxn ang="0">
                    <a:pos x="30" y="28"/>
                  </a:cxn>
                  <a:cxn ang="0">
                    <a:pos x="20" y="42"/>
                  </a:cxn>
                  <a:cxn ang="0">
                    <a:pos x="16" y="58"/>
                  </a:cxn>
                  <a:cxn ang="0">
                    <a:pos x="18" y="66"/>
                  </a:cxn>
                  <a:cxn ang="0">
                    <a:pos x="24" y="80"/>
                  </a:cxn>
                  <a:cxn ang="0">
                    <a:pos x="36" y="92"/>
                  </a:cxn>
                  <a:cxn ang="0">
                    <a:pos x="50" y="98"/>
                  </a:cxn>
                  <a:cxn ang="0">
                    <a:pos x="58" y="98"/>
                  </a:cxn>
                  <a:cxn ang="0">
                    <a:pos x="74" y="96"/>
                  </a:cxn>
                  <a:cxn ang="0">
                    <a:pos x="88" y="86"/>
                  </a:cxn>
                  <a:cxn ang="0">
                    <a:pos x="96" y="74"/>
                  </a:cxn>
                  <a:cxn ang="0">
                    <a:pos x="100" y="58"/>
                  </a:cxn>
                  <a:cxn ang="0">
                    <a:pos x="98" y="48"/>
                  </a:cxn>
                  <a:cxn ang="0">
                    <a:pos x="92" y="34"/>
                  </a:cxn>
                  <a:cxn ang="0">
                    <a:pos x="82" y="22"/>
                  </a:cxn>
                  <a:cxn ang="0">
                    <a:pos x="66" y="16"/>
                  </a:cxn>
                  <a:cxn ang="0">
                    <a:pos x="58" y="16"/>
                  </a:cxn>
                </a:cxnLst>
                <a:rect l="0" t="0" r="r" b="b"/>
                <a:pathLst>
                  <a:path w="116" h="114">
                    <a:moveTo>
                      <a:pt x="58" y="114"/>
                    </a:moveTo>
                    <a:lnTo>
                      <a:pt x="58" y="114"/>
                    </a:lnTo>
                    <a:lnTo>
                      <a:pt x="46" y="114"/>
                    </a:lnTo>
                    <a:lnTo>
                      <a:pt x="36" y="110"/>
                    </a:lnTo>
                    <a:lnTo>
                      <a:pt x="26" y="104"/>
                    </a:lnTo>
                    <a:lnTo>
                      <a:pt x="18" y="98"/>
                    </a:lnTo>
                    <a:lnTo>
                      <a:pt x="10" y="90"/>
                    </a:lnTo>
                    <a:lnTo>
                      <a:pt x="6" y="80"/>
                    </a:lnTo>
                    <a:lnTo>
                      <a:pt x="2" y="68"/>
                    </a:lnTo>
                    <a:lnTo>
                      <a:pt x="0" y="58"/>
                    </a:lnTo>
                    <a:lnTo>
                      <a:pt x="0" y="58"/>
                    </a:lnTo>
                    <a:lnTo>
                      <a:pt x="2" y="46"/>
                    </a:lnTo>
                    <a:lnTo>
                      <a:pt x="6" y="34"/>
                    </a:lnTo>
                    <a:lnTo>
                      <a:pt x="10" y="24"/>
                    </a:lnTo>
                    <a:lnTo>
                      <a:pt x="18" y="16"/>
                    </a:lnTo>
                    <a:lnTo>
                      <a:pt x="26" y="10"/>
                    </a:lnTo>
                    <a:lnTo>
                      <a:pt x="36" y="4"/>
                    </a:lnTo>
                    <a:lnTo>
                      <a:pt x="46" y="0"/>
                    </a:lnTo>
                    <a:lnTo>
                      <a:pt x="58" y="0"/>
                    </a:lnTo>
                    <a:lnTo>
                      <a:pt x="58" y="0"/>
                    </a:lnTo>
                    <a:lnTo>
                      <a:pt x="70" y="0"/>
                    </a:lnTo>
                    <a:lnTo>
                      <a:pt x="80" y="4"/>
                    </a:lnTo>
                    <a:lnTo>
                      <a:pt x="90" y="10"/>
                    </a:lnTo>
                    <a:lnTo>
                      <a:pt x="100" y="16"/>
                    </a:lnTo>
                    <a:lnTo>
                      <a:pt x="106" y="24"/>
                    </a:lnTo>
                    <a:lnTo>
                      <a:pt x="112" y="34"/>
                    </a:lnTo>
                    <a:lnTo>
                      <a:pt x="114" y="46"/>
                    </a:lnTo>
                    <a:lnTo>
                      <a:pt x="116" y="58"/>
                    </a:lnTo>
                    <a:lnTo>
                      <a:pt x="116" y="58"/>
                    </a:lnTo>
                    <a:lnTo>
                      <a:pt x="114" y="68"/>
                    </a:lnTo>
                    <a:lnTo>
                      <a:pt x="112" y="80"/>
                    </a:lnTo>
                    <a:lnTo>
                      <a:pt x="106" y="90"/>
                    </a:lnTo>
                    <a:lnTo>
                      <a:pt x="100" y="98"/>
                    </a:lnTo>
                    <a:lnTo>
                      <a:pt x="90" y="104"/>
                    </a:lnTo>
                    <a:lnTo>
                      <a:pt x="80" y="110"/>
                    </a:lnTo>
                    <a:lnTo>
                      <a:pt x="70" y="114"/>
                    </a:lnTo>
                    <a:lnTo>
                      <a:pt x="58" y="114"/>
                    </a:lnTo>
                    <a:lnTo>
                      <a:pt x="58" y="114"/>
                    </a:lnTo>
                    <a:close/>
                    <a:moveTo>
                      <a:pt x="58" y="16"/>
                    </a:moveTo>
                    <a:lnTo>
                      <a:pt x="58" y="16"/>
                    </a:lnTo>
                    <a:lnTo>
                      <a:pt x="50" y="16"/>
                    </a:lnTo>
                    <a:lnTo>
                      <a:pt x="42" y="18"/>
                    </a:lnTo>
                    <a:lnTo>
                      <a:pt x="36" y="22"/>
                    </a:lnTo>
                    <a:lnTo>
                      <a:pt x="30" y="28"/>
                    </a:lnTo>
                    <a:lnTo>
                      <a:pt x="24" y="34"/>
                    </a:lnTo>
                    <a:lnTo>
                      <a:pt x="20" y="42"/>
                    </a:lnTo>
                    <a:lnTo>
                      <a:pt x="18" y="48"/>
                    </a:lnTo>
                    <a:lnTo>
                      <a:pt x="16" y="58"/>
                    </a:lnTo>
                    <a:lnTo>
                      <a:pt x="16" y="58"/>
                    </a:lnTo>
                    <a:lnTo>
                      <a:pt x="18" y="66"/>
                    </a:lnTo>
                    <a:lnTo>
                      <a:pt x="20" y="74"/>
                    </a:lnTo>
                    <a:lnTo>
                      <a:pt x="24" y="80"/>
                    </a:lnTo>
                    <a:lnTo>
                      <a:pt x="30" y="86"/>
                    </a:lnTo>
                    <a:lnTo>
                      <a:pt x="36" y="92"/>
                    </a:lnTo>
                    <a:lnTo>
                      <a:pt x="42" y="96"/>
                    </a:lnTo>
                    <a:lnTo>
                      <a:pt x="50" y="98"/>
                    </a:lnTo>
                    <a:lnTo>
                      <a:pt x="58" y="98"/>
                    </a:lnTo>
                    <a:lnTo>
                      <a:pt x="58" y="98"/>
                    </a:lnTo>
                    <a:lnTo>
                      <a:pt x="66" y="98"/>
                    </a:lnTo>
                    <a:lnTo>
                      <a:pt x="74" y="96"/>
                    </a:lnTo>
                    <a:lnTo>
                      <a:pt x="82" y="92"/>
                    </a:lnTo>
                    <a:lnTo>
                      <a:pt x="88" y="86"/>
                    </a:lnTo>
                    <a:lnTo>
                      <a:pt x="92" y="80"/>
                    </a:lnTo>
                    <a:lnTo>
                      <a:pt x="96" y="74"/>
                    </a:lnTo>
                    <a:lnTo>
                      <a:pt x="98" y="66"/>
                    </a:lnTo>
                    <a:lnTo>
                      <a:pt x="100" y="58"/>
                    </a:lnTo>
                    <a:lnTo>
                      <a:pt x="100" y="58"/>
                    </a:lnTo>
                    <a:lnTo>
                      <a:pt x="98" y="48"/>
                    </a:lnTo>
                    <a:lnTo>
                      <a:pt x="96" y="40"/>
                    </a:lnTo>
                    <a:lnTo>
                      <a:pt x="92" y="34"/>
                    </a:lnTo>
                    <a:lnTo>
                      <a:pt x="88" y="28"/>
                    </a:lnTo>
                    <a:lnTo>
                      <a:pt x="82" y="22"/>
                    </a:lnTo>
                    <a:lnTo>
                      <a:pt x="74" y="18"/>
                    </a:lnTo>
                    <a:lnTo>
                      <a:pt x="66" y="16"/>
                    </a:lnTo>
                    <a:lnTo>
                      <a:pt x="58" y="16"/>
                    </a:lnTo>
                    <a:lnTo>
                      <a:pt x="58" y="16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21" name="组合 20"/>
          <p:cNvGrpSpPr/>
          <p:nvPr/>
        </p:nvGrpSpPr>
        <p:grpSpPr>
          <a:xfrm>
            <a:off x="1248229" y="3759203"/>
            <a:ext cx="870857" cy="870857"/>
            <a:chOff x="1248229" y="3759203"/>
            <a:chExt cx="870857" cy="870857"/>
          </a:xfrm>
        </p:grpSpPr>
        <p:sp>
          <p:nvSpPr>
            <p:cNvPr id="5" name="椭圆 4"/>
            <p:cNvSpPr/>
            <p:nvPr/>
          </p:nvSpPr>
          <p:spPr>
            <a:xfrm>
              <a:off x="1248229" y="3759203"/>
              <a:ext cx="870857" cy="87085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Freeform 145"/>
            <p:cNvSpPr>
              <a:spLocks noEditPoints="1"/>
            </p:cNvSpPr>
            <p:nvPr/>
          </p:nvSpPr>
          <p:spPr bwMode="auto">
            <a:xfrm>
              <a:off x="1414461" y="3919993"/>
              <a:ext cx="566808" cy="512307"/>
            </a:xfrm>
            <a:custGeom>
              <a:avLst/>
              <a:gdLst/>
              <a:ahLst/>
              <a:cxnLst>
                <a:cxn ang="0">
                  <a:pos x="182" y="282"/>
                </a:cxn>
                <a:cxn ang="0">
                  <a:pos x="130" y="180"/>
                </a:cxn>
                <a:cxn ang="0">
                  <a:pos x="58" y="282"/>
                </a:cxn>
                <a:cxn ang="0">
                  <a:pos x="50" y="282"/>
                </a:cxn>
                <a:cxn ang="0">
                  <a:pos x="42" y="278"/>
                </a:cxn>
                <a:cxn ang="0">
                  <a:pos x="36" y="268"/>
                </a:cxn>
                <a:cxn ang="0">
                  <a:pos x="36" y="166"/>
                </a:cxn>
                <a:cxn ang="0">
                  <a:pos x="16" y="166"/>
                </a:cxn>
                <a:cxn ang="0">
                  <a:pos x="4" y="164"/>
                </a:cxn>
                <a:cxn ang="0">
                  <a:pos x="0" y="158"/>
                </a:cxn>
                <a:cxn ang="0">
                  <a:pos x="0" y="156"/>
                </a:cxn>
                <a:cxn ang="0">
                  <a:pos x="0" y="146"/>
                </a:cxn>
                <a:cxn ang="0">
                  <a:pos x="138" y="8"/>
                </a:cxn>
                <a:cxn ang="0">
                  <a:pos x="146" y="2"/>
                </a:cxn>
                <a:cxn ang="0">
                  <a:pos x="156" y="0"/>
                </a:cxn>
                <a:cxn ang="0">
                  <a:pos x="174" y="8"/>
                </a:cxn>
                <a:cxn ang="0">
                  <a:pos x="306" y="142"/>
                </a:cxn>
                <a:cxn ang="0">
                  <a:pos x="312" y="152"/>
                </a:cxn>
                <a:cxn ang="0">
                  <a:pos x="312" y="158"/>
                </a:cxn>
                <a:cxn ang="0">
                  <a:pos x="310" y="160"/>
                </a:cxn>
                <a:cxn ang="0">
                  <a:pos x="302" y="166"/>
                </a:cxn>
                <a:cxn ang="0">
                  <a:pos x="276" y="166"/>
                </a:cxn>
                <a:cxn ang="0">
                  <a:pos x="276" y="262"/>
                </a:cxn>
                <a:cxn ang="0">
                  <a:pos x="274" y="274"/>
                </a:cxn>
                <a:cxn ang="0">
                  <a:pos x="268" y="280"/>
                </a:cxn>
                <a:cxn ang="0">
                  <a:pos x="258" y="282"/>
                </a:cxn>
                <a:cxn ang="0">
                  <a:pos x="196" y="268"/>
                </a:cxn>
                <a:cxn ang="0">
                  <a:pos x="258" y="268"/>
                </a:cxn>
                <a:cxn ang="0">
                  <a:pos x="260" y="268"/>
                </a:cxn>
                <a:cxn ang="0">
                  <a:pos x="260" y="152"/>
                </a:cxn>
                <a:cxn ang="0">
                  <a:pos x="296" y="152"/>
                </a:cxn>
                <a:cxn ang="0">
                  <a:pos x="296" y="152"/>
                </a:cxn>
                <a:cxn ang="0">
                  <a:pos x="164" y="18"/>
                </a:cxn>
                <a:cxn ang="0">
                  <a:pos x="160" y="16"/>
                </a:cxn>
                <a:cxn ang="0">
                  <a:pos x="152" y="16"/>
                </a:cxn>
                <a:cxn ang="0">
                  <a:pos x="16" y="152"/>
                </a:cxn>
                <a:cxn ang="0">
                  <a:pos x="14" y="152"/>
                </a:cxn>
                <a:cxn ang="0">
                  <a:pos x="16" y="152"/>
                </a:cxn>
                <a:cxn ang="0">
                  <a:pos x="50" y="262"/>
                </a:cxn>
                <a:cxn ang="0">
                  <a:pos x="52" y="266"/>
                </a:cxn>
                <a:cxn ang="0">
                  <a:pos x="52" y="266"/>
                </a:cxn>
                <a:cxn ang="0">
                  <a:pos x="114" y="268"/>
                </a:cxn>
                <a:cxn ang="0">
                  <a:pos x="196" y="164"/>
                </a:cxn>
              </a:cxnLst>
              <a:rect l="0" t="0" r="r" b="b"/>
              <a:pathLst>
                <a:path w="312" h="282">
                  <a:moveTo>
                    <a:pt x="258" y="282"/>
                  </a:moveTo>
                  <a:lnTo>
                    <a:pt x="182" y="282"/>
                  </a:lnTo>
                  <a:lnTo>
                    <a:pt x="182" y="180"/>
                  </a:lnTo>
                  <a:lnTo>
                    <a:pt x="130" y="180"/>
                  </a:lnTo>
                  <a:lnTo>
                    <a:pt x="130" y="282"/>
                  </a:lnTo>
                  <a:lnTo>
                    <a:pt x="58" y="282"/>
                  </a:lnTo>
                  <a:lnTo>
                    <a:pt x="58" y="282"/>
                  </a:lnTo>
                  <a:lnTo>
                    <a:pt x="50" y="282"/>
                  </a:lnTo>
                  <a:lnTo>
                    <a:pt x="46" y="280"/>
                  </a:lnTo>
                  <a:lnTo>
                    <a:pt x="42" y="278"/>
                  </a:lnTo>
                  <a:lnTo>
                    <a:pt x="38" y="274"/>
                  </a:lnTo>
                  <a:lnTo>
                    <a:pt x="36" y="268"/>
                  </a:lnTo>
                  <a:lnTo>
                    <a:pt x="36" y="262"/>
                  </a:lnTo>
                  <a:lnTo>
                    <a:pt x="36" y="166"/>
                  </a:lnTo>
                  <a:lnTo>
                    <a:pt x="16" y="166"/>
                  </a:lnTo>
                  <a:lnTo>
                    <a:pt x="16" y="166"/>
                  </a:lnTo>
                  <a:lnTo>
                    <a:pt x="8" y="166"/>
                  </a:lnTo>
                  <a:lnTo>
                    <a:pt x="4" y="164"/>
                  </a:lnTo>
                  <a:lnTo>
                    <a:pt x="2" y="160"/>
                  </a:lnTo>
                  <a:lnTo>
                    <a:pt x="0" y="158"/>
                  </a:lnTo>
                  <a:lnTo>
                    <a:pt x="0" y="158"/>
                  </a:lnTo>
                  <a:lnTo>
                    <a:pt x="0" y="156"/>
                  </a:lnTo>
                  <a:lnTo>
                    <a:pt x="0" y="152"/>
                  </a:lnTo>
                  <a:lnTo>
                    <a:pt x="0" y="146"/>
                  </a:lnTo>
                  <a:lnTo>
                    <a:pt x="4" y="142"/>
                  </a:lnTo>
                  <a:lnTo>
                    <a:pt x="138" y="8"/>
                  </a:lnTo>
                  <a:lnTo>
                    <a:pt x="138" y="8"/>
                  </a:lnTo>
                  <a:lnTo>
                    <a:pt x="146" y="2"/>
                  </a:lnTo>
                  <a:lnTo>
                    <a:pt x="156" y="0"/>
                  </a:lnTo>
                  <a:lnTo>
                    <a:pt x="156" y="0"/>
                  </a:lnTo>
                  <a:lnTo>
                    <a:pt x="166" y="2"/>
                  </a:lnTo>
                  <a:lnTo>
                    <a:pt x="174" y="8"/>
                  </a:lnTo>
                  <a:lnTo>
                    <a:pt x="306" y="142"/>
                  </a:lnTo>
                  <a:lnTo>
                    <a:pt x="306" y="142"/>
                  </a:lnTo>
                  <a:lnTo>
                    <a:pt x="310" y="146"/>
                  </a:lnTo>
                  <a:lnTo>
                    <a:pt x="312" y="152"/>
                  </a:lnTo>
                  <a:lnTo>
                    <a:pt x="312" y="156"/>
                  </a:lnTo>
                  <a:lnTo>
                    <a:pt x="312" y="158"/>
                  </a:lnTo>
                  <a:lnTo>
                    <a:pt x="312" y="158"/>
                  </a:lnTo>
                  <a:lnTo>
                    <a:pt x="310" y="160"/>
                  </a:lnTo>
                  <a:lnTo>
                    <a:pt x="308" y="164"/>
                  </a:lnTo>
                  <a:lnTo>
                    <a:pt x="302" y="166"/>
                  </a:lnTo>
                  <a:lnTo>
                    <a:pt x="296" y="166"/>
                  </a:lnTo>
                  <a:lnTo>
                    <a:pt x="276" y="166"/>
                  </a:lnTo>
                  <a:lnTo>
                    <a:pt x="276" y="262"/>
                  </a:lnTo>
                  <a:lnTo>
                    <a:pt x="276" y="262"/>
                  </a:lnTo>
                  <a:lnTo>
                    <a:pt x="276" y="268"/>
                  </a:lnTo>
                  <a:lnTo>
                    <a:pt x="274" y="274"/>
                  </a:lnTo>
                  <a:lnTo>
                    <a:pt x="272" y="278"/>
                  </a:lnTo>
                  <a:lnTo>
                    <a:pt x="268" y="280"/>
                  </a:lnTo>
                  <a:lnTo>
                    <a:pt x="264" y="282"/>
                  </a:lnTo>
                  <a:lnTo>
                    <a:pt x="258" y="282"/>
                  </a:lnTo>
                  <a:lnTo>
                    <a:pt x="258" y="282"/>
                  </a:lnTo>
                  <a:close/>
                  <a:moveTo>
                    <a:pt x="196" y="268"/>
                  </a:moveTo>
                  <a:lnTo>
                    <a:pt x="258" y="268"/>
                  </a:lnTo>
                  <a:lnTo>
                    <a:pt x="258" y="268"/>
                  </a:lnTo>
                  <a:lnTo>
                    <a:pt x="260" y="268"/>
                  </a:lnTo>
                  <a:lnTo>
                    <a:pt x="260" y="268"/>
                  </a:lnTo>
                  <a:lnTo>
                    <a:pt x="260" y="262"/>
                  </a:lnTo>
                  <a:lnTo>
                    <a:pt x="260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296" y="152"/>
                  </a:lnTo>
                  <a:lnTo>
                    <a:pt x="164" y="18"/>
                  </a:lnTo>
                  <a:lnTo>
                    <a:pt x="164" y="18"/>
                  </a:lnTo>
                  <a:lnTo>
                    <a:pt x="160" y="16"/>
                  </a:lnTo>
                  <a:lnTo>
                    <a:pt x="156" y="14"/>
                  </a:lnTo>
                  <a:lnTo>
                    <a:pt x="152" y="16"/>
                  </a:lnTo>
                  <a:lnTo>
                    <a:pt x="148" y="18"/>
                  </a:lnTo>
                  <a:lnTo>
                    <a:pt x="16" y="152"/>
                  </a:lnTo>
                  <a:lnTo>
                    <a:pt x="16" y="152"/>
                  </a:lnTo>
                  <a:lnTo>
                    <a:pt x="14" y="152"/>
                  </a:lnTo>
                  <a:lnTo>
                    <a:pt x="14" y="152"/>
                  </a:lnTo>
                  <a:lnTo>
                    <a:pt x="16" y="152"/>
                  </a:lnTo>
                  <a:lnTo>
                    <a:pt x="50" y="152"/>
                  </a:lnTo>
                  <a:lnTo>
                    <a:pt x="50" y="262"/>
                  </a:lnTo>
                  <a:lnTo>
                    <a:pt x="50" y="262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2" y="266"/>
                  </a:lnTo>
                  <a:lnTo>
                    <a:pt x="58" y="268"/>
                  </a:lnTo>
                  <a:lnTo>
                    <a:pt x="114" y="268"/>
                  </a:lnTo>
                  <a:lnTo>
                    <a:pt x="114" y="164"/>
                  </a:lnTo>
                  <a:lnTo>
                    <a:pt x="196" y="164"/>
                  </a:lnTo>
                  <a:lnTo>
                    <a:pt x="196" y="26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248229" y="5094518"/>
            <a:ext cx="870857" cy="870857"/>
            <a:chOff x="1248229" y="5094518"/>
            <a:chExt cx="870857" cy="870857"/>
          </a:xfrm>
        </p:grpSpPr>
        <p:sp>
          <p:nvSpPr>
            <p:cNvPr id="6" name="椭圆 5"/>
            <p:cNvSpPr/>
            <p:nvPr/>
          </p:nvSpPr>
          <p:spPr>
            <a:xfrm>
              <a:off x="1248229" y="5094518"/>
              <a:ext cx="870857" cy="870857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Freeform 148"/>
            <p:cNvSpPr>
              <a:spLocks noEditPoints="1"/>
            </p:cNvSpPr>
            <p:nvPr/>
          </p:nvSpPr>
          <p:spPr bwMode="auto">
            <a:xfrm>
              <a:off x="1415369" y="5274358"/>
              <a:ext cx="540500" cy="568761"/>
            </a:xfrm>
            <a:custGeom>
              <a:avLst/>
              <a:gdLst/>
              <a:ahLst/>
              <a:cxnLst>
                <a:cxn ang="0">
                  <a:pos x="238" y="8"/>
                </a:cxn>
                <a:cxn ang="0">
                  <a:pos x="234" y="2"/>
                </a:cxn>
                <a:cxn ang="0">
                  <a:pos x="78" y="0"/>
                </a:cxn>
                <a:cxn ang="0">
                  <a:pos x="72" y="2"/>
                </a:cxn>
                <a:cxn ang="0">
                  <a:pos x="68" y="48"/>
                </a:cxn>
                <a:cxn ang="0">
                  <a:pos x="16" y="50"/>
                </a:cxn>
                <a:cxn ang="0">
                  <a:pos x="0" y="74"/>
                </a:cxn>
                <a:cxn ang="0">
                  <a:pos x="2" y="88"/>
                </a:cxn>
                <a:cxn ang="0">
                  <a:pos x="44" y="162"/>
                </a:cxn>
                <a:cxn ang="0">
                  <a:pos x="44" y="162"/>
                </a:cxn>
                <a:cxn ang="0">
                  <a:pos x="62" y="178"/>
                </a:cxn>
                <a:cxn ang="0">
                  <a:pos x="72" y="194"/>
                </a:cxn>
                <a:cxn ang="0">
                  <a:pos x="96" y="228"/>
                </a:cxn>
                <a:cxn ang="0">
                  <a:pos x="132" y="248"/>
                </a:cxn>
                <a:cxn ang="0">
                  <a:pos x="126" y="272"/>
                </a:cxn>
                <a:cxn ang="0">
                  <a:pos x="106" y="280"/>
                </a:cxn>
                <a:cxn ang="0">
                  <a:pos x="98" y="308"/>
                </a:cxn>
                <a:cxn ang="0">
                  <a:pos x="72" y="310"/>
                </a:cxn>
                <a:cxn ang="0">
                  <a:pos x="72" y="320"/>
                </a:cxn>
                <a:cxn ang="0">
                  <a:pos x="114" y="322"/>
                </a:cxn>
                <a:cxn ang="0">
                  <a:pos x="228" y="322"/>
                </a:cxn>
                <a:cxn ang="0">
                  <a:pos x="236" y="314"/>
                </a:cxn>
                <a:cxn ang="0">
                  <a:pos x="228" y="308"/>
                </a:cxn>
                <a:cxn ang="0">
                  <a:pos x="208" y="300"/>
                </a:cxn>
                <a:cxn ang="0">
                  <a:pos x="190" y="274"/>
                </a:cxn>
                <a:cxn ang="0">
                  <a:pos x="160" y="250"/>
                </a:cxn>
                <a:cxn ang="0">
                  <a:pos x="188" y="244"/>
                </a:cxn>
                <a:cxn ang="0">
                  <a:pos x="220" y="218"/>
                </a:cxn>
                <a:cxn ang="0">
                  <a:pos x="236" y="180"/>
                </a:cxn>
                <a:cxn ang="0">
                  <a:pos x="252" y="174"/>
                </a:cxn>
                <a:cxn ang="0">
                  <a:pos x="262" y="162"/>
                </a:cxn>
                <a:cxn ang="0">
                  <a:pos x="302" y="88"/>
                </a:cxn>
                <a:cxn ang="0">
                  <a:pos x="306" y="82"/>
                </a:cxn>
                <a:cxn ang="0">
                  <a:pos x="304" y="64"/>
                </a:cxn>
                <a:cxn ang="0">
                  <a:pos x="280" y="48"/>
                </a:cxn>
                <a:cxn ang="0">
                  <a:pos x="68" y="164"/>
                </a:cxn>
                <a:cxn ang="0">
                  <a:pos x="56" y="154"/>
                </a:cxn>
                <a:cxn ang="0">
                  <a:pos x="16" y="82"/>
                </a:cxn>
                <a:cxn ang="0">
                  <a:pos x="14" y="74"/>
                </a:cxn>
                <a:cxn ang="0">
                  <a:pos x="18" y="66"/>
                </a:cxn>
                <a:cxn ang="0">
                  <a:pos x="68" y="64"/>
                </a:cxn>
                <a:cxn ang="0">
                  <a:pos x="180" y="286"/>
                </a:cxn>
                <a:cxn ang="0">
                  <a:pos x="192" y="296"/>
                </a:cxn>
                <a:cxn ang="0">
                  <a:pos x="112" y="308"/>
                </a:cxn>
                <a:cxn ang="0">
                  <a:pos x="114" y="296"/>
                </a:cxn>
                <a:cxn ang="0">
                  <a:pos x="126" y="286"/>
                </a:cxn>
                <a:cxn ang="0">
                  <a:pos x="222" y="56"/>
                </a:cxn>
                <a:cxn ang="0">
                  <a:pos x="222" y="172"/>
                </a:cxn>
                <a:cxn ang="0">
                  <a:pos x="222" y="174"/>
                </a:cxn>
                <a:cxn ang="0">
                  <a:pos x="208" y="208"/>
                </a:cxn>
                <a:cxn ang="0">
                  <a:pos x="178" y="232"/>
                </a:cxn>
                <a:cxn ang="0">
                  <a:pos x="152" y="236"/>
                </a:cxn>
                <a:cxn ang="0">
                  <a:pos x="116" y="226"/>
                </a:cxn>
                <a:cxn ang="0">
                  <a:pos x="90" y="198"/>
                </a:cxn>
                <a:cxn ang="0">
                  <a:pos x="84" y="172"/>
                </a:cxn>
                <a:cxn ang="0">
                  <a:pos x="82" y="56"/>
                </a:cxn>
                <a:cxn ang="0">
                  <a:pos x="222" y="56"/>
                </a:cxn>
                <a:cxn ang="0">
                  <a:pos x="290" y="82"/>
                </a:cxn>
                <a:cxn ang="0">
                  <a:pos x="250" y="154"/>
                </a:cxn>
                <a:cxn ang="0">
                  <a:pos x="238" y="164"/>
                </a:cxn>
                <a:cxn ang="0">
                  <a:pos x="280" y="64"/>
                </a:cxn>
                <a:cxn ang="0">
                  <a:pos x="290" y="70"/>
                </a:cxn>
                <a:cxn ang="0">
                  <a:pos x="290" y="80"/>
                </a:cxn>
              </a:cxnLst>
              <a:rect l="0" t="0" r="r" b="b"/>
              <a:pathLst>
                <a:path w="306" h="322">
                  <a:moveTo>
                    <a:pt x="280" y="48"/>
                  </a:moveTo>
                  <a:lnTo>
                    <a:pt x="238" y="48"/>
                  </a:lnTo>
                  <a:lnTo>
                    <a:pt x="238" y="8"/>
                  </a:lnTo>
                  <a:lnTo>
                    <a:pt x="238" y="8"/>
                  </a:lnTo>
                  <a:lnTo>
                    <a:pt x="236" y="4"/>
                  </a:lnTo>
                  <a:lnTo>
                    <a:pt x="234" y="2"/>
                  </a:lnTo>
                  <a:lnTo>
                    <a:pt x="232" y="0"/>
                  </a:lnTo>
                  <a:lnTo>
                    <a:pt x="228" y="0"/>
                  </a:lnTo>
                  <a:lnTo>
                    <a:pt x="78" y="0"/>
                  </a:lnTo>
                  <a:lnTo>
                    <a:pt x="78" y="0"/>
                  </a:lnTo>
                  <a:lnTo>
                    <a:pt x="74" y="0"/>
                  </a:lnTo>
                  <a:lnTo>
                    <a:pt x="72" y="2"/>
                  </a:lnTo>
                  <a:lnTo>
                    <a:pt x="70" y="4"/>
                  </a:lnTo>
                  <a:lnTo>
                    <a:pt x="68" y="8"/>
                  </a:lnTo>
                  <a:lnTo>
                    <a:pt x="68" y="48"/>
                  </a:lnTo>
                  <a:lnTo>
                    <a:pt x="26" y="48"/>
                  </a:lnTo>
                  <a:lnTo>
                    <a:pt x="26" y="48"/>
                  </a:lnTo>
                  <a:lnTo>
                    <a:pt x="16" y="50"/>
                  </a:lnTo>
                  <a:lnTo>
                    <a:pt x="8" y="56"/>
                  </a:lnTo>
                  <a:lnTo>
                    <a:pt x="2" y="64"/>
                  </a:lnTo>
                  <a:lnTo>
                    <a:pt x="0" y="74"/>
                  </a:lnTo>
                  <a:lnTo>
                    <a:pt x="0" y="74"/>
                  </a:lnTo>
                  <a:lnTo>
                    <a:pt x="0" y="82"/>
                  </a:lnTo>
                  <a:lnTo>
                    <a:pt x="2" y="88"/>
                  </a:lnTo>
                  <a:lnTo>
                    <a:pt x="2" y="88"/>
                  </a:lnTo>
                  <a:lnTo>
                    <a:pt x="4" y="88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4" y="162"/>
                  </a:lnTo>
                  <a:lnTo>
                    <a:pt x="48" y="168"/>
                  </a:lnTo>
                  <a:lnTo>
                    <a:pt x="54" y="174"/>
                  </a:lnTo>
                  <a:lnTo>
                    <a:pt x="62" y="178"/>
                  </a:lnTo>
                  <a:lnTo>
                    <a:pt x="70" y="180"/>
                  </a:lnTo>
                  <a:lnTo>
                    <a:pt x="70" y="180"/>
                  </a:lnTo>
                  <a:lnTo>
                    <a:pt x="72" y="194"/>
                  </a:lnTo>
                  <a:lnTo>
                    <a:pt x="78" y="208"/>
                  </a:lnTo>
                  <a:lnTo>
                    <a:pt x="86" y="218"/>
                  </a:lnTo>
                  <a:lnTo>
                    <a:pt x="96" y="228"/>
                  </a:lnTo>
                  <a:lnTo>
                    <a:pt x="106" y="236"/>
                  </a:lnTo>
                  <a:lnTo>
                    <a:pt x="118" y="244"/>
                  </a:lnTo>
                  <a:lnTo>
                    <a:pt x="132" y="248"/>
                  </a:lnTo>
                  <a:lnTo>
                    <a:pt x="146" y="250"/>
                  </a:lnTo>
                  <a:lnTo>
                    <a:pt x="146" y="272"/>
                  </a:lnTo>
                  <a:lnTo>
                    <a:pt x="126" y="272"/>
                  </a:lnTo>
                  <a:lnTo>
                    <a:pt x="126" y="272"/>
                  </a:lnTo>
                  <a:lnTo>
                    <a:pt x="114" y="274"/>
                  </a:lnTo>
                  <a:lnTo>
                    <a:pt x="106" y="280"/>
                  </a:lnTo>
                  <a:lnTo>
                    <a:pt x="100" y="290"/>
                  </a:lnTo>
                  <a:lnTo>
                    <a:pt x="98" y="300"/>
                  </a:lnTo>
                  <a:lnTo>
                    <a:pt x="98" y="308"/>
                  </a:lnTo>
                  <a:lnTo>
                    <a:pt x="78" y="308"/>
                  </a:lnTo>
                  <a:lnTo>
                    <a:pt x="78" y="308"/>
                  </a:lnTo>
                  <a:lnTo>
                    <a:pt x="72" y="310"/>
                  </a:lnTo>
                  <a:lnTo>
                    <a:pt x="70" y="314"/>
                  </a:lnTo>
                  <a:lnTo>
                    <a:pt x="70" y="314"/>
                  </a:lnTo>
                  <a:lnTo>
                    <a:pt x="72" y="320"/>
                  </a:lnTo>
                  <a:lnTo>
                    <a:pt x="78" y="322"/>
                  </a:lnTo>
                  <a:lnTo>
                    <a:pt x="98" y="322"/>
                  </a:lnTo>
                  <a:lnTo>
                    <a:pt x="114" y="322"/>
                  </a:lnTo>
                  <a:lnTo>
                    <a:pt x="192" y="322"/>
                  </a:lnTo>
                  <a:lnTo>
                    <a:pt x="208" y="322"/>
                  </a:lnTo>
                  <a:lnTo>
                    <a:pt x="228" y="322"/>
                  </a:lnTo>
                  <a:lnTo>
                    <a:pt x="228" y="322"/>
                  </a:lnTo>
                  <a:lnTo>
                    <a:pt x="234" y="320"/>
                  </a:lnTo>
                  <a:lnTo>
                    <a:pt x="236" y="314"/>
                  </a:lnTo>
                  <a:lnTo>
                    <a:pt x="236" y="314"/>
                  </a:lnTo>
                  <a:lnTo>
                    <a:pt x="234" y="310"/>
                  </a:lnTo>
                  <a:lnTo>
                    <a:pt x="228" y="308"/>
                  </a:lnTo>
                  <a:lnTo>
                    <a:pt x="208" y="308"/>
                  </a:lnTo>
                  <a:lnTo>
                    <a:pt x="208" y="300"/>
                  </a:lnTo>
                  <a:lnTo>
                    <a:pt x="208" y="300"/>
                  </a:lnTo>
                  <a:lnTo>
                    <a:pt x="206" y="290"/>
                  </a:lnTo>
                  <a:lnTo>
                    <a:pt x="200" y="280"/>
                  </a:lnTo>
                  <a:lnTo>
                    <a:pt x="190" y="274"/>
                  </a:lnTo>
                  <a:lnTo>
                    <a:pt x="180" y="272"/>
                  </a:lnTo>
                  <a:lnTo>
                    <a:pt x="160" y="272"/>
                  </a:lnTo>
                  <a:lnTo>
                    <a:pt x="160" y="250"/>
                  </a:lnTo>
                  <a:lnTo>
                    <a:pt x="160" y="250"/>
                  </a:lnTo>
                  <a:lnTo>
                    <a:pt x="174" y="248"/>
                  </a:lnTo>
                  <a:lnTo>
                    <a:pt x="188" y="244"/>
                  </a:lnTo>
                  <a:lnTo>
                    <a:pt x="200" y="236"/>
                  </a:lnTo>
                  <a:lnTo>
                    <a:pt x="210" y="228"/>
                  </a:lnTo>
                  <a:lnTo>
                    <a:pt x="220" y="218"/>
                  </a:lnTo>
                  <a:lnTo>
                    <a:pt x="228" y="208"/>
                  </a:lnTo>
                  <a:lnTo>
                    <a:pt x="232" y="194"/>
                  </a:lnTo>
                  <a:lnTo>
                    <a:pt x="236" y="180"/>
                  </a:lnTo>
                  <a:lnTo>
                    <a:pt x="236" y="180"/>
                  </a:lnTo>
                  <a:lnTo>
                    <a:pt x="244" y="178"/>
                  </a:lnTo>
                  <a:lnTo>
                    <a:pt x="252" y="174"/>
                  </a:lnTo>
                  <a:lnTo>
                    <a:pt x="258" y="168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262" y="162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2" y="88"/>
                  </a:lnTo>
                  <a:lnTo>
                    <a:pt x="306" y="82"/>
                  </a:lnTo>
                  <a:lnTo>
                    <a:pt x="306" y="74"/>
                  </a:lnTo>
                  <a:lnTo>
                    <a:pt x="306" y="74"/>
                  </a:lnTo>
                  <a:lnTo>
                    <a:pt x="304" y="64"/>
                  </a:lnTo>
                  <a:lnTo>
                    <a:pt x="298" y="56"/>
                  </a:lnTo>
                  <a:lnTo>
                    <a:pt x="290" y="50"/>
                  </a:lnTo>
                  <a:lnTo>
                    <a:pt x="280" y="48"/>
                  </a:lnTo>
                  <a:lnTo>
                    <a:pt x="280" y="48"/>
                  </a:lnTo>
                  <a:close/>
                  <a:moveTo>
                    <a:pt x="68" y="164"/>
                  </a:moveTo>
                  <a:lnTo>
                    <a:pt x="68" y="164"/>
                  </a:lnTo>
                  <a:lnTo>
                    <a:pt x="62" y="160"/>
                  </a:lnTo>
                  <a:lnTo>
                    <a:pt x="56" y="154"/>
                  </a:lnTo>
                  <a:lnTo>
                    <a:pt x="56" y="154"/>
                  </a:lnTo>
                  <a:lnTo>
                    <a:pt x="56" y="154"/>
                  </a:lnTo>
                  <a:lnTo>
                    <a:pt x="16" y="82"/>
                  </a:lnTo>
                  <a:lnTo>
                    <a:pt x="16" y="82"/>
                  </a:lnTo>
                  <a:lnTo>
                    <a:pt x="16" y="80"/>
                  </a:lnTo>
                  <a:lnTo>
                    <a:pt x="16" y="80"/>
                  </a:lnTo>
                  <a:lnTo>
                    <a:pt x="14" y="74"/>
                  </a:lnTo>
                  <a:lnTo>
                    <a:pt x="14" y="74"/>
                  </a:lnTo>
                  <a:lnTo>
                    <a:pt x="16" y="70"/>
                  </a:lnTo>
                  <a:lnTo>
                    <a:pt x="18" y="66"/>
                  </a:lnTo>
                  <a:lnTo>
                    <a:pt x="22" y="64"/>
                  </a:lnTo>
                  <a:lnTo>
                    <a:pt x="26" y="64"/>
                  </a:lnTo>
                  <a:lnTo>
                    <a:pt x="68" y="64"/>
                  </a:lnTo>
                  <a:lnTo>
                    <a:pt x="68" y="164"/>
                  </a:lnTo>
                  <a:close/>
                  <a:moveTo>
                    <a:pt x="180" y="286"/>
                  </a:moveTo>
                  <a:lnTo>
                    <a:pt x="180" y="286"/>
                  </a:lnTo>
                  <a:lnTo>
                    <a:pt x="186" y="288"/>
                  </a:lnTo>
                  <a:lnTo>
                    <a:pt x="190" y="290"/>
                  </a:lnTo>
                  <a:lnTo>
                    <a:pt x="192" y="296"/>
                  </a:lnTo>
                  <a:lnTo>
                    <a:pt x="194" y="300"/>
                  </a:lnTo>
                  <a:lnTo>
                    <a:pt x="194" y="308"/>
                  </a:lnTo>
                  <a:lnTo>
                    <a:pt x="112" y="308"/>
                  </a:lnTo>
                  <a:lnTo>
                    <a:pt x="112" y="300"/>
                  </a:lnTo>
                  <a:lnTo>
                    <a:pt x="112" y="300"/>
                  </a:lnTo>
                  <a:lnTo>
                    <a:pt x="114" y="296"/>
                  </a:lnTo>
                  <a:lnTo>
                    <a:pt x="116" y="290"/>
                  </a:lnTo>
                  <a:lnTo>
                    <a:pt x="120" y="288"/>
                  </a:lnTo>
                  <a:lnTo>
                    <a:pt x="126" y="286"/>
                  </a:lnTo>
                  <a:lnTo>
                    <a:pt x="152" y="286"/>
                  </a:lnTo>
                  <a:lnTo>
                    <a:pt x="180" y="286"/>
                  </a:lnTo>
                  <a:close/>
                  <a:moveTo>
                    <a:pt x="222" y="56"/>
                  </a:moveTo>
                  <a:lnTo>
                    <a:pt x="222" y="170"/>
                  </a:lnTo>
                  <a:lnTo>
                    <a:pt x="222" y="170"/>
                  </a:lnTo>
                  <a:lnTo>
                    <a:pt x="222" y="172"/>
                  </a:lnTo>
                  <a:lnTo>
                    <a:pt x="222" y="172"/>
                  </a:lnTo>
                  <a:lnTo>
                    <a:pt x="222" y="174"/>
                  </a:lnTo>
                  <a:lnTo>
                    <a:pt x="222" y="174"/>
                  </a:lnTo>
                  <a:lnTo>
                    <a:pt x="220" y="186"/>
                  </a:lnTo>
                  <a:lnTo>
                    <a:pt x="216" y="198"/>
                  </a:lnTo>
                  <a:lnTo>
                    <a:pt x="208" y="208"/>
                  </a:lnTo>
                  <a:lnTo>
                    <a:pt x="200" y="218"/>
                  </a:lnTo>
                  <a:lnTo>
                    <a:pt x="190" y="226"/>
                  </a:lnTo>
                  <a:lnTo>
                    <a:pt x="178" y="232"/>
                  </a:lnTo>
                  <a:lnTo>
                    <a:pt x="166" y="234"/>
                  </a:lnTo>
                  <a:lnTo>
                    <a:pt x="152" y="236"/>
                  </a:lnTo>
                  <a:lnTo>
                    <a:pt x="152" y="236"/>
                  </a:lnTo>
                  <a:lnTo>
                    <a:pt x="140" y="234"/>
                  </a:lnTo>
                  <a:lnTo>
                    <a:pt x="128" y="232"/>
                  </a:lnTo>
                  <a:lnTo>
                    <a:pt x="116" y="226"/>
                  </a:lnTo>
                  <a:lnTo>
                    <a:pt x="106" y="218"/>
                  </a:lnTo>
                  <a:lnTo>
                    <a:pt x="98" y="208"/>
                  </a:lnTo>
                  <a:lnTo>
                    <a:pt x="90" y="198"/>
                  </a:lnTo>
                  <a:lnTo>
                    <a:pt x="86" y="186"/>
                  </a:lnTo>
                  <a:lnTo>
                    <a:pt x="84" y="174"/>
                  </a:lnTo>
                  <a:lnTo>
                    <a:pt x="84" y="172"/>
                  </a:lnTo>
                  <a:lnTo>
                    <a:pt x="84" y="172"/>
                  </a:lnTo>
                  <a:lnTo>
                    <a:pt x="82" y="170"/>
                  </a:lnTo>
                  <a:lnTo>
                    <a:pt x="82" y="56"/>
                  </a:lnTo>
                  <a:lnTo>
                    <a:pt x="82" y="14"/>
                  </a:lnTo>
                  <a:lnTo>
                    <a:pt x="222" y="14"/>
                  </a:lnTo>
                  <a:lnTo>
                    <a:pt x="222" y="56"/>
                  </a:lnTo>
                  <a:close/>
                  <a:moveTo>
                    <a:pt x="290" y="80"/>
                  </a:moveTo>
                  <a:lnTo>
                    <a:pt x="290" y="80"/>
                  </a:lnTo>
                  <a:lnTo>
                    <a:pt x="290" y="82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50" y="154"/>
                  </a:lnTo>
                  <a:lnTo>
                    <a:pt x="244" y="160"/>
                  </a:lnTo>
                  <a:lnTo>
                    <a:pt x="238" y="164"/>
                  </a:lnTo>
                  <a:lnTo>
                    <a:pt x="238" y="64"/>
                  </a:lnTo>
                  <a:lnTo>
                    <a:pt x="280" y="64"/>
                  </a:lnTo>
                  <a:lnTo>
                    <a:pt x="280" y="64"/>
                  </a:lnTo>
                  <a:lnTo>
                    <a:pt x="284" y="64"/>
                  </a:lnTo>
                  <a:lnTo>
                    <a:pt x="288" y="66"/>
                  </a:lnTo>
                  <a:lnTo>
                    <a:pt x="290" y="70"/>
                  </a:lnTo>
                  <a:lnTo>
                    <a:pt x="292" y="74"/>
                  </a:lnTo>
                  <a:lnTo>
                    <a:pt x="292" y="74"/>
                  </a:lnTo>
                  <a:lnTo>
                    <a:pt x="290" y="80"/>
                  </a:lnTo>
                  <a:lnTo>
                    <a:pt x="290" y="8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2220686" y="1150505"/>
            <a:ext cx="3861460" cy="789445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17" name="矩形 16"/>
          <p:cNvSpPr/>
          <p:nvPr/>
        </p:nvSpPr>
        <p:spPr>
          <a:xfrm>
            <a:off x="2220686" y="2513578"/>
            <a:ext cx="3861460" cy="789445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18" name="矩形 17"/>
          <p:cNvSpPr/>
          <p:nvPr/>
        </p:nvSpPr>
        <p:spPr>
          <a:xfrm>
            <a:off x="2220686" y="3781423"/>
            <a:ext cx="3861460" cy="789445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19" name="矩形 18"/>
          <p:cNvSpPr/>
          <p:nvPr/>
        </p:nvSpPr>
        <p:spPr>
          <a:xfrm>
            <a:off x="2220686" y="5135223"/>
            <a:ext cx="3861460" cy="789445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字体等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graphicFrame>
        <p:nvGraphicFramePr>
          <p:cNvPr id="22" name="图表 21"/>
          <p:cNvGraphicFramePr/>
          <p:nvPr>
            <p:extLst>
              <p:ext uri="{D42A27DB-BD31-4B8C-83A1-F6EECF244321}">
                <p14:modId xmlns:p14="http://schemas.microsoft.com/office/powerpoint/2010/main" val="701317481"/>
              </p:ext>
            </p:extLst>
          </p:nvPr>
        </p:nvGraphicFramePr>
        <p:xfrm>
          <a:off x="7192761" y="1378404"/>
          <a:ext cx="4613676" cy="27950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矩形标注 22"/>
          <p:cNvSpPr/>
          <p:nvPr/>
        </p:nvSpPr>
        <p:spPr>
          <a:xfrm>
            <a:off x="11111618" y="1215593"/>
            <a:ext cx="725714" cy="576696"/>
          </a:xfrm>
          <a:prstGeom prst="wedgeRectCallout">
            <a:avLst>
              <a:gd name="adj1" fmla="val -20833"/>
              <a:gd name="adj2" fmla="val 8011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 smtClean="0"/>
              <a:t>TEXT</a:t>
            </a:r>
            <a:endParaRPr lang="zh-CN" altLang="en-US" b="1" dirty="0"/>
          </a:p>
        </p:txBody>
      </p:sp>
      <p:sp>
        <p:nvSpPr>
          <p:cNvPr id="24" name="矩形 23"/>
          <p:cNvSpPr/>
          <p:nvPr/>
        </p:nvSpPr>
        <p:spPr>
          <a:xfrm>
            <a:off x="7568869" y="4570868"/>
            <a:ext cx="3861460" cy="789445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</a:t>
            </a:r>
            <a:r>
              <a:rPr lang="zh-CN" altLang="en-US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字体等</a:t>
            </a: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进行修改。建议正文</a:t>
            </a:r>
            <a:r>
              <a:rPr lang="en-US" altLang="zh-CN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2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</p:spTree>
    <p:extLst>
      <p:ext uri="{BB962C8B-B14F-4D97-AF65-F5344CB8AC3E}">
        <p14:creationId xmlns:p14="http://schemas.microsoft.com/office/powerpoint/2010/main" val="1811385532"/>
      </p:ext>
    </p:extLst>
  </p:cSld>
  <p:clrMapOvr>
    <a:masterClrMapping/>
  </p:clrMapOvr>
  <p:transition spd="slow"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67050" y="0"/>
            <a:ext cx="912495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2543174" y="564615"/>
            <a:ext cx="1279618" cy="1481182"/>
            <a:chOff x="2543174" y="564615"/>
            <a:chExt cx="1279618" cy="1481182"/>
          </a:xfrm>
        </p:grpSpPr>
        <p:sp>
          <p:nvSpPr>
            <p:cNvPr id="5" name="矩形 4"/>
            <p:cNvSpPr/>
            <p:nvPr/>
          </p:nvSpPr>
          <p:spPr>
            <a:xfrm rot="2705224">
              <a:off x="2543174" y="781051"/>
              <a:ext cx="1047750" cy="10477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3067050" y="564615"/>
              <a:ext cx="740311" cy="740311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H="1">
              <a:off x="3066492" y="1290638"/>
              <a:ext cx="756300" cy="755159"/>
            </a:xfrm>
            <a:prstGeom prst="line">
              <a:avLst/>
            </a:prstGeom>
            <a:ln w="38100">
              <a:solidFill>
                <a:schemeClr val="tx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文本框 7"/>
          <p:cNvSpPr txBox="1"/>
          <p:nvPr/>
        </p:nvSpPr>
        <p:spPr>
          <a:xfrm>
            <a:off x="2706455" y="683756"/>
            <a:ext cx="684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/>
              <a:t>1</a:t>
            </a:r>
            <a:endParaRPr lang="zh-CN" altLang="en-US" sz="7200" b="1" dirty="0"/>
          </a:p>
        </p:txBody>
      </p:sp>
      <p:grpSp>
        <p:nvGrpSpPr>
          <p:cNvPr id="2" name="组合 1"/>
          <p:cNvGrpSpPr/>
          <p:nvPr/>
        </p:nvGrpSpPr>
        <p:grpSpPr>
          <a:xfrm>
            <a:off x="1357570" y="2550141"/>
            <a:ext cx="1761380" cy="1572585"/>
            <a:chOff x="1357570" y="2550141"/>
            <a:chExt cx="1761380" cy="1572585"/>
          </a:xfrm>
        </p:grpSpPr>
        <p:sp>
          <p:nvSpPr>
            <p:cNvPr id="9" name="矩形 8"/>
            <p:cNvSpPr/>
            <p:nvPr/>
          </p:nvSpPr>
          <p:spPr>
            <a:xfrm rot="2705224">
              <a:off x="1546366" y="2550142"/>
              <a:ext cx="1572584" cy="1572584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rot="2705224">
              <a:off x="1357570" y="2550141"/>
              <a:ext cx="1572584" cy="1572584"/>
            </a:xfrm>
            <a:prstGeom prst="rect">
              <a:avLst/>
            </a:pr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rot="2705224">
              <a:off x="1451968" y="2550142"/>
              <a:ext cx="1572584" cy="157258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554583" y="2880030"/>
              <a:ext cx="151190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点击此处</a:t>
              </a:r>
              <a:endPara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添加标题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42" name="组合 141"/>
          <p:cNvGrpSpPr/>
          <p:nvPr/>
        </p:nvGrpSpPr>
        <p:grpSpPr>
          <a:xfrm rot="5400000">
            <a:off x="6662613" y="1419226"/>
            <a:ext cx="2672691" cy="2672691"/>
            <a:chOff x="3543550" y="3807210"/>
            <a:chExt cx="2700000" cy="2700000"/>
          </a:xfrm>
        </p:grpSpPr>
        <p:sp>
          <p:nvSpPr>
            <p:cNvPr id="143" name="弧形 142"/>
            <p:cNvSpPr/>
            <p:nvPr/>
          </p:nvSpPr>
          <p:spPr>
            <a:xfrm>
              <a:off x="4083550" y="4347210"/>
              <a:ext cx="1620000" cy="1620000"/>
            </a:xfrm>
            <a:prstGeom prst="arc">
              <a:avLst>
                <a:gd name="adj1" fmla="val 21305814"/>
                <a:gd name="adj2" fmla="val 19486591"/>
              </a:avLst>
            </a:prstGeom>
            <a:noFill/>
            <a:ln w="158750" cap="flat" cmpd="sng" algn="ctr">
              <a:solidFill>
                <a:schemeClr val="tx2">
                  <a:lumMod val="40000"/>
                  <a:lumOff val="6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4" name="弧形 143"/>
            <p:cNvSpPr/>
            <p:nvPr/>
          </p:nvSpPr>
          <p:spPr>
            <a:xfrm>
              <a:off x="3903550" y="4167210"/>
              <a:ext cx="1980000" cy="1980000"/>
            </a:xfrm>
            <a:prstGeom prst="arc">
              <a:avLst>
                <a:gd name="adj1" fmla="val 21305814"/>
                <a:gd name="adj2" fmla="val 16253894"/>
              </a:avLst>
            </a:prstGeom>
            <a:noFill/>
            <a:ln w="158750" cap="flat" cmpd="sng" algn="ctr">
              <a:solidFill>
                <a:schemeClr val="tx2">
                  <a:lumMod val="60000"/>
                  <a:lumOff val="4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5" name="弧形 144"/>
            <p:cNvSpPr/>
            <p:nvPr/>
          </p:nvSpPr>
          <p:spPr>
            <a:xfrm>
              <a:off x="3723550" y="3987210"/>
              <a:ext cx="2340000" cy="2340000"/>
            </a:xfrm>
            <a:prstGeom prst="arc">
              <a:avLst>
                <a:gd name="adj1" fmla="val 21305814"/>
                <a:gd name="adj2" fmla="val 12240847"/>
              </a:avLst>
            </a:prstGeom>
            <a:noFill/>
            <a:ln w="158750" cap="flat" cmpd="sng" algn="ctr">
              <a:solidFill>
                <a:schemeClr val="tx2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6" name="弧形 145"/>
            <p:cNvSpPr/>
            <p:nvPr/>
          </p:nvSpPr>
          <p:spPr>
            <a:xfrm>
              <a:off x="3543550" y="3807210"/>
              <a:ext cx="2700000" cy="2700000"/>
            </a:xfrm>
            <a:prstGeom prst="arc">
              <a:avLst>
                <a:gd name="adj1" fmla="val 21305814"/>
                <a:gd name="adj2" fmla="val 9855339"/>
              </a:avLst>
            </a:prstGeom>
            <a:noFill/>
            <a:ln w="158750" cap="flat" cmpd="sng" algn="ctr">
              <a:solidFill>
                <a:schemeClr val="tx2">
                  <a:lumMod val="50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endParaRPr>
            </a:p>
          </p:txBody>
        </p:sp>
      </p:grpSp>
      <p:grpSp>
        <p:nvGrpSpPr>
          <p:cNvPr id="147" name="组合 146"/>
          <p:cNvGrpSpPr/>
          <p:nvPr/>
        </p:nvGrpSpPr>
        <p:grpSpPr>
          <a:xfrm>
            <a:off x="5307159" y="1176671"/>
            <a:ext cx="1615698" cy="744849"/>
            <a:chOff x="2735177" y="1375558"/>
            <a:chExt cx="2154264" cy="993132"/>
          </a:xfrm>
        </p:grpSpPr>
        <p:sp>
          <p:nvSpPr>
            <p:cNvPr id="151" name="任意多边形 150"/>
            <p:cNvSpPr/>
            <p:nvPr/>
          </p:nvSpPr>
          <p:spPr>
            <a:xfrm>
              <a:off x="2735177" y="1903741"/>
              <a:ext cx="2154264" cy="464949"/>
            </a:xfrm>
            <a:custGeom>
              <a:avLst/>
              <a:gdLst>
                <a:gd name="connsiteX0" fmla="*/ 2154264 w 2154264"/>
                <a:gd name="connsiteY0" fmla="*/ 464949 h 464949"/>
                <a:gd name="connsiteX1" fmla="*/ 1704813 w 2154264"/>
                <a:gd name="connsiteY1" fmla="*/ 0 h 464949"/>
                <a:gd name="connsiteX2" fmla="*/ 0 w 2154264"/>
                <a:gd name="connsiteY2" fmla="*/ 0 h 464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54264" h="464949">
                  <a:moveTo>
                    <a:pt x="2154264" y="464949"/>
                  </a:moveTo>
                  <a:lnTo>
                    <a:pt x="1704813" y="0"/>
                  </a:lnTo>
                  <a:lnTo>
                    <a:pt x="0" y="0"/>
                  </a:lnTo>
                </a:path>
              </a:pathLst>
            </a:custGeom>
            <a:noFill/>
            <a:ln w="222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ot"/>
              <a:miter lim="800000"/>
              <a:headEnd type="oval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49" name="文本框 148"/>
            <p:cNvSpPr txBox="1"/>
            <p:nvPr/>
          </p:nvSpPr>
          <p:spPr>
            <a:xfrm>
              <a:off x="2758782" y="1375558"/>
              <a:ext cx="866884" cy="553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34%</a:t>
              </a:r>
              <a:endParaRPr kumimoji="0" lang="zh-CN" alt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54" name="组合 153"/>
          <p:cNvGrpSpPr/>
          <p:nvPr/>
        </p:nvGrpSpPr>
        <p:grpSpPr>
          <a:xfrm>
            <a:off x="8306080" y="1026608"/>
            <a:ext cx="1354309" cy="592694"/>
            <a:chOff x="6581339" y="1175474"/>
            <a:chExt cx="1805745" cy="790260"/>
          </a:xfrm>
        </p:grpSpPr>
        <p:sp>
          <p:nvSpPr>
            <p:cNvPr id="155" name="任意多边形 154"/>
            <p:cNvSpPr/>
            <p:nvPr/>
          </p:nvSpPr>
          <p:spPr>
            <a:xfrm>
              <a:off x="6581339" y="1686764"/>
              <a:ext cx="1720312" cy="278970"/>
            </a:xfrm>
            <a:custGeom>
              <a:avLst/>
              <a:gdLst>
                <a:gd name="connsiteX0" fmla="*/ 0 w 1720312"/>
                <a:gd name="connsiteY0" fmla="*/ 278970 h 278970"/>
                <a:gd name="connsiteX1" fmla="*/ 278970 w 1720312"/>
                <a:gd name="connsiteY1" fmla="*/ 0 h 278970"/>
                <a:gd name="connsiteX2" fmla="*/ 1720312 w 1720312"/>
                <a:gd name="connsiteY2" fmla="*/ 0 h 278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20312" h="278970">
                  <a:moveTo>
                    <a:pt x="0" y="278970"/>
                  </a:moveTo>
                  <a:lnTo>
                    <a:pt x="278970" y="0"/>
                  </a:lnTo>
                  <a:lnTo>
                    <a:pt x="1720312" y="0"/>
                  </a:lnTo>
                </a:path>
              </a:pathLst>
            </a:custGeom>
            <a:noFill/>
            <a:ln w="222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ot"/>
              <a:miter lim="800000"/>
              <a:headEnd type="oval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58" name="文本框 157"/>
            <p:cNvSpPr txBox="1"/>
            <p:nvPr/>
          </p:nvSpPr>
          <p:spPr>
            <a:xfrm>
              <a:off x="7520200" y="1175474"/>
              <a:ext cx="86688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55%</a:t>
              </a:r>
              <a:endParaRPr kumimoji="0" lang="zh-CN" alt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61" name="组合 160"/>
          <p:cNvGrpSpPr/>
          <p:nvPr/>
        </p:nvGrpSpPr>
        <p:grpSpPr>
          <a:xfrm>
            <a:off x="6000666" y="3303116"/>
            <a:ext cx="1234330" cy="415498"/>
            <a:chOff x="3507453" y="4210819"/>
            <a:chExt cx="1645773" cy="553998"/>
          </a:xfrm>
        </p:grpSpPr>
        <p:sp>
          <p:nvSpPr>
            <p:cNvPr id="163" name="任意多边形 162"/>
            <p:cNvSpPr/>
            <p:nvPr/>
          </p:nvSpPr>
          <p:spPr>
            <a:xfrm flipH="1">
              <a:off x="3512407" y="4353305"/>
              <a:ext cx="1640819" cy="387457"/>
            </a:xfrm>
            <a:custGeom>
              <a:avLst/>
              <a:gdLst>
                <a:gd name="connsiteX0" fmla="*/ 0 w 1844299"/>
                <a:gd name="connsiteY0" fmla="*/ 0 h 387457"/>
                <a:gd name="connsiteX1" fmla="*/ 402956 w 1844299"/>
                <a:gd name="connsiteY1" fmla="*/ 387457 h 387457"/>
                <a:gd name="connsiteX2" fmla="*/ 1844299 w 1844299"/>
                <a:gd name="connsiteY2" fmla="*/ 387457 h 3874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44299" h="387457">
                  <a:moveTo>
                    <a:pt x="0" y="0"/>
                  </a:moveTo>
                  <a:lnTo>
                    <a:pt x="402956" y="387457"/>
                  </a:lnTo>
                  <a:lnTo>
                    <a:pt x="1844299" y="387457"/>
                  </a:lnTo>
                </a:path>
              </a:pathLst>
            </a:custGeom>
            <a:noFill/>
            <a:ln w="222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ot"/>
              <a:miter lim="800000"/>
              <a:headEnd type="oval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64" name="文本框 163"/>
            <p:cNvSpPr txBox="1"/>
            <p:nvPr/>
          </p:nvSpPr>
          <p:spPr>
            <a:xfrm>
              <a:off x="3507453" y="4210819"/>
              <a:ext cx="86688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67%</a:t>
              </a:r>
              <a:endParaRPr kumimoji="0" lang="zh-CN" alt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167" name="组合 166"/>
          <p:cNvGrpSpPr/>
          <p:nvPr/>
        </p:nvGrpSpPr>
        <p:grpSpPr>
          <a:xfrm>
            <a:off x="8734824" y="3075837"/>
            <a:ext cx="1355297" cy="423484"/>
            <a:chOff x="7152998" y="3907785"/>
            <a:chExt cx="1807062" cy="564646"/>
          </a:xfrm>
        </p:grpSpPr>
        <p:sp>
          <p:nvSpPr>
            <p:cNvPr id="169" name="任意多边形 168"/>
            <p:cNvSpPr/>
            <p:nvPr/>
          </p:nvSpPr>
          <p:spPr>
            <a:xfrm>
              <a:off x="7152998" y="3907785"/>
              <a:ext cx="1797803" cy="526942"/>
            </a:xfrm>
            <a:custGeom>
              <a:avLst/>
              <a:gdLst>
                <a:gd name="connsiteX0" fmla="*/ 0 w 1797803"/>
                <a:gd name="connsiteY0" fmla="*/ 0 h 526942"/>
                <a:gd name="connsiteX1" fmla="*/ 526942 w 1797803"/>
                <a:gd name="connsiteY1" fmla="*/ 526942 h 526942"/>
                <a:gd name="connsiteX2" fmla="*/ 1797803 w 1797803"/>
                <a:gd name="connsiteY2" fmla="*/ 526942 h 526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97803" h="526942">
                  <a:moveTo>
                    <a:pt x="0" y="0"/>
                  </a:moveTo>
                  <a:lnTo>
                    <a:pt x="526942" y="526942"/>
                  </a:lnTo>
                  <a:lnTo>
                    <a:pt x="1797803" y="526942"/>
                  </a:lnTo>
                </a:path>
              </a:pathLst>
            </a:custGeom>
            <a:noFill/>
            <a:ln w="22225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ysDot"/>
              <a:miter lim="800000"/>
              <a:headEnd type="oval"/>
              <a:tailEnd type="oval"/>
            </a:ln>
            <a:effectLst/>
          </p:spPr>
          <p:txBody>
            <a:bodyPr rtlCol="0" anchor="ctr"/>
            <a:lstStyle/>
            <a:p>
              <a:pPr marL="0" marR="0" lvl="0" indent="0" algn="ctr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4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  <a:cs typeface="+mn-cs"/>
              </a:endParaRPr>
            </a:p>
          </p:txBody>
        </p:sp>
        <p:sp>
          <p:nvSpPr>
            <p:cNvPr id="170" name="文本框 169"/>
            <p:cNvSpPr txBox="1"/>
            <p:nvPr/>
          </p:nvSpPr>
          <p:spPr>
            <a:xfrm>
              <a:off x="8093176" y="3918433"/>
              <a:ext cx="866884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685783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zh-CN" sz="21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</a:rPr>
                <a:t>87%</a:t>
              </a:r>
              <a:endParaRPr kumimoji="0" lang="zh-CN" altLang="en-US" sz="2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74" name="矩形 173"/>
          <p:cNvSpPr/>
          <p:nvPr/>
        </p:nvSpPr>
        <p:spPr>
          <a:xfrm>
            <a:off x="3905713" y="1707667"/>
            <a:ext cx="2577965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175" name="文本框 174"/>
          <p:cNvSpPr txBox="1"/>
          <p:nvPr/>
        </p:nvSpPr>
        <p:spPr>
          <a:xfrm>
            <a:off x="3905712" y="1451257"/>
            <a:ext cx="13519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177" name="矩形 176"/>
          <p:cNvSpPr/>
          <p:nvPr/>
        </p:nvSpPr>
        <p:spPr>
          <a:xfrm>
            <a:off x="4058231" y="3781300"/>
            <a:ext cx="263178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178" name="文本框 177"/>
          <p:cNvSpPr txBox="1"/>
          <p:nvPr/>
        </p:nvSpPr>
        <p:spPr>
          <a:xfrm>
            <a:off x="4058230" y="3524890"/>
            <a:ext cx="1351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180" name="矩形 179"/>
          <p:cNvSpPr/>
          <p:nvPr/>
        </p:nvSpPr>
        <p:spPr>
          <a:xfrm>
            <a:off x="9218607" y="1707667"/>
            <a:ext cx="254003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181" name="文本框 180"/>
          <p:cNvSpPr txBox="1"/>
          <p:nvPr/>
        </p:nvSpPr>
        <p:spPr>
          <a:xfrm>
            <a:off x="9218606" y="1451257"/>
            <a:ext cx="1351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183" name="矩形 182"/>
          <p:cNvSpPr/>
          <p:nvPr/>
        </p:nvSpPr>
        <p:spPr>
          <a:xfrm>
            <a:off x="9548191" y="3798121"/>
            <a:ext cx="2531144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</a:endParaRPr>
          </a:p>
        </p:txBody>
      </p:sp>
      <p:sp>
        <p:nvSpPr>
          <p:cNvPr id="184" name="文本框 183"/>
          <p:cNvSpPr txBox="1"/>
          <p:nvPr/>
        </p:nvSpPr>
        <p:spPr>
          <a:xfrm>
            <a:off x="9548190" y="3541711"/>
            <a:ext cx="13519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0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TEXT</a:t>
            </a:r>
          </a:p>
        </p:txBody>
      </p:sp>
      <p:sp>
        <p:nvSpPr>
          <p:cNvPr id="185" name="矩形 184"/>
          <p:cNvSpPr/>
          <p:nvPr/>
        </p:nvSpPr>
        <p:spPr>
          <a:xfrm>
            <a:off x="3975310" y="5028834"/>
            <a:ext cx="7553087" cy="1162239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09780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2" name="矩形 1"/>
            <p:cNvSpPr/>
            <p:nvPr/>
          </p:nvSpPr>
          <p:spPr>
            <a:xfrm>
              <a:off x="3067050" y="0"/>
              <a:ext cx="912495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流程图: 手动输入 4"/>
            <p:cNvSpPr/>
            <p:nvPr/>
          </p:nvSpPr>
          <p:spPr>
            <a:xfrm>
              <a:off x="0" y="0"/>
              <a:ext cx="3067050" cy="6858000"/>
            </a:xfrm>
            <a:prstGeom prst="flowChartManualInpu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506856" y="0"/>
            <a:ext cx="6844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dirty="0" smtClean="0">
                <a:solidFill>
                  <a:schemeClr val="bg1"/>
                </a:solidFill>
              </a:rPr>
              <a:t>3</a:t>
            </a:r>
            <a:endParaRPr lang="zh-CN" altLang="en-US" sz="7200" b="1" dirty="0">
              <a:solidFill>
                <a:schemeClr val="bg1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91302" y="1714500"/>
            <a:ext cx="5895324" cy="3505200"/>
          </a:xfrm>
          <a:prstGeom prst="rect">
            <a:avLst/>
          </a:prstGeom>
          <a:blipFill rotWithShape="1">
            <a:blip r:embed="rId2"/>
            <a:srcRect/>
            <a:stretch>
              <a:fillRect t="-12181" b="-16879"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086627" y="1714500"/>
            <a:ext cx="3943324" cy="35052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7212155" y="2057400"/>
            <a:ext cx="3438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7212155" y="2642175"/>
            <a:ext cx="3438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7312168" y="3209419"/>
            <a:ext cx="33004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7312168" y="3423679"/>
            <a:ext cx="3494314" cy="1391262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kumimoji="1"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191302" y="5349736"/>
            <a:ext cx="9838649" cy="909478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14</a:t>
            </a: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</a:t>
            </a:r>
            <a:r>
              <a:rPr lang="zh-CN" altLang="en-US" sz="1400" dirty="0" smtClean="0">
                <a:solidFill>
                  <a:schemeClr val="tx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400" dirty="0">
              <a:solidFill>
                <a:schemeClr val="tx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527420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8661631" y="1132708"/>
            <a:ext cx="2033895" cy="2033895"/>
          </a:xfrm>
          <a:prstGeom prst="ellipse">
            <a:avLst/>
          </a:prstGeom>
          <a:blipFill rotWithShape="1">
            <a:blip r:embed="rId2"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75" r="21875"/>
          <a:stretch/>
        </p:blipFill>
        <p:spPr>
          <a:xfrm>
            <a:off x="1970626" y="1181100"/>
            <a:ext cx="5010150" cy="5010150"/>
          </a:xfrm>
          <a:prstGeom prst="ellipse">
            <a:avLst/>
          </a:prstGeom>
        </p:spPr>
      </p:pic>
      <p:grpSp>
        <p:nvGrpSpPr>
          <p:cNvPr id="7" name="组合 6"/>
          <p:cNvGrpSpPr/>
          <p:nvPr/>
        </p:nvGrpSpPr>
        <p:grpSpPr>
          <a:xfrm>
            <a:off x="5723476" y="2228850"/>
            <a:ext cx="4057650" cy="3962400"/>
            <a:chOff x="5429250" y="1962150"/>
            <a:chExt cx="4057650" cy="3962400"/>
          </a:xfrm>
        </p:grpSpPr>
        <p:sp>
          <p:nvSpPr>
            <p:cNvPr id="5" name="椭圆 4"/>
            <p:cNvSpPr/>
            <p:nvPr/>
          </p:nvSpPr>
          <p:spPr>
            <a:xfrm>
              <a:off x="5600700" y="1962150"/>
              <a:ext cx="3886200" cy="3886200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5429250" y="2038350"/>
              <a:ext cx="3886200" cy="38862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3447001" y="1107326"/>
            <a:ext cx="226695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500" dirty="0" smtClean="0">
                <a:solidFill>
                  <a:schemeClr val="bg1"/>
                </a:solidFill>
              </a:rPr>
              <a:t>89</a:t>
            </a:r>
            <a:r>
              <a:rPr lang="en-US" altLang="zh-CN" sz="6600" dirty="0" smtClean="0">
                <a:solidFill>
                  <a:schemeClr val="bg1"/>
                </a:solidFill>
              </a:rPr>
              <a:t>%</a:t>
            </a:r>
            <a:endParaRPr lang="zh-CN" altLang="en-US" sz="6600" dirty="0">
              <a:solidFill>
                <a:schemeClr val="bg1"/>
              </a:solidFill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2744148" y="3686175"/>
            <a:ext cx="2667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2744148" y="3914596"/>
            <a:ext cx="2807878" cy="1469631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13" name="Freeform 218"/>
          <p:cNvSpPr>
            <a:spLocks/>
          </p:cNvSpPr>
          <p:nvPr/>
        </p:nvSpPr>
        <p:spPr bwMode="auto">
          <a:xfrm>
            <a:off x="3885151" y="2822755"/>
            <a:ext cx="752475" cy="737040"/>
          </a:xfrm>
          <a:custGeom>
            <a:avLst/>
            <a:gdLst/>
            <a:ahLst/>
            <a:cxnLst>
              <a:cxn ang="0">
                <a:pos x="322" y="248"/>
              </a:cxn>
              <a:cxn ang="0">
                <a:pos x="296" y="254"/>
              </a:cxn>
              <a:cxn ang="0">
                <a:pos x="274" y="270"/>
              </a:cxn>
              <a:cxn ang="0">
                <a:pos x="132" y="200"/>
              </a:cxn>
              <a:cxn ang="0">
                <a:pos x="134" y="190"/>
              </a:cxn>
              <a:cxn ang="0">
                <a:pos x="274" y="112"/>
              </a:cxn>
              <a:cxn ang="0">
                <a:pos x="284" y="120"/>
              </a:cxn>
              <a:cxn ang="0">
                <a:pos x="308" y="132"/>
              </a:cxn>
              <a:cxn ang="0">
                <a:pos x="322" y="132"/>
              </a:cxn>
              <a:cxn ang="0">
                <a:pos x="348" y="128"/>
              </a:cxn>
              <a:cxn ang="0">
                <a:pos x="370" y="112"/>
              </a:cxn>
              <a:cxn ang="0">
                <a:pos x="384" y="92"/>
              </a:cxn>
              <a:cxn ang="0">
                <a:pos x="390" y="66"/>
              </a:cxn>
              <a:cxn ang="0">
                <a:pos x="388" y="52"/>
              </a:cxn>
              <a:cxn ang="0">
                <a:pos x="378" y="28"/>
              </a:cxn>
              <a:cxn ang="0">
                <a:pos x="360" y="10"/>
              </a:cxn>
              <a:cxn ang="0">
                <a:pos x="336" y="0"/>
              </a:cxn>
              <a:cxn ang="0">
                <a:pos x="322" y="0"/>
              </a:cxn>
              <a:cxn ang="0">
                <a:pos x="296" y="4"/>
              </a:cxn>
              <a:cxn ang="0">
                <a:pos x="276" y="18"/>
              </a:cxn>
              <a:cxn ang="0">
                <a:pos x="262" y="40"/>
              </a:cxn>
              <a:cxn ang="0">
                <a:pos x="256" y="66"/>
              </a:cxn>
              <a:cxn ang="0">
                <a:pos x="256" y="76"/>
              </a:cxn>
              <a:cxn ang="0">
                <a:pos x="116" y="144"/>
              </a:cxn>
              <a:cxn ang="0">
                <a:pos x="94" y="128"/>
              </a:cxn>
              <a:cxn ang="0">
                <a:pos x="66" y="124"/>
              </a:cxn>
              <a:cxn ang="0">
                <a:pos x="54" y="124"/>
              </a:cxn>
              <a:cxn ang="0">
                <a:pos x="30" y="134"/>
              </a:cxn>
              <a:cxn ang="0">
                <a:pos x="12" y="152"/>
              </a:cxn>
              <a:cxn ang="0">
                <a:pos x="2" y="176"/>
              </a:cxn>
              <a:cxn ang="0">
                <a:pos x="0" y="190"/>
              </a:cxn>
              <a:cxn ang="0">
                <a:pos x="6" y="216"/>
              </a:cxn>
              <a:cxn ang="0">
                <a:pos x="20" y="238"/>
              </a:cxn>
              <a:cxn ang="0">
                <a:pos x="40" y="252"/>
              </a:cxn>
              <a:cxn ang="0">
                <a:pos x="66" y="256"/>
              </a:cxn>
              <a:cxn ang="0">
                <a:pos x="80" y="256"/>
              </a:cxn>
              <a:cxn ang="0">
                <a:pos x="104" y="244"/>
              </a:cxn>
              <a:cxn ang="0">
                <a:pos x="256" y="306"/>
              </a:cxn>
              <a:cxn ang="0">
                <a:pos x="256" y="316"/>
              </a:cxn>
              <a:cxn ang="0">
                <a:pos x="258" y="328"/>
              </a:cxn>
              <a:cxn ang="0">
                <a:pos x="268" y="352"/>
              </a:cxn>
              <a:cxn ang="0">
                <a:pos x="286" y="370"/>
              </a:cxn>
              <a:cxn ang="0">
                <a:pos x="310" y="380"/>
              </a:cxn>
              <a:cxn ang="0">
                <a:pos x="322" y="382"/>
              </a:cxn>
              <a:cxn ang="0">
                <a:pos x="348" y="376"/>
              </a:cxn>
              <a:cxn ang="0">
                <a:pos x="370" y="362"/>
              </a:cxn>
              <a:cxn ang="0">
                <a:pos x="384" y="342"/>
              </a:cxn>
              <a:cxn ang="0">
                <a:pos x="390" y="316"/>
              </a:cxn>
              <a:cxn ang="0">
                <a:pos x="388" y="302"/>
              </a:cxn>
              <a:cxn ang="0">
                <a:pos x="378" y="278"/>
              </a:cxn>
              <a:cxn ang="0">
                <a:pos x="360" y="260"/>
              </a:cxn>
              <a:cxn ang="0">
                <a:pos x="336" y="250"/>
              </a:cxn>
              <a:cxn ang="0">
                <a:pos x="322" y="248"/>
              </a:cxn>
            </a:cxnLst>
            <a:rect l="0" t="0" r="r" b="b"/>
            <a:pathLst>
              <a:path w="390" h="382">
                <a:moveTo>
                  <a:pt x="322" y="248"/>
                </a:moveTo>
                <a:lnTo>
                  <a:pt x="322" y="248"/>
                </a:lnTo>
                <a:lnTo>
                  <a:pt x="308" y="250"/>
                </a:lnTo>
                <a:lnTo>
                  <a:pt x="296" y="254"/>
                </a:lnTo>
                <a:lnTo>
                  <a:pt x="284" y="260"/>
                </a:lnTo>
                <a:lnTo>
                  <a:pt x="274" y="270"/>
                </a:lnTo>
                <a:lnTo>
                  <a:pt x="132" y="200"/>
                </a:lnTo>
                <a:lnTo>
                  <a:pt x="132" y="200"/>
                </a:lnTo>
                <a:lnTo>
                  <a:pt x="134" y="190"/>
                </a:lnTo>
                <a:lnTo>
                  <a:pt x="134" y="190"/>
                </a:lnTo>
                <a:lnTo>
                  <a:pt x="132" y="180"/>
                </a:lnTo>
                <a:lnTo>
                  <a:pt x="274" y="112"/>
                </a:lnTo>
                <a:lnTo>
                  <a:pt x="274" y="112"/>
                </a:lnTo>
                <a:lnTo>
                  <a:pt x="284" y="120"/>
                </a:lnTo>
                <a:lnTo>
                  <a:pt x="296" y="126"/>
                </a:lnTo>
                <a:lnTo>
                  <a:pt x="308" y="132"/>
                </a:lnTo>
                <a:lnTo>
                  <a:pt x="322" y="132"/>
                </a:lnTo>
                <a:lnTo>
                  <a:pt x="322" y="132"/>
                </a:lnTo>
                <a:lnTo>
                  <a:pt x="336" y="132"/>
                </a:lnTo>
                <a:lnTo>
                  <a:pt x="348" y="128"/>
                </a:lnTo>
                <a:lnTo>
                  <a:pt x="360" y="122"/>
                </a:lnTo>
                <a:lnTo>
                  <a:pt x="370" y="112"/>
                </a:lnTo>
                <a:lnTo>
                  <a:pt x="378" y="104"/>
                </a:lnTo>
                <a:lnTo>
                  <a:pt x="384" y="92"/>
                </a:lnTo>
                <a:lnTo>
                  <a:pt x="388" y="80"/>
                </a:lnTo>
                <a:lnTo>
                  <a:pt x="390" y="66"/>
                </a:lnTo>
                <a:lnTo>
                  <a:pt x="390" y="66"/>
                </a:lnTo>
                <a:lnTo>
                  <a:pt x="388" y="52"/>
                </a:lnTo>
                <a:lnTo>
                  <a:pt x="384" y="40"/>
                </a:lnTo>
                <a:lnTo>
                  <a:pt x="378" y="28"/>
                </a:lnTo>
                <a:lnTo>
                  <a:pt x="370" y="18"/>
                </a:lnTo>
                <a:lnTo>
                  <a:pt x="360" y="10"/>
                </a:lnTo>
                <a:lnTo>
                  <a:pt x="348" y="4"/>
                </a:lnTo>
                <a:lnTo>
                  <a:pt x="336" y="0"/>
                </a:lnTo>
                <a:lnTo>
                  <a:pt x="322" y="0"/>
                </a:lnTo>
                <a:lnTo>
                  <a:pt x="322" y="0"/>
                </a:lnTo>
                <a:lnTo>
                  <a:pt x="310" y="0"/>
                </a:lnTo>
                <a:lnTo>
                  <a:pt x="296" y="4"/>
                </a:lnTo>
                <a:lnTo>
                  <a:pt x="286" y="10"/>
                </a:lnTo>
                <a:lnTo>
                  <a:pt x="276" y="18"/>
                </a:lnTo>
                <a:lnTo>
                  <a:pt x="268" y="28"/>
                </a:lnTo>
                <a:lnTo>
                  <a:pt x="262" y="40"/>
                </a:lnTo>
                <a:lnTo>
                  <a:pt x="258" y="52"/>
                </a:lnTo>
                <a:lnTo>
                  <a:pt x="256" y="66"/>
                </a:lnTo>
                <a:lnTo>
                  <a:pt x="256" y="66"/>
                </a:lnTo>
                <a:lnTo>
                  <a:pt x="256" y="76"/>
                </a:lnTo>
                <a:lnTo>
                  <a:pt x="116" y="144"/>
                </a:lnTo>
                <a:lnTo>
                  <a:pt x="116" y="144"/>
                </a:lnTo>
                <a:lnTo>
                  <a:pt x="106" y="136"/>
                </a:lnTo>
                <a:lnTo>
                  <a:pt x="94" y="128"/>
                </a:lnTo>
                <a:lnTo>
                  <a:pt x="80" y="124"/>
                </a:lnTo>
                <a:lnTo>
                  <a:pt x="66" y="124"/>
                </a:lnTo>
                <a:lnTo>
                  <a:pt x="66" y="124"/>
                </a:lnTo>
                <a:lnTo>
                  <a:pt x="54" y="124"/>
                </a:lnTo>
                <a:lnTo>
                  <a:pt x="40" y="128"/>
                </a:lnTo>
                <a:lnTo>
                  <a:pt x="30" y="134"/>
                </a:lnTo>
                <a:lnTo>
                  <a:pt x="20" y="142"/>
                </a:lnTo>
                <a:lnTo>
                  <a:pt x="12" y="152"/>
                </a:lnTo>
                <a:lnTo>
                  <a:pt x="6" y="164"/>
                </a:lnTo>
                <a:lnTo>
                  <a:pt x="2" y="176"/>
                </a:lnTo>
                <a:lnTo>
                  <a:pt x="0" y="190"/>
                </a:lnTo>
                <a:lnTo>
                  <a:pt x="0" y="190"/>
                </a:lnTo>
                <a:lnTo>
                  <a:pt x="2" y="204"/>
                </a:lnTo>
                <a:lnTo>
                  <a:pt x="6" y="216"/>
                </a:lnTo>
                <a:lnTo>
                  <a:pt x="12" y="228"/>
                </a:lnTo>
                <a:lnTo>
                  <a:pt x="20" y="238"/>
                </a:lnTo>
                <a:lnTo>
                  <a:pt x="30" y="246"/>
                </a:lnTo>
                <a:lnTo>
                  <a:pt x="40" y="252"/>
                </a:lnTo>
                <a:lnTo>
                  <a:pt x="54" y="256"/>
                </a:lnTo>
                <a:lnTo>
                  <a:pt x="66" y="256"/>
                </a:lnTo>
                <a:lnTo>
                  <a:pt x="66" y="256"/>
                </a:lnTo>
                <a:lnTo>
                  <a:pt x="80" y="256"/>
                </a:lnTo>
                <a:lnTo>
                  <a:pt x="94" y="252"/>
                </a:lnTo>
                <a:lnTo>
                  <a:pt x="104" y="244"/>
                </a:lnTo>
                <a:lnTo>
                  <a:pt x="114" y="236"/>
                </a:lnTo>
                <a:lnTo>
                  <a:pt x="256" y="306"/>
                </a:lnTo>
                <a:lnTo>
                  <a:pt x="256" y="306"/>
                </a:lnTo>
                <a:lnTo>
                  <a:pt x="256" y="316"/>
                </a:lnTo>
                <a:lnTo>
                  <a:pt x="256" y="316"/>
                </a:lnTo>
                <a:lnTo>
                  <a:pt x="258" y="328"/>
                </a:lnTo>
                <a:lnTo>
                  <a:pt x="262" y="342"/>
                </a:lnTo>
                <a:lnTo>
                  <a:pt x="268" y="352"/>
                </a:lnTo>
                <a:lnTo>
                  <a:pt x="276" y="362"/>
                </a:lnTo>
                <a:lnTo>
                  <a:pt x="286" y="370"/>
                </a:lnTo>
                <a:lnTo>
                  <a:pt x="296" y="376"/>
                </a:lnTo>
                <a:lnTo>
                  <a:pt x="310" y="380"/>
                </a:lnTo>
                <a:lnTo>
                  <a:pt x="322" y="382"/>
                </a:lnTo>
                <a:lnTo>
                  <a:pt x="322" y="382"/>
                </a:lnTo>
                <a:lnTo>
                  <a:pt x="336" y="380"/>
                </a:lnTo>
                <a:lnTo>
                  <a:pt x="348" y="376"/>
                </a:lnTo>
                <a:lnTo>
                  <a:pt x="360" y="370"/>
                </a:lnTo>
                <a:lnTo>
                  <a:pt x="370" y="362"/>
                </a:lnTo>
                <a:lnTo>
                  <a:pt x="378" y="352"/>
                </a:lnTo>
                <a:lnTo>
                  <a:pt x="384" y="342"/>
                </a:lnTo>
                <a:lnTo>
                  <a:pt x="388" y="328"/>
                </a:lnTo>
                <a:lnTo>
                  <a:pt x="390" y="316"/>
                </a:lnTo>
                <a:lnTo>
                  <a:pt x="390" y="316"/>
                </a:lnTo>
                <a:lnTo>
                  <a:pt x="388" y="302"/>
                </a:lnTo>
                <a:lnTo>
                  <a:pt x="384" y="290"/>
                </a:lnTo>
                <a:lnTo>
                  <a:pt x="378" y="278"/>
                </a:lnTo>
                <a:lnTo>
                  <a:pt x="370" y="268"/>
                </a:lnTo>
                <a:lnTo>
                  <a:pt x="360" y="260"/>
                </a:lnTo>
                <a:lnTo>
                  <a:pt x="348" y="254"/>
                </a:lnTo>
                <a:lnTo>
                  <a:pt x="336" y="250"/>
                </a:lnTo>
                <a:lnTo>
                  <a:pt x="322" y="248"/>
                </a:lnTo>
                <a:lnTo>
                  <a:pt x="322" y="24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028401" y="2333357"/>
            <a:ext cx="16287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dirty="0" smtClean="0"/>
              <a:t>64</a:t>
            </a:r>
            <a:r>
              <a:rPr lang="en-US" altLang="zh-CN" sz="4400" dirty="0" smtClean="0"/>
              <a:t>%</a:t>
            </a:r>
            <a:endParaRPr lang="zh-CN" altLang="en-US" sz="4400" dirty="0"/>
          </a:p>
        </p:txBody>
      </p:sp>
      <p:grpSp>
        <p:nvGrpSpPr>
          <p:cNvPr id="15" name="组 3"/>
          <p:cNvGrpSpPr/>
          <p:nvPr/>
        </p:nvGrpSpPr>
        <p:grpSpPr>
          <a:xfrm>
            <a:off x="7287573" y="3429000"/>
            <a:ext cx="704850" cy="666750"/>
            <a:chOff x="4321175" y="111125"/>
            <a:chExt cx="704850" cy="666750"/>
          </a:xfrm>
        </p:grpSpPr>
        <p:sp>
          <p:nvSpPr>
            <p:cNvPr id="16" name="Freeform 34"/>
            <p:cNvSpPr>
              <a:spLocks noEditPoints="1"/>
            </p:cNvSpPr>
            <p:nvPr/>
          </p:nvSpPr>
          <p:spPr bwMode="auto">
            <a:xfrm>
              <a:off x="4321175" y="111125"/>
              <a:ext cx="704850" cy="666750"/>
            </a:xfrm>
            <a:custGeom>
              <a:avLst/>
              <a:gdLst/>
              <a:ahLst/>
              <a:cxnLst>
                <a:cxn ang="0">
                  <a:pos x="444" y="0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36" y="54"/>
                </a:cxn>
                <a:cxn ang="0">
                  <a:pos x="36" y="330"/>
                </a:cxn>
                <a:cxn ang="0">
                  <a:pos x="194" y="330"/>
                </a:cxn>
                <a:cxn ang="0">
                  <a:pos x="194" y="368"/>
                </a:cxn>
                <a:cxn ang="0">
                  <a:pos x="194" y="368"/>
                </a:cxn>
                <a:cxn ang="0">
                  <a:pos x="172" y="374"/>
                </a:cxn>
                <a:cxn ang="0">
                  <a:pos x="154" y="382"/>
                </a:cxn>
                <a:cxn ang="0">
                  <a:pos x="148" y="386"/>
                </a:cxn>
                <a:cxn ang="0">
                  <a:pos x="144" y="392"/>
                </a:cxn>
                <a:cxn ang="0">
                  <a:pos x="140" y="398"/>
                </a:cxn>
                <a:cxn ang="0">
                  <a:pos x="140" y="404"/>
                </a:cxn>
                <a:cxn ang="0">
                  <a:pos x="140" y="404"/>
                </a:cxn>
                <a:cxn ang="0">
                  <a:pos x="142" y="408"/>
                </a:cxn>
                <a:cxn ang="0">
                  <a:pos x="146" y="410"/>
                </a:cxn>
                <a:cxn ang="0">
                  <a:pos x="166" y="416"/>
                </a:cxn>
                <a:cxn ang="0">
                  <a:pos x="192" y="418"/>
                </a:cxn>
                <a:cxn ang="0">
                  <a:pos x="222" y="420"/>
                </a:cxn>
                <a:cxn ang="0">
                  <a:pos x="252" y="418"/>
                </a:cxn>
                <a:cxn ang="0">
                  <a:pos x="278" y="416"/>
                </a:cxn>
                <a:cxn ang="0">
                  <a:pos x="298" y="410"/>
                </a:cxn>
                <a:cxn ang="0">
                  <a:pos x="302" y="408"/>
                </a:cxn>
                <a:cxn ang="0">
                  <a:pos x="304" y="404"/>
                </a:cxn>
                <a:cxn ang="0">
                  <a:pos x="304" y="404"/>
                </a:cxn>
                <a:cxn ang="0">
                  <a:pos x="304" y="398"/>
                </a:cxn>
                <a:cxn ang="0">
                  <a:pos x="300" y="392"/>
                </a:cxn>
                <a:cxn ang="0">
                  <a:pos x="296" y="386"/>
                </a:cxn>
                <a:cxn ang="0">
                  <a:pos x="290" y="382"/>
                </a:cxn>
                <a:cxn ang="0">
                  <a:pos x="272" y="374"/>
                </a:cxn>
                <a:cxn ang="0">
                  <a:pos x="250" y="368"/>
                </a:cxn>
                <a:cxn ang="0">
                  <a:pos x="250" y="330"/>
                </a:cxn>
                <a:cxn ang="0">
                  <a:pos x="408" y="330"/>
                </a:cxn>
                <a:cxn ang="0">
                  <a:pos x="408" y="54"/>
                </a:cxn>
                <a:cxn ang="0">
                  <a:pos x="444" y="54"/>
                </a:cxn>
                <a:cxn ang="0">
                  <a:pos x="444" y="0"/>
                </a:cxn>
                <a:cxn ang="0">
                  <a:pos x="444" y="0"/>
                </a:cxn>
                <a:cxn ang="0">
                  <a:pos x="378" y="300"/>
                </a:cxn>
                <a:cxn ang="0">
                  <a:pos x="66" y="300"/>
                </a:cxn>
                <a:cxn ang="0">
                  <a:pos x="66" y="56"/>
                </a:cxn>
                <a:cxn ang="0">
                  <a:pos x="378" y="56"/>
                </a:cxn>
                <a:cxn ang="0">
                  <a:pos x="378" y="300"/>
                </a:cxn>
                <a:cxn ang="0">
                  <a:pos x="378" y="300"/>
                </a:cxn>
              </a:cxnLst>
              <a:rect l="0" t="0" r="r" b="b"/>
              <a:pathLst>
                <a:path w="444" h="420">
                  <a:moveTo>
                    <a:pt x="444" y="0"/>
                  </a:moveTo>
                  <a:lnTo>
                    <a:pt x="0" y="0"/>
                  </a:lnTo>
                  <a:lnTo>
                    <a:pt x="0" y="54"/>
                  </a:lnTo>
                  <a:lnTo>
                    <a:pt x="36" y="54"/>
                  </a:lnTo>
                  <a:lnTo>
                    <a:pt x="36" y="330"/>
                  </a:lnTo>
                  <a:lnTo>
                    <a:pt x="194" y="330"/>
                  </a:lnTo>
                  <a:lnTo>
                    <a:pt x="194" y="368"/>
                  </a:lnTo>
                  <a:lnTo>
                    <a:pt x="194" y="368"/>
                  </a:lnTo>
                  <a:lnTo>
                    <a:pt x="172" y="374"/>
                  </a:lnTo>
                  <a:lnTo>
                    <a:pt x="154" y="382"/>
                  </a:lnTo>
                  <a:lnTo>
                    <a:pt x="148" y="386"/>
                  </a:lnTo>
                  <a:lnTo>
                    <a:pt x="144" y="392"/>
                  </a:lnTo>
                  <a:lnTo>
                    <a:pt x="140" y="398"/>
                  </a:lnTo>
                  <a:lnTo>
                    <a:pt x="140" y="404"/>
                  </a:lnTo>
                  <a:lnTo>
                    <a:pt x="140" y="404"/>
                  </a:lnTo>
                  <a:lnTo>
                    <a:pt x="142" y="408"/>
                  </a:lnTo>
                  <a:lnTo>
                    <a:pt x="146" y="410"/>
                  </a:lnTo>
                  <a:lnTo>
                    <a:pt x="166" y="416"/>
                  </a:lnTo>
                  <a:lnTo>
                    <a:pt x="192" y="418"/>
                  </a:lnTo>
                  <a:lnTo>
                    <a:pt x="222" y="420"/>
                  </a:lnTo>
                  <a:lnTo>
                    <a:pt x="252" y="418"/>
                  </a:lnTo>
                  <a:lnTo>
                    <a:pt x="278" y="416"/>
                  </a:lnTo>
                  <a:lnTo>
                    <a:pt x="298" y="410"/>
                  </a:lnTo>
                  <a:lnTo>
                    <a:pt x="302" y="408"/>
                  </a:lnTo>
                  <a:lnTo>
                    <a:pt x="304" y="404"/>
                  </a:lnTo>
                  <a:lnTo>
                    <a:pt x="304" y="404"/>
                  </a:lnTo>
                  <a:lnTo>
                    <a:pt x="304" y="398"/>
                  </a:lnTo>
                  <a:lnTo>
                    <a:pt x="300" y="392"/>
                  </a:lnTo>
                  <a:lnTo>
                    <a:pt x="296" y="386"/>
                  </a:lnTo>
                  <a:lnTo>
                    <a:pt x="290" y="382"/>
                  </a:lnTo>
                  <a:lnTo>
                    <a:pt x="272" y="374"/>
                  </a:lnTo>
                  <a:lnTo>
                    <a:pt x="250" y="368"/>
                  </a:lnTo>
                  <a:lnTo>
                    <a:pt x="250" y="330"/>
                  </a:lnTo>
                  <a:lnTo>
                    <a:pt x="408" y="330"/>
                  </a:lnTo>
                  <a:lnTo>
                    <a:pt x="408" y="54"/>
                  </a:lnTo>
                  <a:lnTo>
                    <a:pt x="444" y="54"/>
                  </a:lnTo>
                  <a:lnTo>
                    <a:pt x="444" y="0"/>
                  </a:lnTo>
                  <a:lnTo>
                    <a:pt x="444" y="0"/>
                  </a:lnTo>
                  <a:close/>
                  <a:moveTo>
                    <a:pt x="378" y="300"/>
                  </a:moveTo>
                  <a:lnTo>
                    <a:pt x="66" y="300"/>
                  </a:lnTo>
                  <a:lnTo>
                    <a:pt x="66" y="56"/>
                  </a:lnTo>
                  <a:lnTo>
                    <a:pt x="378" y="56"/>
                  </a:lnTo>
                  <a:lnTo>
                    <a:pt x="378" y="300"/>
                  </a:lnTo>
                  <a:lnTo>
                    <a:pt x="378" y="30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Rectangle 35"/>
            <p:cNvSpPr>
              <a:spLocks noChangeArrowheads="1"/>
            </p:cNvSpPr>
            <p:nvPr/>
          </p:nvSpPr>
          <p:spPr bwMode="auto">
            <a:xfrm>
              <a:off x="4476750" y="276225"/>
              <a:ext cx="139700" cy="14287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Rectangle 36"/>
            <p:cNvSpPr>
              <a:spLocks noChangeArrowheads="1"/>
            </p:cNvSpPr>
            <p:nvPr/>
          </p:nvSpPr>
          <p:spPr bwMode="auto">
            <a:xfrm>
              <a:off x="4667250" y="276225"/>
              <a:ext cx="203200" cy="508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Rectangle 37"/>
            <p:cNvSpPr>
              <a:spLocks noChangeArrowheads="1"/>
            </p:cNvSpPr>
            <p:nvPr/>
          </p:nvSpPr>
          <p:spPr bwMode="auto">
            <a:xfrm>
              <a:off x="4667250" y="368300"/>
              <a:ext cx="203200" cy="508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Rectangle 38"/>
            <p:cNvSpPr>
              <a:spLocks noChangeArrowheads="1"/>
            </p:cNvSpPr>
            <p:nvPr/>
          </p:nvSpPr>
          <p:spPr bwMode="auto">
            <a:xfrm>
              <a:off x="4476750" y="460375"/>
              <a:ext cx="393700" cy="50800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21" name="直接连接符 20"/>
          <p:cNvCxnSpPr/>
          <p:nvPr/>
        </p:nvCxnSpPr>
        <p:spPr>
          <a:xfrm>
            <a:off x="6338248" y="4229100"/>
            <a:ext cx="2667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矩形 21"/>
          <p:cNvSpPr/>
          <p:nvPr/>
        </p:nvSpPr>
        <p:spPr>
          <a:xfrm>
            <a:off x="6432909" y="4283469"/>
            <a:ext cx="2807878" cy="1469631"/>
          </a:xfrm>
          <a:prstGeom prst="rect">
            <a:avLst/>
          </a:prstGeom>
        </p:spPr>
        <p:txBody>
          <a:bodyPr wrap="square" lIns="68570" tIns="34289" rIns="68570" bIns="34289">
            <a:spAutoFit/>
          </a:bodyPr>
          <a:lstStyle/>
          <a:p>
            <a:pPr defTabSz="685681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号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字，</a:t>
            </a:r>
            <a:r>
              <a:rPr lang="en-US" altLang="zh-CN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</a:p>
        </p:txBody>
      </p:sp>
      <p:sp>
        <p:nvSpPr>
          <p:cNvPr id="24" name="矩形 23"/>
          <p:cNvSpPr/>
          <p:nvPr/>
        </p:nvSpPr>
        <p:spPr>
          <a:xfrm>
            <a:off x="407117" y="256408"/>
            <a:ext cx="3029453" cy="5524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ADD YOUR TITLE HERE</a:t>
            </a:r>
            <a:endParaRPr lang="zh-CN" altLang="en-US" sz="2400" b="1" dirty="0"/>
          </a:p>
        </p:txBody>
      </p:sp>
      <p:sp>
        <p:nvSpPr>
          <p:cNvPr id="25" name="矩形 24"/>
          <p:cNvSpPr/>
          <p:nvPr/>
        </p:nvSpPr>
        <p:spPr>
          <a:xfrm>
            <a:off x="407118" y="984478"/>
            <a:ext cx="1563508" cy="5524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ADD TITLE</a:t>
            </a:r>
            <a:endParaRPr lang="zh-CN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395461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/>
        </p:nvSpPr>
        <p:spPr>
          <a:xfrm>
            <a:off x="1809750" y="1695450"/>
            <a:ext cx="3810000" cy="3409950"/>
          </a:xfrm>
          <a:prstGeom prst="triangl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等腰三角形 1"/>
          <p:cNvSpPr/>
          <p:nvPr/>
        </p:nvSpPr>
        <p:spPr>
          <a:xfrm>
            <a:off x="2800350" y="1409700"/>
            <a:ext cx="3810000" cy="3409950"/>
          </a:xfrm>
          <a:prstGeom prst="triangle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等腰三角形 3"/>
          <p:cNvSpPr/>
          <p:nvPr/>
        </p:nvSpPr>
        <p:spPr>
          <a:xfrm>
            <a:off x="4438650" y="499872"/>
            <a:ext cx="5734050" cy="5131975"/>
          </a:xfrm>
          <a:prstGeom prst="triangl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>
            <a:off x="4591050" y="633222"/>
            <a:ext cx="5734050" cy="5131975"/>
          </a:xfrm>
          <a:prstGeom prst="triangle">
            <a:avLst/>
          </a:prstGeom>
          <a:solidFill>
            <a:schemeClr val="bg1">
              <a:alpha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2800350" y="2237101"/>
            <a:ext cx="2895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600" dirty="0" smtClean="0">
                <a:solidFill>
                  <a:schemeClr val="bg1"/>
                </a:solidFill>
              </a:rPr>
              <a:t>PART</a:t>
            </a:r>
          </a:p>
          <a:p>
            <a:pPr algn="ctr"/>
            <a:r>
              <a:rPr lang="en-US" altLang="zh-CN" sz="9600" dirty="0" smtClean="0">
                <a:solidFill>
                  <a:schemeClr val="bg1"/>
                </a:solidFill>
              </a:rPr>
              <a:t>2</a:t>
            </a:r>
            <a:endParaRPr lang="zh-CN" altLang="en-US" sz="9600" dirty="0">
              <a:solidFill>
                <a:schemeClr val="bg1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676900" y="2526548"/>
            <a:ext cx="3438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676900" y="3111323"/>
            <a:ext cx="3438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点击此处添加标题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5776913" y="3678567"/>
            <a:ext cx="3300412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5776913" y="3892827"/>
            <a:ext cx="3494314" cy="1509308"/>
          </a:xfrm>
          <a:prstGeom prst="rect">
            <a:avLst/>
          </a:prstGeom>
          <a:noFill/>
        </p:spPr>
        <p:txBody>
          <a:bodyPr wrap="square" lIns="91424" tIns="45712" rIns="91424" bIns="45712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号字，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1.3</a:t>
            </a:r>
            <a:r>
              <a:rPr lang="zh-CN" altLang="en-US" sz="12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倍字间距。</a:t>
            </a:r>
            <a:endParaRPr kumimoji="1"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4033419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0" y="0"/>
            <a:ext cx="8305800" cy="6858000"/>
            <a:chOff x="0" y="0"/>
            <a:chExt cx="8305800" cy="6858000"/>
          </a:xfrm>
        </p:grpSpPr>
        <p:sp>
          <p:nvSpPr>
            <p:cNvPr id="2" name="矩形 1"/>
            <p:cNvSpPr/>
            <p:nvPr/>
          </p:nvSpPr>
          <p:spPr>
            <a:xfrm>
              <a:off x="0" y="0"/>
              <a:ext cx="48387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等腰三角形 2"/>
            <p:cNvSpPr/>
            <p:nvPr/>
          </p:nvSpPr>
          <p:spPr>
            <a:xfrm rot="5400000">
              <a:off x="3143250" y="1695450"/>
              <a:ext cx="6858000" cy="3467100"/>
            </a:xfrm>
            <a:prstGeom prst="triangle">
              <a:avLst>
                <a:gd name="adj" fmla="val 10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06414" y="1845163"/>
            <a:ext cx="5218294" cy="4174637"/>
            <a:chOff x="1709736" y="995364"/>
            <a:chExt cx="6119806" cy="4895853"/>
          </a:xfrm>
          <a:solidFill>
            <a:schemeClr val="bg1">
              <a:lumMod val="75000"/>
            </a:schemeClr>
          </a:solidFill>
        </p:grpSpPr>
        <p:sp>
          <p:nvSpPr>
            <p:cNvPr id="5" name="Freeform 5"/>
            <p:cNvSpPr>
              <a:spLocks/>
            </p:cNvSpPr>
            <p:nvPr/>
          </p:nvSpPr>
          <p:spPr bwMode="invGray">
            <a:xfrm>
              <a:off x="5276845" y="5608643"/>
              <a:ext cx="336551" cy="282574"/>
            </a:xfrm>
            <a:custGeom>
              <a:avLst/>
              <a:gdLst/>
              <a:ahLst/>
              <a:cxnLst>
                <a:cxn ang="0">
                  <a:pos x="48" y="16"/>
                </a:cxn>
                <a:cxn ang="0">
                  <a:pos x="64" y="16"/>
                </a:cxn>
                <a:cxn ang="0">
                  <a:pos x="80" y="8"/>
                </a:cxn>
                <a:cxn ang="0">
                  <a:pos x="96" y="16"/>
                </a:cxn>
                <a:cxn ang="0">
                  <a:pos x="120" y="0"/>
                </a:cxn>
                <a:cxn ang="0">
                  <a:pos x="152" y="8"/>
                </a:cxn>
                <a:cxn ang="0">
                  <a:pos x="168" y="0"/>
                </a:cxn>
                <a:cxn ang="0">
                  <a:pos x="176" y="32"/>
                </a:cxn>
                <a:cxn ang="0">
                  <a:pos x="152" y="48"/>
                </a:cxn>
                <a:cxn ang="0">
                  <a:pos x="144" y="104"/>
                </a:cxn>
                <a:cxn ang="0">
                  <a:pos x="128" y="120"/>
                </a:cxn>
                <a:cxn ang="0">
                  <a:pos x="128" y="144"/>
                </a:cxn>
                <a:cxn ang="0">
                  <a:pos x="104" y="136"/>
                </a:cxn>
                <a:cxn ang="0">
                  <a:pos x="96" y="144"/>
                </a:cxn>
                <a:cxn ang="0">
                  <a:pos x="96" y="16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8" y="136"/>
                </a:cxn>
                <a:cxn ang="0">
                  <a:pos x="0" y="88"/>
                </a:cxn>
                <a:cxn ang="0">
                  <a:pos x="0" y="64"/>
                </a:cxn>
                <a:cxn ang="0">
                  <a:pos x="40" y="32"/>
                </a:cxn>
                <a:cxn ang="0">
                  <a:pos x="48" y="16"/>
                </a:cxn>
              </a:cxnLst>
              <a:rect l="0" t="0" r="r" b="b"/>
              <a:pathLst>
                <a:path w="177" h="161">
                  <a:moveTo>
                    <a:pt x="48" y="16"/>
                  </a:moveTo>
                  <a:lnTo>
                    <a:pt x="64" y="16"/>
                  </a:lnTo>
                  <a:lnTo>
                    <a:pt x="80" y="8"/>
                  </a:lnTo>
                  <a:lnTo>
                    <a:pt x="96" y="16"/>
                  </a:lnTo>
                  <a:lnTo>
                    <a:pt x="120" y="0"/>
                  </a:lnTo>
                  <a:lnTo>
                    <a:pt x="152" y="8"/>
                  </a:lnTo>
                  <a:lnTo>
                    <a:pt x="168" y="0"/>
                  </a:lnTo>
                  <a:lnTo>
                    <a:pt x="176" y="32"/>
                  </a:lnTo>
                  <a:lnTo>
                    <a:pt x="152" y="48"/>
                  </a:lnTo>
                  <a:lnTo>
                    <a:pt x="144" y="104"/>
                  </a:lnTo>
                  <a:lnTo>
                    <a:pt x="128" y="120"/>
                  </a:lnTo>
                  <a:lnTo>
                    <a:pt x="128" y="144"/>
                  </a:lnTo>
                  <a:lnTo>
                    <a:pt x="104" y="136"/>
                  </a:lnTo>
                  <a:lnTo>
                    <a:pt x="96" y="144"/>
                  </a:lnTo>
                  <a:lnTo>
                    <a:pt x="96" y="16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8" y="136"/>
                  </a:lnTo>
                  <a:lnTo>
                    <a:pt x="0" y="88"/>
                  </a:lnTo>
                  <a:lnTo>
                    <a:pt x="0" y="64"/>
                  </a:lnTo>
                  <a:lnTo>
                    <a:pt x="40" y="32"/>
                  </a:lnTo>
                  <a:lnTo>
                    <a:pt x="48" y="16"/>
                  </a:lnTo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6" name="Freeform 7"/>
            <p:cNvSpPr>
              <a:spLocks/>
            </p:cNvSpPr>
            <p:nvPr/>
          </p:nvSpPr>
          <p:spPr bwMode="invGray">
            <a:xfrm>
              <a:off x="6486517" y="995364"/>
              <a:ext cx="1343025" cy="1225552"/>
            </a:xfrm>
            <a:custGeom>
              <a:avLst/>
              <a:gdLst/>
              <a:ahLst/>
              <a:cxnLst>
                <a:cxn ang="0">
                  <a:pos x="16" y="64"/>
                </a:cxn>
                <a:cxn ang="0">
                  <a:pos x="32" y="104"/>
                </a:cxn>
                <a:cxn ang="0">
                  <a:pos x="72" y="104"/>
                </a:cxn>
                <a:cxn ang="0">
                  <a:pos x="104" y="176"/>
                </a:cxn>
                <a:cxn ang="0">
                  <a:pos x="160" y="160"/>
                </a:cxn>
                <a:cxn ang="0">
                  <a:pos x="232" y="168"/>
                </a:cxn>
                <a:cxn ang="0">
                  <a:pos x="216" y="312"/>
                </a:cxn>
                <a:cxn ang="0">
                  <a:pos x="192" y="392"/>
                </a:cxn>
                <a:cxn ang="0">
                  <a:pos x="104" y="464"/>
                </a:cxn>
                <a:cxn ang="0">
                  <a:pos x="152" y="488"/>
                </a:cxn>
                <a:cxn ang="0">
                  <a:pos x="136" y="520"/>
                </a:cxn>
                <a:cxn ang="0">
                  <a:pos x="176" y="544"/>
                </a:cxn>
                <a:cxn ang="0">
                  <a:pos x="192" y="576"/>
                </a:cxn>
                <a:cxn ang="0">
                  <a:pos x="288" y="584"/>
                </a:cxn>
                <a:cxn ang="0">
                  <a:pos x="320" y="592"/>
                </a:cxn>
                <a:cxn ang="0">
                  <a:pos x="384" y="640"/>
                </a:cxn>
                <a:cxn ang="0">
                  <a:pos x="424" y="664"/>
                </a:cxn>
                <a:cxn ang="0">
                  <a:pos x="432" y="624"/>
                </a:cxn>
                <a:cxn ang="0">
                  <a:pos x="480" y="696"/>
                </a:cxn>
                <a:cxn ang="0">
                  <a:pos x="496" y="680"/>
                </a:cxn>
                <a:cxn ang="0">
                  <a:pos x="552" y="680"/>
                </a:cxn>
                <a:cxn ang="0">
                  <a:pos x="592" y="632"/>
                </a:cxn>
                <a:cxn ang="0">
                  <a:pos x="600" y="528"/>
                </a:cxn>
                <a:cxn ang="0">
                  <a:pos x="664" y="536"/>
                </a:cxn>
                <a:cxn ang="0">
                  <a:pos x="680" y="344"/>
                </a:cxn>
                <a:cxn ang="0">
                  <a:pos x="696" y="296"/>
                </a:cxn>
                <a:cxn ang="0">
                  <a:pos x="704" y="256"/>
                </a:cxn>
                <a:cxn ang="0">
                  <a:pos x="608" y="320"/>
                </a:cxn>
                <a:cxn ang="0">
                  <a:pos x="560" y="360"/>
                </a:cxn>
                <a:cxn ang="0">
                  <a:pos x="488" y="304"/>
                </a:cxn>
                <a:cxn ang="0">
                  <a:pos x="440" y="280"/>
                </a:cxn>
                <a:cxn ang="0">
                  <a:pos x="376" y="256"/>
                </a:cxn>
                <a:cxn ang="0">
                  <a:pos x="360" y="240"/>
                </a:cxn>
                <a:cxn ang="0">
                  <a:pos x="336" y="248"/>
                </a:cxn>
                <a:cxn ang="0">
                  <a:pos x="264" y="128"/>
                </a:cxn>
                <a:cxn ang="0">
                  <a:pos x="248" y="88"/>
                </a:cxn>
                <a:cxn ang="0">
                  <a:pos x="144" y="24"/>
                </a:cxn>
                <a:cxn ang="0">
                  <a:pos x="16" y="16"/>
                </a:cxn>
              </a:cxnLst>
              <a:rect l="0" t="0" r="r" b="b"/>
              <a:pathLst>
                <a:path w="705" h="697">
                  <a:moveTo>
                    <a:pt x="8" y="32"/>
                  </a:moveTo>
                  <a:lnTo>
                    <a:pt x="16" y="64"/>
                  </a:lnTo>
                  <a:lnTo>
                    <a:pt x="0" y="96"/>
                  </a:lnTo>
                  <a:lnTo>
                    <a:pt x="32" y="104"/>
                  </a:lnTo>
                  <a:lnTo>
                    <a:pt x="48" y="88"/>
                  </a:lnTo>
                  <a:lnTo>
                    <a:pt x="72" y="104"/>
                  </a:lnTo>
                  <a:lnTo>
                    <a:pt x="88" y="152"/>
                  </a:lnTo>
                  <a:lnTo>
                    <a:pt x="104" y="176"/>
                  </a:lnTo>
                  <a:lnTo>
                    <a:pt x="144" y="160"/>
                  </a:lnTo>
                  <a:lnTo>
                    <a:pt x="160" y="160"/>
                  </a:lnTo>
                  <a:lnTo>
                    <a:pt x="192" y="128"/>
                  </a:lnTo>
                  <a:lnTo>
                    <a:pt x="232" y="168"/>
                  </a:lnTo>
                  <a:lnTo>
                    <a:pt x="208" y="248"/>
                  </a:lnTo>
                  <a:lnTo>
                    <a:pt x="216" y="312"/>
                  </a:lnTo>
                  <a:lnTo>
                    <a:pt x="192" y="336"/>
                  </a:lnTo>
                  <a:lnTo>
                    <a:pt x="192" y="392"/>
                  </a:lnTo>
                  <a:lnTo>
                    <a:pt x="176" y="368"/>
                  </a:lnTo>
                  <a:lnTo>
                    <a:pt x="104" y="464"/>
                  </a:lnTo>
                  <a:lnTo>
                    <a:pt x="128" y="504"/>
                  </a:lnTo>
                  <a:lnTo>
                    <a:pt x="152" y="488"/>
                  </a:lnTo>
                  <a:lnTo>
                    <a:pt x="160" y="504"/>
                  </a:lnTo>
                  <a:lnTo>
                    <a:pt x="136" y="520"/>
                  </a:lnTo>
                  <a:lnTo>
                    <a:pt x="136" y="544"/>
                  </a:lnTo>
                  <a:lnTo>
                    <a:pt x="176" y="544"/>
                  </a:lnTo>
                  <a:lnTo>
                    <a:pt x="192" y="536"/>
                  </a:lnTo>
                  <a:lnTo>
                    <a:pt x="192" y="576"/>
                  </a:lnTo>
                  <a:lnTo>
                    <a:pt x="232" y="600"/>
                  </a:lnTo>
                  <a:lnTo>
                    <a:pt x="288" y="584"/>
                  </a:lnTo>
                  <a:lnTo>
                    <a:pt x="288" y="608"/>
                  </a:lnTo>
                  <a:lnTo>
                    <a:pt x="320" y="592"/>
                  </a:lnTo>
                  <a:lnTo>
                    <a:pt x="368" y="640"/>
                  </a:lnTo>
                  <a:lnTo>
                    <a:pt x="384" y="640"/>
                  </a:lnTo>
                  <a:lnTo>
                    <a:pt x="400" y="672"/>
                  </a:lnTo>
                  <a:lnTo>
                    <a:pt x="424" y="664"/>
                  </a:lnTo>
                  <a:lnTo>
                    <a:pt x="424" y="632"/>
                  </a:lnTo>
                  <a:lnTo>
                    <a:pt x="432" y="624"/>
                  </a:lnTo>
                  <a:lnTo>
                    <a:pt x="432" y="664"/>
                  </a:lnTo>
                  <a:lnTo>
                    <a:pt x="480" y="696"/>
                  </a:lnTo>
                  <a:lnTo>
                    <a:pt x="488" y="672"/>
                  </a:lnTo>
                  <a:lnTo>
                    <a:pt x="496" y="680"/>
                  </a:lnTo>
                  <a:lnTo>
                    <a:pt x="528" y="648"/>
                  </a:lnTo>
                  <a:lnTo>
                    <a:pt x="552" y="680"/>
                  </a:lnTo>
                  <a:lnTo>
                    <a:pt x="600" y="680"/>
                  </a:lnTo>
                  <a:lnTo>
                    <a:pt x="592" y="632"/>
                  </a:lnTo>
                  <a:lnTo>
                    <a:pt x="568" y="576"/>
                  </a:lnTo>
                  <a:lnTo>
                    <a:pt x="600" y="528"/>
                  </a:lnTo>
                  <a:lnTo>
                    <a:pt x="632" y="520"/>
                  </a:lnTo>
                  <a:lnTo>
                    <a:pt x="664" y="536"/>
                  </a:lnTo>
                  <a:lnTo>
                    <a:pt x="688" y="424"/>
                  </a:lnTo>
                  <a:lnTo>
                    <a:pt x="680" y="344"/>
                  </a:lnTo>
                  <a:lnTo>
                    <a:pt x="696" y="328"/>
                  </a:lnTo>
                  <a:lnTo>
                    <a:pt x="696" y="296"/>
                  </a:lnTo>
                  <a:lnTo>
                    <a:pt x="680" y="288"/>
                  </a:lnTo>
                  <a:lnTo>
                    <a:pt x="704" y="256"/>
                  </a:lnTo>
                  <a:lnTo>
                    <a:pt x="680" y="256"/>
                  </a:lnTo>
                  <a:lnTo>
                    <a:pt x="608" y="320"/>
                  </a:lnTo>
                  <a:lnTo>
                    <a:pt x="608" y="336"/>
                  </a:lnTo>
                  <a:lnTo>
                    <a:pt x="560" y="360"/>
                  </a:lnTo>
                  <a:lnTo>
                    <a:pt x="520" y="360"/>
                  </a:lnTo>
                  <a:lnTo>
                    <a:pt x="488" y="304"/>
                  </a:lnTo>
                  <a:lnTo>
                    <a:pt x="488" y="280"/>
                  </a:lnTo>
                  <a:lnTo>
                    <a:pt x="440" y="280"/>
                  </a:lnTo>
                  <a:lnTo>
                    <a:pt x="416" y="256"/>
                  </a:lnTo>
                  <a:lnTo>
                    <a:pt x="376" y="256"/>
                  </a:lnTo>
                  <a:lnTo>
                    <a:pt x="376" y="240"/>
                  </a:lnTo>
                  <a:lnTo>
                    <a:pt x="360" y="240"/>
                  </a:lnTo>
                  <a:lnTo>
                    <a:pt x="360" y="256"/>
                  </a:lnTo>
                  <a:lnTo>
                    <a:pt x="336" y="248"/>
                  </a:lnTo>
                  <a:lnTo>
                    <a:pt x="296" y="176"/>
                  </a:lnTo>
                  <a:lnTo>
                    <a:pt x="264" y="128"/>
                  </a:lnTo>
                  <a:lnTo>
                    <a:pt x="248" y="104"/>
                  </a:lnTo>
                  <a:lnTo>
                    <a:pt x="248" y="88"/>
                  </a:lnTo>
                  <a:lnTo>
                    <a:pt x="200" y="24"/>
                  </a:lnTo>
                  <a:lnTo>
                    <a:pt x="144" y="24"/>
                  </a:lnTo>
                  <a:lnTo>
                    <a:pt x="104" y="0"/>
                  </a:lnTo>
                  <a:lnTo>
                    <a:pt x="16" y="16"/>
                  </a:lnTo>
                  <a:lnTo>
                    <a:pt x="8" y="3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invGray">
            <a:xfrm>
              <a:off x="6621458" y="1938339"/>
              <a:ext cx="1008062" cy="706438"/>
            </a:xfrm>
            <a:custGeom>
              <a:avLst/>
              <a:gdLst/>
              <a:ahLst/>
              <a:cxnLst>
                <a:cxn ang="0">
                  <a:pos x="528" y="144"/>
                </a:cxn>
                <a:cxn ang="0">
                  <a:pos x="480" y="144"/>
                </a:cxn>
                <a:cxn ang="0">
                  <a:pos x="456" y="120"/>
                </a:cxn>
                <a:cxn ang="0">
                  <a:pos x="424" y="152"/>
                </a:cxn>
                <a:cxn ang="0">
                  <a:pos x="416" y="136"/>
                </a:cxn>
                <a:cxn ang="0">
                  <a:pos x="408" y="160"/>
                </a:cxn>
                <a:cxn ang="0">
                  <a:pos x="360" y="128"/>
                </a:cxn>
                <a:cxn ang="0">
                  <a:pos x="360" y="88"/>
                </a:cxn>
                <a:cxn ang="0">
                  <a:pos x="344" y="96"/>
                </a:cxn>
                <a:cxn ang="0">
                  <a:pos x="352" y="128"/>
                </a:cxn>
                <a:cxn ang="0">
                  <a:pos x="328" y="128"/>
                </a:cxn>
                <a:cxn ang="0">
                  <a:pos x="312" y="104"/>
                </a:cxn>
                <a:cxn ang="0">
                  <a:pos x="296" y="104"/>
                </a:cxn>
                <a:cxn ang="0">
                  <a:pos x="248" y="56"/>
                </a:cxn>
                <a:cxn ang="0">
                  <a:pos x="216" y="72"/>
                </a:cxn>
                <a:cxn ang="0">
                  <a:pos x="216" y="56"/>
                </a:cxn>
                <a:cxn ang="0">
                  <a:pos x="160" y="64"/>
                </a:cxn>
                <a:cxn ang="0">
                  <a:pos x="120" y="40"/>
                </a:cxn>
                <a:cxn ang="0">
                  <a:pos x="120" y="0"/>
                </a:cxn>
                <a:cxn ang="0">
                  <a:pos x="104" y="8"/>
                </a:cxn>
                <a:cxn ang="0">
                  <a:pos x="64" y="8"/>
                </a:cxn>
                <a:cxn ang="0">
                  <a:pos x="72" y="56"/>
                </a:cxn>
                <a:cxn ang="0">
                  <a:pos x="48" y="56"/>
                </a:cxn>
                <a:cxn ang="0">
                  <a:pos x="8" y="32"/>
                </a:cxn>
                <a:cxn ang="0">
                  <a:pos x="0" y="56"/>
                </a:cxn>
                <a:cxn ang="0">
                  <a:pos x="32" y="88"/>
                </a:cxn>
                <a:cxn ang="0">
                  <a:pos x="24" y="120"/>
                </a:cxn>
                <a:cxn ang="0">
                  <a:pos x="48" y="160"/>
                </a:cxn>
                <a:cxn ang="0">
                  <a:pos x="88" y="136"/>
                </a:cxn>
                <a:cxn ang="0">
                  <a:pos x="112" y="184"/>
                </a:cxn>
                <a:cxn ang="0">
                  <a:pos x="112" y="224"/>
                </a:cxn>
                <a:cxn ang="0">
                  <a:pos x="152" y="224"/>
                </a:cxn>
                <a:cxn ang="0">
                  <a:pos x="168" y="264"/>
                </a:cxn>
                <a:cxn ang="0">
                  <a:pos x="176" y="232"/>
                </a:cxn>
                <a:cxn ang="0">
                  <a:pos x="208" y="280"/>
                </a:cxn>
                <a:cxn ang="0">
                  <a:pos x="232" y="320"/>
                </a:cxn>
                <a:cxn ang="0">
                  <a:pos x="232" y="344"/>
                </a:cxn>
                <a:cxn ang="0">
                  <a:pos x="264" y="400"/>
                </a:cxn>
                <a:cxn ang="0">
                  <a:pos x="288" y="376"/>
                </a:cxn>
                <a:cxn ang="0">
                  <a:pos x="304" y="328"/>
                </a:cxn>
                <a:cxn ang="0">
                  <a:pos x="320" y="320"/>
                </a:cxn>
                <a:cxn ang="0">
                  <a:pos x="336" y="328"/>
                </a:cxn>
                <a:cxn ang="0">
                  <a:pos x="328" y="344"/>
                </a:cxn>
                <a:cxn ang="0">
                  <a:pos x="376" y="344"/>
                </a:cxn>
                <a:cxn ang="0">
                  <a:pos x="392" y="328"/>
                </a:cxn>
                <a:cxn ang="0">
                  <a:pos x="392" y="312"/>
                </a:cxn>
                <a:cxn ang="0">
                  <a:pos x="384" y="296"/>
                </a:cxn>
                <a:cxn ang="0">
                  <a:pos x="432" y="272"/>
                </a:cxn>
                <a:cxn ang="0">
                  <a:pos x="440" y="264"/>
                </a:cxn>
                <a:cxn ang="0">
                  <a:pos x="440" y="248"/>
                </a:cxn>
                <a:cxn ang="0">
                  <a:pos x="456" y="240"/>
                </a:cxn>
                <a:cxn ang="0">
                  <a:pos x="456" y="192"/>
                </a:cxn>
                <a:cxn ang="0">
                  <a:pos x="472" y="192"/>
                </a:cxn>
                <a:cxn ang="0">
                  <a:pos x="480" y="216"/>
                </a:cxn>
                <a:cxn ang="0">
                  <a:pos x="504" y="232"/>
                </a:cxn>
                <a:cxn ang="0">
                  <a:pos x="512" y="224"/>
                </a:cxn>
                <a:cxn ang="0">
                  <a:pos x="504" y="208"/>
                </a:cxn>
                <a:cxn ang="0">
                  <a:pos x="504" y="192"/>
                </a:cxn>
                <a:cxn ang="0">
                  <a:pos x="528" y="184"/>
                </a:cxn>
                <a:cxn ang="0">
                  <a:pos x="528" y="144"/>
                </a:cxn>
              </a:cxnLst>
              <a:rect l="0" t="0" r="r" b="b"/>
              <a:pathLst>
                <a:path w="529" h="401">
                  <a:moveTo>
                    <a:pt x="528" y="144"/>
                  </a:moveTo>
                  <a:lnTo>
                    <a:pt x="480" y="144"/>
                  </a:lnTo>
                  <a:lnTo>
                    <a:pt x="456" y="120"/>
                  </a:lnTo>
                  <a:lnTo>
                    <a:pt x="424" y="152"/>
                  </a:lnTo>
                  <a:lnTo>
                    <a:pt x="416" y="136"/>
                  </a:lnTo>
                  <a:lnTo>
                    <a:pt x="408" y="160"/>
                  </a:lnTo>
                  <a:lnTo>
                    <a:pt x="360" y="128"/>
                  </a:lnTo>
                  <a:lnTo>
                    <a:pt x="360" y="88"/>
                  </a:lnTo>
                  <a:lnTo>
                    <a:pt x="344" y="96"/>
                  </a:lnTo>
                  <a:lnTo>
                    <a:pt x="352" y="128"/>
                  </a:lnTo>
                  <a:lnTo>
                    <a:pt x="328" y="128"/>
                  </a:lnTo>
                  <a:lnTo>
                    <a:pt x="312" y="104"/>
                  </a:lnTo>
                  <a:lnTo>
                    <a:pt x="296" y="104"/>
                  </a:lnTo>
                  <a:lnTo>
                    <a:pt x="248" y="56"/>
                  </a:lnTo>
                  <a:lnTo>
                    <a:pt x="216" y="72"/>
                  </a:lnTo>
                  <a:lnTo>
                    <a:pt x="216" y="56"/>
                  </a:lnTo>
                  <a:lnTo>
                    <a:pt x="160" y="64"/>
                  </a:lnTo>
                  <a:lnTo>
                    <a:pt x="120" y="40"/>
                  </a:lnTo>
                  <a:lnTo>
                    <a:pt x="120" y="0"/>
                  </a:lnTo>
                  <a:lnTo>
                    <a:pt x="104" y="8"/>
                  </a:lnTo>
                  <a:lnTo>
                    <a:pt x="64" y="8"/>
                  </a:lnTo>
                  <a:lnTo>
                    <a:pt x="72" y="56"/>
                  </a:lnTo>
                  <a:lnTo>
                    <a:pt x="48" y="56"/>
                  </a:lnTo>
                  <a:lnTo>
                    <a:pt x="8" y="32"/>
                  </a:lnTo>
                  <a:lnTo>
                    <a:pt x="0" y="56"/>
                  </a:lnTo>
                  <a:lnTo>
                    <a:pt x="32" y="88"/>
                  </a:lnTo>
                  <a:lnTo>
                    <a:pt x="24" y="120"/>
                  </a:lnTo>
                  <a:lnTo>
                    <a:pt x="48" y="160"/>
                  </a:lnTo>
                  <a:lnTo>
                    <a:pt x="88" y="136"/>
                  </a:lnTo>
                  <a:lnTo>
                    <a:pt x="112" y="184"/>
                  </a:lnTo>
                  <a:lnTo>
                    <a:pt x="112" y="224"/>
                  </a:lnTo>
                  <a:lnTo>
                    <a:pt x="152" y="224"/>
                  </a:lnTo>
                  <a:lnTo>
                    <a:pt x="168" y="264"/>
                  </a:lnTo>
                  <a:lnTo>
                    <a:pt x="176" y="232"/>
                  </a:lnTo>
                  <a:lnTo>
                    <a:pt x="208" y="280"/>
                  </a:lnTo>
                  <a:lnTo>
                    <a:pt x="232" y="320"/>
                  </a:lnTo>
                  <a:lnTo>
                    <a:pt x="232" y="344"/>
                  </a:lnTo>
                  <a:lnTo>
                    <a:pt x="264" y="400"/>
                  </a:lnTo>
                  <a:lnTo>
                    <a:pt x="288" y="376"/>
                  </a:lnTo>
                  <a:lnTo>
                    <a:pt x="304" y="328"/>
                  </a:lnTo>
                  <a:lnTo>
                    <a:pt x="320" y="320"/>
                  </a:lnTo>
                  <a:lnTo>
                    <a:pt x="336" y="328"/>
                  </a:lnTo>
                  <a:lnTo>
                    <a:pt x="328" y="344"/>
                  </a:lnTo>
                  <a:lnTo>
                    <a:pt x="376" y="344"/>
                  </a:lnTo>
                  <a:lnTo>
                    <a:pt x="392" y="328"/>
                  </a:lnTo>
                  <a:lnTo>
                    <a:pt x="392" y="312"/>
                  </a:lnTo>
                  <a:lnTo>
                    <a:pt x="384" y="296"/>
                  </a:lnTo>
                  <a:lnTo>
                    <a:pt x="432" y="272"/>
                  </a:lnTo>
                  <a:lnTo>
                    <a:pt x="440" y="264"/>
                  </a:lnTo>
                  <a:lnTo>
                    <a:pt x="440" y="248"/>
                  </a:lnTo>
                  <a:lnTo>
                    <a:pt x="456" y="240"/>
                  </a:lnTo>
                  <a:lnTo>
                    <a:pt x="456" y="192"/>
                  </a:lnTo>
                  <a:lnTo>
                    <a:pt x="472" y="192"/>
                  </a:lnTo>
                  <a:lnTo>
                    <a:pt x="480" y="216"/>
                  </a:lnTo>
                  <a:lnTo>
                    <a:pt x="504" y="232"/>
                  </a:lnTo>
                  <a:lnTo>
                    <a:pt x="512" y="224"/>
                  </a:lnTo>
                  <a:lnTo>
                    <a:pt x="504" y="208"/>
                  </a:lnTo>
                  <a:lnTo>
                    <a:pt x="504" y="192"/>
                  </a:lnTo>
                  <a:lnTo>
                    <a:pt x="528" y="184"/>
                  </a:lnTo>
                  <a:lnTo>
                    <a:pt x="528" y="14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gray">
            <a:xfrm>
              <a:off x="6408730" y="2330453"/>
              <a:ext cx="719136" cy="693739"/>
            </a:xfrm>
            <a:custGeom>
              <a:avLst/>
              <a:gdLst/>
              <a:ahLst/>
              <a:cxnLst>
                <a:cxn ang="0">
                  <a:pos x="376" y="176"/>
                </a:cxn>
                <a:cxn ang="0">
                  <a:pos x="336" y="120"/>
                </a:cxn>
                <a:cxn ang="0">
                  <a:pos x="344" y="96"/>
                </a:cxn>
                <a:cxn ang="0">
                  <a:pos x="312" y="40"/>
                </a:cxn>
                <a:cxn ang="0">
                  <a:pos x="288" y="8"/>
                </a:cxn>
                <a:cxn ang="0">
                  <a:pos x="280" y="40"/>
                </a:cxn>
                <a:cxn ang="0">
                  <a:pos x="264" y="0"/>
                </a:cxn>
                <a:cxn ang="0">
                  <a:pos x="232" y="0"/>
                </a:cxn>
                <a:cxn ang="0">
                  <a:pos x="240" y="24"/>
                </a:cxn>
                <a:cxn ang="0">
                  <a:pos x="200" y="56"/>
                </a:cxn>
                <a:cxn ang="0">
                  <a:pos x="176" y="56"/>
                </a:cxn>
                <a:cxn ang="0">
                  <a:pos x="48" y="144"/>
                </a:cxn>
                <a:cxn ang="0">
                  <a:pos x="24" y="112"/>
                </a:cxn>
                <a:cxn ang="0">
                  <a:pos x="8" y="112"/>
                </a:cxn>
                <a:cxn ang="0">
                  <a:pos x="16" y="136"/>
                </a:cxn>
                <a:cxn ang="0">
                  <a:pos x="16" y="160"/>
                </a:cxn>
                <a:cxn ang="0">
                  <a:pos x="24" y="184"/>
                </a:cxn>
                <a:cxn ang="0">
                  <a:pos x="8" y="184"/>
                </a:cxn>
                <a:cxn ang="0">
                  <a:pos x="8" y="216"/>
                </a:cxn>
                <a:cxn ang="0">
                  <a:pos x="0" y="232"/>
                </a:cxn>
                <a:cxn ang="0">
                  <a:pos x="32" y="240"/>
                </a:cxn>
                <a:cxn ang="0">
                  <a:pos x="64" y="296"/>
                </a:cxn>
                <a:cxn ang="0">
                  <a:pos x="104" y="240"/>
                </a:cxn>
                <a:cxn ang="0">
                  <a:pos x="120" y="208"/>
                </a:cxn>
                <a:cxn ang="0">
                  <a:pos x="160" y="200"/>
                </a:cxn>
                <a:cxn ang="0">
                  <a:pos x="184" y="216"/>
                </a:cxn>
                <a:cxn ang="0">
                  <a:pos x="184" y="224"/>
                </a:cxn>
                <a:cxn ang="0">
                  <a:pos x="192" y="224"/>
                </a:cxn>
                <a:cxn ang="0">
                  <a:pos x="168" y="280"/>
                </a:cxn>
                <a:cxn ang="0">
                  <a:pos x="152" y="280"/>
                </a:cxn>
                <a:cxn ang="0">
                  <a:pos x="160" y="312"/>
                </a:cxn>
                <a:cxn ang="0">
                  <a:pos x="152" y="320"/>
                </a:cxn>
                <a:cxn ang="0">
                  <a:pos x="168" y="320"/>
                </a:cxn>
                <a:cxn ang="0">
                  <a:pos x="136" y="376"/>
                </a:cxn>
                <a:cxn ang="0">
                  <a:pos x="144" y="392"/>
                </a:cxn>
                <a:cxn ang="0">
                  <a:pos x="160" y="376"/>
                </a:cxn>
                <a:cxn ang="0">
                  <a:pos x="168" y="352"/>
                </a:cxn>
                <a:cxn ang="0">
                  <a:pos x="184" y="352"/>
                </a:cxn>
                <a:cxn ang="0">
                  <a:pos x="200" y="336"/>
                </a:cxn>
                <a:cxn ang="0">
                  <a:pos x="200" y="312"/>
                </a:cxn>
                <a:cxn ang="0">
                  <a:pos x="256" y="280"/>
                </a:cxn>
                <a:cxn ang="0">
                  <a:pos x="304" y="264"/>
                </a:cxn>
                <a:cxn ang="0">
                  <a:pos x="312" y="224"/>
                </a:cxn>
                <a:cxn ang="0">
                  <a:pos x="344" y="200"/>
                </a:cxn>
                <a:cxn ang="0">
                  <a:pos x="368" y="192"/>
                </a:cxn>
                <a:cxn ang="0">
                  <a:pos x="376" y="176"/>
                </a:cxn>
              </a:cxnLst>
              <a:rect l="0" t="0" r="r" b="b"/>
              <a:pathLst>
                <a:path w="377" h="393">
                  <a:moveTo>
                    <a:pt x="376" y="176"/>
                  </a:moveTo>
                  <a:lnTo>
                    <a:pt x="336" y="120"/>
                  </a:lnTo>
                  <a:lnTo>
                    <a:pt x="344" y="96"/>
                  </a:lnTo>
                  <a:lnTo>
                    <a:pt x="312" y="40"/>
                  </a:lnTo>
                  <a:lnTo>
                    <a:pt x="288" y="8"/>
                  </a:lnTo>
                  <a:lnTo>
                    <a:pt x="280" y="40"/>
                  </a:lnTo>
                  <a:lnTo>
                    <a:pt x="264" y="0"/>
                  </a:lnTo>
                  <a:lnTo>
                    <a:pt x="232" y="0"/>
                  </a:lnTo>
                  <a:lnTo>
                    <a:pt x="240" y="24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48" y="144"/>
                  </a:lnTo>
                  <a:lnTo>
                    <a:pt x="24" y="112"/>
                  </a:lnTo>
                  <a:lnTo>
                    <a:pt x="8" y="112"/>
                  </a:lnTo>
                  <a:lnTo>
                    <a:pt x="16" y="136"/>
                  </a:lnTo>
                  <a:lnTo>
                    <a:pt x="16" y="160"/>
                  </a:lnTo>
                  <a:lnTo>
                    <a:pt x="24" y="184"/>
                  </a:lnTo>
                  <a:lnTo>
                    <a:pt x="8" y="184"/>
                  </a:lnTo>
                  <a:lnTo>
                    <a:pt x="8" y="216"/>
                  </a:lnTo>
                  <a:lnTo>
                    <a:pt x="0" y="232"/>
                  </a:lnTo>
                  <a:lnTo>
                    <a:pt x="32" y="240"/>
                  </a:lnTo>
                  <a:lnTo>
                    <a:pt x="64" y="296"/>
                  </a:lnTo>
                  <a:lnTo>
                    <a:pt x="104" y="240"/>
                  </a:lnTo>
                  <a:lnTo>
                    <a:pt x="120" y="208"/>
                  </a:lnTo>
                  <a:lnTo>
                    <a:pt x="160" y="200"/>
                  </a:lnTo>
                  <a:lnTo>
                    <a:pt x="184" y="216"/>
                  </a:lnTo>
                  <a:lnTo>
                    <a:pt x="184" y="224"/>
                  </a:lnTo>
                  <a:lnTo>
                    <a:pt x="192" y="224"/>
                  </a:lnTo>
                  <a:lnTo>
                    <a:pt x="168" y="280"/>
                  </a:lnTo>
                  <a:lnTo>
                    <a:pt x="152" y="280"/>
                  </a:lnTo>
                  <a:lnTo>
                    <a:pt x="160" y="312"/>
                  </a:lnTo>
                  <a:lnTo>
                    <a:pt x="152" y="320"/>
                  </a:lnTo>
                  <a:lnTo>
                    <a:pt x="168" y="320"/>
                  </a:lnTo>
                  <a:lnTo>
                    <a:pt x="136" y="376"/>
                  </a:lnTo>
                  <a:lnTo>
                    <a:pt x="144" y="392"/>
                  </a:lnTo>
                  <a:lnTo>
                    <a:pt x="160" y="376"/>
                  </a:lnTo>
                  <a:lnTo>
                    <a:pt x="168" y="352"/>
                  </a:lnTo>
                  <a:lnTo>
                    <a:pt x="184" y="352"/>
                  </a:lnTo>
                  <a:lnTo>
                    <a:pt x="200" y="336"/>
                  </a:lnTo>
                  <a:lnTo>
                    <a:pt x="200" y="312"/>
                  </a:lnTo>
                  <a:lnTo>
                    <a:pt x="256" y="280"/>
                  </a:lnTo>
                  <a:lnTo>
                    <a:pt x="304" y="264"/>
                  </a:lnTo>
                  <a:lnTo>
                    <a:pt x="312" y="224"/>
                  </a:lnTo>
                  <a:lnTo>
                    <a:pt x="344" y="200"/>
                  </a:lnTo>
                  <a:lnTo>
                    <a:pt x="368" y="192"/>
                  </a:lnTo>
                  <a:lnTo>
                    <a:pt x="376" y="17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9" name="Freeform 10"/>
            <p:cNvSpPr>
              <a:spLocks/>
            </p:cNvSpPr>
            <p:nvPr/>
          </p:nvSpPr>
          <p:spPr bwMode="gray">
            <a:xfrm>
              <a:off x="5861043" y="2487615"/>
              <a:ext cx="671511" cy="944563"/>
            </a:xfrm>
            <a:custGeom>
              <a:avLst/>
              <a:gdLst/>
              <a:ahLst/>
              <a:cxnLst>
                <a:cxn ang="0">
                  <a:pos x="320" y="160"/>
                </a:cxn>
                <a:cxn ang="0">
                  <a:pos x="296" y="96"/>
                </a:cxn>
                <a:cxn ang="0">
                  <a:pos x="248" y="88"/>
                </a:cxn>
                <a:cxn ang="0">
                  <a:pos x="224" y="0"/>
                </a:cxn>
                <a:cxn ang="0">
                  <a:pos x="176" y="64"/>
                </a:cxn>
                <a:cxn ang="0">
                  <a:pos x="136" y="80"/>
                </a:cxn>
                <a:cxn ang="0">
                  <a:pos x="80" y="104"/>
                </a:cxn>
                <a:cxn ang="0">
                  <a:pos x="32" y="72"/>
                </a:cxn>
                <a:cxn ang="0">
                  <a:pos x="8" y="120"/>
                </a:cxn>
                <a:cxn ang="0">
                  <a:pos x="56" y="200"/>
                </a:cxn>
                <a:cxn ang="0">
                  <a:pos x="24" y="232"/>
                </a:cxn>
                <a:cxn ang="0">
                  <a:pos x="64" y="272"/>
                </a:cxn>
                <a:cxn ang="0">
                  <a:pos x="32" y="288"/>
                </a:cxn>
                <a:cxn ang="0">
                  <a:pos x="16" y="328"/>
                </a:cxn>
                <a:cxn ang="0">
                  <a:pos x="32" y="400"/>
                </a:cxn>
                <a:cxn ang="0">
                  <a:pos x="24" y="512"/>
                </a:cxn>
                <a:cxn ang="0">
                  <a:pos x="88" y="528"/>
                </a:cxn>
                <a:cxn ang="0">
                  <a:pos x="112" y="512"/>
                </a:cxn>
                <a:cxn ang="0">
                  <a:pos x="152" y="424"/>
                </a:cxn>
                <a:cxn ang="0">
                  <a:pos x="232" y="376"/>
                </a:cxn>
                <a:cxn ang="0">
                  <a:pos x="240" y="344"/>
                </a:cxn>
                <a:cxn ang="0">
                  <a:pos x="192" y="320"/>
                </a:cxn>
                <a:cxn ang="0">
                  <a:pos x="184" y="288"/>
                </a:cxn>
                <a:cxn ang="0">
                  <a:pos x="160" y="264"/>
                </a:cxn>
                <a:cxn ang="0">
                  <a:pos x="104" y="256"/>
                </a:cxn>
                <a:cxn ang="0">
                  <a:pos x="136" y="168"/>
                </a:cxn>
                <a:cxn ang="0">
                  <a:pos x="160" y="136"/>
                </a:cxn>
                <a:cxn ang="0">
                  <a:pos x="192" y="152"/>
                </a:cxn>
                <a:cxn ang="0">
                  <a:pos x="208" y="184"/>
                </a:cxn>
                <a:cxn ang="0">
                  <a:pos x="224" y="200"/>
                </a:cxn>
                <a:cxn ang="0">
                  <a:pos x="256" y="256"/>
                </a:cxn>
                <a:cxn ang="0">
                  <a:pos x="272" y="288"/>
                </a:cxn>
                <a:cxn ang="0">
                  <a:pos x="328" y="216"/>
                </a:cxn>
              </a:cxnLst>
              <a:rect l="0" t="0" r="r" b="b"/>
              <a:pathLst>
                <a:path w="353" h="537">
                  <a:moveTo>
                    <a:pt x="352" y="208"/>
                  </a:moveTo>
                  <a:lnTo>
                    <a:pt x="320" y="160"/>
                  </a:lnTo>
                  <a:lnTo>
                    <a:pt x="288" y="152"/>
                  </a:lnTo>
                  <a:lnTo>
                    <a:pt x="296" y="96"/>
                  </a:lnTo>
                  <a:lnTo>
                    <a:pt x="264" y="104"/>
                  </a:lnTo>
                  <a:lnTo>
                    <a:pt x="248" y="88"/>
                  </a:lnTo>
                  <a:lnTo>
                    <a:pt x="248" y="48"/>
                  </a:lnTo>
                  <a:lnTo>
                    <a:pt x="224" y="0"/>
                  </a:lnTo>
                  <a:lnTo>
                    <a:pt x="176" y="24"/>
                  </a:lnTo>
                  <a:lnTo>
                    <a:pt x="176" y="64"/>
                  </a:lnTo>
                  <a:lnTo>
                    <a:pt x="144" y="56"/>
                  </a:lnTo>
                  <a:lnTo>
                    <a:pt x="136" y="80"/>
                  </a:lnTo>
                  <a:lnTo>
                    <a:pt x="112" y="72"/>
                  </a:lnTo>
                  <a:lnTo>
                    <a:pt x="80" y="104"/>
                  </a:lnTo>
                  <a:lnTo>
                    <a:pt x="56" y="56"/>
                  </a:lnTo>
                  <a:lnTo>
                    <a:pt x="32" y="72"/>
                  </a:lnTo>
                  <a:lnTo>
                    <a:pt x="24" y="112"/>
                  </a:lnTo>
                  <a:lnTo>
                    <a:pt x="8" y="120"/>
                  </a:lnTo>
                  <a:lnTo>
                    <a:pt x="32" y="184"/>
                  </a:lnTo>
                  <a:lnTo>
                    <a:pt x="56" y="200"/>
                  </a:lnTo>
                  <a:lnTo>
                    <a:pt x="32" y="216"/>
                  </a:lnTo>
                  <a:lnTo>
                    <a:pt x="24" y="232"/>
                  </a:lnTo>
                  <a:lnTo>
                    <a:pt x="56" y="232"/>
                  </a:lnTo>
                  <a:lnTo>
                    <a:pt x="64" y="272"/>
                  </a:lnTo>
                  <a:lnTo>
                    <a:pt x="48" y="304"/>
                  </a:lnTo>
                  <a:lnTo>
                    <a:pt x="32" y="288"/>
                  </a:lnTo>
                  <a:lnTo>
                    <a:pt x="16" y="304"/>
                  </a:lnTo>
                  <a:lnTo>
                    <a:pt x="16" y="328"/>
                  </a:lnTo>
                  <a:lnTo>
                    <a:pt x="0" y="344"/>
                  </a:lnTo>
                  <a:lnTo>
                    <a:pt x="32" y="400"/>
                  </a:lnTo>
                  <a:lnTo>
                    <a:pt x="8" y="488"/>
                  </a:lnTo>
                  <a:lnTo>
                    <a:pt x="24" y="512"/>
                  </a:lnTo>
                  <a:lnTo>
                    <a:pt x="72" y="512"/>
                  </a:lnTo>
                  <a:lnTo>
                    <a:pt x="88" y="528"/>
                  </a:lnTo>
                  <a:lnTo>
                    <a:pt x="128" y="536"/>
                  </a:lnTo>
                  <a:lnTo>
                    <a:pt x="112" y="512"/>
                  </a:lnTo>
                  <a:lnTo>
                    <a:pt x="120" y="480"/>
                  </a:lnTo>
                  <a:lnTo>
                    <a:pt x="152" y="424"/>
                  </a:lnTo>
                  <a:lnTo>
                    <a:pt x="192" y="384"/>
                  </a:lnTo>
                  <a:lnTo>
                    <a:pt x="232" y="376"/>
                  </a:lnTo>
                  <a:lnTo>
                    <a:pt x="248" y="360"/>
                  </a:lnTo>
                  <a:lnTo>
                    <a:pt x="240" y="344"/>
                  </a:lnTo>
                  <a:lnTo>
                    <a:pt x="224" y="312"/>
                  </a:lnTo>
                  <a:lnTo>
                    <a:pt x="192" y="320"/>
                  </a:lnTo>
                  <a:lnTo>
                    <a:pt x="176" y="312"/>
                  </a:lnTo>
                  <a:lnTo>
                    <a:pt x="184" y="288"/>
                  </a:lnTo>
                  <a:lnTo>
                    <a:pt x="184" y="248"/>
                  </a:lnTo>
                  <a:lnTo>
                    <a:pt x="160" y="264"/>
                  </a:lnTo>
                  <a:lnTo>
                    <a:pt x="128" y="256"/>
                  </a:lnTo>
                  <a:lnTo>
                    <a:pt x="104" y="256"/>
                  </a:lnTo>
                  <a:lnTo>
                    <a:pt x="104" y="224"/>
                  </a:lnTo>
                  <a:lnTo>
                    <a:pt x="136" y="168"/>
                  </a:lnTo>
                  <a:lnTo>
                    <a:pt x="152" y="168"/>
                  </a:lnTo>
                  <a:lnTo>
                    <a:pt x="160" y="136"/>
                  </a:lnTo>
                  <a:lnTo>
                    <a:pt x="176" y="136"/>
                  </a:lnTo>
                  <a:lnTo>
                    <a:pt x="192" y="152"/>
                  </a:lnTo>
                  <a:lnTo>
                    <a:pt x="216" y="152"/>
                  </a:lnTo>
                  <a:lnTo>
                    <a:pt x="208" y="184"/>
                  </a:lnTo>
                  <a:lnTo>
                    <a:pt x="208" y="200"/>
                  </a:lnTo>
                  <a:lnTo>
                    <a:pt x="224" y="200"/>
                  </a:lnTo>
                  <a:lnTo>
                    <a:pt x="224" y="232"/>
                  </a:lnTo>
                  <a:lnTo>
                    <a:pt x="256" y="256"/>
                  </a:lnTo>
                  <a:lnTo>
                    <a:pt x="264" y="280"/>
                  </a:lnTo>
                  <a:lnTo>
                    <a:pt x="272" y="288"/>
                  </a:lnTo>
                  <a:lnTo>
                    <a:pt x="312" y="256"/>
                  </a:lnTo>
                  <a:lnTo>
                    <a:pt x="328" y="216"/>
                  </a:lnTo>
                  <a:lnTo>
                    <a:pt x="352" y="20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0" name="Freeform 11"/>
            <p:cNvSpPr>
              <a:spLocks/>
            </p:cNvSpPr>
            <p:nvPr/>
          </p:nvSpPr>
          <p:spPr bwMode="gray">
            <a:xfrm>
              <a:off x="6056307" y="2727329"/>
              <a:ext cx="215901" cy="225427"/>
            </a:xfrm>
            <a:custGeom>
              <a:avLst/>
              <a:gdLst/>
              <a:ahLst/>
              <a:cxnLst>
                <a:cxn ang="0">
                  <a:pos x="112" y="64"/>
                </a:cxn>
                <a:cxn ang="0">
                  <a:pos x="96" y="40"/>
                </a:cxn>
                <a:cxn ang="0">
                  <a:pos x="112" y="16"/>
                </a:cxn>
                <a:cxn ang="0">
                  <a:pos x="80" y="16"/>
                </a:cxn>
                <a:cxn ang="0">
                  <a:pos x="72" y="0"/>
                </a:cxn>
                <a:cxn ang="0">
                  <a:pos x="56" y="0"/>
                </a:cxn>
                <a:cxn ang="0">
                  <a:pos x="48" y="32"/>
                </a:cxn>
                <a:cxn ang="0">
                  <a:pos x="32" y="32"/>
                </a:cxn>
                <a:cxn ang="0">
                  <a:pos x="0" y="88"/>
                </a:cxn>
                <a:cxn ang="0">
                  <a:pos x="0" y="120"/>
                </a:cxn>
                <a:cxn ang="0">
                  <a:pos x="32" y="120"/>
                </a:cxn>
                <a:cxn ang="0">
                  <a:pos x="48" y="128"/>
                </a:cxn>
                <a:cxn ang="0">
                  <a:pos x="80" y="112"/>
                </a:cxn>
                <a:cxn ang="0">
                  <a:pos x="80" y="96"/>
                </a:cxn>
                <a:cxn ang="0">
                  <a:pos x="72" y="80"/>
                </a:cxn>
                <a:cxn ang="0">
                  <a:pos x="96" y="80"/>
                </a:cxn>
                <a:cxn ang="0">
                  <a:pos x="112" y="64"/>
                </a:cxn>
              </a:cxnLst>
              <a:rect l="0" t="0" r="r" b="b"/>
              <a:pathLst>
                <a:path w="113" h="129">
                  <a:moveTo>
                    <a:pt x="112" y="64"/>
                  </a:moveTo>
                  <a:lnTo>
                    <a:pt x="96" y="40"/>
                  </a:lnTo>
                  <a:lnTo>
                    <a:pt x="112" y="16"/>
                  </a:lnTo>
                  <a:lnTo>
                    <a:pt x="80" y="16"/>
                  </a:lnTo>
                  <a:lnTo>
                    <a:pt x="72" y="0"/>
                  </a:lnTo>
                  <a:lnTo>
                    <a:pt x="56" y="0"/>
                  </a:lnTo>
                  <a:lnTo>
                    <a:pt x="48" y="32"/>
                  </a:lnTo>
                  <a:lnTo>
                    <a:pt x="32" y="32"/>
                  </a:lnTo>
                  <a:lnTo>
                    <a:pt x="0" y="88"/>
                  </a:lnTo>
                  <a:lnTo>
                    <a:pt x="0" y="120"/>
                  </a:lnTo>
                  <a:lnTo>
                    <a:pt x="32" y="120"/>
                  </a:lnTo>
                  <a:lnTo>
                    <a:pt x="48" y="128"/>
                  </a:lnTo>
                  <a:lnTo>
                    <a:pt x="80" y="112"/>
                  </a:lnTo>
                  <a:lnTo>
                    <a:pt x="80" y="96"/>
                  </a:lnTo>
                  <a:lnTo>
                    <a:pt x="72" y="80"/>
                  </a:lnTo>
                  <a:lnTo>
                    <a:pt x="96" y="80"/>
                  </a:lnTo>
                  <a:lnTo>
                    <a:pt x="112" y="6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1" name="Freeform 12"/>
            <p:cNvSpPr>
              <a:spLocks/>
            </p:cNvSpPr>
            <p:nvPr/>
          </p:nvSpPr>
          <p:spPr bwMode="gray">
            <a:xfrm>
              <a:off x="6194418" y="2838454"/>
              <a:ext cx="169864" cy="212724"/>
            </a:xfrm>
            <a:custGeom>
              <a:avLst/>
              <a:gdLst/>
              <a:ahLst/>
              <a:cxnLst>
                <a:cxn ang="0">
                  <a:pos x="88" y="80"/>
                </a:cxn>
                <a:cxn ang="0">
                  <a:pos x="80" y="56"/>
                </a:cxn>
                <a:cxn ang="0">
                  <a:pos x="56" y="40"/>
                </a:cxn>
                <a:cxn ang="0">
                  <a:pos x="48" y="8"/>
                </a:cxn>
                <a:cxn ang="0">
                  <a:pos x="32" y="0"/>
                </a:cxn>
                <a:cxn ang="0">
                  <a:pos x="24" y="8"/>
                </a:cxn>
                <a:cxn ang="0">
                  <a:pos x="32" y="48"/>
                </a:cxn>
                <a:cxn ang="0">
                  <a:pos x="8" y="48"/>
                </a:cxn>
                <a:cxn ang="0">
                  <a:pos x="0" y="112"/>
                </a:cxn>
                <a:cxn ang="0">
                  <a:pos x="16" y="120"/>
                </a:cxn>
                <a:cxn ang="0">
                  <a:pos x="56" y="112"/>
                </a:cxn>
                <a:cxn ang="0">
                  <a:pos x="56" y="80"/>
                </a:cxn>
                <a:cxn ang="0">
                  <a:pos x="88" y="80"/>
                </a:cxn>
              </a:cxnLst>
              <a:rect l="0" t="0" r="r" b="b"/>
              <a:pathLst>
                <a:path w="89" h="121">
                  <a:moveTo>
                    <a:pt x="88" y="80"/>
                  </a:moveTo>
                  <a:lnTo>
                    <a:pt x="80" y="56"/>
                  </a:lnTo>
                  <a:lnTo>
                    <a:pt x="56" y="40"/>
                  </a:lnTo>
                  <a:lnTo>
                    <a:pt x="48" y="8"/>
                  </a:lnTo>
                  <a:lnTo>
                    <a:pt x="32" y="0"/>
                  </a:lnTo>
                  <a:lnTo>
                    <a:pt x="24" y="8"/>
                  </a:lnTo>
                  <a:lnTo>
                    <a:pt x="32" y="48"/>
                  </a:lnTo>
                  <a:lnTo>
                    <a:pt x="8" y="48"/>
                  </a:lnTo>
                  <a:lnTo>
                    <a:pt x="0" y="112"/>
                  </a:lnTo>
                  <a:lnTo>
                    <a:pt x="16" y="12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88" y="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2" name="Freeform 13"/>
            <p:cNvSpPr>
              <a:spLocks/>
            </p:cNvSpPr>
            <p:nvPr/>
          </p:nvSpPr>
          <p:spPr bwMode="gray">
            <a:xfrm>
              <a:off x="6194418" y="2852741"/>
              <a:ext cx="65088" cy="71438"/>
            </a:xfrm>
            <a:custGeom>
              <a:avLst/>
              <a:gdLst/>
              <a:ahLst/>
              <a:cxnLst>
                <a:cxn ang="0">
                  <a:pos x="32" y="40"/>
                </a:cxn>
                <a:cxn ang="0">
                  <a:pos x="8" y="40"/>
                </a:cxn>
                <a:cxn ang="0">
                  <a:pos x="8" y="24"/>
                </a:cxn>
                <a:cxn ang="0">
                  <a:pos x="0" y="0"/>
                </a:cxn>
                <a:cxn ang="0">
                  <a:pos x="24" y="8"/>
                </a:cxn>
                <a:cxn ang="0">
                  <a:pos x="32" y="40"/>
                </a:cxn>
              </a:cxnLst>
              <a:rect l="0" t="0" r="r" b="b"/>
              <a:pathLst>
                <a:path w="33" h="41">
                  <a:moveTo>
                    <a:pt x="32" y="40"/>
                  </a:moveTo>
                  <a:lnTo>
                    <a:pt x="8" y="40"/>
                  </a:lnTo>
                  <a:lnTo>
                    <a:pt x="8" y="24"/>
                  </a:lnTo>
                  <a:lnTo>
                    <a:pt x="0" y="0"/>
                  </a:lnTo>
                  <a:lnTo>
                    <a:pt x="24" y="8"/>
                  </a:lnTo>
                  <a:lnTo>
                    <a:pt x="32" y="4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3" name="Freeform 14"/>
            <p:cNvSpPr>
              <a:spLocks/>
            </p:cNvSpPr>
            <p:nvPr/>
          </p:nvSpPr>
          <p:spPr bwMode="gray">
            <a:xfrm>
              <a:off x="6042017" y="3106741"/>
              <a:ext cx="827088" cy="509589"/>
            </a:xfrm>
            <a:custGeom>
              <a:avLst/>
              <a:gdLst/>
              <a:ahLst/>
              <a:cxnLst>
                <a:cxn ang="0">
                  <a:pos x="152" y="8"/>
                </a:cxn>
                <a:cxn ang="0">
                  <a:pos x="136" y="24"/>
                </a:cxn>
                <a:cxn ang="0">
                  <a:pos x="96" y="32"/>
                </a:cxn>
                <a:cxn ang="0">
                  <a:pos x="56" y="72"/>
                </a:cxn>
                <a:cxn ang="0">
                  <a:pos x="16" y="128"/>
                </a:cxn>
                <a:cxn ang="0">
                  <a:pos x="16" y="160"/>
                </a:cxn>
                <a:cxn ang="0">
                  <a:pos x="32" y="184"/>
                </a:cxn>
                <a:cxn ang="0">
                  <a:pos x="48" y="176"/>
                </a:cxn>
                <a:cxn ang="0">
                  <a:pos x="64" y="176"/>
                </a:cxn>
                <a:cxn ang="0">
                  <a:pos x="8" y="224"/>
                </a:cxn>
                <a:cxn ang="0">
                  <a:pos x="0" y="248"/>
                </a:cxn>
                <a:cxn ang="0">
                  <a:pos x="16" y="256"/>
                </a:cxn>
                <a:cxn ang="0">
                  <a:pos x="48" y="288"/>
                </a:cxn>
                <a:cxn ang="0">
                  <a:pos x="80" y="288"/>
                </a:cxn>
                <a:cxn ang="0">
                  <a:pos x="96" y="272"/>
                </a:cxn>
                <a:cxn ang="0">
                  <a:pos x="96" y="256"/>
                </a:cxn>
                <a:cxn ang="0">
                  <a:pos x="112" y="264"/>
                </a:cxn>
                <a:cxn ang="0">
                  <a:pos x="120" y="272"/>
                </a:cxn>
                <a:cxn ang="0">
                  <a:pos x="152" y="288"/>
                </a:cxn>
                <a:cxn ang="0">
                  <a:pos x="168" y="272"/>
                </a:cxn>
                <a:cxn ang="0">
                  <a:pos x="192" y="272"/>
                </a:cxn>
                <a:cxn ang="0">
                  <a:pos x="192" y="288"/>
                </a:cxn>
                <a:cxn ang="0">
                  <a:pos x="208" y="280"/>
                </a:cxn>
                <a:cxn ang="0">
                  <a:pos x="240" y="232"/>
                </a:cxn>
                <a:cxn ang="0">
                  <a:pos x="256" y="232"/>
                </a:cxn>
                <a:cxn ang="0">
                  <a:pos x="296" y="168"/>
                </a:cxn>
                <a:cxn ang="0">
                  <a:pos x="296" y="144"/>
                </a:cxn>
                <a:cxn ang="0">
                  <a:pos x="304" y="136"/>
                </a:cxn>
                <a:cxn ang="0">
                  <a:pos x="312" y="152"/>
                </a:cxn>
                <a:cxn ang="0">
                  <a:pos x="344" y="96"/>
                </a:cxn>
                <a:cxn ang="0">
                  <a:pos x="376" y="80"/>
                </a:cxn>
                <a:cxn ang="0">
                  <a:pos x="376" y="88"/>
                </a:cxn>
                <a:cxn ang="0">
                  <a:pos x="400" y="64"/>
                </a:cxn>
                <a:cxn ang="0">
                  <a:pos x="416" y="72"/>
                </a:cxn>
                <a:cxn ang="0">
                  <a:pos x="432" y="24"/>
                </a:cxn>
                <a:cxn ang="0">
                  <a:pos x="424" y="16"/>
                </a:cxn>
                <a:cxn ang="0">
                  <a:pos x="400" y="16"/>
                </a:cxn>
                <a:cxn ang="0">
                  <a:pos x="384" y="24"/>
                </a:cxn>
                <a:cxn ang="0">
                  <a:pos x="344" y="24"/>
                </a:cxn>
                <a:cxn ang="0">
                  <a:pos x="328" y="0"/>
                </a:cxn>
                <a:cxn ang="0">
                  <a:pos x="272" y="40"/>
                </a:cxn>
                <a:cxn ang="0">
                  <a:pos x="264" y="64"/>
                </a:cxn>
                <a:cxn ang="0">
                  <a:pos x="248" y="64"/>
                </a:cxn>
                <a:cxn ang="0">
                  <a:pos x="200" y="64"/>
                </a:cxn>
                <a:cxn ang="0">
                  <a:pos x="200" y="48"/>
                </a:cxn>
                <a:cxn ang="0">
                  <a:pos x="216" y="32"/>
                </a:cxn>
                <a:cxn ang="0">
                  <a:pos x="200" y="0"/>
                </a:cxn>
                <a:cxn ang="0">
                  <a:pos x="176" y="0"/>
                </a:cxn>
                <a:cxn ang="0">
                  <a:pos x="168" y="0"/>
                </a:cxn>
                <a:cxn ang="0">
                  <a:pos x="160" y="16"/>
                </a:cxn>
                <a:cxn ang="0">
                  <a:pos x="152" y="8"/>
                </a:cxn>
              </a:cxnLst>
              <a:rect l="0" t="0" r="r" b="b"/>
              <a:pathLst>
                <a:path w="433" h="289">
                  <a:moveTo>
                    <a:pt x="152" y="8"/>
                  </a:moveTo>
                  <a:lnTo>
                    <a:pt x="136" y="24"/>
                  </a:lnTo>
                  <a:lnTo>
                    <a:pt x="96" y="32"/>
                  </a:lnTo>
                  <a:lnTo>
                    <a:pt x="56" y="72"/>
                  </a:lnTo>
                  <a:lnTo>
                    <a:pt x="16" y="128"/>
                  </a:lnTo>
                  <a:lnTo>
                    <a:pt x="16" y="160"/>
                  </a:lnTo>
                  <a:lnTo>
                    <a:pt x="32" y="184"/>
                  </a:lnTo>
                  <a:lnTo>
                    <a:pt x="48" y="176"/>
                  </a:lnTo>
                  <a:lnTo>
                    <a:pt x="64" y="176"/>
                  </a:lnTo>
                  <a:lnTo>
                    <a:pt x="8" y="224"/>
                  </a:lnTo>
                  <a:lnTo>
                    <a:pt x="0" y="248"/>
                  </a:lnTo>
                  <a:lnTo>
                    <a:pt x="16" y="256"/>
                  </a:lnTo>
                  <a:lnTo>
                    <a:pt x="48" y="288"/>
                  </a:lnTo>
                  <a:lnTo>
                    <a:pt x="80" y="288"/>
                  </a:lnTo>
                  <a:lnTo>
                    <a:pt x="96" y="272"/>
                  </a:lnTo>
                  <a:lnTo>
                    <a:pt x="96" y="256"/>
                  </a:lnTo>
                  <a:lnTo>
                    <a:pt x="112" y="264"/>
                  </a:lnTo>
                  <a:lnTo>
                    <a:pt x="120" y="272"/>
                  </a:lnTo>
                  <a:lnTo>
                    <a:pt x="152" y="288"/>
                  </a:lnTo>
                  <a:lnTo>
                    <a:pt x="168" y="272"/>
                  </a:lnTo>
                  <a:lnTo>
                    <a:pt x="192" y="272"/>
                  </a:lnTo>
                  <a:lnTo>
                    <a:pt x="192" y="288"/>
                  </a:lnTo>
                  <a:lnTo>
                    <a:pt x="208" y="280"/>
                  </a:lnTo>
                  <a:lnTo>
                    <a:pt x="240" y="232"/>
                  </a:lnTo>
                  <a:lnTo>
                    <a:pt x="256" y="232"/>
                  </a:lnTo>
                  <a:lnTo>
                    <a:pt x="296" y="168"/>
                  </a:lnTo>
                  <a:lnTo>
                    <a:pt x="296" y="144"/>
                  </a:lnTo>
                  <a:lnTo>
                    <a:pt x="304" y="136"/>
                  </a:lnTo>
                  <a:lnTo>
                    <a:pt x="312" y="152"/>
                  </a:lnTo>
                  <a:lnTo>
                    <a:pt x="344" y="96"/>
                  </a:lnTo>
                  <a:lnTo>
                    <a:pt x="376" y="80"/>
                  </a:lnTo>
                  <a:lnTo>
                    <a:pt x="376" y="88"/>
                  </a:lnTo>
                  <a:lnTo>
                    <a:pt x="400" y="64"/>
                  </a:lnTo>
                  <a:lnTo>
                    <a:pt x="416" y="72"/>
                  </a:lnTo>
                  <a:lnTo>
                    <a:pt x="432" y="24"/>
                  </a:lnTo>
                  <a:lnTo>
                    <a:pt x="424" y="16"/>
                  </a:lnTo>
                  <a:lnTo>
                    <a:pt x="400" y="16"/>
                  </a:lnTo>
                  <a:lnTo>
                    <a:pt x="384" y="24"/>
                  </a:lnTo>
                  <a:lnTo>
                    <a:pt x="344" y="24"/>
                  </a:lnTo>
                  <a:lnTo>
                    <a:pt x="328" y="0"/>
                  </a:lnTo>
                  <a:lnTo>
                    <a:pt x="272" y="40"/>
                  </a:lnTo>
                  <a:lnTo>
                    <a:pt x="264" y="64"/>
                  </a:lnTo>
                  <a:lnTo>
                    <a:pt x="248" y="64"/>
                  </a:lnTo>
                  <a:lnTo>
                    <a:pt x="200" y="64"/>
                  </a:lnTo>
                  <a:lnTo>
                    <a:pt x="200" y="48"/>
                  </a:lnTo>
                  <a:lnTo>
                    <a:pt x="216" y="32"/>
                  </a:lnTo>
                  <a:lnTo>
                    <a:pt x="200" y="0"/>
                  </a:lnTo>
                  <a:lnTo>
                    <a:pt x="176" y="0"/>
                  </a:lnTo>
                  <a:lnTo>
                    <a:pt x="168" y="0"/>
                  </a:lnTo>
                  <a:lnTo>
                    <a:pt x="160" y="16"/>
                  </a:lnTo>
                  <a:lnTo>
                    <a:pt x="152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4" name="Freeform 15"/>
            <p:cNvSpPr>
              <a:spLocks/>
            </p:cNvSpPr>
            <p:nvPr/>
          </p:nvSpPr>
          <p:spPr bwMode="gray">
            <a:xfrm>
              <a:off x="6211881" y="3514727"/>
              <a:ext cx="685801" cy="563563"/>
            </a:xfrm>
            <a:custGeom>
              <a:avLst/>
              <a:gdLst/>
              <a:ahLst/>
              <a:cxnLst>
                <a:cxn ang="0">
                  <a:pos x="168" y="0"/>
                </a:cxn>
                <a:cxn ang="0">
                  <a:pos x="152" y="0"/>
                </a:cxn>
                <a:cxn ang="0">
                  <a:pos x="120" y="48"/>
                </a:cxn>
                <a:cxn ang="0">
                  <a:pos x="96" y="56"/>
                </a:cxn>
                <a:cxn ang="0">
                  <a:pos x="96" y="40"/>
                </a:cxn>
                <a:cxn ang="0">
                  <a:pos x="80" y="40"/>
                </a:cxn>
                <a:cxn ang="0">
                  <a:pos x="64" y="56"/>
                </a:cxn>
                <a:cxn ang="0">
                  <a:pos x="32" y="40"/>
                </a:cxn>
                <a:cxn ang="0">
                  <a:pos x="24" y="32"/>
                </a:cxn>
                <a:cxn ang="0">
                  <a:pos x="8" y="24"/>
                </a:cxn>
                <a:cxn ang="0">
                  <a:pos x="8" y="40"/>
                </a:cxn>
                <a:cxn ang="0">
                  <a:pos x="0" y="48"/>
                </a:cxn>
                <a:cxn ang="0">
                  <a:pos x="32" y="56"/>
                </a:cxn>
                <a:cxn ang="0">
                  <a:pos x="40" y="80"/>
                </a:cxn>
                <a:cxn ang="0">
                  <a:pos x="56" y="80"/>
                </a:cxn>
                <a:cxn ang="0">
                  <a:pos x="80" y="112"/>
                </a:cxn>
                <a:cxn ang="0">
                  <a:pos x="104" y="104"/>
                </a:cxn>
                <a:cxn ang="0">
                  <a:pos x="104" y="144"/>
                </a:cxn>
                <a:cxn ang="0">
                  <a:pos x="136" y="184"/>
                </a:cxn>
                <a:cxn ang="0">
                  <a:pos x="152" y="184"/>
                </a:cxn>
                <a:cxn ang="0">
                  <a:pos x="160" y="168"/>
                </a:cxn>
                <a:cxn ang="0">
                  <a:pos x="184" y="192"/>
                </a:cxn>
                <a:cxn ang="0">
                  <a:pos x="168" y="208"/>
                </a:cxn>
                <a:cxn ang="0">
                  <a:pos x="160" y="200"/>
                </a:cxn>
                <a:cxn ang="0">
                  <a:pos x="144" y="192"/>
                </a:cxn>
                <a:cxn ang="0">
                  <a:pos x="144" y="224"/>
                </a:cxn>
                <a:cxn ang="0">
                  <a:pos x="136" y="240"/>
                </a:cxn>
                <a:cxn ang="0">
                  <a:pos x="160" y="272"/>
                </a:cxn>
                <a:cxn ang="0">
                  <a:pos x="160" y="296"/>
                </a:cxn>
                <a:cxn ang="0">
                  <a:pos x="200" y="296"/>
                </a:cxn>
                <a:cxn ang="0">
                  <a:pos x="216" y="312"/>
                </a:cxn>
                <a:cxn ang="0">
                  <a:pos x="240" y="304"/>
                </a:cxn>
                <a:cxn ang="0">
                  <a:pos x="272" y="320"/>
                </a:cxn>
                <a:cxn ang="0">
                  <a:pos x="296" y="296"/>
                </a:cxn>
                <a:cxn ang="0">
                  <a:pos x="320" y="256"/>
                </a:cxn>
                <a:cxn ang="0">
                  <a:pos x="288" y="240"/>
                </a:cxn>
                <a:cxn ang="0">
                  <a:pos x="320" y="232"/>
                </a:cxn>
                <a:cxn ang="0">
                  <a:pos x="328" y="240"/>
                </a:cxn>
                <a:cxn ang="0">
                  <a:pos x="360" y="232"/>
                </a:cxn>
                <a:cxn ang="0">
                  <a:pos x="360" y="224"/>
                </a:cxn>
                <a:cxn ang="0">
                  <a:pos x="320" y="200"/>
                </a:cxn>
                <a:cxn ang="0">
                  <a:pos x="320" y="184"/>
                </a:cxn>
                <a:cxn ang="0">
                  <a:pos x="304" y="176"/>
                </a:cxn>
                <a:cxn ang="0">
                  <a:pos x="288" y="168"/>
                </a:cxn>
                <a:cxn ang="0">
                  <a:pos x="272" y="128"/>
                </a:cxn>
                <a:cxn ang="0">
                  <a:pos x="232" y="64"/>
                </a:cxn>
                <a:cxn ang="0">
                  <a:pos x="232" y="40"/>
                </a:cxn>
                <a:cxn ang="0">
                  <a:pos x="192" y="32"/>
                </a:cxn>
                <a:cxn ang="0">
                  <a:pos x="176" y="24"/>
                </a:cxn>
                <a:cxn ang="0">
                  <a:pos x="168" y="0"/>
                </a:cxn>
              </a:cxnLst>
              <a:rect l="0" t="0" r="r" b="b"/>
              <a:pathLst>
                <a:path w="361" h="321">
                  <a:moveTo>
                    <a:pt x="168" y="0"/>
                  </a:moveTo>
                  <a:lnTo>
                    <a:pt x="152" y="0"/>
                  </a:lnTo>
                  <a:lnTo>
                    <a:pt x="120" y="48"/>
                  </a:lnTo>
                  <a:lnTo>
                    <a:pt x="96" y="56"/>
                  </a:lnTo>
                  <a:lnTo>
                    <a:pt x="96" y="40"/>
                  </a:lnTo>
                  <a:lnTo>
                    <a:pt x="80" y="40"/>
                  </a:lnTo>
                  <a:lnTo>
                    <a:pt x="64" y="56"/>
                  </a:lnTo>
                  <a:lnTo>
                    <a:pt x="32" y="40"/>
                  </a:lnTo>
                  <a:lnTo>
                    <a:pt x="24" y="32"/>
                  </a:lnTo>
                  <a:lnTo>
                    <a:pt x="8" y="24"/>
                  </a:lnTo>
                  <a:lnTo>
                    <a:pt x="8" y="40"/>
                  </a:lnTo>
                  <a:lnTo>
                    <a:pt x="0" y="48"/>
                  </a:lnTo>
                  <a:lnTo>
                    <a:pt x="32" y="56"/>
                  </a:lnTo>
                  <a:lnTo>
                    <a:pt x="40" y="80"/>
                  </a:lnTo>
                  <a:lnTo>
                    <a:pt x="56" y="80"/>
                  </a:lnTo>
                  <a:lnTo>
                    <a:pt x="80" y="112"/>
                  </a:lnTo>
                  <a:lnTo>
                    <a:pt x="104" y="104"/>
                  </a:lnTo>
                  <a:lnTo>
                    <a:pt x="104" y="144"/>
                  </a:lnTo>
                  <a:lnTo>
                    <a:pt x="136" y="184"/>
                  </a:lnTo>
                  <a:lnTo>
                    <a:pt x="152" y="184"/>
                  </a:lnTo>
                  <a:lnTo>
                    <a:pt x="160" y="168"/>
                  </a:lnTo>
                  <a:lnTo>
                    <a:pt x="184" y="192"/>
                  </a:lnTo>
                  <a:lnTo>
                    <a:pt x="168" y="208"/>
                  </a:lnTo>
                  <a:lnTo>
                    <a:pt x="160" y="200"/>
                  </a:lnTo>
                  <a:lnTo>
                    <a:pt x="144" y="192"/>
                  </a:lnTo>
                  <a:lnTo>
                    <a:pt x="144" y="224"/>
                  </a:lnTo>
                  <a:lnTo>
                    <a:pt x="136" y="240"/>
                  </a:lnTo>
                  <a:lnTo>
                    <a:pt x="160" y="272"/>
                  </a:lnTo>
                  <a:lnTo>
                    <a:pt x="160" y="296"/>
                  </a:lnTo>
                  <a:lnTo>
                    <a:pt x="200" y="296"/>
                  </a:lnTo>
                  <a:lnTo>
                    <a:pt x="216" y="312"/>
                  </a:lnTo>
                  <a:lnTo>
                    <a:pt x="240" y="304"/>
                  </a:lnTo>
                  <a:lnTo>
                    <a:pt x="272" y="320"/>
                  </a:lnTo>
                  <a:lnTo>
                    <a:pt x="296" y="296"/>
                  </a:lnTo>
                  <a:lnTo>
                    <a:pt x="320" y="256"/>
                  </a:lnTo>
                  <a:lnTo>
                    <a:pt x="288" y="240"/>
                  </a:lnTo>
                  <a:lnTo>
                    <a:pt x="320" y="232"/>
                  </a:lnTo>
                  <a:lnTo>
                    <a:pt x="328" y="240"/>
                  </a:lnTo>
                  <a:lnTo>
                    <a:pt x="360" y="232"/>
                  </a:lnTo>
                  <a:lnTo>
                    <a:pt x="360" y="224"/>
                  </a:lnTo>
                  <a:lnTo>
                    <a:pt x="320" y="200"/>
                  </a:lnTo>
                  <a:lnTo>
                    <a:pt x="320" y="184"/>
                  </a:lnTo>
                  <a:lnTo>
                    <a:pt x="304" y="176"/>
                  </a:lnTo>
                  <a:lnTo>
                    <a:pt x="288" y="168"/>
                  </a:lnTo>
                  <a:lnTo>
                    <a:pt x="272" y="128"/>
                  </a:lnTo>
                  <a:lnTo>
                    <a:pt x="232" y="64"/>
                  </a:lnTo>
                  <a:lnTo>
                    <a:pt x="232" y="40"/>
                  </a:lnTo>
                  <a:lnTo>
                    <a:pt x="192" y="32"/>
                  </a:lnTo>
                  <a:lnTo>
                    <a:pt x="176" y="24"/>
                  </a:lnTo>
                  <a:lnTo>
                    <a:pt x="168" y="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5" name="Freeform 16"/>
            <p:cNvSpPr>
              <a:spLocks/>
            </p:cNvSpPr>
            <p:nvPr/>
          </p:nvSpPr>
          <p:spPr bwMode="invGray">
            <a:xfrm>
              <a:off x="6775443" y="3965580"/>
              <a:ext cx="122239" cy="96838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0" y="40"/>
                </a:cxn>
                <a:cxn ang="0">
                  <a:pos x="24" y="56"/>
                </a:cxn>
                <a:cxn ang="0">
                  <a:pos x="64" y="40"/>
                </a:cxn>
                <a:cxn ang="0">
                  <a:pos x="64" y="24"/>
                </a:cxn>
                <a:cxn ang="0">
                  <a:pos x="24" y="0"/>
                </a:cxn>
              </a:cxnLst>
              <a:rect l="0" t="0" r="r" b="b"/>
              <a:pathLst>
                <a:path w="65" h="57">
                  <a:moveTo>
                    <a:pt x="24" y="0"/>
                  </a:moveTo>
                  <a:lnTo>
                    <a:pt x="0" y="40"/>
                  </a:lnTo>
                  <a:lnTo>
                    <a:pt x="24" y="56"/>
                  </a:lnTo>
                  <a:lnTo>
                    <a:pt x="64" y="40"/>
                  </a:lnTo>
                  <a:lnTo>
                    <a:pt x="64" y="24"/>
                  </a:lnTo>
                  <a:lnTo>
                    <a:pt x="24" y="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6" name="Freeform 17"/>
            <p:cNvSpPr>
              <a:spLocks/>
            </p:cNvSpPr>
            <p:nvPr/>
          </p:nvSpPr>
          <p:spPr bwMode="gray">
            <a:xfrm>
              <a:off x="6470642" y="4033841"/>
              <a:ext cx="457198" cy="522287"/>
            </a:xfrm>
            <a:custGeom>
              <a:avLst/>
              <a:gdLst/>
              <a:ahLst/>
              <a:cxnLst>
                <a:cxn ang="0">
                  <a:pos x="184" y="16"/>
                </a:cxn>
                <a:cxn ang="0">
                  <a:pos x="160" y="0"/>
                </a:cxn>
                <a:cxn ang="0">
                  <a:pos x="136" y="24"/>
                </a:cxn>
                <a:cxn ang="0">
                  <a:pos x="104" y="8"/>
                </a:cxn>
                <a:cxn ang="0">
                  <a:pos x="80" y="16"/>
                </a:cxn>
                <a:cxn ang="0">
                  <a:pos x="72" y="32"/>
                </a:cxn>
                <a:cxn ang="0">
                  <a:pos x="64" y="48"/>
                </a:cxn>
                <a:cxn ang="0">
                  <a:pos x="72" y="72"/>
                </a:cxn>
                <a:cxn ang="0">
                  <a:pos x="56" y="72"/>
                </a:cxn>
                <a:cxn ang="0">
                  <a:pos x="48" y="64"/>
                </a:cxn>
                <a:cxn ang="0">
                  <a:pos x="40" y="64"/>
                </a:cxn>
                <a:cxn ang="0">
                  <a:pos x="40" y="80"/>
                </a:cxn>
                <a:cxn ang="0">
                  <a:pos x="40" y="96"/>
                </a:cxn>
                <a:cxn ang="0">
                  <a:pos x="40" y="96"/>
                </a:cxn>
                <a:cxn ang="0">
                  <a:pos x="40" y="112"/>
                </a:cxn>
                <a:cxn ang="0">
                  <a:pos x="8" y="136"/>
                </a:cxn>
                <a:cxn ang="0">
                  <a:pos x="0" y="144"/>
                </a:cxn>
                <a:cxn ang="0">
                  <a:pos x="0" y="176"/>
                </a:cxn>
                <a:cxn ang="0">
                  <a:pos x="24" y="192"/>
                </a:cxn>
                <a:cxn ang="0">
                  <a:pos x="24" y="232"/>
                </a:cxn>
                <a:cxn ang="0">
                  <a:pos x="48" y="232"/>
                </a:cxn>
                <a:cxn ang="0">
                  <a:pos x="48" y="248"/>
                </a:cxn>
                <a:cxn ang="0">
                  <a:pos x="56" y="264"/>
                </a:cxn>
                <a:cxn ang="0">
                  <a:pos x="64" y="288"/>
                </a:cxn>
                <a:cxn ang="0">
                  <a:pos x="88" y="288"/>
                </a:cxn>
                <a:cxn ang="0">
                  <a:pos x="104" y="264"/>
                </a:cxn>
                <a:cxn ang="0">
                  <a:pos x="112" y="264"/>
                </a:cxn>
                <a:cxn ang="0">
                  <a:pos x="112" y="280"/>
                </a:cxn>
                <a:cxn ang="0">
                  <a:pos x="120" y="288"/>
                </a:cxn>
                <a:cxn ang="0">
                  <a:pos x="136" y="288"/>
                </a:cxn>
                <a:cxn ang="0">
                  <a:pos x="136" y="280"/>
                </a:cxn>
                <a:cxn ang="0">
                  <a:pos x="152" y="280"/>
                </a:cxn>
                <a:cxn ang="0">
                  <a:pos x="152" y="288"/>
                </a:cxn>
                <a:cxn ang="0">
                  <a:pos x="160" y="296"/>
                </a:cxn>
                <a:cxn ang="0">
                  <a:pos x="176" y="288"/>
                </a:cxn>
                <a:cxn ang="0">
                  <a:pos x="184" y="256"/>
                </a:cxn>
                <a:cxn ang="0">
                  <a:pos x="184" y="224"/>
                </a:cxn>
                <a:cxn ang="0">
                  <a:pos x="200" y="224"/>
                </a:cxn>
                <a:cxn ang="0">
                  <a:pos x="200" y="216"/>
                </a:cxn>
                <a:cxn ang="0">
                  <a:pos x="200" y="200"/>
                </a:cxn>
                <a:cxn ang="0">
                  <a:pos x="216" y="216"/>
                </a:cxn>
                <a:cxn ang="0">
                  <a:pos x="232" y="192"/>
                </a:cxn>
                <a:cxn ang="0">
                  <a:pos x="216" y="176"/>
                </a:cxn>
                <a:cxn ang="0">
                  <a:pos x="216" y="168"/>
                </a:cxn>
                <a:cxn ang="0">
                  <a:pos x="232" y="160"/>
                </a:cxn>
                <a:cxn ang="0">
                  <a:pos x="224" y="136"/>
                </a:cxn>
                <a:cxn ang="0">
                  <a:pos x="216" y="128"/>
                </a:cxn>
                <a:cxn ang="0">
                  <a:pos x="240" y="136"/>
                </a:cxn>
                <a:cxn ang="0">
                  <a:pos x="240" y="104"/>
                </a:cxn>
                <a:cxn ang="0">
                  <a:pos x="216" y="120"/>
                </a:cxn>
                <a:cxn ang="0">
                  <a:pos x="240" y="80"/>
                </a:cxn>
                <a:cxn ang="0">
                  <a:pos x="200" y="56"/>
                </a:cxn>
                <a:cxn ang="0">
                  <a:pos x="176" y="56"/>
                </a:cxn>
                <a:cxn ang="0">
                  <a:pos x="160" y="72"/>
                </a:cxn>
                <a:cxn ang="0">
                  <a:pos x="152" y="48"/>
                </a:cxn>
                <a:cxn ang="0">
                  <a:pos x="160" y="40"/>
                </a:cxn>
                <a:cxn ang="0">
                  <a:pos x="184" y="16"/>
                </a:cxn>
              </a:cxnLst>
              <a:rect l="0" t="0" r="r" b="b"/>
              <a:pathLst>
                <a:path w="241" h="297">
                  <a:moveTo>
                    <a:pt x="184" y="16"/>
                  </a:moveTo>
                  <a:lnTo>
                    <a:pt x="160" y="0"/>
                  </a:lnTo>
                  <a:lnTo>
                    <a:pt x="136" y="24"/>
                  </a:lnTo>
                  <a:lnTo>
                    <a:pt x="104" y="8"/>
                  </a:lnTo>
                  <a:lnTo>
                    <a:pt x="80" y="16"/>
                  </a:lnTo>
                  <a:lnTo>
                    <a:pt x="72" y="32"/>
                  </a:lnTo>
                  <a:lnTo>
                    <a:pt x="64" y="48"/>
                  </a:lnTo>
                  <a:lnTo>
                    <a:pt x="72" y="72"/>
                  </a:lnTo>
                  <a:lnTo>
                    <a:pt x="56" y="72"/>
                  </a:lnTo>
                  <a:lnTo>
                    <a:pt x="48" y="64"/>
                  </a:lnTo>
                  <a:lnTo>
                    <a:pt x="40" y="64"/>
                  </a:lnTo>
                  <a:lnTo>
                    <a:pt x="40" y="80"/>
                  </a:lnTo>
                  <a:lnTo>
                    <a:pt x="40" y="96"/>
                  </a:lnTo>
                  <a:lnTo>
                    <a:pt x="40" y="96"/>
                  </a:lnTo>
                  <a:lnTo>
                    <a:pt x="40" y="112"/>
                  </a:lnTo>
                  <a:lnTo>
                    <a:pt x="8" y="136"/>
                  </a:lnTo>
                  <a:lnTo>
                    <a:pt x="0" y="144"/>
                  </a:lnTo>
                  <a:lnTo>
                    <a:pt x="0" y="176"/>
                  </a:lnTo>
                  <a:lnTo>
                    <a:pt x="24" y="192"/>
                  </a:lnTo>
                  <a:lnTo>
                    <a:pt x="24" y="232"/>
                  </a:lnTo>
                  <a:lnTo>
                    <a:pt x="48" y="232"/>
                  </a:lnTo>
                  <a:lnTo>
                    <a:pt x="48" y="248"/>
                  </a:lnTo>
                  <a:lnTo>
                    <a:pt x="56" y="264"/>
                  </a:lnTo>
                  <a:lnTo>
                    <a:pt x="64" y="288"/>
                  </a:lnTo>
                  <a:lnTo>
                    <a:pt x="88" y="288"/>
                  </a:lnTo>
                  <a:lnTo>
                    <a:pt x="104" y="264"/>
                  </a:lnTo>
                  <a:lnTo>
                    <a:pt x="112" y="264"/>
                  </a:lnTo>
                  <a:lnTo>
                    <a:pt x="112" y="280"/>
                  </a:lnTo>
                  <a:lnTo>
                    <a:pt x="120" y="288"/>
                  </a:lnTo>
                  <a:lnTo>
                    <a:pt x="136" y="288"/>
                  </a:lnTo>
                  <a:lnTo>
                    <a:pt x="136" y="280"/>
                  </a:lnTo>
                  <a:lnTo>
                    <a:pt x="152" y="280"/>
                  </a:lnTo>
                  <a:lnTo>
                    <a:pt x="152" y="288"/>
                  </a:lnTo>
                  <a:lnTo>
                    <a:pt x="160" y="296"/>
                  </a:lnTo>
                  <a:lnTo>
                    <a:pt x="176" y="288"/>
                  </a:lnTo>
                  <a:lnTo>
                    <a:pt x="184" y="256"/>
                  </a:lnTo>
                  <a:lnTo>
                    <a:pt x="184" y="224"/>
                  </a:lnTo>
                  <a:lnTo>
                    <a:pt x="200" y="224"/>
                  </a:lnTo>
                  <a:lnTo>
                    <a:pt x="200" y="216"/>
                  </a:lnTo>
                  <a:lnTo>
                    <a:pt x="200" y="200"/>
                  </a:lnTo>
                  <a:lnTo>
                    <a:pt x="216" y="216"/>
                  </a:lnTo>
                  <a:lnTo>
                    <a:pt x="232" y="192"/>
                  </a:lnTo>
                  <a:lnTo>
                    <a:pt x="216" y="176"/>
                  </a:lnTo>
                  <a:lnTo>
                    <a:pt x="216" y="168"/>
                  </a:lnTo>
                  <a:lnTo>
                    <a:pt x="232" y="160"/>
                  </a:lnTo>
                  <a:lnTo>
                    <a:pt x="224" y="136"/>
                  </a:lnTo>
                  <a:lnTo>
                    <a:pt x="216" y="128"/>
                  </a:lnTo>
                  <a:lnTo>
                    <a:pt x="240" y="136"/>
                  </a:lnTo>
                  <a:lnTo>
                    <a:pt x="240" y="104"/>
                  </a:lnTo>
                  <a:lnTo>
                    <a:pt x="216" y="120"/>
                  </a:lnTo>
                  <a:lnTo>
                    <a:pt x="240" y="80"/>
                  </a:lnTo>
                  <a:lnTo>
                    <a:pt x="200" y="56"/>
                  </a:lnTo>
                  <a:lnTo>
                    <a:pt x="176" y="56"/>
                  </a:lnTo>
                  <a:lnTo>
                    <a:pt x="160" y="72"/>
                  </a:lnTo>
                  <a:lnTo>
                    <a:pt x="152" y="48"/>
                  </a:lnTo>
                  <a:lnTo>
                    <a:pt x="160" y="40"/>
                  </a:lnTo>
                  <a:lnTo>
                    <a:pt x="184" y="1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gray">
            <a:xfrm>
              <a:off x="6240458" y="4443415"/>
              <a:ext cx="520698" cy="649287"/>
            </a:xfrm>
            <a:custGeom>
              <a:avLst/>
              <a:gdLst/>
              <a:ahLst/>
              <a:cxnLst>
                <a:cxn ang="0">
                  <a:pos x="272" y="56"/>
                </a:cxn>
                <a:cxn ang="0">
                  <a:pos x="272" y="48"/>
                </a:cxn>
                <a:cxn ang="0">
                  <a:pos x="256" y="48"/>
                </a:cxn>
                <a:cxn ang="0">
                  <a:pos x="256" y="56"/>
                </a:cxn>
                <a:cxn ang="0">
                  <a:pos x="240" y="56"/>
                </a:cxn>
                <a:cxn ang="0">
                  <a:pos x="232" y="56"/>
                </a:cxn>
                <a:cxn ang="0">
                  <a:pos x="232" y="32"/>
                </a:cxn>
                <a:cxn ang="0">
                  <a:pos x="224" y="32"/>
                </a:cxn>
                <a:cxn ang="0">
                  <a:pos x="208" y="56"/>
                </a:cxn>
                <a:cxn ang="0">
                  <a:pos x="184" y="56"/>
                </a:cxn>
                <a:cxn ang="0">
                  <a:pos x="176" y="32"/>
                </a:cxn>
                <a:cxn ang="0">
                  <a:pos x="168" y="16"/>
                </a:cxn>
                <a:cxn ang="0">
                  <a:pos x="160" y="0"/>
                </a:cxn>
                <a:cxn ang="0">
                  <a:pos x="144" y="0"/>
                </a:cxn>
                <a:cxn ang="0">
                  <a:pos x="144" y="8"/>
                </a:cxn>
                <a:cxn ang="0">
                  <a:pos x="112" y="16"/>
                </a:cxn>
                <a:cxn ang="0">
                  <a:pos x="112" y="32"/>
                </a:cxn>
                <a:cxn ang="0">
                  <a:pos x="80" y="32"/>
                </a:cxn>
                <a:cxn ang="0">
                  <a:pos x="64" y="48"/>
                </a:cxn>
                <a:cxn ang="0">
                  <a:pos x="64" y="72"/>
                </a:cxn>
                <a:cxn ang="0">
                  <a:pos x="72" y="88"/>
                </a:cxn>
                <a:cxn ang="0">
                  <a:pos x="48" y="112"/>
                </a:cxn>
                <a:cxn ang="0">
                  <a:pos x="40" y="112"/>
                </a:cxn>
                <a:cxn ang="0">
                  <a:pos x="32" y="144"/>
                </a:cxn>
                <a:cxn ang="0">
                  <a:pos x="32" y="160"/>
                </a:cxn>
                <a:cxn ang="0">
                  <a:pos x="32" y="176"/>
                </a:cxn>
                <a:cxn ang="0">
                  <a:pos x="16" y="200"/>
                </a:cxn>
                <a:cxn ang="0">
                  <a:pos x="8" y="216"/>
                </a:cxn>
                <a:cxn ang="0">
                  <a:pos x="0" y="256"/>
                </a:cxn>
                <a:cxn ang="0">
                  <a:pos x="8" y="272"/>
                </a:cxn>
                <a:cxn ang="0">
                  <a:pos x="56" y="272"/>
                </a:cxn>
                <a:cxn ang="0">
                  <a:pos x="80" y="328"/>
                </a:cxn>
                <a:cxn ang="0">
                  <a:pos x="88" y="368"/>
                </a:cxn>
                <a:cxn ang="0">
                  <a:pos x="112" y="328"/>
                </a:cxn>
                <a:cxn ang="0">
                  <a:pos x="120" y="336"/>
                </a:cxn>
                <a:cxn ang="0">
                  <a:pos x="152" y="304"/>
                </a:cxn>
                <a:cxn ang="0">
                  <a:pos x="152" y="280"/>
                </a:cxn>
                <a:cxn ang="0">
                  <a:pos x="184" y="272"/>
                </a:cxn>
                <a:cxn ang="0">
                  <a:pos x="200" y="232"/>
                </a:cxn>
                <a:cxn ang="0">
                  <a:pos x="216" y="224"/>
                </a:cxn>
                <a:cxn ang="0">
                  <a:pos x="216" y="200"/>
                </a:cxn>
                <a:cxn ang="0">
                  <a:pos x="240" y="200"/>
                </a:cxn>
                <a:cxn ang="0">
                  <a:pos x="248" y="160"/>
                </a:cxn>
                <a:cxn ang="0">
                  <a:pos x="240" y="128"/>
                </a:cxn>
                <a:cxn ang="0">
                  <a:pos x="248" y="120"/>
                </a:cxn>
                <a:cxn ang="0">
                  <a:pos x="232" y="104"/>
                </a:cxn>
                <a:cxn ang="0">
                  <a:pos x="248" y="96"/>
                </a:cxn>
                <a:cxn ang="0">
                  <a:pos x="256" y="104"/>
                </a:cxn>
                <a:cxn ang="0">
                  <a:pos x="272" y="80"/>
                </a:cxn>
                <a:cxn ang="0">
                  <a:pos x="272" y="56"/>
                </a:cxn>
              </a:cxnLst>
              <a:rect l="0" t="0" r="r" b="b"/>
              <a:pathLst>
                <a:path w="273" h="369">
                  <a:moveTo>
                    <a:pt x="272" y="56"/>
                  </a:moveTo>
                  <a:lnTo>
                    <a:pt x="272" y="48"/>
                  </a:lnTo>
                  <a:lnTo>
                    <a:pt x="256" y="48"/>
                  </a:lnTo>
                  <a:lnTo>
                    <a:pt x="256" y="56"/>
                  </a:lnTo>
                  <a:lnTo>
                    <a:pt x="240" y="56"/>
                  </a:lnTo>
                  <a:lnTo>
                    <a:pt x="232" y="56"/>
                  </a:lnTo>
                  <a:lnTo>
                    <a:pt x="232" y="32"/>
                  </a:lnTo>
                  <a:lnTo>
                    <a:pt x="224" y="32"/>
                  </a:lnTo>
                  <a:lnTo>
                    <a:pt x="208" y="56"/>
                  </a:lnTo>
                  <a:lnTo>
                    <a:pt x="184" y="56"/>
                  </a:lnTo>
                  <a:lnTo>
                    <a:pt x="176" y="32"/>
                  </a:lnTo>
                  <a:lnTo>
                    <a:pt x="168" y="16"/>
                  </a:lnTo>
                  <a:lnTo>
                    <a:pt x="160" y="0"/>
                  </a:lnTo>
                  <a:lnTo>
                    <a:pt x="144" y="0"/>
                  </a:lnTo>
                  <a:lnTo>
                    <a:pt x="144" y="8"/>
                  </a:lnTo>
                  <a:lnTo>
                    <a:pt x="112" y="16"/>
                  </a:lnTo>
                  <a:lnTo>
                    <a:pt x="112" y="32"/>
                  </a:lnTo>
                  <a:lnTo>
                    <a:pt x="80" y="32"/>
                  </a:lnTo>
                  <a:lnTo>
                    <a:pt x="64" y="48"/>
                  </a:lnTo>
                  <a:lnTo>
                    <a:pt x="64" y="72"/>
                  </a:lnTo>
                  <a:lnTo>
                    <a:pt x="72" y="88"/>
                  </a:lnTo>
                  <a:lnTo>
                    <a:pt x="48" y="112"/>
                  </a:lnTo>
                  <a:lnTo>
                    <a:pt x="40" y="112"/>
                  </a:lnTo>
                  <a:lnTo>
                    <a:pt x="32" y="144"/>
                  </a:lnTo>
                  <a:lnTo>
                    <a:pt x="32" y="160"/>
                  </a:lnTo>
                  <a:lnTo>
                    <a:pt x="32" y="176"/>
                  </a:lnTo>
                  <a:lnTo>
                    <a:pt x="16" y="200"/>
                  </a:lnTo>
                  <a:lnTo>
                    <a:pt x="8" y="216"/>
                  </a:lnTo>
                  <a:lnTo>
                    <a:pt x="0" y="256"/>
                  </a:lnTo>
                  <a:lnTo>
                    <a:pt x="8" y="272"/>
                  </a:lnTo>
                  <a:lnTo>
                    <a:pt x="56" y="272"/>
                  </a:lnTo>
                  <a:lnTo>
                    <a:pt x="80" y="328"/>
                  </a:lnTo>
                  <a:lnTo>
                    <a:pt x="88" y="368"/>
                  </a:lnTo>
                  <a:lnTo>
                    <a:pt x="112" y="328"/>
                  </a:lnTo>
                  <a:lnTo>
                    <a:pt x="120" y="336"/>
                  </a:lnTo>
                  <a:lnTo>
                    <a:pt x="152" y="304"/>
                  </a:lnTo>
                  <a:lnTo>
                    <a:pt x="152" y="280"/>
                  </a:lnTo>
                  <a:lnTo>
                    <a:pt x="184" y="272"/>
                  </a:lnTo>
                  <a:lnTo>
                    <a:pt x="200" y="232"/>
                  </a:lnTo>
                  <a:lnTo>
                    <a:pt x="216" y="224"/>
                  </a:lnTo>
                  <a:lnTo>
                    <a:pt x="216" y="200"/>
                  </a:lnTo>
                  <a:lnTo>
                    <a:pt x="240" y="200"/>
                  </a:lnTo>
                  <a:lnTo>
                    <a:pt x="248" y="160"/>
                  </a:lnTo>
                  <a:lnTo>
                    <a:pt x="240" y="128"/>
                  </a:lnTo>
                  <a:lnTo>
                    <a:pt x="248" y="120"/>
                  </a:lnTo>
                  <a:lnTo>
                    <a:pt x="232" y="104"/>
                  </a:lnTo>
                  <a:lnTo>
                    <a:pt x="248" y="96"/>
                  </a:lnTo>
                  <a:lnTo>
                    <a:pt x="256" y="104"/>
                  </a:lnTo>
                  <a:lnTo>
                    <a:pt x="272" y="80"/>
                  </a:lnTo>
                  <a:lnTo>
                    <a:pt x="272" y="5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8" name="Freeform 19"/>
            <p:cNvSpPr>
              <a:spLocks/>
            </p:cNvSpPr>
            <p:nvPr/>
          </p:nvSpPr>
          <p:spPr bwMode="gray">
            <a:xfrm>
              <a:off x="5446708" y="4851404"/>
              <a:ext cx="963610" cy="676276"/>
            </a:xfrm>
            <a:custGeom>
              <a:avLst/>
              <a:gdLst/>
              <a:ahLst/>
              <a:cxnLst>
                <a:cxn ang="0">
                  <a:pos x="496" y="96"/>
                </a:cxn>
                <a:cxn ang="0">
                  <a:pos x="424" y="40"/>
                </a:cxn>
                <a:cxn ang="0">
                  <a:pos x="408" y="56"/>
                </a:cxn>
                <a:cxn ang="0">
                  <a:pos x="376" y="40"/>
                </a:cxn>
                <a:cxn ang="0">
                  <a:pos x="312" y="56"/>
                </a:cxn>
                <a:cxn ang="0">
                  <a:pos x="312" y="0"/>
                </a:cxn>
                <a:cxn ang="0">
                  <a:pos x="280" y="0"/>
                </a:cxn>
                <a:cxn ang="0">
                  <a:pos x="216" y="8"/>
                </a:cxn>
                <a:cxn ang="0">
                  <a:pos x="208" y="40"/>
                </a:cxn>
                <a:cxn ang="0">
                  <a:pos x="168" y="24"/>
                </a:cxn>
                <a:cxn ang="0">
                  <a:pos x="144" y="48"/>
                </a:cxn>
                <a:cxn ang="0">
                  <a:pos x="152" y="88"/>
                </a:cxn>
                <a:cxn ang="0">
                  <a:pos x="144" y="112"/>
                </a:cxn>
                <a:cxn ang="0">
                  <a:pos x="112" y="168"/>
                </a:cxn>
                <a:cxn ang="0">
                  <a:pos x="72" y="224"/>
                </a:cxn>
                <a:cxn ang="0">
                  <a:pos x="32" y="272"/>
                </a:cxn>
                <a:cxn ang="0">
                  <a:pos x="0" y="296"/>
                </a:cxn>
                <a:cxn ang="0">
                  <a:pos x="8" y="312"/>
                </a:cxn>
                <a:cxn ang="0">
                  <a:pos x="16" y="360"/>
                </a:cxn>
                <a:cxn ang="0">
                  <a:pos x="56" y="384"/>
                </a:cxn>
                <a:cxn ang="0">
                  <a:pos x="40" y="344"/>
                </a:cxn>
                <a:cxn ang="0">
                  <a:pos x="80" y="304"/>
                </a:cxn>
                <a:cxn ang="0">
                  <a:pos x="152" y="280"/>
                </a:cxn>
                <a:cxn ang="0">
                  <a:pos x="192" y="296"/>
                </a:cxn>
                <a:cxn ang="0">
                  <a:pos x="240" y="248"/>
                </a:cxn>
                <a:cxn ang="0">
                  <a:pos x="264" y="240"/>
                </a:cxn>
                <a:cxn ang="0">
                  <a:pos x="264" y="216"/>
                </a:cxn>
                <a:cxn ang="0">
                  <a:pos x="280" y="208"/>
                </a:cxn>
                <a:cxn ang="0">
                  <a:pos x="336" y="232"/>
                </a:cxn>
                <a:cxn ang="0">
                  <a:pos x="336" y="200"/>
                </a:cxn>
                <a:cxn ang="0">
                  <a:pos x="376" y="192"/>
                </a:cxn>
                <a:cxn ang="0">
                  <a:pos x="392" y="200"/>
                </a:cxn>
                <a:cxn ang="0">
                  <a:pos x="400" y="184"/>
                </a:cxn>
                <a:cxn ang="0">
                  <a:pos x="448" y="176"/>
                </a:cxn>
                <a:cxn ang="0">
                  <a:pos x="480" y="136"/>
                </a:cxn>
              </a:cxnLst>
              <a:rect l="0" t="0" r="r" b="b"/>
              <a:pathLst>
                <a:path w="505" h="385">
                  <a:moveTo>
                    <a:pt x="504" y="128"/>
                  </a:moveTo>
                  <a:lnTo>
                    <a:pt x="496" y="96"/>
                  </a:lnTo>
                  <a:lnTo>
                    <a:pt x="472" y="40"/>
                  </a:lnTo>
                  <a:lnTo>
                    <a:pt x="424" y="40"/>
                  </a:lnTo>
                  <a:lnTo>
                    <a:pt x="416" y="32"/>
                  </a:lnTo>
                  <a:lnTo>
                    <a:pt x="408" y="56"/>
                  </a:lnTo>
                  <a:lnTo>
                    <a:pt x="392" y="56"/>
                  </a:lnTo>
                  <a:lnTo>
                    <a:pt x="376" y="40"/>
                  </a:lnTo>
                  <a:lnTo>
                    <a:pt x="320" y="64"/>
                  </a:lnTo>
                  <a:lnTo>
                    <a:pt x="312" y="56"/>
                  </a:lnTo>
                  <a:lnTo>
                    <a:pt x="336" y="8"/>
                  </a:lnTo>
                  <a:lnTo>
                    <a:pt x="312" y="0"/>
                  </a:lnTo>
                  <a:lnTo>
                    <a:pt x="296" y="16"/>
                  </a:lnTo>
                  <a:lnTo>
                    <a:pt x="280" y="0"/>
                  </a:lnTo>
                  <a:lnTo>
                    <a:pt x="272" y="8"/>
                  </a:lnTo>
                  <a:lnTo>
                    <a:pt x="216" y="8"/>
                  </a:lnTo>
                  <a:lnTo>
                    <a:pt x="224" y="40"/>
                  </a:lnTo>
                  <a:lnTo>
                    <a:pt x="208" y="40"/>
                  </a:lnTo>
                  <a:lnTo>
                    <a:pt x="176" y="16"/>
                  </a:lnTo>
                  <a:lnTo>
                    <a:pt x="168" y="24"/>
                  </a:lnTo>
                  <a:lnTo>
                    <a:pt x="168" y="48"/>
                  </a:lnTo>
                  <a:lnTo>
                    <a:pt x="144" y="48"/>
                  </a:lnTo>
                  <a:lnTo>
                    <a:pt x="144" y="72"/>
                  </a:lnTo>
                  <a:lnTo>
                    <a:pt x="152" y="88"/>
                  </a:lnTo>
                  <a:lnTo>
                    <a:pt x="144" y="96"/>
                  </a:lnTo>
                  <a:lnTo>
                    <a:pt x="144" y="112"/>
                  </a:lnTo>
                  <a:lnTo>
                    <a:pt x="112" y="144"/>
                  </a:lnTo>
                  <a:lnTo>
                    <a:pt x="112" y="168"/>
                  </a:lnTo>
                  <a:lnTo>
                    <a:pt x="104" y="200"/>
                  </a:lnTo>
                  <a:lnTo>
                    <a:pt x="72" y="224"/>
                  </a:lnTo>
                  <a:lnTo>
                    <a:pt x="48" y="256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96"/>
                  </a:lnTo>
                  <a:lnTo>
                    <a:pt x="16" y="304"/>
                  </a:lnTo>
                  <a:lnTo>
                    <a:pt x="8" y="312"/>
                  </a:lnTo>
                  <a:lnTo>
                    <a:pt x="8" y="352"/>
                  </a:lnTo>
                  <a:lnTo>
                    <a:pt x="16" y="360"/>
                  </a:lnTo>
                  <a:lnTo>
                    <a:pt x="16" y="384"/>
                  </a:lnTo>
                  <a:lnTo>
                    <a:pt x="56" y="384"/>
                  </a:lnTo>
                  <a:lnTo>
                    <a:pt x="56" y="360"/>
                  </a:lnTo>
                  <a:lnTo>
                    <a:pt x="40" y="344"/>
                  </a:lnTo>
                  <a:lnTo>
                    <a:pt x="48" y="312"/>
                  </a:lnTo>
                  <a:lnTo>
                    <a:pt x="80" y="304"/>
                  </a:lnTo>
                  <a:lnTo>
                    <a:pt x="104" y="304"/>
                  </a:lnTo>
                  <a:lnTo>
                    <a:pt x="152" y="280"/>
                  </a:lnTo>
                  <a:lnTo>
                    <a:pt x="184" y="280"/>
                  </a:lnTo>
                  <a:lnTo>
                    <a:pt x="192" y="296"/>
                  </a:lnTo>
                  <a:lnTo>
                    <a:pt x="208" y="264"/>
                  </a:lnTo>
                  <a:lnTo>
                    <a:pt x="240" y="248"/>
                  </a:lnTo>
                  <a:lnTo>
                    <a:pt x="248" y="224"/>
                  </a:lnTo>
                  <a:lnTo>
                    <a:pt x="264" y="240"/>
                  </a:lnTo>
                  <a:lnTo>
                    <a:pt x="272" y="240"/>
                  </a:lnTo>
                  <a:lnTo>
                    <a:pt x="264" y="216"/>
                  </a:lnTo>
                  <a:lnTo>
                    <a:pt x="264" y="184"/>
                  </a:lnTo>
                  <a:lnTo>
                    <a:pt x="280" y="208"/>
                  </a:lnTo>
                  <a:lnTo>
                    <a:pt x="288" y="232"/>
                  </a:lnTo>
                  <a:lnTo>
                    <a:pt x="336" y="232"/>
                  </a:lnTo>
                  <a:lnTo>
                    <a:pt x="320" y="216"/>
                  </a:lnTo>
                  <a:lnTo>
                    <a:pt x="336" y="200"/>
                  </a:lnTo>
                  <a:lnTo>
                    <a:pt x="360" y="208"/>
                  </a:lnTo>
                  <a:lnTo>
                    <a:pt x="376" y="192"/>
                  </a:lnTo>
                  <a:lnTo>
                    <a:pt x="392" y="192"/>
                  </a:lnTo>
                  <a:lnTo>
                    <a:pt x="392" y="200"/>
                  </a:lnTo>
                  <a:lnTo>
                    <a:pt x="400" y="200"/>
                  </a:lnTo>
                  <a:lnTo>
                    <a:pt x="400" y="184"/>
                  </a:lnTo>
                  <a:lnTo>
                    <a:pt x="424" y="192"/>
                  </a:lnTo>
                  <a:lnTo>
                    <a:pt x="448" y="176"/>
                  </a:lnTo>
                  <a:lnTo>
                    <a:pt x="472" y="168"/>
                  </a:lnTo>
                  <a:lnTo>
                    <a:pt x="480" y="136"/>
                  </a:lnTo>
                  <a:lnTo>
                    <a:pt x="504" y="128"/>
                  </a:lnTo>
                </a:path>
              </a:pathLst>
            </a:custGeom>
            <a:grpFill/>
            <a:ln w="12700" cap="rnd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9" name="Freeform 20"/>
            <p:cNvSpPr>
              <a:spLocks/>
            </p:cNvSpPr>
            <p:nvPr/>
          </p:nvSpPr>
          <p:spPr bwMode="gray">
            <a:xfrm>
              <a:off x="4805359" y="4724404"/>
              <a:ext cx="949323" cy="676276"/>
            </a:xfrm>
            <a:custGeom>
              <a:avLst/>
              <a:gdLst/>
              <a:ahLst/>
              <a:cxnLst>
                <a:cxn ang="0">
                  <a:pos x="344" y="344"/>
                </a:cxn>
                <a:cxn ang="0">
                  <a:pos x="416" y="296"/>
                </a:cxn>
                <a:cxn ang="0">
                  <a:pos x="448" y="240"/>
                </a:cxn>
                <a:cxn ang="0">
                  <a:pos x="480" y="184"/>
                </a:cxn>
                <a:cxn ang="0">
                  <a:pos x="496" y="160"/>
                </a:cxn>
                <a:cxn ang="0">
                  <a:pos x="480" y="128"/>
                </a:cxn>
                <a:cxn ang="0">
                  <a:pos x="456" y="96"/>
                </a:cxn>
                <a:cxn ang="0">
                  <a:pos x="440" y="112"/>
                </a:cxn>
                <a:cxn ang="0">
                  <a:pos x="424" y="104"/>
                </a:cxn>
                <a:cxn ang="0">
                  <a:pos x="440" y="56"/>
                </a:cxn>
                <a:cxn ang="0">
                  <a:pos x="440" y="16"/>
                </a:cxn>
                <a:cxn ang="0">
                  <a:pos x="408" y="8"/>
                </a:cxn>
                <a:cxn ang="0">
                  <a:pos x="376" y="24"/>
                </a:cxn>
                <a:cxn ang="0">
                  <a:pos x="360" y="24"/>
                </a:cxn>
                <a:cxn ang="0">
                  <a:pos x="320" y="32"/>
                </a:cxn>
                <a:cxn ang="0">
                  <a:pos x="288" y="64"/>
                </a:cxn>
                <a:cxn ang="0">
                  <a:pos x="264" y="72"/>
                </a:cxn>
                <a:cxn ang="0">
                  <a:pos x="224" y="96"/>
                </a:cxn>
                <a:cxn ang="0">
                  <a:pos x="184" y="88"/>
                </a:cxn>
                <a:cxn ang="0">
                  <a:pos x="160" y="72"/>
                </a:cxn>
                <a:cxn ang="0">
                  <a:pos x="144" y="88"/>
                </a:cxn>
                <a:cxn ang="0">
                  <a:pos x="96" y="128"/>
                </a:cxn>
                <a:cxn ang="0">
                  <a:pos x="32" y="112"/>
                </a:cxn>
                <a:cxn ang="0">
                  <a:pos x="0" y="128"/>
                </a:cxn>
                <a:cxn ang="0">
                  <a:pos x="32" y="144"/>
                </a:cxn>
                <a:cxn ang="0">
                  <a:pos x="88" y="168"/>
                </a:cxn>
                <a:cxn ang="0">
                  <a:pos x="104" y="208"/>
                </a:cxn>
                <a:cxn ang="0">
                  <a:pos x="56" y="224"/>
                </a:cxn>
                <a:cxn ang="0">
                  <a:pos x="88" y="248"/>
                </a:cxn>
                <a:cxn ang="0">
                  <a:pos x="136" y="280"/>
                </a:cxn>
                <a:cxn ang="0">
                  <a:pos x="136" y="304"/>
                </a:cxn>
                <a:cxn ang="0">
                  <a:pos x="208" y="360"/>
                </a:cxn>
                <a:cxn ang="0">
                  <a:pos x="248" y="360"/>
                </a:cxn>
                <a:cxn ang="0">
                  <a:pos x="256" y="344"/>
                </a:cxn>
                <a:cxn ang="0">
                  <a:pos x="296" y="376"/>
                </a:cxn>
                <a:cxn ang="0">
                  <a:pos x="336" y="368"/>
                </a:cxn>
              </a:cxnLst>
              <a:rect l="0" t="0" r="r" b="b"/>
              <a:pathLst>
                <a:path w="497" h="385">
                  <a:moveTo>
                    <a:pt x="336" y="368"/>
                  </a:moveTo>
                  <a:lnTo>
                    <a:pt x="344" y="344"/>
                  </a:lnTo>
                  <a:lnTo>
                    <a:pt x="368" y="344"/>
                  </a:lnTo>
                  <a:lnTo>
                    <a:pt x="416" y="296"/>
                  </a:lnTo>
                  <a:lnTo>
                    <a:pt x="440" y="272"/>
                  </a:lnTo>
                  <a:lnTo>
                    <a:pt x="448" y="240"/>
                  </a:lnTo>
                  <a:lnTo>
                    <a:pt x="448" y="216"/>
                  </a:lnTo>
                  <a:lnTo>
                    <a:pt x="480" y="184"/>
                  </a:lnTo>
                  <a:lnTo>
                    <a:pt x="480" y="168"/>
                  </a:lnTo>
                  <a:lnTo>
                    <a:pt x="496" y="160"/>
                  </a:lnTo>
                  <a:lnTo>
                    <a:pt x="480" y="152"/>
                  </a:lnTo>
                  <a:lnTo>
                    <a:pt x="480" y="128"/>
                  </a:lnTo>
                  <a:lnTo>
                    <a:pt x="456" y="128"/>
                  </a:lnTo>
                  <a:lnTo>
                    <a:pt x="456" y="96"/>
                  </a:lnTo>
                  <a:lnTo>
                    <a:pt x="440" y="96"/>
                  </a:lnTo>
                  <a:lnTo>
                    <a:pt x="440" y="112"/>
                  </a:lnTo>
                  <a:lnTo>
                    <a:pt x="424" y="112"/>
                  </a:lnTo>
                  <a:lnTo>
                    <a:pt x="424" y="104"/>
                  </a:lnTo>
                  <a:lnTo>
                    <a:pt x="432" y="64"/>
                  </a:lnTo>
                  <a:lnTo>
                    <a:pt x="440" y="56"/>
                  </a:lnTo>
                  <a:lnTo>
                    <a:pt x="440" y="40"/>
                  </a:lnTo>
                  <a:lnTo>
                    <a:pt x="440" y="16"/>
                  </a:lnTo>
                  <a:lnTo>
                    <a:pt x="432" y="0"/>
                  </a:lnTo>
                  <a:lnTo>
                    <a:pt x="408" y="8"/>
                  </a:lnTo>
                  <a:lnTo>
                    <a:pt x="392" y="8"/>
                  </a:lnTo>
                  <a:lnTo>
                    <a:pt x="376" y="24"/>
                  </a:lnTo>
                  <a:lnTo>
                    <a:pt x="360" y="32"/>
                  </a:lnTo>
                  <a:lnTo>
                    <a:pt x="360" y="24"/>
                  </a:lnTo>
                  <a:lnTo>
                    <a:pt x="344" y="32"/>
                  </a:lnTo>
                  <a:lnTo>
                    <a:pt x="320" y="32"/>
                  </a:lnTo>
                  <a:lnTo>
                    <a:pt x="304" y="40"/>
                  </a:lnTo>
                  <a:lnTo>
                    <a:pt x="288" y="64"/>
                  </a:lnTo>
                  <a:lnTo>
                    <a:pt x="272" y="56"/>
                  </a:lnTo>
                  <a:lnTo>
                    <a:pt x="264" y="72"/>
                  </a:lnTo>
                  <a:lnTo>
                    <a:pt x="232" y="72"/>
                  </a:lnTo>
                  <a:lnTo>
                    <a:pt x="224" y="96"/>
                  </a:lnTo>
                  <a:lnTo>
                    <a:pt x="200" y="104"/>
                  </a:lnTo>
                  <a:lnTo>
                    <a:pt x="184" y="88"/>
                  </a:lnTo>
                  <a:lnTo>
                    <a:pt x="176" y="64"/>
                  </a:lnTo>
                  <a:lnTo>
                    <a:pt x="160" y="72"/>
                  </a:lnTo>
                  <a:lnTo>
                    <a:pt x="160" y="88"/>
                  </a:lnTo>
                  <a:lnTo>
                    <a:pt x="144" y="88"/>
                  </a:lnTo>
                  <a:lnTo>
                    <a:pt x="104" y="112"/>
                  </a:lnTo>
                  <a:lnTo>
                    <a:pt x="96" y="128"/>
                  </a:lnTo>
                  <a:lnTo>
                    <a:pt x="48" y="112"/>
                  </a:lnTo>
                  <a:lnTo>
                    <a:pt x="32" y="112"/>
                  </a:lnTo>
                  <a:lnTo>
                    <a:pt x="24" y="120"/>
                  </a:lnTo>
                  <a:lnTo>
                    <a:pt x="0" y="128"/>
                  </a:lnTo>
                  <a:lnTo>
                    <a:pt x="0" y="144"/>
                  </a:lnTo>
                  <a:lnTo>
                    <a:pt x="32" y="144"/>
                  </a:lnTo>
                  <a:lnTo>
                    <a:pt x="40" y="160"/>
                  </a:lnTo>
                  <a:lnTo>
                    <a:pt x="88" y="168"/>
                  </a:lnTo>
                  <a:lnTo>
                    <a:pt x="96" y="176"/>
                  </a:lnTo>
                  <a:lnTo>
                    <a:pt x="104" y="208"/>
                  </a:lnTo>
                  <a:lnTo>
                    <a:pt x="64" y="208"/>
                  </a:lnTo>
                  <a:lnTo>
                    <a:pt x="56" y="224"/>
                  </a:lnTo>
                  <a:lnTo>
                    <a:pt x="64" y="240"/>
                  </a:lnTo>
                  <a:lnTo>
                    <a:pt x="88" y="248"/>
                  </a:lnTo>
                  <a:lnTo>
                    <a:pt x="136" y="264"/>
                  </a:lnTo>
                  <a:lnTo>
                    <a:pt x="136" y="280"/>
                  </a:lnTo>
                  <a:lnTo>
                    <a:pt x="120" y="288"/>
                  </a:lnTo>
                  <a:lnTo>
                    <a:pt x="136" y="304"/>
                  </a:lnTo>
                  <a:lnTo>
                    <a:pt x="136" y="328"/>
                  </a:lnTo>
                  <a:lnTo>
                    <a:pt x="208" y="360"/>
                  </a:lnTo>
                  <a:lnTo>
                    <a:pt x="224" y="360"/>
                  </a:lnTo>
                  <a:lnTo>
                    <a:pt x="248" y="360"/>
                  </a:lnTo>
                  <a:lnTo>
                    <a:pt x="256" y="368"/>
                  </a:lnTo>
                  <a:lnTo>
                    <a:pt x="256" y="344"/>
                  </a:lnTo>
                  <a:lnTo>
                    <a:pt x="288" y="352"/>
                  </a:lnTo>
                  <a:lnTo>
                    <a:pt x="296" y="376"/>
                  </a:lnTo>
                  <a:lnTo>
                    <a:pt x="312" y="384"/>
                  </a:lnTo>
                  <a:lnTo>
                    <a:pt x="336" y="36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0" name="Freeform 21"/>
            <p:cNvSpPr>
              <a:spLocks/>
            </p:cNvSpPr>
            <p:nvPr/>
          </p:nvSpPr>
          <p:spPr bwMode="invGray">
            <a:xfrm>
              <a:off x="4714870" y="4344992"/>
              <a:ext cx="704849" cy="622302"/>
            </a:xfrm>
            <a:custGeom>
              <a:avLst/>
              <a:gdLst/>
              <a:ahLst/>
              <a:cxnLst>
                <a:cxn ang="0">
                  <a:pos x="48" y="320"/>
                </a:cxn>
                <a:cxn ang="0">
                  <a:pos x="32" y="264"/>
                </a:cxn>
                <a:cxn ang="0">
                  <a:pos x="56" y="192"/>
                </a:cxn>
                <a:cxn ang="0">
                  <a:pos x="8" y="160"/>
                </a:cxn>
                <a:cxn ang="0">
                  <a:pos x="16" y="136"/>
                </a:cxn>
                <a:cxn ang="0">
                  <a:pos x="48" y="136"/>
                </a:cxn>
                <a:cxn ang="0">
                  <a:pos x="104" y="120"/>
                </a:cxn>
                <a:cxn ang="0">
                  <a:pos x="168" y="112"/>
                </a:cxn>
                <a:cxn ang="0">
                  <a:pos x="136" y="80"/>
                </a:cxn>
                <a:cxn ang="0">
                  <a:pos x="144" y="40"/>
                </a:cxn>
                <a:cxn ang="0">
                  <a:pos x="184" y="40"/>
                </a:cxn>
                <a:cxn ang="0">
                  <a:pos x="208" y="48"/>
                </a:cxn>
                <a:cxn ang="0">
                  <a:pos x="232" y="40"/>
                </a:cxn>
                <a:cxn ang="0">
                  <a:pos x="248" y="0"/>
                </a:cxn>
                <a:cxn ang="0">
                  <a:pos x="288" y="16"/>
                </a:cxn>
                <a:cxn ang="0">
                  <a:pos x="320" y="72"/>
                </a:cxn>
                <a:cxn ang="0">
                  <a:pos x="344" y="88"/>
                </a:cxn>
                <a:cxn ang="0">
                  <a:pos x="360" y="64"/>
                </a:cxn>
                <a:cxn ang="0">
                  <a:pos x="360" y="96"/>
                </a:cxn>
                <a:cxn ang="0">
                  <a:pos x="360" y="128"/>
                </a:cxn>
                <a:cxn ang="0">
                  <a:pos x="336" y="168"/>
                </a:cxn>
                <a:cxn ang="0">
                  <a:pos x="368" y="184"/>
                </a:cxn>
                <a:cxn ang="0">
                  <a:pos x="360" y="208"/>
                </a:cxn>
                <a:cxn ang="0">
                  <a:pos x="368" y="232"/>
                </a:cxn>
                <a:cxn ang="0">
                  <a:pos x="344" y="256"/>
                </a:cxn>
                <a:cxn ang="0">
                  <a:pos x="344" y="280"/>
                </a:cxn>
                <a:cxn ang="0">
                  <a:pos x="312" y="288"/>
                </a:cxn>
                <a:cxn ang="0">
                  <a:pos x="272" y="312"/>
                </a:cxn>
                <a:cxn ang="0">
                  <a:pos x="232" y="304"/>
                </a:cxn>
                <a:cxn ang="0">
                  <a:pos x="208" y="288"/>
                </a:cxn>
                <a:cxn ang="0">
                  <a:pos x="192" y="304"/>
                </a:cxn>
                <a:cxn ang="0">
                  <a:pos x="144" y="352"/>
                </a:cxn>
                <a:cxn ang="0">
                  <a:pos x="80" y="328"/>
                </a:cxn>
              </a:cxnLst>
              <a:rect l="0" t="0" r="r" b="b"/>
              <a:pathLst>
                <a:path w="369" h="353">
                  <a:moveTo>
                    <a:pt x="48" y="344"/>
                  </a:moveTo>
                  <a:lnTo>
                    <a:pt x="48" y="320"/>
                  </a:lnTo>
                  <a:lnTo>
                    <a:pt x="64" y="296"/>
                  </a:lnTo>
                  <a:lnTo>
                    <a:pt x="32" y="264"/>
                  </a:lnTo>
                  <a:lnTo>
                    <a:pt x="56" y="224"/>
                  </a:lnTo>
                  <a:lnTo>
                    <a:pt x="56" y="192"/>
                  </a:lnTo>
                  <a:lnTo>
                    <a:pt x="8" y="200"/>
                  </a:lnTo>
                  <a:lnTo>
                    <a:pt x="8" y="160"/>
                  </a:lnTo>
                  <a:lnTo>
                    <a:pt x="0" y="152"/>
                  </a:lnTo>
                  <a:lnTo>
                    <a:pt x="16" y="136"/>
                  </a:lnTo>
                  <a:lnTo>
                    <a:pt x="32" y="144"/>
                  </a:lnTo>
                  <a:lnTo>
                    <a:pt x="48" y="136"/>
                  </a:lnTo>
                  <a:lnTo>
                    <a:pt x="96" y="136"/>
                  </a:lnTo>
                  <a:lnTo>
                    <a:pt x="104" y="120"/>
                  </a:lnTo>
                  <a:lnTo>
                    <a:pt x="112" y="112"/>
                  </a:lnTo>
                  <a:lnTo>
                    <a:pt x="168" y="112"/>
                  </a:lnTo>
                  <a:lnTo>
                    <a:pt x="160" y="80"/>
                  </a:lnTo>
                  <a:lnTo>
                    <a:pt x="136" y="80"/>
                  </a:lnTo>
                  <a:lnTo>
                    <a:pt x="128" y="56"/>
                  </a:lnTo>
                  <a:lnTo>
                    <a:pt x="144" y="40"/>
                  </a:lnTo>
                  <a:lnTo>
                    <a:pt x="168" y="48"/>
                  </a:lnTo>
                  <a:lnTo>
                    <a:pt x="184" y="40"/>
                  </a:lnTo>
                  <a:lnTo>
                    <a:pt x="192" y="56"/>
                  </a:lnTo>
                  <a:lnTo>
                    <a:pt x="208" y="48"/>
                  </a:lnTo>
                  <a:lnTo>
                    <a:pt x="208" y="24"/>
                  </a:lnTo>
                  <a:lnTo>
                    <a:pt x="232" y="40"/>
                  </a:lnTo>
                  <a:lnTo>
                    <a:pt x="240" y="8"/>
                  </a:lnTo>
                  <a:lnTo>
                    <a:pt x="248" y="0"/>
                  </a:lnTo>
                  <a:lnTo>
                    <a:pt x="264" y="16"/>
                  </a:lnTo>
                  <a:lnTo>
                    <a:pt x="288" y="16"/>
                  </a:lnTo>
                  <a:lnTo>
                    <a:pt x="312" y="72"/>
                  </a:lnTo>
                  <a:lnTo>
                    <a:pt x="320" y="72"/>
                  </a:lnTo>
                  <a:lnTo>
                    <a:pt x="328" y="88"/>
                  </a:lnTo>
                  <a:lnTo>
                    <a:pt x="344" y="88"/>
                  </a:lnTo>
                  <a:lnTo>
                    <a:pt x="352" y="72"/>
                  </a:lnTo>
                  <a:lnTo>
                    <a:pt x="360" y="64"/>
                  </a:lnTo>
                  <a:lnTo>
                    <a:pt x="368" y="88"/>
                  </a:lnTo>
                  <a:lnTo>
                    <a:pt x="360" y="96"/>
                  </a:lnTo>
                  <a:lnTo>
                    <a:pt x="360" y="112"/>
                  </a:lnTo>
                  <a:lnTo>
                    <a:pt x="360" y="128"/>
                  </a:lnTo>
                  <a:lnTo>
                    <a:pt x="336" y="152"/>
                  </a:lnTo>
                  <a:lnTo>
                    <a:pt x="336" y="168"/>
                  </a:lnTo>
                  <a:lnTo>
                    <a:pt x="360" y="168"/>
                  </a:lnTo>
                  <a:lnTo>
                    <a:pt x="368" y="184"/>
                  </a:lnTo>
                  <a:lnTo>
                    <a:pt x="360" y="192"/>
                  </a:lnTo>
                  <a:lnTo>
                    <a:pt x="360" y="208"/>
                  </a:lnTo>
                  <a:lnTo>
                    <a:pt x="360" y="232"/>
                  </a:lnTo>
                  <a:lnTo>
                    <a:pt x="368" y="232"/>
                  </a:lnTo>
                  <a:lnTo>
                    <a:pt x="368" y="248"/>
                  </a:lnTo>
                  <a:lnTo>
                    <a:pt x="344" y="256"/>
                  </a:lnTo>
                  <a:lnTo>
                    <a:pt x="344" y="272"/>
                  </a:lnTo>
                  <a:lnTo>
                    <a:pt x="344" y="280"/>
                  </a:lnTo>
                  <a:lnTo>
                    <a:pt x="320" y="272"/>
                  </a:lnTo>
                  <a:lnTo>
                    <a:pt x="312" y="288"/>
                  </a:lnTo>
                  <a:lnTo>
                    <a:pt x="280" y="288"/>
                  </a:lnTo>
                  <a:lnTo>
                    <a:pt x="272" y="312"/>
                  </a:lnTo>
                  <a:lnTo>
                    <a:pt x="248" y="320"/>
                  </a:lnTo>
                  <a:lnTo>
                    <a:pt x="232" y="304"/>
                  </a:lnTo>
                  <a:lnTo>
                    <a:pt x="224" y="280"/>
                  </a:lnTo>
                  <a:lnTo>
                    <a:pt x="208" y="288"/>
                  </a:lnTo>
                  <a:lnTo>
                    <a:pt x="208" y="304"/>
                  </a:lnTo>
                  <a:lnTo>
                    <a:pt x="192" y="304"/>
                  </a:lnTo>
                  <a:lnTo>
                    <a:pt x="152" y="328"/>
                  </a:lnTo>
                  <a:lnTo>
                    <a:pt x="144" y="352"/>
                  </a:lnTo>
                  <a:lnTo>
                    <a:pt x="96" y="328"/>
                  </a:lnTo>
                  <a:lnTo>
                    <a:pt x="80" y="328"/>
                  </a:lnTo>
                  <a:lnTo>
                    <a:pt x="48" y="34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" name="Freeform 22"/>
            <p:cNvSpPr>
              <a:spLocks/>
            </p:cNvSpPr>
            <p:nvPr/>
          </p:nvSpPr>
          <p:spPr bwMode="invGray">
            <a:xfrm>
              <a:off x="3919533" y="4302128"/>
              <a:ext cx="1085849" cy="1084265"/>
            </a:xfrm>
            <a:custGeom>
              <a:avLst/>
              <a:gdLst/>
              <a:ahLst/>
              <a:cxnLst>
                <a:cxn ang="0">
                  <a:pos x="528" y="448"/>
                </a:cxn>
                <a:cxn ang="0">
                  <a:pos x="560" y="416"/>
                </a:cxn>
                <a:cxn ang="0">
                  <a:pos x="528" y="408"/>
                </a:cxn>
                <a:cxn ang="0">
                  <a:pos x="496" y="384"/>
                </a:cxn>
                <a:cxn ang="0">
                  <a:pos x="464" y="360"/>
                </a:cxn>
                <a:cxn ang="0">
                  <a:pos x="480" y="320"/>
                </a:cxn>
                <a:cxn ang="0">
                  <a:pos x="472" y="248"/>
                </a:cxn>
                <a:cxn ang="0">
                  <a:pos x="424" y="224"/>
                </a:cxn>
                <a:cxn ang="0">
                  <a:pos x="416" y="176"/>
                </a:cxn>
                <a:cxn ang="0">
                  <a:pos x="448" y="168"/>
                </a:cxn>
                <a:cxn ang="0">
                  <a:pos x="512" y="160"/>
                </a:cxn>
                <a:cxn ang="0">
                  <a:pos x="512" y="112"/>
                </a:cxn>
                <a:cxn ang="0">
                  <a:pos x="464" y="112"/>
                </a:cxn>
                <a:cxn ang="0">
                  <a:pos x="432" y="64"/>
                </a:cxn>
                <a:cxn ang="0">
                  <a:pos x="408" y="96"/>
                </a:cxn>
                <a:cxn ang="0">
                  <a:pos x="384" y="144"/>
                </a:cxn>
                <a:cxn ang="0">
                  <a:pos x="368" y="240"/>
                </a:cxn>
                <a:cxn ang="0">
                  <a:pos x="336" y="224"/>
                </a:cxn>
                <a:cxn ang="0">
                  <a:pos x="288" y="240"/>
                </a:cxn>
                <a:cxn ang="0">
                  <a:pos x="272" y="224"/>
                </a:cxn>
                <a:cxn ang="0">
                  <a:pos x="232" y="104"/>
                </a:cxn>
                <a:cxn ang="0">
                  <a:pos x="216" y="112"/>
                </a:cxn>
                <a:cxn ang="0">
                  <a:pos x="208" y="72"/>
                </a:cxn>
                <a:cxn ang="0">
                  <a:pos x="160" y="40"/>
                </a:cxn>
                <a:cxn ang="0">
                  <a:pos x="136" y="80"/>
                </a:cxn>
                <a:cxn ang="0">
                  <a:pos x="136" y="0"/>
                </a:cxn>
                <a:cxn ang="0">
                  <a:pos x="112" y="0"/>
                </a:cxn>
                <a:cxn ang="0">
                  <a:pos x="96" y="32"/>
                </a:cxn>
                <a:cxn ang="0">
                  <a:pos x="88" y="64"/>
                </a:cxn>
                <a:cxn ang="0">
                  <a:pos x="80" y="96"/>
                </a:cxn>
                <a:cxn ang="0">
                  <a:pos x="104" y="112"/>
                </a:cxn>
                <a:cxn ang="0">
                  <a:pos x="88" y="240"/>
                </a:cxn>
                <a:cxn ang="0">
                  <a:pos x="24" y="280"/>
                </a:cxn>
                <a:cxn ang="0">
                  <a:pos x="8" y="312"/>
                </a:cxn>
                <a:cxn ang="0">
                  <a:pos x="0" y="376"/>
                </a:cxn>
                <a:cxn ang="0">
                  <a:pos x="48" y="368"/>
                </a:cxn>
                <a:cxn ang="0">
                  <a:pos x="80" y="392"/>
                </a:cxn>
                <a:cxn ang="0">
                  <a:pos x="88" y="408"/>
                </a:cxn>
                <a:cxn ang="0">
                  <a:pos x="96" y="448"/>
                </a:cxn>
                <a:cxn ang="0">
                  <a:pos x="120" y="464"/>
                </a:cxn>
                <a:cxn ang="0">
                  <a:pos x="112" y="504"/>
                </a:cxn>
                <a:cxn ang="0">
                  <a:pos x="104" y="528"/>
                </a:cxn>
                <a:cxn ang="0">
                  <a:pos x="144" y="560"/>
                </a:cxn>
                <a:cxn ang="0">
                  <a:pos x="200" y="576"/>
                </a:cxn>
                <a:cxn ang="0">
                  <a:pos x="224" y="568"/>
                </a:cxn>
                <a:cxn ang="0">
                  <a:pos x="232" y="600"/>
                </a:cxn>
                <a:cxn ang="0">
                  <a:pos x="264" y="592"/>
                </a:cxn>
                <a:cxn ang="0">
                  <a:pos x="272" y="512"/>
                </a:cxn>
                <a:cxn ang="0">
                  <a:pos x="328" y="504"/>
                </a:cxn>
                <a:cxn ang="0">
                  <a:pos x="352" y="512"/>
                </a:cxn>
                <a:cxn ang="0">
                  <a:pos x="384" y="512"/>
                </a:cxn>
                <a:cxn ang="0">
                  <a:pos x="416" y="520"/>
                </a:cxn>
                <a:cxn ang="0">
                  <a:pos x="440" y="504"/>
                </a:cxn>
                <a:cxn ang="0">
                  <a:pos x="488" y="472"/>
                </a:cxn>
                <a:cxn ang="0">
                  <a:pos x="520" y="464"/>
                </a:cxn>
              </a:cxnLst>
              <a:rect l="0" t="0" r="r" b="b"/>
              <a:pathLst>
                <a:path w="569" h="617">
                  <a:moveTo>
                    <a:pt x="520" y="464"/>
                  </a:moveTo>
                  <a:lnTo>
                    <a:pt x="528" y="448"/>
                  </a:lnTo>
                  <a:lnTo>
                    <a:pt x="568" y="448"/>
                  </a:lnTo>
                  <a:lnTo>
                    <a:pt x="560" y="416"/>
                  </a:lnTo>
                  <a:lnTo>
                    <a:pt x="552" y="400"/>
                  </a:lnTo>
                  <a:lnTo>
                    <a:pt x="528" y="408"/>
                  </a:lnTo>
                  <a:lnTo>
                    <a:pt x="504" y="400"/>
                  </a:lnTo>
                  <a:lnTo>
                    <a:pt x="496" y="384"/>
                  </a:lnTo>
                  <a:lnTo>
                    <a:pt x="464" y="384"/>
                  </a:lnTo>
                  <a:lnTo>
                    <a:pt x="464" y="360"/>
                  </a:lnTo>
                  <a:lnTo>
                    <a:pt x="464" y="344"/>
                  </a:lnTo>
                  <a:lnTo>
                    <a:pt x="480" y="320"/>
                  </a:lnTo>
                  <a:lnTo>
                    <a:pt x="448" y="288"/>
                  </a:lnTo>
                  <a:lnTo>
                    <a:pt x="472" y="248"/>
                  </a:lnTo>
                  <a:lnTo>
                    <a:pt x="472" y="216"/>
                  </a:lnTo>
                  <a:lnTo>
                    <a:pt x="424" y="224"/>
                  </a:lnTo>
                  <a:lnTo>
                    <a:pt x="424" y="184"/>
                  </a:lnTo>
                  <a:lnTo>
                    <a:pt x="416" y="176"/>
                  </a:lnTo>
                  <a:lnTo>
                    <a:pt x="432" y="160"/>
                  </a:lnTo>
                  <a:lnTo>
                    <a:pt x="448" y="168"/>
                  </a:lnTo>
                  <a:lnTo>
                    <a:pt x="464" y="152"/>
                  </a:lnTo>
                  <a:lnTo>
                    <a:pt x="512" y="160"/>
                  </a:lnTo>
                  <a:lnTo>
                    <a:pt x="528" y="136"/>
                  </a:lnTo>
                  <a:lnTo>
                    <a:pt x="512" y="112"/>
                  </a:lnTo>
                  <a:lnTo>
                    <a:pt x="488" y="128"/>
                  </a:lnTo>
                  <a:lnTo>
                    <a:pt x="464" y="112"/>
                  </a:lnTo>
                  <a:lnTo>
                    <a:pt x="464" y="64"/>
                  </a:lnTo>
                  <a:lnTo>
                    <a:pt x="432" y="64"/>
                  </a:lnTo>
                  <a:lnTo>
                    <a:pt x="424" y="96"/>
                  </a:lnTo>
                  <a:lnTo>
                    <a:pt x="408" y="96"/>
                  </a:lnTo>
                  <a:lnTo>
                    <a:pt x="408" y="120"/>
                  </a:lnTo>
                  <a:lnTo>
                    <a:pt x="384" y="144"/>
                  </a:lnTo>
                  <a:lnTo>
                    <a:pt x="368" y="144"/>
                  </a:lnTo>
                  <a:lnTo>
                    <a:pt x="368" y="240"/>
                  </a:lnTo>
                  <a:lnTo>
                    <a:pt x="344" y="240"/>
                  </a:lnTo>
                  <a:lnTo>
                    <a:pt x="336" y="224"/>
                  </a:lnTo>
                  <a:lnTo>
                    <a:pt x="320" y="240"/>
                  </a:lnTo>
                  <a:lnTo>
                    <a:pt x="288" y="240"/>
                  </a:lnTo>
                  <a:lnTo>
                    <a:pt x="288" y="232"/>
                  </a:lnTo>
                  <a:lnTo>
                    <a:pt x="272" y="224"/>
                  </a:lnTo>
                  <a:lnTo>
                    <a:pt x="272" y="192"/>
                  </a:lnTo>
                  <a:lnTo>
                    <a:pt x="232" y="104"/>
                  </a:lnTo>
                  <a:lnTo>
                    <a:pt x="216" y="104"/>
                  </a:lnTo>
                  <a:lnTo>
                    <a:pt x="216" y="112"/>
                  </a:lnTo>
                  <a:lnTo>
                    <a:pt x="200" y="88"/>
                  </a:lnTo>
                  <a:lnTo>
                    <a:pt x="208" y="72"/>
                  </a:lnTo>
                  <a:lnTo>
                    <a:pt x="176" y="32"/>
                  </a:lnTo>
                  <a:lnTo>
                    <a:pt x="160" y="40"/>
                  </a:lnTo>
                  <a:lnTo>
                    <a:pt x="152" y="80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136" y="0"/>
                  </a:lnTo>
                  <a:lnTo>
                    <a:pt x="120" y="16"/>
                  </a:lnTo>
                  <a:lnTo>
                    <a:pt x="112" y="0"/>
                  </a:lnTo>
                  <a:lnTo>
                    <a:pt x="96" y="16"/>
                  </a:lnTo>
                  <a:lnTo>
                    <a:pt x="96" y="32"/>
                  </a:lnTo>
                  <a:lnTo>
                    <a:pt x="104" y="64"/>
                  </a:lnTo>
                  <a:lnTo>
                    <a:pt x="88" y="64"/>
                  </a:lnTo>
                  <a:lnTo>
                    <a:pt x="72" y="64"/>
                  </a:lnTo>
                  <a:lnTo>
                    <a:pt x="80" y="96"/>
                  </a:lnTo>
                  <a:lnTo>
                    <a:pt x="80" y="112"/>
                  </a:lnTo>
                  <a:lnTo>
                    <a:pt x="104" y="112"/>
                  </a:lnTo>
                  <a:lnTo>
                    <a:pt x="104" y="168"/>
                  </a:lnTo>
                  <a:lnTo>
                    <a:pt x="88" y="240"/>
                  </a:lnTo>
                  <a:lnTo>
                    <a:pt x="40" y="272"/>
                  </a:lnTo>
                  <a:lnTo>
                    <a:pt x="24" y="280"/>
                  </a:lnTo>
                  <a:lnTo>
                    <a:pt x="16" y="288"/>
                  </a:lnTo>
                  <a:lnTo>
                    <a:pt x="8" y="312"/>
                  </a:lnTo>
                  <a:lnTo>
                    <a:pt x="8" y="360"/>
                  </a:lnTo>
                  <a:lnTo>
                    <a:pt x="0" y="376"/>
                  </a:lnTo>
                  <a:lnTo>
                    <a:pt x="32" y="376"/>
                  </a:lnTo>
                  <a:lnTo>
                    <a:pt x="48" y="368"/>
                  </a:lnTo>
                  <a:lnTo>
                    <a:pt x="88" y="376"/>
                  </a:lnTo>
                  <a:lnTo>
                    <a:pt x="80" y="392"/>
                  </a:lnTo>
                  <a:lnTo>
                    <a:pt x="72" y="392"/>
                  </a:lnTo>
                  <a:lnTo>
                    <a:pt x="88" y="408"/>
                  </a:lnTo>
                  <a:lnTo>
                    <a:pt x="80" y="432"/>
                  </a:lnTo>
                  <a:lnTo>
                    <a:pt x="96" y="448"/>
                  </a:lnTo>
                  <a:lnTo>
                    <a:pt x="120" y="448"/>
                  </a:lnTo>
                  <a:lnTo>
                    <a:pt x="120" y="464"/>
                  </a:lnTo>
                  <a:lnTo>
                    <a:pt x="112" y="472"/>
                  </a:lnTo>
                  <a:lnTo>
                    <a:pt x="112" y="504"/>
                  </a:lnTo>
                  <a:lnTo>
                    <a:pt x="96" y="504"/>
                  </a:lnTo>
                  <a:lnTo>
                    <a:pt x="104" y="528"/>
                  </a:lnTo>
                  <a:lnTo>
                    <a:pt x="144" y="528"/>
                  </a:lnTo>
                  <a:lnTo>
                    <a:pt x="144" y="560"/>
                  </a:lnTo>
                  <a:lnTo>
                    <a:pt x="160" y="568"/>
                  </a:lnTo>
                  <a:lnTo>
                    <a:pt x="200" y="576"/>
                  </a:lnTo>
                  <a:lnTo>
                    <a:pt x="216" y="560"/>
                  </a:lnTo>
                  <a:lnTo>
                    <a:pt x="224" y="568"/>
                  </a:lnTo>
                  <a:lnTo>
                    <a:pt x="216" y="592"/>
                  </a:lnTo>
                  <a:lnTo>
                    <a:pt x="232" y="600"/>
                  </a:lnTo>
                  <a:lnTo>
                    <a:pt x="264" y="616"/>
                  </a:lnTo>
                  <a:lnTo>
                    <a:pt x="264" y="592"/>
                  </a:lnTo>
                  <a:lnTo>
                    <a:pt x="264" y="520"/>
                  </a:lnTo>
                  <a:lnTo>
                    <a:pt x="272" y="512"/>
                  </a:lnTo>
                  <a:lnTo>
                    <a:pt x="320" y="512"/>
                  </a:lnTo>
                  <a:lnTo>
                    <a:pt x="328" y="504"/>
                  </a:lnTo>
                  <a:lnTo>
                    <a:pt x="344" y="504"/>
                  </a:lnTo>
                  <a:lnTo>
                    <a:pt x="352" y="512"/>
                  </a:lnTo>
                  <a:lnTo>
                    <a:pt x="376" y="504"/>
                  </a:lnTo>
                  <a:lnTo>
                    <a:pt x="384" y="512"/>
                  </a:lnTo>
                  <a:lnTo>
                    <a:pt x="392" y="504"/>
                  </a:lnTo>
                  <a:lnTo>
                    <a:pt x="416" y="520"/>
                  </a:lnTo>
                  <a:lnTo>
                    <a:pt x="416" y="504"/>
                  </a:lnTo>
                  <a:lnTo>
                    <a:pt x="440" y="504"/>
                  </a:lnTo>
                  <a:lnTo>
                    <a:pt x="480" y="496"/>
                  </a:lnTo>
                  <a:lnTo>
                    <a:pt x="488" y="472"/>
                  </a:lnTo>
                  <a:lnTo>
                    <a:pt x="504" y="464"/>
                  </a:lnTo>
                  <a:lnTo>
                    <a:pt x="520" y="46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2" name="Freeform 23"/>
            <p:cNvSpPr>
              <a:spLocks/>
            </p:cNvSpPr>
            <p:nvPr/>
          </p:nvSpPr>
          <p:spPr bwMode="invGray">
            <a:xfrm>
              <a:off x="1892298" y="3048002"/>
              <a:ext cx="2308223" cy="1381126"/>
            </a:xfrm>
            <a:custGeom>
              <a:avLst/>
              <a:gdLst/>
              <a:ahLst/>
              <a:cxnLst>
                <a:cxn ang="0">
                  <a:pos x="1184" y="728"/>
                </a:cxn>
                <a:cxn ang="0">
                  <a:pos x="1160" y="728"/>
                </a:cxn>
                <a:cxn ang="0">
                  <a:pos x="1160" y="784"/>
                </a:cxn>
                <a:cxn ang="0">
                  <a:pos x="1112" y="760"/>
                </a:cxn>
                <a:cxn ang="0">
                  <a:pos x="1088" y="752"/>
                </a:cxn>
                <a:cxn ang="0">
                  <a:pos x="1024" y="720"/>
                </a:cxn>
                <a:cxn ang="0">
                  <a:pos x="1040" y="696"/>
                </a:cxn>
                <a:cxn ang="0">
                  <a:pos x="1032" y="680"/>
                </a:cxn>
                <a:cxn ang="0">
                  <a:pos x="1000" y="664"/>
                </a:cxn>
                <a:cxn ang="0">
                  <a:pos x="976" y="680"/>
                </a:cxn>
                <a:cxn ang="0">
                  <a:pos x="928" y="648"/>
                </a:cxn>
                <a:cxn ang="0">
                  <a:pos x="832" y="696"/>
                </a:cxn>
                <a:cxn ang="0">
                  <a:pos x="808" y="720"/>
                </a:cxn>
                <a:cxn ang="0">
                  <a:pos x="728" y="736"/>
                </a:cxn>
                <a:cxn ang="0">
                  <a:pos x="656" y="712"/>
                </a:cxn>
                <a:cxn ang="0">
                  <a:pos x="632" y="680"/>
                </a:cxn>
                <a:cxn ang="0">
                  <a:pos x="584" y="704"/>
                </a:cxn>
                <a:cxn ang="0">
                  <a:pos x="536" y="728"/>
                </a:cxn>
                <a:cxn ang="0">
                  <a:pos x="456" y="672"/>
                </a:cxn>
                <a:cxn ang="0">
                  <a:pos x="408" y="640"/>
                </a:cxn>
                <a:cxn ang="0">
                  <a:pos x="360" y="624"/>
                </a:cxn>
                <a:cxn ang="0">
                  <a:pos x="320" y="592"/>
                </a:cxn>
                <a:cxn ang="0">
                  <a:pos x="272" y="520"/>
                </a:cxn>
                <a:cxn ang="0">
                  <a:pos x="248" y="512"/>
                </a:cxn>
                <a:cxn ang="0">
                  <a:pos x="208" y="456"/>
                </a:cxn>
                <a:cxn ang="0">
                  <a:pos x="160" y="384"/>
                </a:cxn>
                <a:cxn ang="0">
                  <a:pos x="120" y="408"/>
                </a:cxn>
                <a:cxn ang="0">
                  <a:pos x="64" y="328"/>
                </a:cxn>
                <a:cxn ang="0">
                  <a:pos x="32" y="272"/>
                </a:cxn>
                <a:cxn ang="0">
                  <a:pos x="0" y="256"/>
                </a:cxn>
                <a:cxn ang="0">
                  <a:pos x="16" y="176"/>
                </a:cxn>
                <a:cxn ang="0">
                  <a:pos x="48" y="192"/>
                </a:cxn>
                <a:cxn ang="0">
                  <a:pos x="80" y="184"/>
                </a:cxn>
                <a:cxn ang="0">
                  <a:pos x="80" y="128"/>
                </a:cxn>
                <a:cxn ang="0">
                  <a:pos x="56" y="96"/>
                </a:cxn>
                <a:cxn ang="0">
                  <a:pos x="80" y="48"/>
                </a:cxn>
                <a:cxn ang="0">
                  <a:pos x="152" y="40"/>
                </a:cxn>
                <a:cxn ang="0">
                  <a:pos x="208" y="8"/>
                </a:cxn>
                <a:cxn ang="0">
                  <a:pos x="288" y="16"/>
                </a:cxn>
                <a:cxn ang="0">
                  <a:pos x="344" y="56"/>
                </a:cxn>
                <a:cxn ang="0">
                  <a:pos x="432" y="56"/>
                </a:cxn>
                <a:cxn ang="0">
                  <a:pos x="528" y="40"/>
                </a:cxn>
                <a:cxn ang="0">
                  <a:pos x="664" y="56"/>
                </a:cxn>
                <a:cxn ang="0">
                  <a:pos x="712" y="72"/>
                </a:cxn>
                <a:cxn ang="0">
                  <a:pos x="704" y="96"/>
                </a:cxn>
                <a:cxn ang="0">
                  <a:pos x="728" y="136"/>
                </a:cxn>
                <a:cxn ang="0">
                  <a:pos x="712" y="184"/>
                </a:cxn>
                <a:cxn ang="0">
                  <a:pos x="696" y="248"/>
                </a:cxn>
                <a:cxn ang="0">
                  <a:pos x="736" y="320"/>
                </a:cxn>
                <a:cxn ang="0">
                  <a:pos x="832" y="368"/>
                </a:cxn>
                <a:cxn ang="0">
                  <a:pos x="936" y="416"/>
                </a:cxn>
                <a:cxn ang="0">
                  <a:pos x="992" y="424"/>
                </a:cxn>
                <a:cxn ang="0">
                  <a:pos x="1008" y="480"/>
                </a:cxn>
                <a:cxn ang="0">
                  <a:pos x="1040" y="496"/>
                </a:cxn>
                <a:cxn ang="0">
                  <a:pos x="1056" y="472"/>
                </a:cxn>
                <a:cxn ang="0">
                  <a:pos x="1080" y="480"/>
                </a:cxn>
                <a:cxn ang="0">
                  <a:pos x="1096" y="464"/>
                </a:cxn>
                <a:cxn ang="0">
                  <a:pos x="1136" y="440"/>
                </a:cxn>
                <a:cxn ang="0">
                  <a:pos x="1176" y="456"/>
                </a:cxn>
                <a:cxn ang="0">
                  <a:pos x="1208" y="536"/>
                </a:cxn>
                <a:cxn ang="0">
                  <a:pos x="1208" y="576"/>
                </a:cxn>
                <a:cxn ang="0">
                  <a:pos x="1200" y="712"/>
                </a:cxn>
              </a:cxnLst>
              <a:rect l="0" t="0" r="r" b="b"/>
              <a:pathLst>
                <a:path w="1209" h="785">
                  <a:moveTo>
                    <a:pt x="1200" y="712"/>
                  </a:moveTo>
                  <a:lnTo>
                    <a:pt x="1184" y="728"/>
                  </a:lnTo>
                  <a:lnTo>
                    <a:pt x="1176" y="712"/>
                  </a:lnTo>
                  <a:lnTo>
                    <a:pt x="1160" y="728"/>
                  </a:lnTo>
                  <a:lnTo>
                    <a:pt x="1168" y="776"/>
                  </a:lnTo>
                  <a:lnTo>
                    <a:pt x="1160" y="784"/>
                  </a:lnTo>
                  <a:lnTo>
                    <a:pt x="1136" y="776"/>
                  </a:lnTo>
                  <a:lnTo>
                    <a:pt x="1112" y="760"/>
                  </a:lnTo>
                  <a:lnTo>
                    <a:pt x="1112" y="744"/>
                  </a:lnTo>
                  <a:lnTo>
                    <a:pt x="1088" y="752"/>
                  </a:lnTo>
                  <a:lnTo>
                    <a:pt x="1024" y="728"/>
                  </a:lnTo>
                  <a:lnTo>
                    <a:pt x="1024" y="720"/>
                  </a:lnTo>
                  <a:lnTo>
                    <a:pt x="1040" y="712"/>
                  </a:lnTo>
                  <a:lnTo>
                    <a:pt x="1040" y="696"/>
                  </a:lnTo>
                  <a:lnTo>
                    <a:pt x="1024" y="688"/>
                  </a:lnTo>
                  <a:lnTo>
                    <a:pt x="1032" y="680"/>
                  </a:lnTo>
                  <a:lnTo>
                    <a:pt x="1016" y="656"/>
                  </a:lnTo>
                  <a:lnTo>
                    <a:pt x="1000" y="664"/>
                  </a:lnTo>
                  <a:lnTo>
                    <a:pt x="984" y="672"/>
                  </a:lnTo>
                  <a:lnTo>
                    <a:pt x="976" y="680"/>
                  </a:lnTo>
                  <a:lnTo>
                    <a:pt x="960" y="680"/>
                  </a:lnTo>
                  <a:lnTo>
                    <a:pt x="928" y="648"/>
                  </a:lnTo>
                  <a:lnTo>
                    <a:pt x="864" y="696"/>
                  </a:lnTo>
                  <a:lnTo>
                    <a:pt x="832" y="696"/>
                  </a:lnTo>
                  <a:lnTo>
                    <a:pt x="824" y="720"/>
                  </a:lnTo>
                  <a:lnTo>
                    <a:pt x="808" y="720"/>
                  </a:lnTo>
                  <a:lnTo>
                    <a:pt x="760" y="744"/>
                  </a:lnTo>
                  <a:lnTo>
                    <a:pt x="728" y="736"/>
                  </a:lnTo>
                  <a:lnTo>
                    <a:pt x="712" y="712"/>
                  </a:lnTo>
                  <a:lnTo>
                    <a:pt x="656" y="712"/>
                  </a:lnTo>
                  <a:lnTo>
                    <a:pt x="664" y="688"/>
                  </a:lnTo>
                  <a:lnTo>
                    <a:pt x="632" y="680"/>
                  </a:lnTo>
                  <a:lnTo>
                    <a:pt x="600" y="680"/>
                  </a:lnTo>
                  <a:lnTo>
                    <a:pt x="584" y="704"/>
                  </a:lnTo>
                  <a:lnTo>
                    <a:pt x="552" y="728"/>
                  </a:lnTo>
                  <a:lnTo>
                    <a:pt x="536" y="728"/>
                  </a:lnTo>
                  <a:lnTo>
                    <a:pt x="544" y="680"/>
                  </a:lnTo>
                  <a:lnTo>
                    <a:pt x="456" y="672"/>
                  </a:lnTo>
                  <a:lnTo>
                    <a:pt x="424" y="640"/>
                  </a:lnTo>
                  <a:lnTo>
                    <a:pt x="408" y="640"/>
                  </a:lnTo>
                  <a:lnTo>
                    <a:pt x="392" y="648"/>
                  </a:lnTo>
                  <a:lnTo>
                    <a:pt x="360" y="624"/>
                  </a:lnTo>
                  <a:lnTo>
                    <a:pt x="336" y="600"/>
                  </a:lnTo>
                  <a:lnTo>
                    <a:pt x="320" y="592"/>
                  </a:lnTo>
                  <a:lnTo>
                    <a:pt x="280" y="544"/>
                  </a:lnTo>
                  <a:lnTo>
                    <a:pt x="272" y="520"/>
                  </a:lnTo>
                  <a:lnTo>
                    <a:pt x="264" y="512"/>
                  </a:lnTo>
                  <a:lnTo>
                    <a:pt x="248" y="512"/>
                  </a:lnTo>
                  <a:lnTo>
                    <a:pt x="224" y="464"/>
                  </a:lnTo>
                  <a:lnTo>
                    <a:pt x="208" y="456"/>
                  </a:lnTo>
                  <a:lnTo>
                    <a:pt x="192" y="424"/>
                  </a:lnTo>
                  <a:lnTo>
                    <a:pt x="160" y="384"/>
                  </a:lnTo>
                  <a:lnTo>
                    <a:pt x="144" y="384"/>
                  </a:lnTo>
                  <a:lnTo>
                    <a:pt x="120" y="408"/>
                  </a:lnTo>
                  <a:lnTo>
                    <a:pt x="96" y="376"/>
                  </a:lnTo>
                  <a:lnTo>
                    <a:pt x="64" y="328"/>
                  </a:lnTo>
                  <a:lnTo>
                    <a:pt x="40" y="304"/>
                  </a:lnTo>
                  <a:lnTo>
                    <a:pt x="32" y="272"/>
                  </a:lnTo>
                  <a:lnTo>
                    <a:pt x="8" y="280"/>
                  </a:lnTo>
                  <a:lnTo>
                    <a:pt x="0" y="256"/>
                  </a:lnTo>
                  <a:lnTo>
                    <a:pt x="8" y="248"/>
                  </a:lnTo>
                  <a:lnTo>
                    <a:pt x="16" y="176"/>
                  </a:lnTo>
                  <a:lnTo>
                    <a:pt x="32" y="168"/>
                  </a:lnTo>
                  <a:lnTo>
                    <a:pt x="48" y="192"/>
                  </a:lnTo>
                  <a:lnTo>
                    <a:pt x="64" y="184"/>
                  </a:lnTo>
                  <a:lnTo>
                    <a:pt x="80" y="184"/>
                  </a:lnTo>
                  <a:lnTo>
                    <a:pt x="72" y="144"/>
                  </a:lnTo>
                  <a:lnTo>
                    <a:pt x="80" y="128"/>
                  </a:lnTo>
                  <a:lnTo>
                    <a:pt x="56" y="120"/>
                  </a:lnTo>
                  <a:lnTo>
                    <a:pt x="56" y="96"/>
                  </a:lnTo>
                  <a:lnTo>
                    <a:pt x="64" y="56"/>
                  </a:lnTo>
                  <a:lnTo>
                    <a:pt x="80" y="48"/>
                  </a:lnTo>
                  <a:lnTo>
                    <a:pt x="120" y="56"/>
                  </a:lnTo>
                  <a:lnTo>
                    <a:pt x="152" y="40"/>
                  </a:lnTo>
                  <a:lnTo>
                    <a:pt x="176" y="0"/>
                  </a:lnTo>
                  <a:lnTo>
                    <a:pt x="208" y="8"/>
                  </a:lnTo>
                  <a:lnTo>
                    <a:pt x="272" y="32"/>
                  </a:lnTo>
                  <a:lnTo>
                    <a:pt x="288" y="16"/>
                  </a:lnTo>
                  <a:lnTo>
                    <a:pt x="336" y="24"/>
                  </a:lnTo>
                  <a:lnTo>
                    <a:pt x="344" y="56"/>
                  </a:lnTo>
                  <a:lnTo>
                    <a:pt x="408" y="72"/>
                  </a:lnTo>
                  <a:lnTo>
                    <a:pt x="432" y="56"/>
                  </a:lnTo>
                  <a:lnTo>
                    <a:pt x="504" y="56"/>
                  </a:lnTo>
                  <a:lnTo>
                    <a:pt x="528" y="40"/>
                  </a:lnTo>
                  <a:lnTo>
                    <a:pt x="640" y="32"/>
                  </a:lnTo>
                  <a:lnTo>
                    <a:pt x="664" y="56"/>
                  </a:lnTo>
                  <a:lnTo>
                    <a:pt x="696" y="64"/>
                  </a:lnTo>
                  <a:lnTo>
                    <a:pt x="712" y="72"/>
                  </a:lnTo>
                  <a:lnTo>
                    <a:pt x="720" y="88"/>
                  </a:lnTo>
                  <a:lnTo>
                    <a:pt x="704" y="96"/>
                  </a:lnTo>
                  <a:lnTo>
                    <a:pt x="728" y="104"/>
                  </a:lnTo>
                  <a:lnTo>
                    <a:pt x="728" y="136"/>
                  </a:lnTo>
                  <a:lnTo>
                    <a:pt x="704" y="168"/>
                  </a:lnTo>
                  <a:lnTo>
                    <a:pt x="712" y="184"/>
                  </a:lnTo>
                  <a:lnTo>
                    <a:pt x="704" y="232"/>
                  </a:lnTo>
                  <a:lnTo>
                    <a:pt x="696" y="248"/>
                  </a:lnTo>
                  <a:lnTo>
                    <a:pt x="712" y="296"/>
                  </a:lnTo>
                  <a:lnTo>
                    <a:pt x="736" y="320"/>
                  </a:lnTo>
                  <a:lnTo>
                    <a:pt x="784" y="320"/>
                  </a:lnTo>
                  <a:lnTo>
                    <a:pt x="832" y="368"/>
                  </a:lnTo>
                  <a:lnTo>
                    <a:pt x="864" y="376"/>
                  </a:lnTo>
                  <a:lnTo>
                    <a:pt x="936" y="416"/>
                  </a:lnTo>
                  <a:lnTo>
                    <a:pt x="968" y="400"/>
                  </a:lnTo>
                  <a:lnTo>
                    <a:pt x="992" y="424"/>
                  </a:lnTo>
                  <a:lnTo>
                    <a:pt x="1016" y="448"/>
                  </a:lnTo>
                  <a:lnTo>
                    <a:pt x="1008" y="480"/>
                  </a:lnTo>
                  <a:lnTo>
                    <a:pt x="1040" y="480"/>
                  </a:lnTo>
                  <a:lnTo>
                    <a:pt x="1040" y="496"/>
                  </a:lnTo>
                  <a:lnTo>
                    <a:pt x="1064" y="496"/>
                  </a:lnTo>
                  <a:lnTo>
                    <a:pt x="1056" y="472"/>
                  </a:lnTo>
                  <a:lnTo>
                    <a:pt x="1072" y="472"/>
                  </a:lnTo>
                  <a:lnTo>
                    <a:pt x="1080" y="480"/>
                  </a:lnTo>
                  <a:lnTo>
                    <a:pt x="1096" y="480"/>
                  </a:lnTo>
                  <a:lnTo>
                    <a:pt x="1096" y="464"/>
                  </a:lnTo>
                  <a:lnTo>
                    <a:pt x="1120" y="464"/>
                  </a:lnTo>
                  <a:lnTo>
                    <a:pt x="1136" y="440"/>
                  </a:lnTo>
                  <a:lnTo>
                    <a:pt x="1152" y="432"/>
                  </a:lnTo>
                  <a:lnTo>
                    <a:pt x="1176" y="456"/>
                  </a:lnTo>
                  <a:lnTo>
                    <a:pt x="1176" y="480"/>
                  </a:lnTo>
                  <a:lnTo>
                    <a:pt x="1208" y="536"/>
                  </a:lnTo>
                  <a:lnTo>
                    <a:pt x="1192" y="544"/>
                  </a:lnTo>
                  <a:lnTo>
                    <a:pt x="1208" y="576"/>
                  </a:lnTo>
                  <a:lnTo>
                    <a:pt x="1208" y="608"/>
                  </a:lnTo>
                  <a:lnTo>
                    <a:pt x="1200" y="712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3" name="Freeform 24"/>
            <p:cNvSpPr>
              <a:spLocks/>
            </p:cNvSpPr>
            <p:nvPr/>
          </p:nvSpPr>
          <p:spPr bwMode="gray">
            <a:xfrm>
              <a:off x="4060819" y="3613153"/>
              <a:ext cx="1449385" cy="1112839"/>
            </a:xfrm>
            <a:custGeom>
              <a:avLst/>
              <a:gdLst/>
              <a:ahLst/>
              <a:cxnLst>
                <a:cxn ang="0">
                  <a:pos x="696" y="488"/>
                </a:cxn>
                <a:cxn ang="0">
                  <a:pos x="672" y="504"/>
                </a:cxn>
                <a:cxn ang="0">
                  <a:pos x="656" y="488"/>
                </a:cxn>
                <a:cxn ang="0">
                  <a:pos x="608" y="432"/>
                </a:cxn>
                <a:cxn ang="0">
                  <a:pos x="584" y="424"/>
                </a:cxn>
                <a:cxn ang="0">
                  <a:pos x="552" y="440"/>
                </a:cxn>
                <a:cxn ang="0">
                  <a:pos x="536" y="472"/>
                </a:cxn>
                <a:cxn ang="0">
                  <a:pos x="512" y="464"/>
                </a:cxn>
                <a:cxn ang="0">
                  <a:pos x="472" y="472"/>
                </a:cxn>
                <a:cxn ang="0">
                  <a:pos x="504" y="496"/>
                </a:cxn>
                <a:cxn ang="0">
                  <a:pos x="456" y="528"/>
                </a:cxn>
                <a:cxn ang="0">
                  <a:pos x="416" y="520"/>
                </a:cxn>
                <a:cxn ang="0">
                  <a:pos x="392" y="456"/>
                </a:cxn>
                <a:cxn ang="0">
                  <a:pos x="360" y="488"/>
                </a:cxn>
                <a:cxn ang="0">
                  <a:pos x="336" y="504"/>
                </a:cxn>
                <a:cxn ang="0">
                  <a:pos x="296" y="536"/>
                </a:cxn>
                <a:cxn ang="0">
                  <a:pos x="272" y="632"/>
                </a:cxn>
                <a:cxn ang="0">
                  <a:pos x="248" y="632"/>
                </a:cxn>
                <a:cxn ang="0">
                  <a:pos x="216" y="624"/>
                </a:cxn>
                <a:cxn ang="0">
                  <a:pos x="200" y="576"/>
                </a:cxn>
                <a:cxn ang="0">
                  <a:pos x="144" y="496"/>
                </a:cxn>
                <a:cxn ang="0">
                  <a:pos x="128" y="480"/>
                </a:cxn>
                <a:cxn ang="0">
                  <a:pos x="104" y="424"/>
                </a:cxn>
                <a:cxn ang="0">
                  <a:pos x="80" y="464"/>
                </a:cxn>
                <a:cxn ang="0">
                  <a:pos x="72" y="248"/>
                </a:cxn>
                <a:cxn ang="0">
                  <a:pos x="72" y="216"/>
                </a:cxn>
                <a:cxn ang="0">
                  <a:pos x="40" y="136"/>
                </a:cxn>
                <a:cxn ang="0">
                  <a:pos x="0" y="104"/>
                </a:cxn>
                <a:cxn ang="0">
                  <a:pos x="8" y="64"/>
                </a:cxn>
                <a:cxn ang="0">
                  <a:pos x="16" y="32"/>
                </a:cxn>
                <a:cxn ang="0">
                  <a:pos x="32" y="0"/>
                </a:cxn>
                <a:cxn ang="0">
                  <a:pos x="64" y="16"/>
                </a:cxn>
                <a:cxn ang="0">
                  <a:pos x="88" y="80"/>
                </a:cxn>
                <a:cxn ang="0">
                  <a:pos x="128" y="120"/>
                </a:cxn>
                <a:cxn ang="0">
                  <a:pos x="152" y="104"/>
                </a:cxn>
                <a:cxn ang="0">
                  <a:pos x="176" y="128"/>
                </a:cxn>
                <a:cxn ang="0">
                  <a:pos x="224" y="96"/>
                </a:cxn>
                <a:cxn ang="0">
                  <a:pos x="288" y="96"/>
                </a:cxn>
                <a:cxn ang="0">
                  <a:pos x="296" y="40"/>
                </a:cxn>
                <a:cxn ang="0">
                  <a:pos x="320" y="32"/>
                </a:cxn>
                <a:cxn ang="0">
                  <a:pos x="344" y="48"/>
                </a:cxn>
                <a:cxn ang="0">
                  <a:pos x="400" y="72"/>
                </a:cxn>
                <a:cxn ang="0">
                  <a:pos x="416" y="136"/>
                </a:cxn>
                <a:cxn ang="0">
                  <a:pos x="472" y="160"/>
                </a:cxn>
                <a:cxn ang="0">
                  <a:pos x="512" y="136"/>
                </a:cxn>
                <a:cxn ang="0">
                  <a:pos x="552" y="144"/>
                </a:cxn>
                <a:cxn ang="0">
                  <a:pos x="624" y="184"/>
                </a:cxn>
                <a:cxn ang="0">
                  <a:pos x="704" y="224"/>
                </a:cxn>
                <a:cxn ang="0">
                  <a:pos x="760" y="256"/>
                </a:cxn>
                <a:cxn ang="0">
                  <a:pos x="744" y="296"/>
                </a:cxn>
                <a:cxn ang="0">
                  <a:pos x="664" y="312"/>
                </a:cxn>
                <a:cxn ang="0">
                  <a:pos x="648" y="336"/>
                </a:cxn>
                <a:cxn ang="0">
                  <a:pos x="656" y="360"/>
                </a:cxn>
                <a:cxn ang="0">
                  <a:pos x="656" y="376"/>
                </a:cxn>
                <a:cxn ang="0">
                  <a:pos x="704" y="456"/>
                </a:cxn>
              </a:cxnLst>
              <a:rect l="0" t="0" r="r" b="b"/>
              <a:pathLst>
                <a:path w="761" h="633">
                  <a:moveTo>
                    <a:pt x="696" y="480"/>
                  </a:moveTo>
                  <a:lnTo>
                    <a:pt x="696" y="488"/>
                  </a:lnTo>
                  <a:lnTo>
                    <a:pt x="688" y="504"/>
                  </a:lnTo>
                  <a:lnTo>
                    <a:pt x="672" y="504"/>
                  </a:lnTo>
                  <a:lnTo>
                    <a:pt x="664" y="488"/>
                  </a:lnTo>
                  <a:lnTo>
                    <a:pt x="656" y="488"/>
                  </a:lnTo>
                  <a:lnTo>
                    <a:pt x="632" y="432"/>
                  </a:lnTo>
                  <a:lnTo>
                    <a:pt x="608" y="432"/>
                  </a:lnTo>
                  <a:lnTo>
                    <a:pt x="592" y="416"/>
                  </a:lnTo>
                  <a:lnTo>
                    <a:pt x="584" y="424"/>
                  </a:lnTo>
                  <a:lnTo>
                    <a:pt x="576" y="456"/>
                  </a:lnTo>
                  <a:lnTo>
                    <a:pt x="552" y="440"/>
                  </a:lnTo>
                  <a:lnTo>
                    <a:pt x="552" y="464"/>
                  </a:lnTo>
                  <a:lnTo>
                    <a:pt x="536" y="472"/>
                  </a:lnTo>
                  <a:lnTo>
                    <a:pt x="528" y="464"/>
                  </a:lnTo>
                  <a:lnTo>
                    <a:pt x="512" y="464"/>
                  </a:lnTo>
                  <a:lnTo>
                    <a:pt x="488" y="456"/>
                  </a:lnTo>
                  <a:lnTo>
                    <a:pt x="472" y="472"/>
                  </a:lnTo>
                  <a:lnTo>
                    <a:pt x="480" y="496"/>
                  </a:lnTo>
                  <a:lnTo>
                    <a:pt x="504" y="496"/>
                  </a:lnTo>
                  <a:lnTo>
                    <a:pt x="512" y="528"/>
                  </a:lnTo>
                  <a:lnTo>
                    <a:pt x="456" y="528"/>
                  </a:lnTo>
                  <a:lnTo>
                    <a:pt x="440" y="504"/>
                  </a:lnTo>
                  <a:lnTo>
                    <a:pt x="416" y="520"/>
                  </a:lnTo>
                  <a:lnTo>
                    <a:pt x="392" y="504"/>
                  </a:lnTo>
                  <a:lnTo>
                    <a:pt x="392" y="456"/>
                  </a:lnTo>
                  <a:lnTo>
                    <a:pt x="360" y="456"/>
                  </a:lnTo>
                  <a:lnTo>
                    <a:pt x="360" y="488"/>
                  </a:lnTo>
                  <a:lnTo>
                    <a:pt x="336" y="496"/>
                  </a:lnTo>
                  <a:lnTo>
                    <a:pt x="336" y="504"/>
                  </a:lnTo>
                  <a:lnTo>
                    <a:pt x="312" y="536"/>
                  </a:lnTo>
                  <a:lnTo>
                    <a:pt x="296" y="536"/>
                  </a:lnTo>
                  <a:lnTo>
                    <a:pt x="296" y="632"/>
                  </a:lnTo>
                  <a:lnTo>
                    <a:pt x="272" y="632"/>
                  </a:lnTo>
                  <a:lnTo>
                    <a:pt x="264" y="616"/>
                  </a:lnTo>
                  <a:lnTo>
                    <a:pt x="248" y="632"/>
                  </a:lnTo>
                  <a:lnTo>
                    <a:pt x="216" y="632"/>
                  </a:lnTo>
                  <a:lnTo>
                    <a:pt x="216" y="624"/>
                  </a:lnTo>
                  <a:lnTo>
                    <a:pt x="200" y="616"/>
                  </a:lnTo>
                  <a:lnTo>
                    <a:pt x="200" y="576"/>
                  </a:lnTo>
                  <a:lnTo>
                    <a:pt x="160" y="496"/>
                  </a:lnTo>
                  <a:lnTo>
                    <a:pt x="144" y="496"/>
                  </a:lnTo>
                  <a:lnTo>
                    <a:pt x="144" y="504"/>
                  </a:lnTo>
                  <a:lnTo>
                    <a:pt x="128" y="480"/>
                  </a:lnTo>
                  <a:lnTo>
                    <a:pt x="136" y="472"/>
                  </a:lnTo>
                  <a:lnTo>
                    <a:pt x="104" y="424"/>
                  </a:lnTo>
                  <a:lnTo>
                    <a:pt x="88" y="432"/>
                  </a:lnTo>
                  <a:lnTo>
                    <a:pt x="80" y="464"/>
                  </a:lnTo>
                  <a:lnTo>
                    <a:pt x="64" y="472"/>
                  </a:lnTo>
                  <a:lnTo>
                    <a:pt x="72" y="248"/>
                  </a:lnTo>
                  <a:lnTo>
                    <a:pt x="56" y="224"/>
                  </a:lnTo>
                  <a:lnTo>
                    <a:pt x="72" y="216"/>
                  </a:lnTo>
                  <a:lnTo>
                    <a:pt x="40" y="160"/>
                  </a:lnTo>
                  <a:lnTo>
                    <a:pt x="40" y="136"/>
                  </a:lnTo>
                  <a:lnTo>
                    <a:pt x="16" y="112"/>
                  </a:lnTo>
                  <a:lnTo>
                    <a:pt x="0" y="104"/>
                  </a:lnTo>
                  <a:lnTo>
                    <a:pt x="0" y="96"/>
                  </a:lnTo>
                  <a:lnTo>
                    <a:pt x="8" y="64"/>
                  </a:lnTo>
                  <a:lnTo>
                    <a:pt x="24" y="48"/>
                  </a:lnTo>
                  <a:lnTo>
                    <a:pt x="16" y="32"/>
                  </a:lnTo>
                  <a:lnTo>
                    <a:pt x="16" y="0"/>
                  </a:lnTo>
                  <a:lnTo>
                    <a:pt x="32" y="0"/>
                  </a:lnTo>
                  <a:lnTo>
                    <a:pt x="40" y="16"/>
                  </a:lnTo>
                  <a:lnTo>
                    <a:pt x="64" y="16"/>
                  </a:lnTo>
                  <a:lnTo>
                    <a:pt x="88" y="40"/>
                  </a:lnTo>
                  <a:lnTo>
                    <a:pt x="88" y="80"/>
                  </a:lnTo>
                  <a:lnTo>
                    <a:pt x="104" y="80"/>
                  </a:lnTo>
                  <a:lnTo>
                    <a:pt x="128" y="120"/>
                  </a:lnTo>
                  <a:lnTo>
                    <a:pt x="152" y="112"/>
                  </a:lnTo>
                  <a:lnTo>
                    <a:pt x="152" y="104"/>
                  </a:lnTo>
                  <a:lnTo>
                    <a:pt x="160" y="112"/>
                  </a:lnTo>
                  <a:lnTo>
                    <a:pt x="176" y="128"/>
                  </a:lnTo>
                  <a:lnTo>
                    <a:pt x="216" y="128"/>
                  </a:lnTo>
                  <a:lnTo>
                    <a:pt x="224" y="96"/>
                  </a:lnTo>
                  <a:lnTo>
                    <a:pt x="256" y="88"/>
                  </a:lnTo>
                  <a:lnTo>
                    <a:pt x="288" y="96"/>
                  </a:lnTo>
                  <a:lnTo>
                    <a:pt x="304" y="72"/>
                  </a:lnTo>
                  <a:lnTo>
                    <a:pt x="296" y="40"/>
                  </a:lnTo>
                  <a:lnTo>
                    <a:pt x="296" y="32"/>
                  </a:lnTo>
                  <a:lnTo>
                    <a:pt x="320" y="32"/>
                  </a:lnTo>
                  <a:lnTo>
                    <a:pt x="336" y="24"/>
                  </a:lnTo>
                  <a:lnTo>
                    <a:pt x="344" y="48"/>
                  </a:lnTo>
                  <a:lnTo>
                    <a:pt x="384" y="72"/>
                  </a:lnTo>
                  <a:lnTo>
                    <a:pt x="400" y="72"/>
                  </a:lnTo>
                  <a:lnTo>
                    <a:pt x="400" y="88"/>
                  </a:lnTo>
                  <a:lnTo>
                    <a:pt x="416" y="136"/>
                  </a:lnTo>
                  <a:lnTo>
                    <a:pt x="432" y="152"/>
                  </a:lnTo>
                  <a:lnTo>
                    <a:pt x="472" y="160"/>
                  </a:lnTo>
                  <a:lnTo>
                    <a:pt x="496" y="128"/>
                  </a:lnTo>
                  <a:lnTo>
                    <a:pt x="512" y="136"/>
                  </a:lnTo>
                  <a:lnTo>
                    <a:pt x="520" y="152"/>
                  </a:lnTo>
                  <a:lnTo>
                    <a:pt x="552" y="144"/>
                  </a:lnTo>
                  <a:lnTo>
                    <a:pt x="592" y="176"/>
                  </a:lnTo>
                  <a:lnTo>
                    <a:pt x="624" y="184"/>
                  </a:lnTo>
                  <a:lnTo>
                    <a:pt x="656" y="192"/>
                  </a:lnTo>
                  <a:lnTo>
                    <a:pt x="704" y="224"/>
                  </a:lnTo>
                  <a:lnTo>
                    <a:pt x="728" y="232"/>
                  </a:lnTo>
                  <a:lnTo>
                    <a:pt x="760" y="256"/>
                  </a:lnTo>
                  <a:lnTo>
                    <a:pt x="760" y="296"/>
                  </a:lnTo>
                  <a:lnTo>
                    <a:pt x="744" y="296"/>
                  </a:lnTo>
                  <a:lnTo>
                    <a:pt x="712" y="312"/>
                  </a:lnTo>
                  <a:lnTo>
                    <a:pt x="664" y="312"/>
                  </a:lnTo>
                  <a:lnTo>
                    <a:pt x="648" y="328"/>
                  </a:lnTo>
                  <a:lnTo>
                    <a:pt x="648" y="336"/>
                  </a:lnTo>
                  <a:lnTo>
                    <a:pt x="656" y="352"/>
                  </a:lnTo>
                  <a:lnTo>
                    <a:pt x="656" y="360"/>
                  </a:lnTo>
                  <a:lnTo>
                    <a:pt x="648" y="376"/>
                  </a:lnTo>
                  <a:lnTo>
                    <a:pt x="656" y="376"/>
                  </a:lnTo>
                  <a:lnTo>
                    <a:pt x="696" y="424"/>
                  </a:lnTo>
                  <a:lnTo>
                    <a:pt x="704" y="456"/>
                  </a:lnTo>
                  <a:lnTo>
                    <a:pt x="696" y="4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4" name="Freeform 25"/>
            <p:cNvSpPr>
              <a:spLocks/>
            </p:cNvSpPr>
            <p:nvPr/>
          </p:nvSpPr>
          <p:spPr bwMode="invGray">
            <a:xfrm>
              <a:off x="3221033" y="2838454"/>
              <a:ext cx="1497010" cy="1085850"/>
            </a:xfrm>
            <a:custGeom>
              <a:avLst/>
              <a:gdLst/>
              <a:ahLst/>
              <a:cxnLst>
                <a:cxn ang="0">
                  <a:pos x="672" y="536"/>
                </a:cxn>
                <a:cxn ang="0">
                  <a:pos x="616" y="568"/>
                </a:cxn>
                <a:cxn ang="0">
                  <a:pos x="592" y="544"/>
                </a:cxn>
                <a:cxn ang="0">
                  <a:pos x="568" y="560"/>
                </a:cxn>
                <a:cxn ang="0">
                  <a:pos x="528" y="520"/>
                </a:cxn>
                <a:cxn ang="0">
                  <a:pos x="504" y="456"/>
                </a:cxn>
                <a:cxn ang="0">
                  <a:pos x="472" y="440"/>
                </a:cxn>
                <a:cxn ang="0">
                  <a:pos x="456" y="456"/>
                </a:cxn>
                <a:cxn ang="0">
                  <a:pos x="464" y="480"/>
                </a:cxn>
                <a:cxn ang="0">
                  <a:pos x="440" y="536"/>
                </a:cxn>
                <a:cxn ang="0">
                  <a:pos x="456" y="552"/>
                </a:cxn>
                <a:cxn ang="0">
                  <a:pos x="424" y="584"/>
                </a:cxn>
                <a:cxn ang="0">
                  <a:pos x="400" y="600"/>
                </a:cxn>
                <a:cxn ang="0">
                  <a:pos x="376" y="592"/>
                </a:cxn>
                <a:cxn ang="0">
                  <a:pos x="368" y="608"/>
                </a:cxn>
                <a:cxn ang="0">
                  <a:pos x="336" y="600"/>
                </a:cxn>
                <a:cxn ang="0">
                  <a:pos x="320" y="568"/>
                </a:cxn>
                <a:cxn ang="0">
                  <a:pos x="232" y="536"/>
                </a:cxn>
                <a:cxn ang="0">
                  <a:pos x="136" y="496"/>
                </a:cxn>
                <a:cxn ang="0">
                  <a:pos x="40" y="440"/>
                </a:cxn>
                <a:cxn ang="0">
                  <a:pos x="0" y="368"/>
                </a:cxn>
                <a:cxn ang="0">
                  <a:pos x="16" y="304"/>
                </a:cxn>
                <a:cxn ang="0">
                  <a:pos x="32" y="248"/>
                </a:cxn>
                <a:cxn ang="0">
                  <a:pos x="8" y="216"/>
                </a:cxn>
                <a:cxn ang="0">
                  <a:pos x="48" y="208"/>
                </a:cxn>
                <a:cxn ang="0">
                  <a:pos x="104" y="224"/>
                </a:cxn>
                <a:cxn ang="0">
                  <a:pos x="96" y="184"/>
                </a:cxn>
                <a:cxn ang="0">
                  <a:pos x="128" y="136"/>
                </a:cxn>
                <a:cxn ang="0">
                  <a:pos x="88" y="72"/>
                </a:cxn>
                <a:cxn ang="0">
                  <a:pos x="152" y="16"/>
                </a:cxn>
                <a:cxn ang="0">
                  <a:pos x="288" y="0"/>
                </a:cxn>
                <a:cxn ang="0">
                  <a:pos x="384" y="40"/>
                </a:cxn>
                <a:cxn ang="0">
                  <a:pos x="456" y="104"/>
                </a:cxn>
                <a:cxn ang="0">
                  <a:pos x="472" y="48"/>
                </a:cxn>
                <a:cxn ang="0">
                  <a:pos x="528" y="72"/>
                </a:cxn>
                <a:cxn ang="0">
                  <a:pos x="592" y="96"/>
                </a:cxn>
                <a:cxn ang="0">
                  <a:pos x="656" y="120"/>
                </a:cxn>
                <a:cxn ang="0">
                  <a:pos x="728" y="176"/>
                </a:cxn>
                <a:cxn ang="0">
                  <a:pos x="768" y="232"/>
                </a:cxn>
                <a:cxn ang="0">
                  <a:pos x="784" y="336"/>
                </a:cxn>
                <a:cxn ang="0">
                  <a:pos x="752" y="360"/>
                </a:cxn>
                <a:cxn ang="0">
                  <a:pos x="712" y="408"/>
                </a:cxn>
                <a:cxn ang="0">
                  <a:pos x="736" y="432"/>
                </a:cxn>
                <a:cxn ang="0">
                  <a:pos x="704" y="456"/>
                </a:cxn>
                <a:cxn ang="0">
                  <a:pos x="656" y="448"/>
                </a:cxn>
                <a:cxn ang="0">
                  <a:pos x="664" y="488"/>
                </a:cxn>
                <a:cxn ang="0">
                  <a:pos x="712" y="504"/>
                </a:cxn>
              </a:cxnLst>
              <a:rect l="0" t="0" r="r" b="b"/>
              <a:pathLst>
                <a:path w="785" h="617">
                  <a:moveTo>
                    <a:pt x="704" y="528"/>
                  </a:moveTo>
                  <a:lnTo>
                    <a:pt x="672" y="536"/>
                  </a:lnTo>
                  <a:lnTo>
                    <a:pt x="656" y="568"/>
                  </a:lnTo>
                  <a:lnTo>
                    <a:pt x="616" y="568"/>
                  </a:lnTo>
                  <a:lnTo>
                    <a:pt x="608" y="552"/>
                  </a:lnTo>
                  <a:lnTo>
                    <a:pt x="592" y="544"/>
                  </a:lnTo>
                  <a:lnTo>
                    <a:pt x="592" y="552"/>
                  </a:lnTo>
                  <a:lnTo>
                    <a:pt x="568" y="560"/>
                  </a:lnTo>
                  <a:lnTo>
                    <a:pt x="544" y="520"/>
                  </a:lnTo>
                  <a:lnTo>
                    <a:pt x="528" y="520"/>
                  </a:lnTo>
                  <a:lnTo>
                    <a:pt x="528" y="480"/>
                  </a:lnTo>
                  <a:lnTo>
                    <a:pt x="504" y="456"/>
                  </a:lnTo>
                  <a:lnTo>
                    <a:pt x="488" y="456"/>
                  </a:lnTo>
                  <a:lnTo>
                    <a:pt x="472" y="440"/>
                  </a:lnTo>
                  <a:lnTo>
                    <a:pt x="456" y="440"/>
                  </a:lnTo>
                  <a:lnTo>
                    <a:pt x="456" y="456"/>
                  </a:lnTo>
                  <a:lnTo>
                    <a:pt x="456" y="472"/>
                  </a:lnTo>
                  <a:lnTo>
                    <a:pt x="464" y="480"/>
                  </a:lnTo>
                  <a:lnTo>
                    <a:pt x="448" y="496"/>
                  </a:lnTo>
                  <a:lnTo>
                    <a:pt x="440" y="536"/>
                  </a:lnTo>
                  <a:lnTo>
                    <a:pt x="448" y="552"/>
                  </a:lnTo>
                  <a:lnTo>
                    <a:pt x="456" y="552"/>
                  </a:lnTo>
                  <a:lnTo>
                    <a:pt x="440" y="560"/>
                  </a:lnTo>
                  <a:lnTo>
                    <a:pt x="424" y="584"/>
                  </a:lnTo>
                  <a:lnTo>
                    <a:pt x="400" y="584"/>
                  </a:lnTo>
                  <a:lnTo>
                    <a:pt x="400" y="600"/>
                  </a:lnTo>
                  <a:lnTo>
                    <a:pt x="384" y="608"/>
                  </a:lnTo>
                  <a:lnTo>
                    <a:pt x="376" y="592"/>
                  </a:lnTo>
                  <a:lnTo>
                    <a:pt x="360" y="592"/>
                  </a:lnTo>
                  <a:lnTo>
                    <a:pt x="368" y="608"/>
                  </a:lnTo>
                  <a:lnTo>
                    <a:pt x="352" y="616"/>
                  </a:lnTo>
                  <a:lnTo>
                    <a:pt x="336" y="600"/>
                  </a:lnTo>
                  <a:lnTo>
                    <a:pt x="312" y="600"/>
                  </a:lnTo>
                  <a:lnTo>
                    <a:pt x="320" y="568"/>
                  </a:lnTo>
                  <a:lnTo>
                    <a:pt x="264" y="520"/>
                  </a:lnTo>
                  <a:lnTo>
                    <a:pt x="232" y="536"/>
                  </a:lnTo>
                  <a:lnTo>
                    <a:pt x="168" y="496"/>
                  </a:lnTo>
                  <a:lnTo>
                    <a:pt x="136" y="496"/>
                  </a:lnTo>
                  <a:lnTo>
                    <a:pt x="88" y="440"/>
                  </a:lnTo>
                  <a:lnTo>
                    <a:pt x="40" y="440"/>
                  </a:lnTo>
                  <a:lnTo>
                    <a:pt x="16" y="416"/>
                  </a:lnTo>
                  <a:lnTo>
                    <a:pt x="0" y="368"/>
                  </a:lnTo>
                  <a:lnTo>
                    <a:pt x="8" y="352"/>
                  </a:lnTo>
                  <a:lnTo>
                    <a:pt x="16" y="304"/>
                  </a:lnTo>
                  <a:lnTo>
                    <a:pt x="8" y="280"/>
                  </a:lnTo>
                  <a:lnTo>
                    <a:pt x="32" y="248"/>
                  </a:lnTo>
                  <a:lnTo>
                    <a:pt x="32" y="224"/>
                  </a:lnTo>
                  <a:lnTo>
                    <a:pt x="8" y="216"/>
                  </a:lnTo>
                  <a:lnTo>
                    <a:pt x="16" y="208"/>
                  </a:lnTo>
                  <a:lnTo>
                    <a:pt x="48" y="208"/>
                  </a:lnTo>
                  <a:lnTo>
                    <a:pt x="56" y="200"/>
                  </a:lnTo>
                  <a:lnTo>
                    <a:pt x="104" y="224"/>
                  </a:lnTo>
                  <a:lnTo>
                    <a:pt x="104" y="192"/>
                  </a:lnTo>
                  <a:lnTo>
                    <a:pt x="96" y="184"/>
                  </a:lnTo>
                  <a:lnTo>
                    <a:pt x="96" y="160"/>
                  </a:lnTo>
                  <a:lnTo>
                    <a:pt x="128" y="136"/>
                  </a:lnTo>
                  <a:lnTo>
                    <a:pt x="120" y="112"/>
                  </a:lnTo>
                  <a:lnTo>
                    <a:pt x="88" y="72"/>
                  </a:lnTo>
                  <a:lnTo>
                    <a:pt x="96" y="32"/>
                  </a:lnTo>
                  <a:lnTo>
                    <a:pt x="152" y="16"/>
                  </a:lnTo>
                  <a:lnTo>
                    <a:pt x="256" y="8"/>
                  </a:lnTo>
                  <a:lnTo>
                    <a:pt x="288" y="0"/>
                  </a:lnTo>
                  <a:lnTo>
                    <a:pt x="344" y="24"/>
                  </a:lnTo>
                  <a:lnTo>
                    <a:pt x="384" y="40"/>
                  </a:lnTo>
                  <a:lnTo>
                    <a:pt x="424" y="64"/>
                  </a:lnTo>
                  <a:lnTo>
                    <a:pt x="456" y="104"/>
                  </a:lnTo>
                  <a:lnTo>
                    <a:pt x="472" y="56"/>
                  </a:lnTo>
                  <a:lnTo>
                    <a:pt x="472" y="48"/>
                  </a:lnTo>
                  <a:lnTo>
                    <a:pt x="504" y="64"/>
                  </a:lnTo>
                  <a:lnTo>
                    <a:pt x="528" y="72"/>
                  </a:lnTo>
                  <a:lnTo>
                    <a:pt x="584" y="64"/>
                  </a:lnTo>
                  <a:lnTo>
                    <a:pt x="592" y="96"/>
                  </a:lnTo>
                  <a:lnTo>
                    <a:pt x="640" y="128"/>
                  </a:lnTo>
                  <a:lnTo>
                    <a:pt x="656" y="120"/>
                  </a:lnTo>
                  <a:lnTo>
                    <a:pt x="728" y="192"/>
                  </a:lnTo>
                  <a:lnTo>
                    <a:pt x="728" y="176"/>
                  </a:lnTo>
                  <a:lnTo>
                    <a:pt x="760" y="208"/>
                  </a:lnTo>
                  <a:lnTo>
                    <a:pt x="768" y="232"/>
                  </a:lnTo>
                  <a:lnTo>
                    <a:pt x="776" y="288"/>
                  </a:lnTo>
                  <a:lnTo>
                    <a:pt x="784" y="336"/>
                  </a:lnTo>
                  <a:lnTo>
                    <a:pt x="776" y="360"/>
                  </a:lnTo>
                  <a:lnTo>
                    <a:pt x="752" y="360"/>
                  </a:lnTo>
                  <a:lnTo>
                    <a:pt x="744" y="392"/>
                  </a:lnTo>
                  <a:lnTo>
                    <a:pt x="712" y="408"/>
                  </a:lnTo>
                  <a:lnTo>
                    <a:pt x="712" y="424"/>
                  </a:lnTo>
                  <a:lnTo>
                    <a:pt x="736" y="432"/>
                  </a:lnTo>
                  <a:lnTo>
                    <a:pt x="728" y="440"/>
                  </a:lnTo>
                  <a:lnTo>
                    <a:pt x="704" y="456"/>
                  </a:lnTo>
                  <a:lnTo>
                    <a:pt x="672" y="448"/>
                  </a:lnTo>
                  <a:lnTo>
                    <a:pt x="656" y="448"/>
                  </a:lnTo>
                  <a:lnTo>
                    <a:pt x="648" y="464"/>
                  </a:lnTo>
                  <a:lnTo>
                    <a:pt x="664" y="488"/>
                  </a:lnTo>
                  <a:lnTo>
                    <a:pt x="696" y="496"/>
                  </a:lnTo>
                  <a:lnTo>
                    <a:pt x="712" y="504"/>
                  </a:lnTo>
                  <a:lnTo>
                    <a:pt x="704" y="52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5" name="Freeform 26"/>
            <p:cNvSpPr>
              <a:spLocks/>
            </p:cNvSpPr>
            <p:nvPr/>
          </p:nvSpPr>
          <p:spPr bwMode="gray">
            <a:xfrm>
              <a:off x="5935657" y="4216403"/>
              <a:ext cx="582610" cy="750890"/>
            </a:xfrm>
            <a:custGeom>
              <a:avLst/>
              <a:gdLst/>
              <a:ahLst/>
              <a:cxnLst>
                <a:cxn ang="0">
                  <a:pos x="272" y="40"/>
                </a:cxn>
                <a:cxn ang="0">
                  <a:pos x="280" y="72"/>
                </a:cxn>
                <a:cxn ang="0">
                  <a:pos x="304" y="88"/>
                </a:cxn>
                <a:cxn ang="0">
                  <a:pos x="304" y="136"/>
                </a:cxn>
                <a:cxn ang="0">
                  <a:pos x="272" y="152"/>
                </a:cxn>
                <a:cxn ang="0">
                  <a:pos x="272" y="160"/>
                </a:cxn>
                <a:cxn ang="0">
                  <a:pos x="240" y="160"/>
                </a:cxn>
                <a:cxn ang="0">
                  <a:pos x="224" y="176"/>
                </a:cxn>
                <a:cxn ang="0">
                  <a:pos x="224" y="200"/>
                </a:cxn>
                <a:cxn ang="0">
                  <a:pos x="232" y="208"/>
                </a:cxn>
                <a:cxn ang="0">
                  <a:pos x="208" y="240"/>
                </a:cxn>
                <a:cxn ang="0">
                  <a:pos x="192" y="240"/>
                </a:cxn>
                <a:cxn ang="0">
                  <a:pos x="192" y="272"/>
                </a:cxn>
                <a:cxn ang="0">
                  <a:pos x="192" y="280"/>
                </a:cxn>
                <a:cxn ang="0">
                  <a:pos x="192" y="304"/>
                </a:cxn>
                <a:cxn ang="0">
                  <a:pos x="176" y="320"/>
                </a:cxn>
                <a:cxn ang="0">
                  <a:pos x="168" y="360"/>
                </a:cxn>
                <a:cxn ang="0">
                  <a:pos x="160" y="384"/>
                </a:cxn>
                <a:cxn ang="0">
                  <a:pos x="160" y="392"/>
                </a:cxn>
                <a:cxn ang="0">
                  <a:pos x="152" y="416"/>
                </a:cxn>
                <a:cxn ang="0">
                  <a:pos x="136" y="416"/>
                </a:cxn>
                <a:cxn ang="0">
                  <a:pos x="128" y="408"/>
                </a:cxn>
                <a:cxn ang="0">
                  <a:pos x="64" y="424"/>
                </a:cxn>
                <a:cxn ang="0">
                  <a:pos x="56" y="416"/>
                </a:cxn>
                <a:cxn ang="0">
                  <a:pos x="80" y="368"/>
                </a:cxn>
                <a:cxn ang="0">
                  <a:pos x="56" y="360"/>
                </a:cxn>
                <a:cxn ang="0">
                  <a:pos x="40" y="368"/>
                </a:cxn>
                <a:cxn ang="0">
                  <a:pos x="24" y="360"/>
                </a:cxn>
                <a:cxn ang="0">
                  <a:pos x="24" y="320"/>
                </a:cxn>
                <a:cxn ang="0">
                  <a:pos x="40" y="312"/>
                </a:cxn>
                <a:cxn ang="0">
                  <a:pos x="48" y="312"/>
                </a:cxn>
                <a:cxn ang="0">
                  <a:pos x="48" y="288"/>
                </a:cxn>
                <a:cxn ang="0">
                  <a:pos x="32" y="288"/>
                </a:cxn>
                <a:cxn ang="0">
                  <a:pos x="32" y="272"/>
                </a:cxn>
                <a:cxn ang="0">
                  <a:pos x="16" y="264"/>
                </a:cxn>
                <a:cxn ang="0">
                  <a:pos x="16" y="216"/>
                </a:cxn>
                <a:cxn ang="0">
                  <a:pos x="0" y="200"/>
                </a:cxn>
                <a:cxn ang="0">
                  <a:pos x="8" y="176"/>
                </a:cxn>
                <a:cxn ang="0">
                  <a:pos x="32" y="152"/>
                </a:cxn>
                <a:cxn ang="0">
                  <a:pos x="32" y="128"/>
                </a:cxn>
                <a:cxn ang="0">
                  <a:pos x="24" y="120"/>
                </a:cxn>
                <a:cxn ang="0">
                  <a:pos x="32" y="104"/>
                </a:cxn>
                <a:cxn ang="0">
                  <a:pos x="16" y="80"/>
                </a:cxn>
                <a:cxn ang="0">
                  <a:pos x="32" y="64"/>
                </a:cxn>
                <a:cxn ang="0">
                  <a:pos x="56" y="56"/>
                </a:cxn>
                <a:cxn ang="0">
                  <a:pos x="112" y="24"/>
                </a:cxn>
                <a:cxn ang="0">
                  <a:pos x="144" y="8"/>
                </a:cxn>
                <a:cxn ang="0">
                  <a:pos x="168" y="8"/>
                </a:cxn>
                <a:cxn ang="0">
                  <a:pos x="184" y="0"/>
                </a:cxn>
                <a:cxn ang="0">
                  <a:pos x="192" y="8"/>
                </a:cxn>
                <a:cxn ang="0">
                  <a:pos x="184" y="16"/>
                </a:cxn>
                <a:cxn ang="0">
                  <a:pos x="184" y="32"/>
                </a:cxn>
                <a:cxn ang="0">
                  <a:pos x="208" y="32"/>
                </a:cxn>
                <a:cxn ang="0">
                  <a:pos x="208" y="16"/>
                </a:cxn>
                <a:cxn ang="0">
                  <a:pos x="216" y="0"/>
                </a:cxn>
                <a:cxn ang="0">
                  <a:pos x="232" y="16"/>
                </a:cxn>
                <a:cxn ang="0">
                  <a:pos x="240" y="32"/>
                </a:cxn>
                <a:cxn ang="0">
                  <a:pos x="272" y="32"/>
                </a:cxn>
                <a:cxn ang="0">
                  <a:pos x="272" y="40"/>
                </a:cxn>
              </a:cxnLst>
              <a:rect l="0" t="0" r="r" b="b"/>
              <a:pathLst>
                <a:path w="305" h="425">
                  <a:moveTo>
                    <a:pt x="272" y="40"/>
                  </a:moveTo>
                  <a:lnTo>
                    <a:pt x="280" y="72"/>
                  </a:lnTo>
                  <a:lnTo>
                    <a:pt x="304" y="88"/>
                  </a:lnTo>
                  <a:lnTo>
                    <a:pt x="304" y="136"/>
                  </a:lnTo>
                  <a:lnTo>
                    <a:pt x="272" y="152"/>
                  </a:lnTo>
                  <a:lnTo>
                    <a:pt x="272" y="160"/>
                  </a:lnTo>
                  <a:lnTo>
                    <a:pt x="240" y="160"/>
                  </a:lnTo>
                  <a:lnTo>
                    <a:pt x="224" y="176"/>
                  </a:lnTo>
                  <a:lnTo>
                    <a:pt x="224" y="200"/>
                  </a:lnTo>
                  <a:lnTo>
                    <a:pt x="232" y="208"/>
                  </a:lnTo>
                  <a:lnTo>
                    <a:pt x="208" y="240"/>
                  </a:lnTo>
                  <a:lnTo>
                    <a:pt x="192" y="240"/>
                  </a:lnTo>
                  <a:lnTo>
                    <a:pt x="192" y="272"/>
                  </a:lnTo>
                  <a:lnTo>
                    <a:pt x="192" y="280"/>
                  </a:lnTo>
                  <a:lnTo>
                    <a:pt x="192" y="304"/>
                  </a:lnTo>
                  <a:lnTo>
                    <a:pt x="176" y="320"/>
                  </a:lnTo>
                  <a:lnTo>
                    <a:pt x="168" y="360"/>
                  </a:lnTo>
                  <a:lnTo>
                    <a:pt x="160" y="384"/>
                  </a:lnTo>
                  <a:lnTo>
                    <a:pt x="160" y="392"/>
                  </a:lnTo>
                  <a:lnTo>
                    <a:pt x="152" y="416"/>
                  </a:lnTo>
                  <a:lnTo>
                    <a:pt x="136" y="416"/>
                  </a:lnTo>
                  <a:lnTo>
                    <a:pt x="128" y="408"/>
                  </a:lnTo>
                  <a:lnTo>
                    <a:pt x="64" y="424"/>
                  </a:lnTo>
                  <a:lnTo>
                    <a:pt x="56" y="416"/>
                  </a:lnTo>
                  <a:lnTo>
                    <a:pt x="80" y="368"/>
                  </a:lnTo>
                  <a:lnTo>
                    <a:pt x="56" y="360"/>
                  </a:lnTo>
                  <a:lnTo>
                    <a:pt x="40" y="368"/>
                  </a:lnTo>
                  <a:lnTo>
                    <a:pt x="24" y="360"/>
                  </a:lnTo>
                  <a:lnTo>
                    <a:pt x="24" y="320"/>
                  </a:lnTo>
                  <a:lnTo>
                    <a:pt x="40" y="312"/>
                  </a:lnTo>
                  <a:lnTo>
                    <a:pt x="48" y="312"/>
                  </a:lnTo>
                  <a:lnTo>
                    <a:pt x="48" y="288"/>
                  </a:lnTo>
                  <a:lnTo>
                    <a:pt x="32" y="288"/>
                  </a:lnTo>
                  <a:lnTo>
                    <a:pt x="32" y="272"/>
                  </a:lnTo>
                  <a:lnTo>
                    <a:pt x="16" y="264"/>
                  </a:lnTo>
                  <a:lnTo>
                    <a:pt x="16" y="216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32" y="152"/>
                  </a:lnTo>
                  <a:lnTo>
                    <a:pt x="32" y="128"/>
                  </a:lnTo>
                  <a:lnTo>
                    <a:pt x="24" y="120"/>
                  </a:lnTo>
                  <a:lnTo>
                    <a:pt x="32" y="104"/>
                  </a:lnTo>
                  <a:lnTo>
                    <a:pt x="16" y="80"/>
                  </a:lnTo>
                  <a:lnTo>
                    <a:pt x="32" y="64"/>
                  </a:lnTo>
                  <a:lnTo>
                    <a:pt x="56" y="56"/>
                  </a:lnTo>
                  <a:lnTo>
                    <a:pt x="112" y="24"/>
                  </a:lnTo>
                  <a:lnTo>
                    <a:pt x="144" y="8"/>
                  </a:lnTo>
                  <a:lnTo>
                    <a:pt x="168" y="8"/>
                  </a:lnTo>
                  <a:lnTo>
                    <a:pt x="184" y="0"/>
                  </a:lnTo>
                  <a:lnTo>
                    <a:pt x="192" y="8"/>
                  </a:lnTo>
                  <a:lnTo>
                    <a:pt x="184" y="16"/>
                  </a:lnTo>
                  <a:lnTo>
                    <a:pt x="184" y="32"/>
                  </a:lnTo>
                  <a:lnTo>
                    <a:pt x="208" y="32"/>
                  </a:lnTo>
                  <a:lnTo>
                    <a:pt x="208" y="16"/>
                  </a:lnTo>
                  <a:lnTo>
                    <a:pt x="216" y="0"/>
                  </a:lnTo>
                  <a:lnTo>
                    <a:pt x="232" y="16"/>
                  </a:lnTo>
                  <a:lnTo>
                    <a:pt x="240" y="32"/>
                  </a:lnTo>
                  <a:lnTo>
                    <a:pt x="272" y="32"/>
                  </a:lnTo>
                  <a:lnTo>
                    <a:pt x="272" y="4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6" name="Freeform 27"/>
            <p:cNvSpPr>
              <a:spLocks/>
            </p:cNvSpPr>
            <p:nvPr/>
          </p:nvSpPr>
          <p:spPr bwMode="gray">
            <a:xfrm>
              <a:off x="5354631" y="4216403"/>
              <a:ext cx="673099" cy="736600"/>
            </a:xfrm>
            <a:custGeom>
              <a:avLst/>
              <a:gdLst/>
              <a:ahLst/>
              <a:cxnLst>
                <a:cxn ang="0">
                  <a:pos x="336" y="104"/>
                </a:cxn>
                <a:cxn ang="0">
                  <a:pos x="344" y="128"/>
                </a:cxn>
                <a:cxn ang="0">
                  <a:pos x="312" y="176"/>
                </a:cxn>
                <a:cxn ang="0">
                  <a:pos x="320" y="216"/>
                </a:cxn>
                <a:cxn ang="0">
                  <a:pos x="320" y="264"/>
                </a:cxn>
                <a:cxn ang="0">
                  <a:pos x="328" y="288"/>
                </a:cxn>
                <a:cxn ang="0">
                  <a:pos x="352" y="312"/>
                </a:cxn>
                <a:cxn ang="0">
                  <a:pos x="328" y="320"/>
                </a:cxn>
                <a:cxn ang="0">
                  <a:pos x="320" y="368"/>
                </a:cxn>
                <a:cxn ang="0">
                  <a:pos x="272" y="400"/>
                </a:cxn>
                <a:cxn ang="0">
                  <a:pos x="224" y="376"/>
                </a:cxn>
                <a:cxn ang="0">
                  <a:pos x="216" y="408"/>
                </a:cxn>
                <a:cxn ang="0">
                  <a:pos x="192" y="416"/>
                </a:cxn>
                <a:cxn ang="0">
                  <a:pos x="168" y="384"/>
                </a:cxn>
                <a:cxn ang="0">
                  <a:pos x="152" y="400"/>
                </a:cxn>
                <a:cxn ang="0">
                  <a:pos x="144" y="352"/>
                </a:cxn>
                <a:cxn ang="0">
                  <a:pos x="152" y="312"/>
                </a:cxn>
                <a:cxn ang="0">
                  <a:pos x="144" y="288"/>
                </a:cxn>
                <a:cxn ang="0">
                  <a:pos x="96" y="312"/>
                </a:cxn>
                <a:cxn ang="0">
                  <a:pos x="64" y="304"/>
                </a:cxn>
                <a:cxn ang="0">
                  <a:pos x="32" y="312"/>
                </a:cxn>
                <a:cxn ang="0">
                  <a:pos x="24" y="304"/>
                </a:cxn>
                <a:cxn ang="0">
                  <a:pos x="16" y="264"/>
                </a:cxn>
                <a:cxn ang="0">
                  <a:pos x="24" y="240"/>
                </a:cxn>
                <a:cxn ang="0">
                  <a:pos x="0" y="224"/>
                </a:cxn>
                <a:cxn ang="0">
                  <a:pos x="24" y="168"/>
                </a:cxn>
                <a:cxn ang="0">
                  <a:pos x="24" y="136"/>
                </a:cxn>
                <a:cxn ang="0">
                  <a:pos x="24" y="120"/>
                </a:cxn>
                <a:cxn ang="0">
                  <a:pos x="48" y="32"/>
                </a:cxn>
                <a:cxn ang="0">
                  <a:pos x="104" y="40"/>
                </a:cxn>
                <a:cxn ang="0">
                  <a:pos x="112" y="0"/>
                </a:cxn>
                <a:cxn ang="0">
                  <a:pos x="184" y="16"/>
                </a:cxn>
                <a:cxn ang="0">
                  <a:pos x="248" y="40"/>
                </a:cxn>
                <a:cxn ang="0">
                  <a:pos x="288" y="32"/>
                </a:cxn>
                <a:cxn ang="0">
                  <a:pos x="304" y="80"/>
                </a:cxn>
              </a:cxnLst>
              <a:rect l="0" t="0" r="r" b="b"/>
              <a:pathLst>
                <a:path w="353" h="417">
                  <a:moveTo>
                    <a:pt x="320" y="80"/>
                  </a:moveTo>
                  <a:lnTo>
                    <a:pt x="336" y="104"/>
                  </a:lnTo>
                  <a:lnTo>
                    <a:pt x="328" y="120"/>
                  </a:lnTo>
                  <a:lnTo>
                    <a:pt x="344" y="128"/>
                  </a:lnTo>
                  <a:lnTo>
                    <a:pt x="328" y="152"/>
                  </a:lnTo>
                  <a:lnTo>
                    <a:pt x="312" y="176"/>
                  </a:lnTo>
                  <a:lnTo>
                    <a:pt x="304" y="200"/>
                  </a:lnTo>
                  <a:lnTo>
                    <a:pt x="320" y="216"/>
                  </a:lnTo>
                  <a:lnTo>
                    <a:pt x="320" y="248"/>
                  </a:lnTo>
                  <a:lnTo>
                    <a:pt x="320" y="264"/>
                  </a:lnTo>
                  <a:lnTo>
                    <a:pt x="336" y="272"/>
                  </a:lnTo>
                  <a:lnTo>
                    <a:pt x="328" y="288"/>
                  </a:lnTo>
                  <a:lnTo>
                    <a:pt x="352" y="288"/>
                  </a:lnTo>
                  <a:lnTo>
                    <a:pt x="352" y="312"/>
                  </a:lnTo>
                  <a:lnTo>
                    <a:pt x="344" y="312"/>
                  </a:lnTo>
                  <a:lnTo>
                    <a:pt x="328" y="320"/>
                  </a:lnTo>
                  <a:lnTo>
                    <a:pt x="328" y="360"/>
                  </a:lnTo>
                  <a:lnTo>
                    <a:pt x="320" y="368"/>
                  </a:lnTo>
                  <a:lnTo>
                    <a:pt x="264" y="368"/>
                  </a:lnTo>
                  <a:lnTo>
                    <a:pt x="272" y="400"/>
                  </a:lnTo>
                  <a:lnTo>
                    <a:pt x="248" y="400"/>
                  </a:lnTo>
                  <a:lnTo>
                    <a:pt x="224" y="376"/>
                  </a:lnTo>
                  <a:lnTo>
                    <a:pt x="216" y="384"/>
                  </a:lnTo>
                  <a:lnTo>
                    <a:pt x="216" y="408"/>
                  </a:lnTo>
                  <a:lnTo>
                    <a:pt x="200" y="408"/>
                  </a:lnTo>
                  <a:lnTo>
                    <a:pt x="192" y="416"/>
                  </a:lnTo>
                  <a:lnTo>
                    <a:pt x="168" y="416"/>
                  </a:lnTo>
                  <a:lnTo>
                    <a:pt x="168" y="384"/>
                  </a:lnTo>
                  <a:lnTo>
                    <a:pt x="152" y="384"/>
                  </a:lnTo>
                  <a:lnTo>
                    <a:pt x="152" y="400"/>
                  </a:lnTo>
                  <a:lnTo>
                    <a:pt x="136" y="400"/>
                  </a:lnTo>
                  <a:lnTo>
                    <a:pt x="144" y="352"/>
                  </a:lnTo>
                  <a:lnTo>
                    <a:pt x="152" y="336"/>
                  </a:lnTo>
                  <a:lnTo>
                    <a:pt x="152" y="312"/>
                  </a:lnTo>
                  <a:lnTo>
                    <a:pt x="152" y="296"/>
                  </a:lnTo>
                  <a:lnTo>
                    <a:pt x="144" y="288"/>
                  </a:lnTo>
                  <a:lnTo>
                    <a:pt x="96" y="296"/>
                  </a:lnTo>
                  <a:lnTo>
                    <a:pt x="96" y="312"/>
                  </a:lnTo>
                  <a:lnTo>
                    <a:pt x="72" y="320"/>
                  </a:lnTo>
                  <a:lnTo>
                    <a:pt x="64" y="304"/>
                  </a:lnTo>
                  <a:lnTo>
                    <a:pt x="56" y="320"/>
                  </a:lnTo>
                  <a:lnTo>
                    <a:pt x="32" y="312"/>
                  </a:lnTo>
                  <a:lnTo>
                    <a:pt x="32" y="304"/>
                  </a:lnTo>
                  <a:lnTo>
                    <a:pt x="24" y="304"/>
                  </a:lnTo>
                  <a:lnTo>
                    <a:pt x="24" y="288"/>
                  </a:lnTo>
                  <a:lnTo>
                    <a:pt x="16" y="264"/>
                  </a:lnTo>
                  <a:lnTo>
                    <a:pt x="32" y="256"/>
                  </a:lnTo>
                  <a:lnTo>
                    <a:pt x="24" y="240"/>
                  </a:lnTo>
                  <a:lnTo>
                    <a:pt x="0" y="240"/>
                  </a:lnTo>
                  <a:lnTo>
                    <a:pt x="0" y="224"/>
                  </a:lnTo>
                  <a:lnTo>
                    <a:pt x="24" y="192"/>
                  </a:lnTo>
                  <a:lnTo>
                    <a:pt x="24" y="168"/>
                  </a:lnTo>
                  <a:lnTo>
                    <a:pt x="32" y="160"/>
                  </a:lnTo>
                  <a:lnTo>
                    <a:pt x="24" y="136"/>
                  </a:lnTo>
                  <a:lnTo>
                    <a:pt x="16" y="136"/>
                  </a:lnTo>
                  <a:lnTo>
                    <a:pt x="24" y="120"/>
                  </a:lnTo>
                  <a:lnTo>
                    <a:pt x="16" y="80"/>
                  </a:lnTo>
                  <a:lnTo>
                    <a:pt x="48" y="32"/>
                  </a:lnTo>
                  <a:lnTo>
                    <a:pt x="80" y="32"/>
                  </a:lnTo>
                  <a:lnTo>
                    <a:pt x="104" y="40"/>
                  </a:lnTo>
                  <a:lnTo>
                    <a:pt x="96" y="8"/>
                  </a:lnTo>
                  <a:lnTo>
                    <a:pt x="112" y="0"/>
                  </a:lnTo>
                  <a:lnTo>
                    <a:pt x="152" y="16"/>
                  </a:lnTo>
                  <a:lnTo>
                    <a:pt x="184" y="16"/>
                  </a:lnTo>
                  <a:lnTo>
                    <a:pt x="208" y="40"/>
                  </a:lnTo>
                  <a:lnTo>
                    <a:pt x="248" y="40"/>
                  </a:lnTo>
                  <a:lnTo>
                    <a:pt x="256" y="48"/>
                  </a:lnTo>
                  <a:lnTo>
                    <a:pt x="288" y="32"/>
                  </a:lnTo>
                  <a:lnTo>
                    <a:pt x="304" y="32"/>
                  </a:lnTo>
                  <a:lnTo>
                    <a:pt x="304" y="80"/>
                  </a:lnTo>
                  <a:lnTo>
                    <a:pt x="320" y="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7" name="Freeform 28"/>
            <p:cNvSpPr>
              <a:spLocks/>
            </p:cNvSpPr>
            <p:nvPr/>
          </p:nvSpPr>
          <p:spPr bwMode="gray">
            <a:xfrm>
              <a:off x="5295896" y="3797304"/>
              <a:ext cx="931863" cy="561975"/>
            </a:xfrm>
            <a:custGeom>
              <a:avLst/>
              <a:gdLst/>
              <a:ahLst/>
              <a:cxnLst>
                <a:cxn ang="0">
                  <a:pos x="488" y="248"/>
                </a:cxn>
                <a:cxn ang="0">
                  <a:pos x="448" y="264"/>
                </a:cxn>
                <a:cxn ang="0">
                  <a:pos x="392" y="296"/>
                </a:cxn>
                <a:cxn ang="0">
                  <a:pos x="368" y="304"/>
                </a:cxn>
                <a:cxn ang="0">
                  <a:pos x="352" y="320"/>
                </a:cxn>
                <a:cxn ang="0">
                  <a:pos x="328" y="320"/>
                </a:cxn>
                <a:cxn ang="0">
                  <a:pos x="336" y="272"/>
                </a:cxn>
                <a:cxn ang="0">
                  <a:pos x="320" y="272"/>
                </a:cxn>
                <a:cxn ang="0">
                  <a:pos x="288" y="288"/>
                </a:cxn>
                <a:cxn ang="0">
                  <a:pos x="280" y="280"/>
                </a:cxn>
                <a:cxn ang="0">
                  <a:pos x="240" y="280"/>
                </a:cxn>
                <a:cxn ang="0">
                  <a:pos x="224" y="256"/>
                </a:cxn>
                <a:cxn ang="0">
                  <a:pos x="184" y="256"/>
                </a:cxn>
                <a:cxn ang="0">
                  <a:pos x="144" y="240"/>
                </a:cxn>
                <a:cxn ang="0">
                  <a:pos x="128" y="248"/>
                </a:cxn>
                <a:cxn ang="0">
                  <a:pos x="136" y="280"/>
                </a:cxn>
                <a:cxn ang="0">
                  <a:pos x="112" y="272"/>
                </a:cxn>
                <a:cxn ang="0">
                  <a:pos x="80" y="272"/>
                </a:cxn>
                <a:cxn ang="0">
                  <a:pos x="48" y="320"/>
                </a:cxn>
                <a:cxn ang="0">
                  <a:pos x="8" y="272"/>
                </a:cxn>
                <a:cxn ang="0">
                  <a:pos x="0" y="272"/>
                </a:cxn>
                <a:cxn ang="0">
                  <a:pos x="8" y="256"/>
                </a:cxn>
                <a:cxn ang="0">
                  <a:pos x="16" y="248"/>
                </a:cxn>
                <a:cxn ang="0">
                  <a:pos x="0" y="232"/>
                </a:cxn>
                <a:cxn ang="0">
                  <a:pos x="0" y="224"/>
                </a:cxn>
                <a:cxn ang="0">
                  <a:pos x="16" y="208"/>
                </a:cxn>
                <a:cxn ang="0">
                  <a:pos x="72" y="208"/>
                </a:cxn>
                <a:cxn ang="0">
                  <a:pos x="96" y="192"/>
                </a:cxn>
                <a:cxn ang="0">
                  <a:pos x="112" y="184"/>
                </a:cxn>
                <a:cxn ang="0">
                  <a:pos x="112" y="160"/>
                </a:cxn>
                <a:cxn ang="0">
                  <a:pos x="80" y="120"/>
                </a:cxn>
                <a:cxn ang="0">
                  <a:pos x="72" y="80"/>
                </a:cxn>
                <a:cxn ang="0">
                  <a:pos x="88" y="56"/>
                </a:cxn>
                <a:cxn ang="0">
                  <a:pos x="88" y="40"/>
                </a:cxn>
                <a:cxn ang="0">
                  <a:pos x="72" y="8"/>
                </a:cxn>
                <a:cxn ang="0">
                  <a:pos x="128" y="8"/>
                </a:cxn>
                <a:cxn ang="0">
                  <a:pos x="144" y="16"/>
                </a:cxn>
                <a:cxn ang="0">
                  <a:pos x="168" y="0"/>
                </a:cxn>
                <a:cxn ang="0">
                  <a:pos x="208" y="72"/>
                </a:cxn>
                <a:cxn ang="0">
                  <a:pos x="280" y="72"/>
                </a:cxn>
                <a:cxn ang="0">
                  <a:pos x="296" y="80"/>
                </a:cxn>
                <a:cxn ang="0">
                  <a:pos x="312" y="72"/>
                </a:cxn>
                <a:cxn ang="0">
                  <a:pos x="336" y="88"/>
                </a:cxn>
                <a:cxn ang="0">
                  <a:pos x="336" y="112"/>
                </a:cxn>
                <a:cxn ang="0">
                  <a:pos x="352" y="128"/>
                </a:cxn>
                <a:cxn ang="0">
                  <a:pos x="360" y="112"/>
                </a:cxn>
                <a:cxn ang="0">
                  <a:pos x="376" y="128"/>
                </a:cxn>
                <a:cxn ang="0">
                  <a:pos x="408" y="128"/>
                </a:cxn>
                <a:cxn ang="0">
                  <a:pos x="416" y="120"/>
                </a:cxn>
                <a:cxn ang="0">
                  <a:pos x="464" y="152"/>
                </a:cxn>
                <a:cxn ang="0">
                  <a:pos x="472" y="192"/>
                </a:cxn>
                <a:cxn ang="0">
                  <a:pos x="472" y="216"/>
                </a:cxn>
                <a:cxn ang="0">
                  <a:pos x="488" y="248"/>
                </a:cxn>
              </a:cxnLst>
              <a:rect l="0" t="0" r="r" b="b"/>
              <a:pathLst>
                <a:path w="489" h="321">
                  <a:moveTo>
                    <a:pt x="488" y="248"/>
                  </a:moveTo>
                  <a:lnTo>
                    <a:pt x="448" y="264"/>
                  </a:lnTo>
                  <a:lnTo>
                    <a:pt x="392" y="296"/>
                  </a:lnTo>
                  <a:lnTo>
                    <a:pt x="368" y="304"/>
                  </a:lnTo>
                  <a:lnTo>
                    <a:pt x="352" y="320"/>
                  </a:lnTo>
                  <a:lnTo>
                    <a:pt x="328" y="320"/>
                  </a:lnTo>
                  <a:lnTo>
                    <a:pt x="336" y="272"/>
                  </a:lnTo>
                  <a:lnTo>
                    <a:pt x="320" y="272"/>
                  </a:lnTo>
                  <a:lnTo>
                    <a:pt x="288" y="288"/>
                  </a:lnTo>
                  <a:lnTo>
                    <a:pt x="280" y="280"/>
                  </a:lnTo>
                  <a:lnTo>
                    <a:pt x="240" y="280"/>
                  </a:lnTo>
                  <a:lnTo>
                    <a:pt x="224" y="256"/>
                  </a:lnTo>
                  <a:lnTo>
                    <a:pt x="184" y="256"/>
                  </a:lnTo>
                  <a:lnTo>
                    <a:pt x="144" y="240"/>
                  </a:lnTo>
                  <a:lnTo>
                    <a:pt x="128" y="248"/>
                  </a:lnTo>
                  <a:lnTo>
                    <a:pt x="136" y="280"/>
                  </a:lnTo>
                  <a:lnTo>
                    <a:pt x="112" y="272"/>
                  </a:lnTo>
                  <a:lnTo>
                    <a:pt x="80" y="272"/>
                  </a:lnTo>
                  <a:lnTo>
                    <a:pt x="48" y="320"/>
                  </a:lnTo>
                  <a:lnTo>
                    <a:pt x="8" y="272"/>
                  </a:lnTo>
                  <a:lnTo>
                    <a:pt x="0" y="272"/>
                  </a:lnTo>
                  <a:lnTo>
                    <a:pt x="8" y="256"/>
                  </a:lnTo>
                  <a:lnTo>
                    <a:pt x="16" y="248"/>
                  </a:lnTo>
                  <a:lnTo>
                    <a:pt x="0" y="232"/>
                  </a:lnTo>
                  <a:lnTo>
                    <a:pt x="0" y="224"/>
                  </a:lnTo>
                  <a:lnTo>
                    <a:pt x="16" y="208"/>
                  </a:lnTo>
                  <a:lnTo>
                    <a:pt x="72" y="208"/>
                  </a:lnTo>
                  <a:lnTo>
                    <a:pt x="96" y="192"/>
                  </a:lnTo>
                  <a:lnTo>
                    <a:pt x="112" y="184"/>
                  </a:lnTo>
                  <a:lnTo>
                    <a:pt x="112" y="160"/>
                  </a:lnTo>
                  <a:lnTo>
                    <a:pt x="80" y="120"/>
                  </a:lnTo>
                  <a:lnTo>
                    <a:pt x="72" y="80"/>
                  </a:lnTo>
                  <a:lnTo>
                    <a:pt x="88" y="56"/>
                  </a:lnTo>
                  <a:lnTo>
                    <a:pt x="88" y="40"/>
                  </a:lnTo>
                  <a:lnTo>
                    <a:pt x="72" y="8"/>
                  </a:lnTo>
                  <a:lnTo>
                    <a:pt x="128" y="8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208" y="72"/>
                  </a:lnTo>
                  <a:lnTo>
                    <a:pt x="280" y="72"/>
                  </a:lnTo>
                  <a:lnTo>
                    <a:pt x="296" y="80"/>
                  </a:lnTo>
                  <a:lnTo>
                    <a:pt x="312" y="72"/>
                  </a:lnTo>
                  <a:lnTo>
                    <a:pt x="336" y="88"/>
                  </a:lnTo>
                  <a:lnTo>
                    <a:pt x="336" y="112"/>
                  </a:lnTo>
                  <a:lnTo>
                    <a:pt x="352" y="128"/>
                  </a:lnTo>
                  <a:lnTo>
                    <a:pt x="360" y="112"/>
                  </a:lnTo>
                  <a:lnTo>
                    <a:pt x="376" y="128"/>
                  </a:lnTo>
                  <a:lnTo>
                    <a:pt x="408" y="128"/>
                  </a:lnTo>
                  <a:lnTo>
                    <a:pt x="416" y="120"/>
                  </a:lnTo>
                  <a:lnTo>
                    <a:pt x="464" y="152"/>
                  </a:lnTo>
                  <a:lnTo>
                    <a:pt x="472" y="192"/>
                  </a:lnTo>
                  <a:lnTo>
                    <a:pt x="472" y="216"/>
                  </a:lnTo>
                  <a:lnTo>
                    <a:pt x="488" y="24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8" name="Freeform 29"/>
            <p:cNvSpPr>
              <a:spLocks/>
            </p:cNvSpPr>
            <p:nvPr/>
          </p:nvSpPr>
          <p:spPr bwMode="gray">
            <a:xfrm>
              <a:off x="6042017" y="3598866"/>
              <a:ext cx="581025" cy="677861"/>
            </a:xfrm>
            <a:custGeom>
              <a:avLst/>
              <a:gdLst/>
              <a:ahLst/>
              <a:cxnLst>
                <a:cxn ang="0">
                  <a:pos x="88" y="0"/>
                </a:cxn>
                <a:cxn ang="0">
                  <a:pos x="128" y="32"/>
                </a:cxn>
                <a:cxn ang="0">
                  <a:pos x="176" y="64"/>
                </a:cxn>
                <a:cxn ang="0">
                  <a:pos x="200" y="96"/>
                </a:cxn>
                <a:cxn ang="0">
                  <a:pos x="240" y="136"/>
                </a:cxn>
                <a:cxn ang="0">
                  <a:pos x="272" y="144"/>
                </a:cxn>
                <a:cxn ang="0">
                  <a:pos x="248" y="144"/>
                </a:cxn>
                <a:cxn ang="0">
                  <a:pos x="232" y="176"/>
                </a:cxn>
                <a:cxn ang="0">
                  <a:pos x="248" y="224"/>
                </a:cxn>
                <a:cxn ang="0">
                  <a:pos x="288" y="248"/>
                </a:cxn>
                <a:cxn ang="0">
                  <a:pos x="288" y="296"/>
                </a:cxn>
                <a:cxn ang="0">
                  <a:pos x="280" y="320"/>
                </a:cxn>
                <a:cxn ang="0">
                  <a:pos x="264" y="312"/>
                </a:cxn>
                <a:cxn ang="0">
                  <a:pos x="272" y="344"/>
                </a:cxn>
                <a:cxn ang="0">
                  <a:pos x="264" y="360"/>
                </a:cxn>
                <a:cxn ang="0">
                  <a:pos x="224" y="384"/>
                </a:cxn>
                <a:cxn ang="0">
                  <a:pos x="184" y="384"/>
                </a:cxn>
                <a:cxn ang="0">
                  <a:pos x="152" y="368"/>
                </a:cxn>
                <a:cxn ang="0">
                  <a:pos x="128" y="384"/>
                </a:cxn>
                <a:cxn ang="0">
                  <a:pos x="136" y="360"/>
                </a:cxn>
                <a:cxn ang="0">
                  <a:pos x="120" y="368"/>
                </a:cxn>
                <a:cxn ang="0">
                  <a:pos x="80" y="312"/>
                </a:cxn>
                <a:cxn ang="0">
                  <a:pos x="72" y="264"/>
                </a:cxn>
                <a:cxn ang="0">
                  <a:pos x="72" y="216"/>
                </a:cxn>
                <a:cxn ang="0">
                  <a:pos x="72" y="160"/>
                </a:cxn>
                <a:cxn ang="0">
                  <a:pos x="24" y="152"/>
                </a:cxn>
                <a:cxn ang="0">
                  <a:pos x="0" y="136"/>
                </a:cxn>
                <a:cxn ang="0">
                  <a:pos x="32" y="120"/>
                </a:cxn>
                <a:cxn ang="0">
                  <a:pos x="40" y="40"/>
                </a:cxn>
                <a:cxn ang="0">
                  <a:pos x="72" y="56"/>
                </a:cxn>
                <a:cxn ang="0">
                  <a:pos x="104" y="48"/>
                </a:cxn>
                <a:cxn ang="0">
                  <a:pos x="80" y="16"/>
                </a:cxn>
              </a:cxnLst>
              <a:rect l="0" t="0" r="r" b="b"/>
              <a:pathLst>
                <a:path w="305" h="385">
                  <a:moveTo>
                    <a:pt x="80" y="8"/>
                  </a:moveTo>
                  <a:lnTo>
                    <a:pt x="88" y="0"/>
                  </a:lnTo>
                  <a:lnTo>
                    <a:pt x="120" y="8"/>
                  </a:lnTo>
                  <a:lnTo>
                    <a:pt x="128" y="32"/>
                  </a:lnTo>
                  <a:lnTo>
                    <a:pt x="152" y="32"/>
                  </a:lnTo>
                  <a:lnTo>
                    <a:pt x="176" y="64"/>
                  </a:lnTo>
                  <a:lnTo>
                    <a:pt x="184" y="56"/>
                  </a:lnTo>
                  <a:lnTo>
                    <a:pt x="200" y="96"/>
                  </a:lnTo>
                  <a:lnTo>
                    <a:pt x="224" y="136"/>
                  </a:lnTo>
                  <a:lnTo>
                    <a:pt x="240" y="136"/>
                  </a:lnTo>
                  <a:lnTo>
                    <a:pt x="256" y="120"/>
                  </a:lnTo>
                  <a:lnTo>
                    <a:pt x="272" y="144"/>
                  </a:lnTo>
                  <a:lnTo>
                    <a:pt x="256" y="160"/>
                  </a:lnTo>
                  <a:lnTo>
                    <a:pt x="248" y="144"/>
                  </a:lnTo>
                  <a:lnTo>
                    <a:pt x="232" y="144"/>
                  </a:lnTo>
                  <a:lnTo>
                    <a:pt x="232" y="176"/>
                  </a:lnTo>
                  <a:lnTo>
                    <a:pt x="224" y="192"/>
                  </a:lnTo>
                  <a:lnTo>
                    <a:pt x="248" y="224"/>
                  </a:lnTo>
                  <a:lnTo>
                    <a:pt x="248" y="248"/>
                  </a:lnTo>
                  <a:lnTo>
                    <a:pt x="288" y="248"/>
                  </a:lnTo>
                  <a:lnTo>
                    <a:pt x="304" y="264"/>
                  </a:lnTo>
                  <a:lnTo>
                    <a:pt x="288" y="296"/>
                  </a:lnTo>
                  <a:lnTo>
                    <a:pt x="296" y="320"/>
                  </a:lnTo>
                  <a:lnTo>
                    <a:pt x="280" y="320"/>
                  </a:lnTo>
                  <a:lnTo>
                    <a:pt x="280" y="312"/>
                  </a:lnTo>
                  <a:lnTo>
                    <a:pt x="264" y="312"/>
                  </a:lnTo>
                  <a:lnTo>
                    <a:pt x="264" y="328"/>
                  </a:lnTo>
                  <a:lnTo>
                    <a:pt x="272" y="344"/>
                  </a:lnTo>
                  <a:lnTo>
                    <a:pt x="264" y="344"/>
                  </a:lnTo>
                  <a:lnTo>
                    <a:pt x="264" y="360"/>
                  </a:lnTo>
                  <a:lnTo>
                    <a:pt x="232" y="384"/>
                  </a:lnTo>
                  <a:lnTo>
                    <a:pt x="224" y="384"/>
                  </a:lnTo>
                  <a:lnTo>
                    <a:pt x="216" y="376"/>
                  </a:lnTo>
                  <a:lnTo>
                    <a:pt x="184" y="384"/>
                  </a:lnTo>
                  <a:lnTo>
                    <a:pt x="168" y="352"/>
                  </a:lnTo>
                  <a:lnTo>
                    <a:pt x="152" y="368"/>
                  </a:lnTo>
                  <a:lnTo>
                    <a:pt x="152" y="384"/>
                  </a:lnTo>
                  <a:lnTo>
                    <a:pt x="128" y="384"/>
                  </a:lnTo>
                  <a:lnTo>
                    <a:pt x="128" y="368"/>
                  </a:lnTo>
                  <a:lnTo>
                    <a:pt x="136" y="360"/>
                  </a:lnTo>
                  <a:lnTo>
                    <a:pt x="128" y="352"/>
                  </a:lnTo>
                  <a:lnTo>
                    <a:pt x="120" y="368"/>
                  </a:lnTo>
                  <a:lnTo>
                    <a:pt x="88" y="360"/>
                  </a:lnTo>
                  <a:lnTo>
                    <a:pt x="80" y="312"/>
                  </a:lnTo>
                  <a:lnTo>
                    <a:pt x="80" y="296"/>
                  </a:lnTo>
                  <a:lnTo>
                    <a:pt x="72" y="264"/>
                  </a:lnTo>
                  <a:lnTo>
                    <a:pt x="32" y="240"/>
                  </a:lnTo>
                  <a:lnTo>
                    <a:pt x="72" y="216"/>
                  </a:lnTo>
                  <a:lnTo>
                    <a:pt x="80" y="216"/>
                  </a:lnTo>
                  <a:lnTo>
                    <a:pt x="72" y="160"/>
                  </a:lnTo>
                  <a:lnTo>
                    <a:pt x="48" y="168"/>
                  </a:lnTo>
                  <a:lnTo>
                    <a:pt x="24" y="152"/>
                  </a:lnTo>
                  <a:lnTo>
                    <a:pt x="16" y="136"/>
                  </a:lnTo>
                  <a:lnTo>
                    <a:pt x="0" y="136"/>
                  </a:lnTo>
                  <a:lnTo>
                    <a:pt x="8" y="120"/>
                  </a:lnTo>
                  <a:lnTo>
                    <a:pt x="32" y="120"/>
                  </a:lnTo>
                  <a:lnTo>
                    <a:pt x="40" y="88"/>
                  </a:lnTo>
                  <a:lnTo>
                    <a:pt x="40" y="40"/>
                  </a:lnTo>
                  <a:lnTo>
                    <a:pt x="48" y="40"/>
                  </a:lnTo>
                  <a:lnTo>
                    <a:pt x="72" y="56"/>
                  </a:lnTo>
                  <a:lnTo>
                    <a:pt x="80" y="72"/>
                  </a:lnTo>
                  <a:lnTo>
                    <a:pt x="104" y="48"/>
                  </a:lnTo>
                  <a:lnTo>
                    <a:pt x="104" y="32"/>
                  </a:lnTo>
                  <a:lnTo>
                    <a:pt x="80" y="16"/>
                  </a:lnTo>
                  <a:lnTo>
                    <a:pt x="80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9" name="Freeform 30"/>
            <p:cNvSpPr>
              <a:spLocks/>
            </p:cNvSpPr>
            <p:nvPr/>
          </p:nvSpPr>
          <p:spPr bwMode="gray">
            <a:xfrm>
              <a:off x="5524495" y="3387726"/>
              <a:ext cx="719136" cy="633412"/>
            </a:xfrm>
            <a:custGeom>
              <a:avLst/>
              <a:gdLst/>
              <a:ahLst/>
              <a:cxnLst>
                <a:cxn ang="0">
                  <a:pos x="200" y="8"/>
                </a:cxn>
                <a:cxn ang="0">
                  <a:pos x="248" y="0"/>
                </a:cxn>
                <a:cxn ang="0">
                  <a:pos x="264" y="16"/>
                </a:cxn>
                <a:cxn ang="0">
                  <a:pos x="304" y="24"/>
                </a:cxn>
                <a:cxn ang="0">
                  <a:pos x="320" y="16"/>
                </a:cxn>
                <a:cxn ang="0">
                  <a:pos x="336" y="16"/>
                </a:cxn>
                <a:cxn ang="0">
                  <a:pos x="280" y="64"/>
                </a:cxn>
                <a:cxn ang="0">
                  <a:pos x="272" y="88"/>
                </a:cxn>
                <a:cxn ang="0">
                  <a:pos x="280" y="96"/>
                </a:cxn>
                <a:cxn ang="0">
                  <a:pos x="288" y="96"/>
                </a:cxn>
                <a:cxn ang="0">
                  <a:pos x="320" y="128"/>
                </a:cxn>
                <a:cxn ang="0">
                  <a:pos x="352" y="128"/>
                </a:cxn>
                <a:cxn ang="0">
                  <a:pos x="352" y="144"/>
                </a:cxn>
                <a:cxn ang="0">
                  <a:pos x="376" y="152"/>
                </a:cxn>
                <a:cxn ang="0">
                  <a:pos x="376" y="168"/>
                </a:cxn>
                <a:cxn ang="0">
                  <a:pos x="352" y="192"/>
                </a:cxn>
                <a:cxn ang="0">
                  <a:pos x="352" y="176"/>
                </a:cxn>
                <a:cxn ang="0">
                  <a:pos x="328" y="160"/>
                </a:cxn>
                <a:cxn ang="0">
                  <a:pos x="312" y="160"/>
                </a:cxn>
                <a:cxn ang="0">
                  <a:pos x="312" y="208"/>
                </a:cxn>
                <a:cxn ang="0">
                  <a:pos x="304" y="240"/>
                </a:cxn>
                <a:cxn ang="0">
                  <a:pos x="280" y="240"/>
                </a:cxn>
                <a:cxn ang="0">
                  <a:pos x="272" y="248"/>
                </a:cxn>
                <a:cxn ang="0">
                  <a:pos x="288" y="256"/>
                </a:cxn>
                <a:cxn ang="0">
                  <a:pos x="296" y="272"/>
                </a:cxn>
                <a:cxn ang="0">
                  <a:pos x="320" y="288"/>
                </a:cxn>
                <a:cxn ang="0">
                  <a:pos x="344" y="280"/>
                </a:cxn>
                <a:cxn ang="0">
                  <a:pos x="352" y="336"/>
                </a:cxn>
                <a:cxn ang="0">
                  <a:pos x="304" y="360"/>
                </a:cxn>
                <a:cxn ang="0">
                  <a:pos x="296" y="352"/>
                </a:cxn>
                <a:cxn ang="0">
                  <a:pos x="288" y="360"/>
                </a:cxn>
                <a:cxn ang="0">
                  <a:pos x="256" y="360"/>
                </a:cxn>
                <a:cxn ang="0">
                  <a:pos x="240" y="344"/>
                </a:cxn>
                <a:cxn ang="0">
                  <a:pos x="232" y="360"/>
                </a:cxn>
                <a:cxn ang="0">
                  <a:pos x="216" y="344"/>
                </a:cxn>
                <a:cxn ang="0">
                  <a:pos x="216" y="320"/>
                </a:cxn>
                <a:cxn ang="0">
                  <a:pos x="192" y="304"/>
                </a:cxn>
                <a:cxn ang="0">
                  <a:pos x="176" y="312"/>
                </a:cxn>
                <a:cxn ang="0">
                  <a:pos x="160" y="304"/>
                </a:cxn>
                <a:cxn ang="0">
                  <a:pos x="88" y="296"/>
                </a:cxn>
                <a:cxn ang="0">
                  <a:pos x="48" y="232"/>
                </a:cxn>
                <a:cxn ang="0">
                  <a:pos x="16" y="184"/>
                </a:cxn>
                <a:cxn ang="0">
                  <a:pos x="0" y="128"/>
                </a:cxn>
                <a:cxn ang="0">
                  <a:pos x="32" y="128"/>
                </a:cxn>
                <a:cxn ang="0">
                  <a:pos x="112" y="80"/>
                </a:cxn>
                <a:cxn ang="0">
                  <a:pos x="136" y="80"/>
                </a:cxn>
                <a:cxn ang="0">
                  <a:pos x="168" y="80"/>
                </a:cxn>
                <a:cxn ang="0">
                  <a:pos x="192" y="48"/>
                </a:cxn>
                <a:cxn ang="0">
                  <a:pos x="200" y="8"/>
                </a:cxn>
              </a:cxnLst>
              <a:rect l="0" t="0" r="r" b="b"/>
              <a:pathLst>
                <a:path w="377" h="361">
                  <a:moveTo>
                    <a:pt x="200" y="8"/>
                  </a:moveTo>
                  <a:lnTo>
                    <a:pt x="248" y="0"/>
                  </a:lnTo>
                  <a:lnTo>
                    <a:pt x="264" y="16"/>
                  </a:lnTo>
                  <a:lnTo>
                    <a:pt x="304" y="24"/>
                  </a:lnTo>
                  <a:lnTo>
                    <a:pt x="320" y="16"/>
                  </a:lnTo>
                  <a:lnTo>
                    <a:pt x="336" y="16"/>
                  </a:lnTo>
                  <a:lnTo>
                    <a:pt x="280" y="64"/>
                  </a:lnTo>
                  <a:lnTo>
                    <a:pt x="272" y="88"/>
                  </a:lnTo>
                  <a:lnTo>
                    <a:pt x="280" y="96"/>
                  </a:lnTo>
                  <a:lnTo>
                    <a:pt x="288" y="96"/>
                  </a:lnTo>
                  <a:lnTo>
                    <a:pt x="320" y="128"/>
                  </a:lnTo>
                  <a:lnTo>
                    <a:pt x="352" y="128"/>
                  </a:lnTo>
                  <a:lnTo>
                    <a:pt x="352" y="144"/>
                  </a:lnTo>
                  <a:lnTo>
                    <a:pt x="376" y="152"/>
                  </a:lnTo>
                  <a:lnTo>
                    <a:pt x="376" y="168"/>
                  </a:lnTo>
                  <a:lnTo>
                    <a:pt x="352" y="192"/>
                  </a:lnTo>
                  <a:lnTo>
                    <a:pt x="352" y="176"/>
                  </a:lnTo>
                  <a:lnTo>
                    <a:pt x="328" y="160"/>
                  </a:lnTo>
                  <a:lnTo>
                    <a:pt x="312" y="160"/>
                  </a:lnTo>
                  <a:lnTo>
                    <a:pt x="312" y="208"/>
                  </a:lnTo>
                  <a:lnTo>
                    <a:pt x="304" y="240"/>
                  </a:lnTo>
                  <a:lnTo>
                    <a:pt x="280" y="240"/>
                  </a:lnTo>
                  <a:lnTo>
                    <a:pt x="272" y="248"/>
                  </a:lnTo>
                  <a:lnTo>
                    <a:pt x="288" y="256"/>
                  </a:lnTo>
                  <a:lnTo>
                    <a:pt x="296" y="272"/>
                  </a:lnTo>
                  <a:lnTo>
                    <a:pt x="320" y="288"/>
                  </a:lnTo>
                  <a:lnTo>
                    <a:pt x="344" y="280"/>
                  </a:lnTo>
                  <a:lnTo>
                    <a:pt x="352" y="336"/>
                  </a:lnTo>
                  <a:lnTo>
                    <a:pt x="304" y="360"/>
                  </a:lnTo>
                  <a:lnTo>
                    <a:pt x="296" y="352"/>
                  </a:lnTo>
                  <a:lnTo>
                    <a:pt x="288" y="360"/>
                  </a:lnTo>
                  <a:lnTo>
                    <a:pt x="256" y="360"/>
                  </a:lnTo>
                  <a:lnTo>
                    <a:pt x="240" y="344"/>
                  </a:lnTo>
                  <a:lnTo>
                    <a:pt x="232" y="360"/>
                  </a:lnTo>
                  <a:lnTo>
                    <a:pt x="216" y="344"/>
                  </a:lnTo>
                  <a:lnTo>
                    <a:pt x="216" y="320"/>
                  </a:lnTo>
                  <a:lnTo>
                    <a:pt x="192" y="304"/>
                  </a:lnTo>
                  <a:lnTo>
                    <a:pt x="176" y="312"/>
                  </a:lnTo>
                  <a:lnTo>
                    <a:pt x="160" y="304"/>
                  </a:lnTo>
                  <a:lnTo>
                    <a:pt x="88" y="296"/>
                  </a:lnTo>
                  <a:lnTo>
                    <a:pt x="48" y="232"/>
                  </a:lnTo>
                  <a:lnTo>
                    <a:pt x="16" y="184"/>
                  </a:lnTo>
                  <a:lnTo>
                    <a:pt x="0" y="128"/>
                  </a:lnTo>
                  <a:lnTo>
                    <a:pt x="32" y="128"/>
                  </a:lnTo>
                  <a:lnTo>
                    <a:pt x="112" y="80"/>
                  </a:lnTo>
                  <a:lnTo>
                    <a:pt x="136" y="80"/>
                  </a:lnTo>
                  <a:lnTo>
                    <a:pt x="168" y="80"/>
                  </a:lnTo>
                  <a:lnTo>
                    <a:pt x="192" y="48"/>
                  </a:lnTo>
                  <a:lnTo>
                    <a:pt x="200" y="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0" name="Freeform 31"/>
            <p:cNvSpPr>
              <a:spLocks/>
            </p:cNvSpPr>
            <p:nvPr/>
          </p:nvSpPr>
          <p:spPr bwMode="invGray">
            <a:xfrm>
              <a:off x="5510208" y="2811465"/>
              <a:ext cx="474662" cy="804861"/>
            </a:xfrm>
            <a:custGeom>
              <a:avLst/>
              <a:gdLst/>
              <a:ahLst/>
              <a:cxnLst>
                <a:cxn ang="0">
                  <a:pos x="208" y="336"/>
                </a:cxn>
                <a:cxn ang="0">
                  <a:pos x="200" y="376"/>
                </a:cxn>
                <a:cxn ang="0">
                  <a:pos x="176" y="408"/>
                </a:cxn>
                <a:cxn ang="0">
                  <a:pos x="136" y="400"/>
                </a:cxn>
                <a:cxn ang="0">
                  <a:pos x="80" y="432"/>
                </a:cxn>
                <a:cxn ang="0">
                  <a:pos x="40" y="456"/>
                </a:cxn>
                <a:cxn ang="0">
                  <a:pos x="8" y="456"/>
                </a:cxn>
                <a:cxn ang="0">
                  <a:pos x="0" y="448"/>
                </a:cxn>
                <a:cxn ang="0">
                  <a:pos x="16" y="384"/>
                </a:cxn>
                <a:cxn ang="0">
                  <a:pos x="24" y="368"/>
                </a:cxn>
                <a:cxn ang="0">
                  <a:pos x="8" y="328"/>
                </a:cxn>
                <a:cxn ang="0">
                  <a:pos x="16" y="264"/>
                </a:cxn>
                <a:cxn ang="0">
                  <a:pos x="24" y="224"/>
                </a:cxn>
                <a:cxn ang="0">
                  <a:pos x="32" y="208"/>
                </a:cxn>
                <a:cxn ang="0">
                  <a:pos x="16" y="192"/>
                </a:cxn>
                <a:cxn ang="0">
                  <a:pos x="32" y="160"/>
                </a:cxn>
                <a:cxn ang="0">
                  <a:pos x="56" y="112"/>
                </a:cxn>
                <a:cxn ang="0">
                  <a:pos x="56" y="80"/>
                </a:cxn>
                <a:cxn ang="0">
                  <a:pos x="72" y="80"/>
                </a:cxn>
                <a:cxn ang="0">
                  <a:pos x="120" y="24"/>
                </a:cxn>
                <a:cxn ang="0">
                  <a:pos x="144" y="16"/>
                </a:cxn>
                <a:cxn ang="0">
                  <a:pos x="168" y="0"/>
                </a:cxn>
                <a:cxn ang="0">
                  <a:pos x="176" y="8"/>
                </a:cxn>
                <a:cxn ang="0">
                  <a:pos x="216" y="0"/>
                </a:cxn>
                <a:cxn ang="0">
                  <a:pos x="240" y="24"/>
                </a:cxn>
                <a:cxn ang="0">
                  <a:pos x="216" y="32"/>
                </a:cxn>
                <a:cxn ang="0">
                  <a:pos x="208" y="48"/>
                </a:cxn>
                <a:cxn ang="0">
                  <a:pos x="240" y="48"/>
                </a:cxn>
                <a:cxn ang="0">
                  <a:pos x="248" y="88"/>
                </a:cxn>
                <a:cxn ang="0">
                  <a:pos x="232" y="120"/>
                </a:cxn>
                <a:cxn ang="0">
                  <a:pos x="216" y="104"/>
                </a:cxn>
                <a:cxn ang="0">
                  <a:pos x="192" y="120"/>
                </a:cxn>
                <a:cxn ang="0">
                  <a:pos x="200" y="136"/>
                </a:cxn>
                <a:cxn ang="0">
                  <a:pos x="184" y="160"/>
                </a:cxn>
                <a:cxn ang="0">
                  <a:pos x="224" y="216"/>
                </a:cxn>
                <a:cxn ang="0">
                  <a:pos x="192" y="304"/>
                </a:cxn>
                <a:cxn ang="0">
                  <a:pos x="208" y="336"/>
                </a:cxn>
              </a:cxnLst>
              <a:rect l="0" t="0" r="r" b="b"/>
              <a:pathLst>
                <a:path w="249" h="457">
                  <a:moveTo>
                    <a:pt x="208" y="336"/>
                  </a:moveTo>
                  <a:lnTo>
                    <a:pt x="200" y="376"/>
                  </a:lnTo>
                  <a:lnTo>
                    <a:pt x="176" y="408"/>
                  </a:lnTo>
                  <a:lnTo>
                    <a:pt x="136" y="400"/>
                  </a:lnTo>
                  <a:lnTo>
                    <a:pt x="80" y="432"/>
                  </a:lnTo>
                  <a:lnTo>
                    <a:pt x="40" y="456"/>
                  </a:lnTo>
                  <a:lnTo>
                    <a:pt x="8" y="456"/>
                  </a:lnTo>
                  <a:lnTo>
                    <a:pt x="0" y="448"/>
                  </a:lnTo>
                  <a:lnTo>
                    <a:pt x="16" y="384"/>
                  </a:lnTo>
                  <a:lnTo>
                    <a:pt x="24" y="368"/>
                  </a:lnTo>
                  <a:lnTo>
                    <a:pt x="8" y="328"/>
                  </a:lnTo>
                  <a:lnTo>
                    <a:pt x="16" y="264"/>
                  </a:lnTo>
                  <a:lnTo>
                    <a:pt x="24" y="224"/>
                  </a:lnTo>
                  <a:lnTo>
                    <a:pt x="32" y="208"/>
                  </a:lnTo>
                  <a:lnTo>
                    <a:pt x="16" y="192"/>
                  </a:lnTo>
                  <a:lnTo>
                    <a:pt x="32" y="160"/>
                  </a:lnTo>
                  <a:lnTo>
                    <a:pt x="56" y="112"/>
                  </a:lnTo>
                  <a:lnTo>
                    <a:pt x="56" y="80"/>
                  </a:lnTo>
                  <a:lnTo>
                    <a:pt x="72" y="80"/>
                  </a:lnTo>
                  <a:lnTo>
                    <a:pt x="120" y="24"/>
                  </a:lnTo>
                  <a:lnTo>
                    <a:pt x="144" y="16"/>
                  </a:lnTo>
                  <a:lnTo>
                    <a:pt x="168" y="0"/>
                  </a:lnTo>
                  <a:lnTo>
                    <a:pt x="176" y="8"/>
                  </a:lnTo>
                  <a:lnTo>
                    <a:pt x="216" y="0"/>
                  </a:lnTo>
                  <a:lnTo>
                    <a:pt x="240" y="24"/>
                  </a:lnTo>
                  <a:lnTo>
                    <a:pt x="216" y="32"/>
                  </a:lnTo>
                  <a:lnTo>
                    <a:pt x="208" y="48"/>
                  </a:lnTo>
                  <a:lnTo>
                    <a:pt x="240" y="48"/>
                  </a:lnTo>
                  <a:lnTo>
                    <a:pt x="248" y="88"/>
                  </a:lnTo>
                  <a:lnTo>
                    <a:pt x="232" y="120"/>
                  </a:lnTo>
                  <a:lnTo>
                    <a:pt x="216" y="104"/>
                  </a:lnTo>
                  <a:lnTo>
                    <a:pt x="192" y="120"/>
                  </a:lnTo>
                  <a:lnTo>
                    <a:pt x="200" y="136"/>
                  </a:lnTo>
                  <a:lnTo>
                    <a:pt x="184" y="160"/>
                  </a:lnTo>
                  <a:lnTo>
                    <a:pt x="224" y="216"/>
                  </a:lnTo>
                  <a:lnTo>
                    <a:pt x="192" y="304"/>
                  </a:lnTo>
                  <a:lnTo>
                    <a:pt x="208" y="33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1" name="Freeform 32"/>
            <p:cNvSpPr>
              <a:spLocks/>
            </p:cNvSpPr>
            <p:nvPr/>
          </p:nvSpPr>
          <p:spPr bwMode="gray">
            <a:xfrm>
              <a:off x="5005381" y="2951167"/>
              <a:ext cx="612775" cy="1069975"/>
            </a:xfrm>
            <a:custGeom>
              <a:avLst/>
              <a:gdLst/>
              <a:ahLst/>
              <a:cxnLst>
                <a:cxn ang="0">
                  <a:pos x="320" y="480"/>
                </a:cxn>
                <a:cxn ang="0">
                  <a:pos x="296" y="496"/>
                </a:cxn>
                <a:cxn ang="0">
                  <a:pos x="280" y="488"/>
                </a:cxn>
                <a:cxn ang="0">
                  <a:pos x="224" y="488"/>
                </a:cxn>
                <a:cxn ang="0">
                  <a:pos x="240" y="520"/>
                </a:cxn>
                <a:cxn ang="0">
                  <a:pos x="224" y="560"/>
                </a:cxn>
                <a:cxn ang="0">
                  <a:pos x="232" y="608"/>
                </a:cxn>
                <a:cxn ang="0">
                  <a:pos x="200" y="600"/>
                </a:cxn>
                <a:cxn ang="0">
                  <a:pos x="152" y="568"/>
                </a:cxn>
                <a:cxn ang="0">
                  <a:pos x="96" y="552"/>
                </a:cxn>
                <a:cxn ang="0">
                  <a:pos x="56" y="520"/>
                </a:cxn>
                <a:cxn ang="0">
                  <a:pos x="16" y="520"/>
                </a:cxn>
                <a:cxn ang="0">
                  <a:pos x="16" y="512"/>
                </a:cxn>
                <a:cxn ang="0">
                  <a:pos x="0" y="504"/>
                </a:cxn>
                <a:cxn ang="0">
                  <a:pos x="8" y="496"/>
                </a:cxn>
                <a:cxn ang="0">
                  <a:pos x="8" y="472"/>
                </a:cxn>
                <a:cxn ang="0">
                  <a:pos x="0" y="464"/>
                </a:cxn>
                <a:cxn ang="0">
                  <a:pos x="16" y="456"/>
                </a:cxn>
                <a:cxn ang="0">
                  <a:pos x="48" y="456"/>
                </a:cxn>
                <a:cxn ang="0">
                  <a:pos x="48" y="344"/>
                </a:cxn>
                <a:cxn ang="0">
                  <a:pos x="88" y="344"/>
                </a:cxn>
                <a:cxn ang="0">
                  <a:pos x="88" y="360"/>
                </a:cxn>
                <a:cxn ang="0">
                  <a:pos x="112" y="360"/>
                </a:cxn>
                <a:cxn ang="0">
                  <a:pos x="112" y="328"/>
                </a:cxn>
                <a:cxn ang="0">
                  <a:pos x="160" y="328"/>
                </a:cxn>
                <a:cxn ang="0">
                  <a:pos x="168" y="280"/>
                </a:cxn>
                <a:cxn ang="0">
                  <a:pos x="168" y="248"/>
                </a:cxn>
                <a:cxn ang="0">
                  <a:pos x="144" y="232"/>
                </a:cxn>
                <a:cxn ang="0">
                  <a:pos x="112" y="208"/>
                </a:cxn>
                <a:cxn ang="0">
                  <a:pos x="96" y="184"/>
                </a:cxn>
                <a:cxn ang="0">
                  <a:pos x="104" y="144"/>
                </a:cxn>
                <a:cxn ang="0">
                  <a:pos x="120" y="128"/>
                </a:cxn>
                <a:cxn ang="0">
                  <a:pos x="144" y="144"/>
                </a:cxn>
                <a:cxn ang="0">
                  <a:pos x="176" y="144"/>
                </a:cxn>
                <a:cxn ang="0">
                  <a:pos x="184" y="120"/>
                </a:cxn>
                <a:cxn ang="0">
                  <a:pos x="200" y="120"/>
                </a:cxn>
                <a:cxn ang="0">
                  <a:pos x="192" y="88"/>
                </a:cxn>
                <a:cxn ang="0">
                  <a:pos x="248" y="32"/>
                </a:cxn>
                <a:cxn ang="0">
                  <a:pos x="248" y="16"/>
                </a:cxn>
                <a:cxn ang="0">
                  <a:pos x="280" y="16"/>
                </a:cxn>
                <a:cxn ang="0">
                  <a:pos x="288" y="24"/>
                </a:cxn>
                <a:cxn ang="0">
                  <a:pos x="296" y="8"/>
                </a:cxn>
                <a:cxn ang="0">
                  <a:pos x="304" y="0"/>
                </a:cxn>
                <a:cxn ang="0">
                  <a:pos x="320" y="24"/>
                </a:cxn>
                <a:cxn ang="0">
                  <a:pos x="320" y="32"/>
                </a:cxn>
                <a:cxn ang="0">
                  <a:pos x="280" y="112"/>
                </a:cxn>
                <a:cxn ang="0">
                  <a:pos x="296" y="128"/>
                </a:cxn>
                <a:cxn ang="0">
                  <a:pos x="280" y="184"/>
                </a:cxn>
                <a:cxn ang="0">
                  <a:pos x="272" y="248"/>
                </a:cxn>
                <a:cxn ang="0">
                  <a:pos x="288" y="288"/>
                </a:cxn>
                <a:cxn ang="0">
                  <a:pos x="264" y="360"/>
                </a:cxn>
                <a:cxn ang="0">
                  <a:pos x="272" y="376"/>
                </a:cxn>
                <a:cxn ang="0">
                  <a:pos x="288" y="432"/>
                </a:cxn>
                <a:cxn ang="0">
                  <a:pos x="320" y="480"/>
                </a:cxn>
              </a:cxnLst>
              <a:rect l="0" t="0" r="r" b="b"/>
              <a:pathLst>
                <a:path w="321" h="609">
                  <a:moveTo>
                    <a:pt x="320" y="480"/>
                  </a:moveTo>
                  <a:lnTo>
                    <a:pt x="296" y="496"/>
                  </a:lnTo>
                  <a:lnTo>
                    <a:pt x="280" y="488"/>
                  </a:lnTo>
                  <a:lnTo>
                    <a:pt x="224" y="488"/>
                  </a:lnTo>
                  <a:lnTo>
                    <a:pt x="240" y="520"/>
                  </a:lnTo>
                  <a:lnTo>
                    <a:pt x="224" y="560"/>
                  </a:lnTo>
                  <a:lnTo>
                    <a:pt x="232" y="608"/>
                  </a:lnTo>
                  <a:lnTo>
                    <a:pt x="200" y="600"/>
                  </a:lnTo>
                  <a:lnTo>
                    <a:pt x="152" y="568"/>
                  </a:lnTo>
                  <a:lnTo>
                    <a:pt x="96" y="552"/>
                  </a:lnTo>
                  <a:lnTo>
                    <a:pt x="56" y="520"/>
                  </a:lnTo>
                  <a:lnTo>
                    <a:pt x="16" y="520"/>
                  </a:lnTo>
                  <a:lnTo>
                    <a:pt x="16" y="512"/>
                  </a:lnTo>
                  <a:lnTo>
                    <a:pt x="0" y="504"/>
                  </a:lnTo>
                  <a:lnTo>
                    <a:pt x="8" y="496"/>
                  </a:lnTo>
                  <a:lnTo>
                    <a:pt x="8" y="472"/>
                  </a:lnTo>
                  <a:lnTo>
                    <a:pt x="0" y="464"/>
                  </a:lnTo>
                  <a:lnTo>
                    <a:pt x="16" y="456"/>
                  </a:lnTo>
                  <a:lnTo>
                    <a:pt x="48" y="456"/>
                  </a:lnTo>
                  <a:lnTo>
                    <a:pt x="48" y="344"/>
                  </a:lnTo>
                  <a:lnTo>
                    <a:pt x="88" y="344"/>
                  </a:lnTo>
                  <a:lnTo>
                    <a:pt x="88" y="360"/>
                  </a:lnTo>
                  <a:lnTo>
                    <a:pt x="112" y="360"/>
                  </a:lnTo>
                  <a:lnTo>
                    <a:pt x="112" y="328"/>
                  </a:lnTo>
                  <a:lnTo>
                    <a:pt x="160" y="328"/>
                  </a:lnTo>
                  <a:lnTo>
                    <a:pt x="168" y="280"/>
                  </a:lnTo>
                  <a:lnTo>
                    <a:pt x="168" y="248"/>
                  </a:lnTo>
                  <a:lnTo>
                    <a:pt x="144" y="232"/>
                  </a:lnTo>
                  <a:lnTo>
                    <a:pt x="112" y="208"/>
                  </a:lnTo>
                  <a:lnTo>
                    <a:pt x="96" y="184"/>
                  </a:lnTo>
                  <a:lnTo>
                    <a:pt x="104" y="144"/>
                  </a:lnTo>
                  <a:lnTo>
                    <a:pt x="120" y="128"/>
                  </a:lnTo>
                  <a:lnTo>
                    <a:pt x="144" y="144"/>
                  </a:lnTo>
                  <a:lnTo>
                    <a:pt x="176" y="144"/>
                  </a:lnTo>
                  <a:lnTo>
                    <a:pt x="184" y="120"/>
                  </a:lnTo>
                  <a:lnTo>
                    <a:pt x="200" y="120"/>
                  </a:lnTo>
                  <a:lnTo>
                    <a:pt x="192" y="88"/>
                  </a:lnTo>
                  <a:lnTo>
                    <a:pt x="248" y="32"/>
                  </a:lnTo>
                  <a:lnTo>
                    <a:pt x="248" y="16"/>
                  </a:lnTo>
                  <a:lnTo>
                    <a:pt x="280" y="16"/>
                  </a:lnTo>
                  <a:lnTo>
                    <a:pt x="288" y="24"/>
                  </a:lnTo>
                  <a:lnTo>
                    <a:pt x="296" y="8"/>
                  </a:lnTo>
                  <a:lnTo>
                    <a:pt x="304" y="0"/>
                  </a:lnTo>
                  <a:lnTo>
                    <a:pt x="320" y="24"/>
                  </a:lnTo>
                  <a:lnTo>
                    <a:pt x="320" y="32"/>
                  </a:lnTo>
                  <a:lnTo>
                    <a:pt x="280" y="112"/>
                  </a:lnTo>
                  <a:lnTo>
                    <a:pt x="296" y="128"/>
                  </a:lnTo>
                  <a:lnTo>
                    <a:pt x="280" y="184"/>
                  </a:lnTo>
                  <a:lnTo>
                    <a:pt x="272" y="248"/>
                  </a:lnTo>
                  <a:lnTo>
                    <a:pt x="288" y="288"/>
                  </a:lnTo>
                  <a:lnTo>
                    <a:pt x="264" y="360"/>
                  </a:lnTo>
                  <a:lnTo>
                    <a:pt x="272" y="376"/>
                  </a:lnTo>
                  <a:lnTo>
                    <a:pt x="288" y="432"/>
                  </a:lnTo>
                  <a:lnTo>
                    <a:pt x="320" y="48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2" name="Freeform 33"/>
            <p:cNvSpPr>
              <a:spLocks/>
            </p:cNvSpPr>
            <p:nvPr/>
          </p:nvSpPr>
          <p:spPr bwMode="invGray">
            <a:xfrm>
              <a:off x="4891084" y="2965454"/>
              <a:ext cx="334963" cy="550864"/>
            </a:xfrm>
            <a:custGeom>
              <a:avLst/>
              <a:gdLst/>
              <a:ahLst/>
              <a:cxnLst>
                <a:cxn ang="0">
                  <a:pos x="176" y="120"/>
                </a:cxn>
                <a:cxn ang="0">
                  <a:pos x="160" y="104"/>
                </a:cxn>
                <a:cxn ang="0">
                  <a:pos x="120" y="88"/>
                </a:cxn>
                <a:cxn ang="0">
                  <a:pos x="136" y="32"/>
                </a:cxn>
                <a:cxn ang="0">
                  <a:pos x="128" y="0"/>
                </a:cxn>
                <a:cxn ang="0">
                  <a:pos x="72" y="56"/>
                </a:cxn>
                <a:cxn ang="0">
                  <a:pos x="64" y="112"/>
                </a:cxn>
                <a:cxn ang="0">
                  <a:pos x="40" y="120"/>
                </a:cxn>
                <a:cxn ang="0">
                  <a:pos x="8" y="144"/>
                </a:cxn>
                <a:cxn ang="0">
                  <a:pos x="0" y="168"/>
                </a:cxn>
                <a:cxn ang="0">
                  <a:pos x="40" y="192"/>
                </a:cxn>
                <a:cxn ang="0">
                  <a:pos x="40" y="224"/>
                </a:cxn>
                <a:cxn ang="0">
                  <a:pos x="48" y="240"/>
                </a:cxn>
                <a:cxn ang="0">
                  <a:pos x="40" y="264"/>
                </a:cxn>
                <a:cxn ang="0">
                  <a:pos x="48" y="280"/>
                </a:cxn>
                <a:cxn ang="0">
                  <a:pos x="96" y="312"/>
                </a:cxn>
                <a:cxn ang="0">
                  <a:pos x="112" y="312"/>
                </a:cxn>
                <a:cxn ang="0">
                  <a:pos x="112" y="296"/>
                </a:cxn>
                <a:cxn ang="0">
                  <a:pos x="128" y="272"/>
                </a:cxn>
                <a:cxn ang="0">
                  <a:pos x="120" y="240"/>
                </a:cxn>
                <a:cxn ang="0">
                  <a:pos x="112" y="240"/>
                </a:cxn>
                <a:cxn ang="0">
                  <a:pos x="104" y="208"/>
                </a:cxn>
                <a:cxn ang="0">
                  <a:pos x="120" y="208"/>
                </a:cxn>
                <a:cxn ang="0">
                  <a:pos x="120" y="176"/>
                </a:cxn>
                <a:cxn ang="0">
                  <a:pos x="136" y="176"/>
                </a:cxn>
                <a:cxn ang="0">
                  <a:pos x="152" y="184"/>
                </a:cxn>
                <a:cxn ang="0">
                  <a:pos x="160" y="136"/>
                </a:cxn>
                <a:cxn ang="0">
                  <a:pos x="176" y="120"/>
                </a:cxn>
              </a:cxnLst>
              <a:rect l="0" t="0" r="r" b="b"/>
              <a:pathLst>
                <a:path w="177" h="313">
                  <a:moveTo>
                    <a:pt x="176" y="120"/>
                  </a:moveTo>
                  <a:lnTo>
                    <a:pt x="160" y="104"/>
                  </a:lnTo>
                  <a:lnTo>
                    <a:pt x="120" y="88"/>
                  </a:lnTo>
                  <a:lnTo>
                    <a:pt x="136" y="32"/>
                  </a:lnTo>
                  <a:lnTo>
                    <a:pt x="128" y="0"/>
                  </a:lnTo>
                  <a:lnTo>
                    <a:pt x="72" y="56"/>
                  </a:lnTo>
                  <a:lnTo>
                    <a:pt x="64" y="112"/>
                  </a:lnTo>
                  <a:lnTo>
                    <a:pt x="40" y="120"/>
                  </a:lnTo>
                  <a:lnTo>
                    <a:pt x="8" y="144"/>
                  </a:lnTo>
                  <a:lnTo>
                    <a:pt x="0" y="168"/>
                  </a:lnTo>
                  <a:lnTo>
                    <a:pt x="40" y="192"/>
                  </a:lnTo>
                  <a:lnTo>
                    <a:pt x="40" y="224"/>
                  </a:lnTo>
                  <a:lnTo>
                    <a:pt x="48" y="240"/>
                  </a:lnTo>
                  <a:lnTo>
                    <a:pt x="40" y="264"/>
                  </a:lnTo>
                  <a:lnTo>
                    <a:pt x="48" y="280"/>
                  </a:lnTo>
                  <a:lnTo>
                    <a:pt x="96" y="312"/>
                  </a:lnTo>
                  <a:lnTo>
                    <a:pt x="112" y="312"/>
                  </a:lnTo>
                  <a:lnTo>
                    <a:pt x="112" y="296"/>
                  </a:lnTo>
                  <a:lnTo>
                    <a:pt x="128" y="272"/>
                  </a:lnTo>
                  <a:lnTo>
                    <a:pt x="120" y="240"/>
                  </a:lnTo>
                  <a:lnTo>
                    <a:pt x="112" y="240"/>
                  </a:lnTo>
                  <a:lnTo>
                    <a:pt x="104" y="208"/>
                  </a:lnTo>
                  <a:lnTo>
                    <a:pt x="120" y="208"/>
                  </a:lnTo>
                  <a:lnTo>
                    <a:pt x="120" y="176"/>
                  </a:lnTo>
                  <a:lnTo>
                    <a:pt x="136" y="176"/>
                  </a:lnTo>
                  <a:lnTo>
                    <a:pt x="152" y="184"/>
                  </a:lnTo>
                  <a:lnTo>
                    <a:pt x="160" y="136"/>
                  </a:lnTo>
                  <a:lnTo>
                    <a:pt x="176" y="120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3" name="Freeform 34"/>
            <p:cNvSpPr>
              <a:spLocks/>
            </p:cNvSpPr>
            <p:nvPr/>
          </p:nvSpPr>
          <p:spPr bwMode="invGray">
            <a:xfrm>
              <a:off x="3692522" y="2417766"/>
              <a:ext cx="1635124" cy="1477964"/>
            </a:xfrm>
            <a:custGeom>
              <a:avLst/>
              <a:gdLst/>
              <a:ahLst/>
              <a:cxnLst>
                <a:cxn ang="0">
                  <a:pos x="632" y="480"/>
                </a:cxn>
                <a:cxn ang="0">
                  <a:pos x="672" y="536"/>
                </a:cxn>
                <a:cxn ang="0">
                  <a:pos x="672" y="568"/>
                </a:cxn>
                <a:cxn ang="0">
                  <a:pos x="736" y="624"/>
                </a:cxn>
                <a:cxn ang="0">
                  <a:pos x="744" y="600"/>
                </a:cxn>
                <a:cxn ang="0">
                  <a:pos x="752" y="552"/>
                </a:cxn>
                <a:cxn ang="0">
                  <a:pos x="736" y="520"/>
                </a:cxn>
                <a:cxn ang="0">
                  <a:pos x="752" y="488"/>
                </a:cxn>
                <a:cxn ang="0">
                  <a:pos x="800" y="512"/>
                </a:cxn>
                <a:cxn ang="0">
                  <a:pos x="856" y="552"/>
                </a:cxn>
                <a:cxn ang="0">
                  <a:pos x="800" y="632"/>
                </a:cxn>
                <a:cxn ang="0">
                  <a:pos x="776" y="664"/>
                </a:cxn>
                <a:cxn ang="0">
                  <a:pos x="736" y="648"/>
                </a:cxn>
                <a:cxn ang="0">
                  <a:pos x="704" y="752"/>
                </a:cxn>
                <a:cxn ang="0">
                  <a:pos x="696" y="776"/>
                </a:cxn>
                <a:cxn ang="0">
                  <a:pos x="688" y="808"/>
                </a:cxn>
                <a:cxn ang="0">
                  <a:pos x="632" y="840"/>
                </a:cxn>
                <a:cxn ang="0">
                  <a:pos x="592" y="760"/>
                </a:cxn>
                <a:cxn ang="0">
                  <a:pos x="576" y="752"/>
                </a:cxn>
                <a:cxn ang="0">
                  <a:pos x="528" y="696"/>
                </a:cxn>
                <a:cxn ang="0">
                  <a:pos x="496" y="712"/>
                </a:cxn>
                <a:cxn ang="0">
                  <a:pos x="488" y="728"/>
                </a:cxn>
                <a:cxn ang="0">
                  <a:pos x="480" y="776"/>
                </a:cxn>
                <a:cxn ang="0">
                  <a:pos x="464" y="744"/>
                </a:cxn>
                <a:cxn ang="0">
                  <a:pos x="416" y="728"/>
                </a:cxn>
                <a:cxn ang="0">
                  <a:pos x="408" y="688"/>
                </a:cxn>
                <a:cxn ang="0">
                  <a:pos x="456" y="696"/>
                </a:cxn>
                <a:cxn ang="0">
                  <a:pos x="488" y="672"/>
                </a:cxn>
                <a:cxn ang="0">
                  <a:pos x="464" y="640"/>
                </a:cxn>
                <a:cxn ang="0">
                  <a:pos x="504" y="600"/>
                </a:cxn>
                <a:cxn ang="0">
                  <a:pos x="536" y="568"/>
                </a:cxn>
                <a:cxn ang="0">
                  <a:pos x="480" y="408"/>
                </a:cxn>
                <a:cxn ang="0">
                  <a:pos x="408" y="360"/>
                </a:cxn>
                <a:cxn ang="0">
                  <a:pos x="344" y="336"/>
                </a:cxn>
                <a:cxn ang="0">
                  <a:pos x="280" y="312"/>
                </a:cxn>
                <a:cxn ang="0">
                  <a:pos x="208" y="336"/>
                </a:cxn>
                <a:cxn ang="0">
                  <a:pos x="48" y="240"/>
                </a:cxn>
                <a:cxn ang="0">
                  <a:pos x="8" y="160"/>
                </a:cxn>
                <a:cxn ang="0">
                  <a:pos x="48" y="152"/>
                </a:cxn>
                <a:cxn ang="0">
                  <a:pos x="112" y="96"/>
                </a:cxn>
                <a:cxn ang="0">
                  <a:pos x="136" y="64"/>
                </a:cxn>
                <a:cxn ang="0">
                  <a:pos x="216" y="32"/>
                </a:cxn>
                <a:cxn ang="0">
                  <a:pos x="232" y="0"/>
                </a:cxn>
                <a:cxn ang="0">
                  <a:pos x="288" y="72"/>
                </a:cxn>
                <a:cxn ang="0">
                  <a:pos x="296" y="128"/>
                </a:cxn>
                <a:cxn ang="0">
                  <a:pos x="312" y="176"/>
                </a:cxn>
                <a:cxn ang="0">
                  <a:pos x="336" y="192"/>
                </a:cxn>
                <a:cxn ang="0">
                  <a:pos x="408" y="176"/>
                </a:cxn>
                <a:cxn ang="0">
                  <a:pos x="408" y="216"/>
                </a:cxn>
                <a:cxn ang="0">
                  <a:pos x="384" y="256"/>
                </a:cxn>
                <a:cxn ang="0">
                  <a:pos x="432" y="328"/>
                </a:cxn>
                <a:cxn ang="0">
                  <a:pos x="496" y="344"/>
                </a:cxn>
                <a:cxn ang="0">
                  <a:pos x="528" y="320"/>
                </a:cxn>
                <a:cxn ang="0">
                  <a:pos x="584" y="320"/>
                </a:cxn>
                <a:cxn ang="0">
                  <a:pos x="624" y="336"/>
                </a:cxn>
                <a:cxn ang="0">
                  <a:pos x="576" y="392"/>
                </a:cxn>
                <a:cxn ang="0">
                  <a:pos x="600" y="456"/>
                </a:cxn>
              </a:cxnLst>
              <a:rect l="0" t="0" r="r" b="b"/>
              <a:pathLst>
                <a:path w="857" h="841">
                  <a:moveTo>
                    <a:pt x="640" y="456"/>
                  </a:moveTo>
                  <a:lnTo>
                    <a:pt x="632" y="480"/>
                  </a:lnTo>
                  <a:lnTo>
                    <a:pt x="680" y="504"/>
                  </a:lnTo>
                  <a:lnTo>
                    <a:pt x="672" y="536"/>
                  </a:lnTo>
                  <a:lnTo>
                    <a:pt x="680" y="544"/>
                  </a:lnTo>
                  <a:lnTo>
                    <a:pt x="672" y="568"/>
                  </a:lnTo>
                  <a:lnTo>
                    <a:pt x="680" y="592"/>
                  </a:lnTo>
                  <a:lnTo>
                    <a:pt x="736" y="624"/>
                  </a:lnTo>
                  <a:lnTo>
                    <a:pt x="744" y="624"/>
                  </a:lnTo>
                  <a:lnTo>
                    <a:pt x="744" y="600"/>
                  </a:lnTo>
                  <a:lnTo>
                    <a:pt x="760" y="584"/>
                  </a:lnTo>
                  <a:lnTo>
                    <a:pt x="752" y="552"/>
                  </a:lnTo>
                  <a:lnTo>
                    <a:pt x="736" y="544"/>
                  </a:lnTo>
                  <a:lnTo>
                    <a:pt x="736" y="520"/>
                  </a:lnTo>
                  <a:lnTo>
                    <a:pt x="752" y="520"/>
                  </a:lnTo>
                  <a:lnTo>
                    <a:pt x="752" y="488"/>
                  </a:lnTo>
                  <a:lnTo>
                    <a:pt x="784" y="496"/>
                  </a:lnTo>
                  <a:lnTo>
                    <a:pt x="800" y="512"/>
                  </a:lnTo>
                  <a:lnTo>
                    <a:pt x="840" y="536"/>
                  </a:lnTo>
                  <a:lnTo>
                    <a:pt x="856" y="552"/>
                  </a:lnTo>
                  <a:lnTo>
                    <a:pt x="848" y="632"/>
                  </a:lnTo>
                  <a:lnTo>
                    <a:pt x="800" y="632"/>
                  </a:lnTo>
                  <a:lnTo>
                    <a:pt x="800" y="664"/>
                  </a:lnTo>
                  <a:lnTo>
                    <a:pt x="776" y="664"/>
                  </a:lnTo>
                  <a:lnTo>
                    <a:pt x="776" y="648"/>
                  </a:lnTo>
                  <a:lnTo>
                    <a:pt x="736" y="648"/>
                  </a:lnTo>
                  <a:lnTo>
                    <a:pt x="736" y="760"/>
                  </a:lnTo>
                  <a:lnTo>
                    <a:pt x="704" y="752"/>
                  </a:lnTo>
                  <a:lnTo>
                    <a:pt x="688" y="768"/>
                  </a:lnTo>
                  <a:lnTo>
                    <a:pt x="696" y="776"/>
                  </a:lnTo>
                  <a:lnTo>
                    <a:pt x="704" y="800"/>
                  </a:lnTo>
                  <a:lnTo>
                    <a:pt x="688" y="808"/>
                  </a:lnTo>
                  <a:lnTo>
                    <a:pt x="664" y="840"/>
                  </a:lnTo>
                  <a:lnTo>
                    <a:pt x="632" y="840"/>
                  </a:lnTo>
                  <a:lnTo>
                    <a:pt x="608" y="816"/>
                  </a:lnTo>
                  <a:lnTo>
                    <a:pt x="592" y="760"/>
                  </a:lnTo>
                  <a:lnTo>
                    <a:pt x="592" y="752"/>
                  </a:lnTo>
                  <a:lnTo>
                    <a:pt x="576" y="752"/>
                  </a:lnTo>
                  <a:lnTo>
                    <a:pt x="544" y="736"/>
                  </a:lnTo>
                  <a:lnTo>
                    <a:pt x="528" y="696"/>
                  </a:lnTo>
                  <a:lnTo>
                    <a:pt x="512" y="704"/>
                  </a:lnTo>
                  <a:lnTo>
                    <a:pt x="496" y="712"/>
                  </a:lnTo>
                  <a:lnTo>
                    <a:pt x="488" y="712"/>
                  </a:lnTo>
                  <a:lnTo>
                    <a:pt x="488" y="728"/>
                  </a:lnTo>
                  <a:lnTo>
                    <a:pt x="496" y="752"/>
                  </a:lnTo>
                  <a:lnTo>
                    <a:pt x="480" y="776"/>
                  </a:lnTo>
                  <a:lnTo>
                    <a:pt x="448" y="768"/>
                  </a:lnTo>
                  <a:lnTo>
                    <a:pt x="464" y="744"/>
                  </a:lnTo>
                  <a:lnTo>
                    <a:pt x="448" y="736"/>
                  </a:lnTo>
                  <a:lnTo>
                    <a:pt x="416" y="728"/>
                  </a:lnTo>
                  <a:lnTo>
                    <a:pt x="400" y="704"/>
                  </a:lnTo>
                  <a:lnTo>
                    <a:pt x="408" y="688"/>
                  </a:lnTo>
                  <a:lnTo>
                    <a:pt x="424" y="688"/>
                  </a:lnTo>
                  <a:lnTo>
                    <a:pt x="456" y="696"/>
                  </a:lnTo>
                  <a:lnTo>
                    <a:pt x="480" y="680"/>
                  </a:lnTo>
                  <a:lnTo>
                    <a:pt x="488" y="672"/>
                  </a:lnTo>
                  <a:lnTo>
                    <a:pt x="464" y="664"/>
                  </a:lnTo>
                  <a:lnTo>
                    <a:pt x="464" y="640"/>
                  </a:lnTo>
                  <a:lnTo>
                    <a:pt x="496" y="632"/>
                  </a:lnTo>
                  <a:lnTo>
                    <a:pt x="504" y="600"/>
                  </a:lnTo>
                  <a:lnTo>
                    <a:pt x="528" y="600"/>
                  </a:lnTo>
                  <a:lnTo>
                    <a:pt x="536" y="568"/>
                  </a:lnTo>
                  <a:lnTo>
                    <a:pt x="520" y="480"/>
                  </a:lnTo>
                  <a:lnTo>
                    <a:pt x="480" y="408"/>
                  </a:lnTo>
                  <a:lnTo>
                    <a:pt x="480" y="432"/>
                  </a:lnTo>
                  <a:lnTo>
                    <a:pt x="408" y="360"/>
                  </a:lnTo>
                  <a:lnTo>
                    <a:pt x="392" y="368"/>
                  </a:lnTo>
                  <a:lnTo>
                    <a:pt x="344" y="336"/>
                  </a:lnTo>
                  <a:lnTo>
                    <a:pt x="336" y="304"/>
                  </a:lnTo>
                  <a:lnTo>
                    <a:pt x="280" y="312"/>
                  </a:lnTo>
                  <a:lnTo>
                    <a:pt x="224" y="288"/>
                  </a:lnTo>
                  <a:lnTo>
                    <a:pt x="208" y="336"/>
                  </a:lnTo>
                  <a:lnTo>
                    <a:pt x="136" y="280"/>
                  </a:lnTo>
                  <a:lnTo>
                    <a:pt x="48" y="240"/>
                  </a:lnTo>
                  <a:lnTo>
                    <a:pt x="0" y="248"/>
                  </a:lnTo>
                  <a:lnTo>
                    <a:pt x="8" y="160"/>
                  </a:lnTo>
                  <a:lnTo>
                    <a:pt x="24" y="144"/>
                  </a:lnTo>
                  <a:lnTo>
                    <a:pt x="48" y="152"/>
                  </a:lnTo>
                  <a:lnTo>
                    <a:pt x="72" y="112"/>
                  </a:lnTo>
                  <a:lnTo>
                    <a:pt x="112" y="96"/>
                  </a:lnTo>
                  <a:lnTo>
                    <a:pt x="136" y="80"/>
                  </a:lnTo>
                  <a:lnTo>
                    <a:pt x="136" y="64"/>
                  </a:lnTo>
                  <a:lnTo>
                    <a:pt x="200" y="64"/>
                  </a:lnTo>
                  <a:lnTo>
                    <a:pt x="216" y="32"/>
                  </a:lnTo>
                  <a:lnTo>
                    <a:pt x="216" y="8"/>
                  </a:lnTo>
                  <a:lnTo>
                    <a:pt x="232" y="0"/>
                  </a:lnTo>
                  <a:lnTo>
                    <a:pt x="272" y="8"/>
                  </a:lnTo>
                  <a:lnTo>
                    <a:pt x="288" y="72"/>
                  </a:lnTo>
                  <a:lnTo>
                    <a:pt x="288" y="104"/>
                  </a:lnTo>
                  <a:lnTo>
                    <a:pt x="296" y="128"/>
                  </a:lnTo>
                  <a:lnTo>
                    <a:pt x="312" y="152"/>
                  </a:lnTo>
                  <a:lnTo>
                    <a:pt x="312" y="176"/>
                  </a:lnTo>
                  <a:lnTo>
                    <a:pt x="320" y="192"/>
                  </a:lnTo>
                  <a:lnTo>
                    <a:pt x="336" y="192"/>
                  </a:lnTo>
                  <a:lnTo>
                    <a:pt x="336" y="168"/>
                  </a:lnTo>
                  <a:lnTo>
                    <a:pt x="408" y="176"/>
                  </a:lnTo>
                  <a:lnTo>
                    <a:pt x="408" y="200"/>
                  </a:lnTo>
                  <a:lnTo>
                    <a:pt x="408" y="216"/>
                  </a:lnTo>
                  <a:lnTo>
                    <a:pt x="384" y="240"/>
                  </a:lnTo>
                  <a:lnTo>
                    <a:pt x="384" y="256"/>
                  </a:lnTo>
                  <a:lnTo>
                    <a:pt x="432" y="304"/>
                  </a:lnTo>
                  <a:lnTo>
                    <a:pt x="432" y="328"/>
                  </a:lnTo>
                  <a:lnTo>
                    <a:pt x="488" y="352"/>
                  </a:lnTo>
                  <a:lnTo>
                    <a:pt x="496" y="344"/>
                  </a:lnTo>
                  <a:lnTo>
                    <a:pt x="488" y="312"/>
                  </a:lnTo>
                  <a:lnTo>
                    <a:pt x="528" y="320"/>
                  </a:lnTo>
                  <a:lnTo>
                    <a:pt x="536" y="320"/>
                  </a:lnTo>
                  <a:lnTo>
                    <a:pt x="584" y="320"/>
                  </a:lnTo>
                  <a:lnTo>
                    <a:pt x="608" y="312"/>
                  </a:lnTo>
                  <a:lnTo>
                    <a:pt x="624" y="336"/>
                  </a:lnTo>
                  <a:lnTo>
                    <a:pt x="584" y="368"/>
                  </a:lnTo>
                  <a:lnTo>
                    <a:pt x="576" y="392"/>
                  </a:lnTo>
                  <a:lnTo>
                    <a:pt x="568" y="416"/>
                  </a:lnTo>
                  <a:lnTo>
                    <a:pt x="600" y="456"/>
                  </a:lnTo>
                  <a:lnTo>
                    <a:pt x="640" y="456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4" name="Freeform 35"/>
            <p:cNvSpPr>
              <a:spLocks/>
            </p:cNvSpPr>
            <p:nvPr/>
          </p:nvSpPr>
          <p:spPr bwMode="invGray">
            <a:xfrm>
              <a:off x="4211632" y="1052515"/>
              <a:ext cx="2716208" cy="2182814"/>
            </a:xfrm>
            <a:custGeom>
              <a:avLst/>
              <a:gdLst/>
              <a:ahLst/>
              <a:cxnLst>
                <a:cxn ang="0">
                  <a:pos x="16" y="896"/>
                </a:cxn>
                <a:cxn ang="0">
                  <a:pos x="64" y="968"/>
                </a:cxn>
                <a:cxn ang="0">
                  <a:pos x="136" y="976"/>
                </a:cxn>
                <a:cxn ang="0">
                  <a:pos x="112" y="1032"/>
                </a:cxn>
                <a:cxn ang="0">
                  <a:pos x="216" y="1128"/>
                </a:cxn>
                <a:cxn ang="0">
                  <a:pos x="256" y="1096"/>
                </a:cxn>
                <a:cxn ang="0">
                  <a:pos x="352" y="1104"/>
                </a:cxn>
                <a:cxn ang="0">
                  <a:pos x="328" y="1240"/>
                </a:cxn>
                <a:cxn ang="0">
                  <a:pos x="424" y="1200"/>
                </a:cxn>
                <a:cxn ang="0">
                  <a:pos x="496" y="1112"/>
                </a:cxn>
                <a:cxn ang="0">
                  <a:pos x="560" y="1224"/>
                </a:cxn>
                <a:cxn ang="0">
                  <a:pos x="600" y="1200"/>
                </a:cxn>
                <a:cxn ang="0">
                  <a:pos x="664" y="1112"/>
                </a:cxn>
                <a:cxn ang="0">
                  <a:pos x="704" y="1096"/>
                </a:cxn>
                <a:cxn ang="0">
                  <a:pos x="736" y="1096"/>
                </a:cxn>
                <a:cxn ang="0">
                  <a:pos x="800" y="1024"/>
                </a:cxn>
                <a:cxn ang="0">
                  <a:pos x="864" y="1008"/>
                </a:cxn>
                <a:cxn ang="0">
                  <a:pos x="896" y="920"/>
                </a:cxn>
                <a:cxn ang="0">
                  <a:pos x="944" y="912"/>
                </a:cxn>
                <a:cxn ang="0">
                  <a:pos x="1008" y="872"/>
                </a:cxn>
                <a:cxn ang="0">
                  <a:pos x="1088" y="824"/>
                </a:cxn>
                <a:cxn ang="0">
                  <a:pos x="1128" y="920"/>
                </a:cxn>
                <a:cxn ang="0">
                  <a:pos x="1176" y="888"/>
                </a:cxn>
                <a:cxn ang="0">
                  <a:pos x="1176" y="840"/>
                </a:cxn>
                <a:cxn ang="0">
                  <a:pos x="1352" y="784"/>
                </a:cxn>
                <a:cxn ang="0">
                  <a:pos x="1376" y="728"/>
                </a:cxn>
                <a:cxn ang="0">
                  <a:pos x="1312" y="672"/>
                </a:cxn>
                <a:cxn ang="0">
                  <a:pos x="1264" y="560"/>
                </a:cxn>
                <a:cxn ang="0">
                  <a:pos x="1336" y="560"/>
                </a:cxn>
                <a:cxn ang="0">
                  <a:pos x="1352" y="472"/>
                </a:cxn>
                <a:cxn ang="0">
                  <a:pos x="1296" y="432"/>
                </a:cxn>
                <a:cxn ang="0">
                  <a:pos x="1392" y="296"/>
                </a:cxn>
                <a:cxn ang="0">
                  <a:pos x="1424" y="128"/>
                </a:cxn>
                <a:cxn ang="0">
                  <a:pos x="1344" y="128"/>
                </a:cxn>
                <a:cxn ang="0">
                  <a:pos x="1264" y="72"/>
                </a:cxn>
                <a:cxn ang="0">
                  <a:pos x="1192" y="64"/>
                </a:cxn>
                <a:cxn ang="0">
                  <a:pos x="1168" y="0"/>
                </a:cxn>
                <a:cxn ang="0">
                  <a:pos x="1160" y="64"/>
                </a:cxn>
                <a:cxn ang="0">
                  <a:pos x="1128" y="168"/>
                </a:cxn>
                <a:cxn ang="0">
                  <a:pos x="1120" y="240"/>
                </a:cxn>
                <a:cxn ang="0">
                  <a:pos x="992" y="280"/>
                </a:cxn>
                <a:cxn ang="0">
                  <a:pos x="992" y="432"/>
                </a:cxn>
                <a:cxn ang="0">
                  <a:pos x="1056" y="416"/>
                </a:cxn>
                <a:cxn ang="0">
                  <a:pos x="1136" y="448"/>
                </a:cxn>
                <a:cxn ang="0">
                  <a:pos x="1136" y="504"/>
                </a:cxn>
                <a:cxn ang="0">
                  <a:pos x="1040" y="536"/>
                </a:cxn>
                <a:cxn ang="0">
                  <a:pos x="992" y="592"/>
                </a:cxn>
                <a:cxn ang="0">
                  <a:pos x="864" y="664"/>
                </a:cxn>
                <a:cxn ang="0">
                  <a:pos x="760" y="648"/>
                </a:cxn>
                <a:cxn ang="0">
                  <a:pos x="768" y="752"/>
                </a:cxn>
                <a:cxn ang="0">
                  <a:pos x="640" y="848"/>
                </a:cxn>
                <a:cxn ang="0">
                  <a:pos x="456" y="880"/>
                </a:cxn>
                <a:cxn ang="0">
                  <a:pos x="352" y="888"/>
                </a:cxn>
                <a:cxn ang="0">
                  <a:pos x="248" y="864"/>
                </a:cxn>
                <a:cxn ang="0">
                  <a:pos x="96" y="816"/>
                </a:cxn>
              </a:cxnLst>
              <a:rect l="0" t="0" r="r" b="b"/>
              <a:pathLst>
                <a:path w="1425" h="1241">
                  <a:moveTo>
                    <a:pt x="0" y="784"/>
                  </a:moveTo>
                  <a:lnTo>
                    <a:pt x="16" y="848"/>
                  </a:lnTo>
                  <a:lnTo>
                    <a:pt x="16" y="896"/>
                  </a:lnTo>
                  <a:lnTo>
                    <a:pt x="40" y="928"/>
                  </a:lnTo>
                  <a:lnTo>
                    <a:pt x="48" y="968"/>
                  </a:lnTo>
                  <a:lnTo>
                    <a:pt x="64" y="968"/>
                  </a:lnTo>
                  <a:lnTo>
                    <a:pt x="64" y="944"/>
                  </a:lnTo>
                  <a:lnTo>
                    <a:pt x="136" y="952"/>
                  </a:lnTo>
                  <a:lnTo>
                    <a:pt x="136" y="976"/>
                  </a:lnTo>
                  <a:lnTo>
                    <a:pt x="136" y="992"/>
                  </a:lnTo>
                  <a:lnTo>
                    <a:pt x="112" y="1016"/>
                  </a:lnTo>
                  <a:lnTo>
                    <a:pt x="112" y="1032"/>
                  </a:lnTo>
                  <a:lnTo>
                    <a:pt x="160" y="1080"/>
                  </a:lnTo>
                  <a:lnTo>
                    <a:pt x="160" y="1104"/>
                  </a:lnTo>
                  <a:lnTo>
                    <a:pt x="216" y="1128"/>
                  </a:lnTo>
                  <a:lnTo>
                    <a:pt x="224" y="1120"/>
                  </a:lnTo>
                  <a:lnTo>
                    <a:pt x="216" y="1088"/>
                  </a:lnTo>
                  <a:lnTo>
                    <a:pt x="256" y="1096"/>
                  </a:lnTo>
                  <a:lnTo>
                    <a:pt x="264" y="1096"/>
                  </a:lnTo>
                  <a:lnTo>
                    <a:pt x="336" y="1088"/>
                  </a:lnTo>
                  <a:lnTo>
                    <a:pt x="352" y="1104"/>
                  </a:lnTo>
                  <a:lnTo>
                    <a:pt x="312" y="1144"/>
                  </a:lnTo>
                  <a:lnTo>
                    <a:pt x="296" y="1192"/>
                  </a:lnTo>
                  <a:lnTo>
                    <a:pt x="328" y="1240"/>
                  </a:lnTo>
                  <a:lnTo>
                    <a:pt x="376" y="1232"/>
                  </a:lnTo>
                  <a:lnTo>
                    <a:pt x="400" y="1208"/>
                  </a:lnTo>
                  <a:lnTo>
                    <a:pt x="424" y="1200"/>
                  </a:lnTo>
                  <a:lnTo>
                    <a:pt x="432" y="1136"/>
                  </a:lnTo>
                  <a:lnTo>
                    <a:pt x="488" y="1088"/>
                  </a:lnTo>
                  <a:lnTo>
                    <a:pt x="496" y="1112"/>
                  </a:lnTo>
                  <a:lnTo>
                    <a:pt x="480" y="1176"/>
                  </a:lnTo>
                  <a:lnTo>
                    <a:pt x="520" y="1192"/>
                  </a:lnTo>
                  <a:lnTo>
                    <a:pt x="560" y="1224"/>
                  </a:lnTo>
                  <a:lnTo>
                    <a:pt x="576" y="1224"/>
                  </a:lnTo>
                  <a:lnTo>
                    <a:pt x="592" y="1224"/>
                  </a:lnTo>
                  <a:lnTo>
                    <a:pt x="600" y="1200"/>
                  </a:lnTo>
                  <a:lnTo>
                    <a:pt x="616" y="1200"/>
                  </a:lnTo>
                  <a:lnTo>
                    <a:pt x="608" y="1168"/>
                  </a:lnTo>
                  <a:lnTo>
                    <a:pt x="664" y="1112"/>
                  </a:lnTo>
                  <a:lnTo>
                    <a:pt x="664" y="1096"/>
                  </a:lnTo>
                  <a:lnTo>
                    <a:pt x="696" y="1096"/>
                  </a:lnTo>
                  <a:lnTo>
                    <a:pt x="704" y="1096"/>
                  </a:lnTo>
                  <a:lnTo>
                    <a:pt x="712" y="1080"/>
                  </a:lnTo>
                  <a:lnTo>
                    <a:pt x="720" y="1080"/>
                  </a:lnTo>
                  <a:lnTo>
                    <a:pt x="736" y="1096"/>
                  </a:lnTo>
                  <a:lnTo>
                    <a:pt x="736" y="1072"/>
                  </a:lnTo>
                  <a:lnTo>
                    <a:pt x="760" y="1080"/>
                  </a:lnTo>
                  <a:lnTo>
                    <a:pt x="800" y="1024"/>
                  </a:lnTo>
                  <a:lnTo>
                    <a:pt x="832" y="1016"/>
                  </a:lnTo>
                  <a:lnTo>
                    <a:pt x="848" y="1000"/>
                  </a:lnTo>
                  <a:lnTo>
                    <a:pt x="864" y="1008"/>
                  </a:lnTo>
                  <a:lnTo>
                    <a:pt x="896" y="1000"/>
                  </a:lnTo>
                  <a:lnTo>
                    <a:pt x="872" y="928"/>
                  </a:lnTo>
                  <a:lnTo>
                    <a:pt x="896" y="920"/>
                  </a:lnTo>
                  <a:lnTo>
                    <a:pt x="896" y="888"/>
                  </a:lnTo>
                  <a:lnTo>
                    <a:pt x="928" y="872"/>
                  </a:lnTo>
                  <a:lnTo>
                    <a:pt x="944" y="912"/>
                  </a:lnTo>
                  <a:lnTo>
                    <a:pt x="984" y="888"/>
                  </a:lnTo>
                  <a:lnTo>
                    <a:pt x="1000" y="896"/>
                  </a:lnTo>
                  <a:lnTo>
                    <a:pt x="1008" y="872"/>
                  </a:lnTo>
                  <a:lnTo>
                    <a:pt x="1040" y="880"/>
                  </a:lnTo>
                  <a:lnTo>
                    <a:pt x="1040" y="840"/>
                  </a:lnTo>
                  <a:lnTo>
                    <a:pt x="1088" y="824"/>
                  </a:lnTo>
                  <a:lnTo>
                    <a:pt x="1112" y="864"/>
                  </a:lnTo>
                  <a:lnTo>
                    <a:pt x="1112" y="904"/>
                  </a:lnTo>
                  <a:lnTo>
                    <a:pt x="1128" y="920"/>
                  </a:lnTo>
                  <a:lnTo>
                    <a:pt x="1160" y="912"/>
                  </a:lnTo>
                  <a:lnTo>
                    <a:pt x="1176" y="912"/>
                  </a:lnTo>
                  <a:lnTo>
                    <a:pt x="1176" y="888"/>
                  </a:lnTo>
                  <a:lnTo>
                    <a:pt x="1176" y="864"/>
                  </a:lnTo>
                  <a:lnTo>
                    <a:pt x="1160" y="832"/>
                  </a:lnTo>
                  <a:lnTo>
                    <a:pt x="1176" y="840"/>
                  </a:lnTo>
                  <a:lnTo>
                    <a:pt x="1200" y="872"/>
                  </a:lnTo>
                  <a:lnTo>
                    <a:pt x="1328" y="776"/>
                  </a:lnTo>
                  <a:lnTo>
                    <a:pt x="1352" y="784"/>
                  </a:lnTo>
                  <a:lnTo>
                    <a:pt x="1392" y="752"/>
                  </a:lnTo>
                  <a:lnTo>
                    <a:pt x="1392" y="728"/>
                  </a:lnTo>
                  <a:lnTo>
                    <a:pt x="1376" y="728"/>
                  </a:lnTo>
                  <a:lnTo>
                    <a:pt x="1376" y="688"/>
                  </a:lnTo>
                  <a:lnTo>
                    <a:pt x="1352" y="640"/>
                  </a:lnTo>
                  <a:lnTo>
                    <a:pt x="1312" y="672"/>
                  </a:lnTo>
                  <a:lnTo>
                    <a:pt x="1288" y="616"/>
                  </a:lnTo>
                  <a:lnTo>
                    <a:pt x="1296" y="592"/>
                  </a:lnTo>
                  <a:lnTo>
                    <a:pt x="1264" y="560"/>
                  </a:lnTo>
                  <a:lnTo>
                    <a:pt x="1272" y="536"/>
                  </a:lnTo>
                  <a:lnTo>
                    <a:pt x="1312" y="560"/>
                  </a:lnTo>
                  <a:lnTo>
                    <a:pt x="1336" y="560"/>
                  </a:lnTo>
                  <a:lnTo>
                    <a:pt x="1328" y="512"/>
                  </a:lnTo>
                  <a:lnTo>
                    <a:pt x="1328" y="488"/>
                  </a:lnTo>
                  <a:lnTo>
                    <a:pt x="1352" y="472"/>
                  </a:lnTo>
                  <a:lnTo>
                    <a:pt x="1352" y="456"/>
                  </a:lnTo>
                  <a:lnTo>
                    <a:pt x="1320" y="472"/>
                  </a:lnTo>
                  <a:lnTo>
                    <a:pt x="1296" y="432"/>
                  </a:lnTo>
                  <a:lnTo>
                    <a:pt x="1368" y="336"/>
                  </a:lnTo>
                  <a:lnTo>
                    <a:pt x="1384" y="360"/>
                  </a:lnTo>
                  <a:lnTo>
                    <a:pt x="1392" y="296"/>
                  </a:lnTo>
                  <a:lnTo>
                    <a:pt x="1408" y="272"/>
                  </a:lnTo>
                  <a:lnTo>
                    <a:pt x="1400" y="216"/>
                  </a:lnTo>
                  <a:lnTo>
                    <a:pt x="1424" y="128"/>
                  </a:lnTo>
                  <a:lnTo>
                    <a:pt x="1384" y="88"/>
                  </a:lnTo>
                  <a:lnTo>
                    <a:pt x="1360" y="120"/>
                  </a:lnTo>
                  <a:lnTo>
                    <a:pt x="1344" y="128"/>
                  </a:lnTo>
                  <a:lnTo>
                    <a:pt x="1296" y="144"/>
                  </a:lnTo>
                  <a:lnTo>
                    <a:pt x="1280" y="120"/>
                  </a:lnTo>
                  <a:lnTo>
                    <a:pt x="1264" y="72"/>
                  </a:lnTo>
                  <a:lnTo>
                    <a:pt x="1240" y="56"/>
                  </a:lnTo>
                  <a:lnTo>
                    <a:pt x="1224" y="72"/>
                  </a:lnTo>
                  <a:lnTo>
                    <a:pt x="1192" y="64"/>
                  </a:lnTo>
                  <a:lnTo>
                    <a:pt x="1208" y="32"/>
                  </a:lnTo>
                  <a:lnTo>
                    <a:pt x="1200" y="0"/>
                  </a:lnTo>
                  <a:lnTo>
                    <a:pt x="1168" y="0"/>
                  </a:lnTo>
                  <a:lnTo>
                    <a:pt x="1128" y="40"/>
                  </a:lnTo>
                  <a:lnTo>
                    <a:pt x="1128" y="56"/>
                  </a:lnTo>
                  <a:lnTo>
                    <a:pt x="1160" y="64"/>
                  </a:lnTo>
                  <a:lnTo>
                    <a:pt x="1168" y="88"/>
                  </a:lnTo>
                  <a:lnTo>
                    <a:pt x="1136" y="136"/>
                  </a:lnTo>
                  <a:lnTo>
                    <a:pt x="1128" y="168"/>
                  </a:lnTo>
                  <a:lnTo>
                    <a:pt x="1112" y="200"/>
                  </a:lnTo>
                  <a:lnTo>
                    <a:pt x="1112" y="232"/>
                  </a:lnTo>
                  <a:lnTo>
                    <a:pt x="1120" y="240"/>
                  </a:lnTo>
                  <a:lnTo>
                    <a:pt x="1056" y="288"/>
                  </a:lnTo>
                  <a:lnTo>
                    <a:pt x="1016" y="280"/>
                  </a:lnTo>
                  <a:lnTo>
                    <a:pt x="992" y="280"/>
                  </a:lnTo>
                  <a:lnTo>
                    <a:pt x="944" y="416"/>
                  </a:lnTo>
                  <a:lnTo>
                    <a:pt x="960" y="432"/>
                  </a:lnTo>
                  <a:lnTo>
                    <a:pt x="992" y="432"/>
                  </a:lnTo>
                  <a:lnTo>
                    <a:pt x="1032" y="432"/>
                  </a:lnTo>
                  <a:lnTo>
                    <a:pt x="1040" y="440"/>
                  </a:lnTo>
                  <a:lnTo>
                    <a:pt x="1056" y="416"/>
                  </a:lnTo>
                  <a:lnTo>
                    <a:pt x="1080" y="408"/>
                  </a:lnTo>
                  <a:lnTo>
                    <a:pt x="1104" y="416"/>
                  </a:lnTo>
                  <a:lnTo>
                    <a:pt x="1136" y="448"/>
                  </a:lnTo>
                  <a:lnTo>
                    <a:pt x="1160" y="480"/>
                  </a:lnTo>
                  <a:lnTo>
                    <a:pt x="1160" y="512"/>
                  </a:lnTo>
                  <a:lnTo>
                    <a:pt x="1136" y="504"/>
                  </a:lnTo>
                  <a:lnTo>
                    <a:pt x="1088" y="520"/>
                  </a:lnTo>
                  <a:lnTo>
                    <a:pt x="1048" y="520"/>
                  </a:lnTo>
                  <a:lnTo>
                    <a:pt x="1040" y="536"/>
                  </a:lnTo>
                  <a:lnTo>
                    <a:pt x="1016" y="536"/>
                  </a:lnTo>
                  <a:lnTo>
                    <a:pt x="992" y="560"/>
                  </a:lnTo>
                  <a:lnTo>
                    <a:pt x="992" y="592"/>
                  </a:lnTo>
                  <a:lnTo>
                    <a:pt x="968" y="608"/>
                  </a:lnTo>
                  <a:lnTo>
                    <a:pt x="912" y="616"/>
                  </a:lnTo>
                  <a:lnTo>
                    <a:pt x="864" y="664"/>
                  </a:lnTo>
                  <a:lnTo>
                    <a:pt x="800" y="664"/>
                  </a:lnTo>
                  <a:lnTo>
                    <a:pt x="784" y="648"/>
                  </a:lnTo>
                  <a:lnTo>
                    <a:pt x="760" y="648"/>
                  </a:lnTo>
                  <a:lnTo>
                    <a:pt x="752" y="680"/>
                  </a:lnTo>
                  <a:lnTo>
                    <a:pt x="728" y="704"/>
                  </a:lnTo>
                  <a:lnTo>
                    <a:pt x="768" y="752"/>
                  </a:lnTo>
                  <a:lnTo>
                    <a:pt x="720" y="784"/>
                  </a:lnTo>
                  <a:lnTo>
                    <a:pt x="696" y="824"/>
                  </a:lnTo>
                  <a:lnTo>
                    <a:pt x="640" y="848"/>
                  </a:lnTo>
                  <a:lnTo>
                    <a:pt x="560" y="856"/>
                  </a:lnTo>
                  <a:lnTo>
                    <a:pt x="496" y="864"/>
                  </a:lnTo>
                  <a:lnTo>
                    <a:pt x="456" y="880"/>
                  </a:lnTo>
                  <a:lnTo>
                    <a:pt x="408" y="912"/>
                  </a:lnTo>
                  <a:lnTo>
                    <a:pt x="384" y="912"/>
                  </a:lnTo>
                  <a:lnTo>
                    <a:pt x="352" y="888"/>
                  </a:lnTo>
                  <a:lnTo>
                    <a:pt x="312" y="888"/>
                  </a:lnTo>
                  <a:lnTo>
                    <a:pt x="280" y="864"/>
                  </a:lnTo>
                  <a:lnTo>
                    <a:pt x="248" y="864"/>
                  </a:lnTo>
                  <a:lnTo>
                    <a:pt x="224" y="824"/>
                  </a:lnTo>
                  <a:lnTo>
                    <a:pt x="160" y="816"/>
                  </a:lnTo>
                  <a:lnTo>
                    <a:pt x="96" y="816"/>
                  </a:lnTo>
                  <a:lnTo>
                    <a:pt x="64" y="792"/>
                  </a:lnTo>
                  <a:lnTo>
                    <a:pt x="0" y="784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5" name="Freeform 36"/>
            <p:cNvSpPr>
              <a:spLocks/>
            </p:cNvSpPr>
            <p:nvPr/>
          </p:nvSpPr>
          <p:spPr bwMode="invGray">
            <a:xfrm>
              <a:off x="1709736" y="1419225"/>
              <a:ext cx="2427286" cy="1816101"/>
            </a:xfrm>
            <a:custGeom>
              <a:avLst/>
              <a:gdLst/>
              <a:ahLst/>
              <a:cxnLst>
                <a:cxn ang="0">
                  <a:pos x="1256" y="576"/>
                </a:cxn>
                <a:cxn ang="0">
                  <a:pos x="1240" y="632"/>
                </a:cxn>
                <a:cxn ang="0">
                  <a:pos x="1176" y="632"/>
                </a:cxn>
                <a:cxn ang="0">
                  <a:pos x="1152" y="664"/>
                </a:cxn>
                <a:cxn ang="0">
                  <a:pos x="1080" y="720"/>
                </a:cxn>
                <a:cxn ang="0">
                  <a:pos x="1048" y="728"/>
                </a:cxn>
                <a:cxn ang="0">
                  <a:pos x="936" y="824"/>
                </a:cxn>
                <a:cxn ang="0">
                  <a:pos x="880" y="880"/>
                </a:cxn>
                <a:cxn ang="0">
                  <a:pos x="920" y="944"/>
                </a:cxn>
                <a:cxn ang="0">
                  <a:pos x="888" y="992"/>
                </a:cxn>
                <a:cxn ang="0">
                  <a:pos x="896" y="1032"/>
                </a:cxn>
                <a:cxn ang="0">
                  <a:pos x="840" y="1016"/>
                </a:cxn>
                <a:cxn ang="0">
                  <a:pos x="808" y="1000"/>
                </a:cxn>
                <a:cxn ang="0">
                  <a:pos x="736" y="960"/>
                </a:cxn>
                <a:cxn ang="0">
                  <a:pos x="600" y="984"/>
                </a:cxn>
                <a:cxn ang="0">
                  <a:pos x="512" y="992"/>
                </a:cxn>
                <a:cxn ang="0">
                  <a:pos x="432" y="952"/>
                </a:cxn>
                <a:cxn ang="0">
                  <a:pos x="368" y="960"/>
                </a:cxn>
                <a:cxn ang="0">
                  <a:pos x="272" y="928"/>
                </a:cxn>
                <a:cxn ang="0">
                  <a:pos x="216" y="984"/>
                </a:cxn>
                <a:cxn ang="0">
                  <a:pos x="152" y="944"/>
                </a:cxn>
                <a:cxn ang="0">
                  <a:pos x="104" y="864"/>
                </a:cxn>
                <a:cxn ang="0">
                  <a:pos x="56" y="800"/>
                </a:cxn>
                <a:cxn ang="0">
                  <a:pos x="64" y="776"/>
                </a:cxn>
                <a:cxn ang="0">
                  <a:pos x="40" y="712"/>
                </a:cxn>
                <a:cxn ang="0">
                  <a:pos x="0" y="688"/>
                </a:cxn>
                <a:cxn ang="0">
                  <a:pos x="32" y="688"/>
                </a:cxn>
                <a:cxn ang="0">
                  <a:pos x="32" y="616"/>
                </a:cxn>
                <a:cxn ang="0">
                  <a:pos x="24" y="568"/>
                </a:cxn>
                <a:cxn ang="0">
                  <a:pos x="0" y="520"/>
                </a:cxn>
                <a:cxn ang="0">
                  <a:pos x="88" y="464"/>
                </a:cxn>
                <a:cxn ang="0">
                  <a:pos x="136" y="456"/>
                </a:cxn>
                <a:cxn ang="0">
                  <a:pos x="152" y="480"/>
                </a:cxn>
                <a:cxn ang="0">
                  <a:pos x="200" y="480"/>
                </a:cxn>
                <a:cxn ang="0">
                  <a:pos x="304" y="456"/>
                </a:cxn>
                <a:cxn ang="0">
                  <a:pos x="416" y="424"/>
                </a:cxn>
                <a:cxn ang="0">
                  <a:pos x="424" y="376"/>
                </a:cxn>
                <a:cxn ang="0">
                  <a:pos x="472" y="232"/>
                </a:cxn>
                <a:cxn ang="0">
                  <a:pos x="456" y="200"/>
                </a:cxn>
                <a:cxn ang="0">
                  <a:pos x="592" y="224"/>
                </a:cxn>
                <a:cxn ang="0">
                  <a:pos x="664" y="96"/>
                </a:cxn>
                <a:cxn ang="0">
                  <a:pos x="784" y="128"/>
                </a:cxn>
                <a:cxn ang="0">
                  <a:pos x="784" y="80"/>
                </a:cxn>
                <a:cxn ang="0">
                  <a:pos x="840" y="40"/>
                </a:cxn>
                <a:cxn ang="0">
                  <a:pos x="880" y="0"/>
                </a:cxn>
                <a:cxn ang="0">
                  <a:pos x="928" y="16"/>
                </a:cxn>
                <a:cxn ang="0">
                  <a:pos x="928" y="48"/>
                </a:cxn>
                <a:cxn ang="0">
                  <a:pos x="960" y="112"/>
                </a:cxn>
                <a:cxn ang="0">
                  <a:pos x="1024" y="144"/>
                </a:cxn>
                <a:cxn ang="0">
                  <a:pos x="1040" y="248"/>
                </a:cxn>
                <a:cxn ang="0">
                  <a:pos x="1016" y="336"/>
                </a:cxn>
                <a:cxn ang="0">
                  <a:pos x="1112" y="368"/>
                </a:cxn>
                <a:cxn ang="0">
                  <a:pos x="1208" y="440"/>
                </a:cxn>
                <a:cxn ang="0">
                  <a:pos x="1232" y="480"/>
                </a:cxn>
                <a:cxn ang="0">
                  <a:pos x="1272" y="568"/>
                </a:cxn>
              </a:cxnLst>
              <a:rect l="0" t="0" r="r" b="b"/>
              <a:pathLst>
                <a:path w="1273" h="1033">
                  <a:moveTo>
                    <a:pt x="1272" y="568"/>
                  </a:moveTo>
                  <a:lnTo>
                    <a:pt x="1256" y="576"/>
                  </a:lnTo>
                  <a:lnTo>
                    <a:pt x="1256" y="600"/>
                  </a:lnTo>
                  <a:lnTo>
                    <a:pt x="1240" y="632"/>
                  </a:lnTo>
                  <a:lnTo>
                    <a:pt x="1208" y="632"/>
                  </a:lnTo>
                  <a:lnTo>
                    <a:pt x="1176" y="632"/>
                  </a:lnTo>
                  <a:lnTo>
                    <a:pt x="1176" y="648"/>
                  </a:lnTo>
                  <a:lnTo>
                    <a:pt x="1152" y="664"/>
                  </a:lnTo>
                  <a:lnTo>
                    <a:pt x="1112" y="680"/>
                  </a:lnTo>
                  <a:lnTo>
                    <a:pt x="1080" y="720"/>
                  </a:lnTo>
                  <a:lnTo>
                    <a:pt x="1064" y="712"/>
                  </a:lnTo>
                  <a:lnTo>
                    <a:pt x="1048" y="728"/>
                  </a:lnTo>
                  <a:lnTo>
                    <a:pt x="1040" y="816"/>
                  </a:lnTo>
                  <a:lnTo>
                    <a:pt x="936" y="824"/>
                  </a:lnTo>
                  <a:lnTo>
                    <a:pt x="888" y="840"/>
                  </a:lnTo>
                  <a:lnTo>
                    <a:pt x="880" y="880"/>
                  </a:lnTo>
                  <a:lnTo>
                    <a:pt x="920" y="928"/>
                  </a:lnTo>
                  <a:lnTo>
                    <a:pt x="920" y="944"/>
                  </a:lnTo>
                  <a:lnTo>
                    <a:pt x="888" y="968"/>
                  </a:lnTo>
                  <a:lnTo>
                    <a:pt x="888" y="992"/>
                  </a:lnTo>
                  <a:lnTo>
                    <a:pt x="896" y="1000"/>
                  </a:lnTo>
                  <a:lnTo>
                    <a:pt x="896" y="1032"/>
                  </a:lnTo>
                  <a:lnTo>
                    <a:pt x="840" y="1008"/>
                  </a:lnTo>
                  <a:lnTo>
                    <a:pt x="840" y="1016"/>
                  </a:lnTo>
                  <a:lnTo>
                    <a:pt x="816" y="1016"/>
                  </a:lnTo>
                  <a:lnTo>
                    <a:pt x="808" y="1000"/>
                  </a:lnTo>
                  <a:lnTo>
                    <a:pt x="760" y="976"/>
                  </a:lnTo>
                  <a:lnTo>
                    <a:pt x="736" y="960"/>
                  </a:lnTo>
                  <a:lnTo>
                    <a:pt x="624" y="968"/>
                  </a:lnTo>
                  <a:lnTo>
                    <a:pt x="600" y="984"/>
                  </a:lnTo>
                  <a:lnTo>
                    <a:pt x="528" y="984"/>
                  </a:lnTo>
                  <a:lnTo>
                    <a:pt x="512" y="992"/>
                  </a:lnTo>
                  <a:lnTo>
                    <a:pt x="440" y="984"/>
                  </a:lnTo>
                  <a:lnTo>
                    <a:pt x="432" y="952"/>
                  </a:lnTo>
                  <a:lnTo>
                    <a:pt x="384" y="944"/>
                  </a:lnTo>
                  <a:lnTo>
                    <a:pt x="368" y="960"/>
                  </a:lnTo>
                  <a:lnTo>
                    <a:pt x="296" y="928"/>
                  </a:lnTo>
                  <a:lnTo>
                    <a:pt x="272" y="928"/>
                  </a:lnTo>
                  <a:lnTo>
                    <a:pt x="248" y="968"/>
                  </a:lnTo>
                  <a:lnTo>
                    <a:pt x="216" y="984"/>
                  </a:lnTo>
                  <a:lnTo>
                    <a:pt x="176" y="976"/>
                  </a:lnTo>
                  <a:lnTo>
                    <a:pt x="152" y="944"/>
                  </a:lnTo>
                  <a:lnTo>
                    <a:pt x="152" y="872"/>
                  </a:lnTo>
                  <a:lnTo>
                    <a:pt x="104" y="864"/>
                  </a:lnTo>
                  <a:lnTo>
                    <a:pt x="72" y="816"/>
                  </a:lnTo>
                  <a:lnTo>
                    <a:pt x="56" y="800"/>
                  </a:lnTo>
                  <a:lnTo>
                    <a:pt x="48" y="784"/>
                  </a:lnTo>
                  <a:lnTo>
                    <a:pt x="64" y="776"/>
                  </a:lnTo>
                  <a:lnTo>
                    <a:pt x="64" y="752"/>
                  </a:lnTo>
                  <a:lnTo>
                    <a:pt x="40" y="712"/>
                  </a:lnTo>
                  <a:lnTo>
                    <a:pt x="16" y="704"/>
                  </a:lnTo>
                  <a:lnTo>
                    <a:pt x="0" y="688"/>
                  </a:lnTo>
                  <a:lnTo>
                    <a:pt x="16" y="680"/>
                  </a:lnTo>
                  <a:lnTo>
                    <a:pt x="32" y="688"/>
                  </a:lnTo>
                  <a:lnTo>
                    <a:pt x="40" y="672"/>
                  </a:lnTo>
                  <a:lnTo>
                    <a:pt x="32" y="616"/>
                  </a:lnTo>
                  <a:lnTo>
                    <a:pt x="48" y="592"/>
                  </a:lnTo>
                  <a:lnTo>
                    <a:pt x="24" y="568"/>
                  </a:lnTo>
                  <a:lnTo>
                    <a:pt x="0" y="568"/>
                  </a:lnTo>
                  <a:lnTo>
                    <a:pt x="0" y="520"/>
                  </a:lnTo>
                  <a:lnTo>
                    <a:pt x="48" y="464"/>
                  </a:lnTo>
                  <a:lnTo>
                    <a:pt x="88" y="464"/>
                  </a:lnTo>
                  <a:lnTo>
                    <a:pt x="112" y="448"/>
                  </a:lnTo>
                  <a:lnTo>
                    <a:pt x="136" y="456"/>
                  </a:lnTo>
                  <a:lnTo>
                    <a:pt x="144" y="448"/>
                  </a:lnTo>
                  <a:lnTo>
                    <a:pt x="152" y="480"/>
                  </a:lnTo>
                  <a:lnTo>
                    <a:pt x="168" y="472"/>
                  </a:lnTo>
                  <a:lnTo>
                    <a:pt x="200" y="480"/>
                  </a:lnTo>
                  <a:lnTo>
                    <a:pt x="208" y="456"/>
                  </a:lnTo>
                  <a:lnTo>
                    <a:pt x="304" y="456"/>
                  </a:lnTo>
                  <a:lnTo>
                    <a:pt x="320" y="432"/>
                  </a:lnTo>
                  <a:lnTo>
                    <a:pt x="416" y="424"/>
                  </a:lnTo>
                  <a:lnTo>
                    <a:pt x="424" y="408"/>
                  </a:lnTo>
                  <a:lnTo>
                    <a:pt x="424" y="376"/>
                  </a:lnTo>
                  <a:lnTo>
                    <a:pt x="464" y="352"/>
                  </a:lnTo>
                  <a:lnTo>
                    <a:pt x="472" y="232"/>
                  </a:lnTo>
                  <a:lnTo>
                    <a:pt x="456" y="224"/>
                  </a:lnTo>
                  <a:lnTo>
                    <a:pt x="456" y="200"/>
                  </a:lnTo>
                  <a:lnTo>
                    <a:pt x="576" y="208"/>
                  </a:lnTo>
                  <a:lnTo>
                    <a:pt x="592" y="224"/>
                  </a:lnTo>
                  <a:lnTo>
                    <a:pt x="608" y="176"/>
                  </a:lnTo>
                  <a:lnTo>
                    <a:pt x="664" y="96"/>
                  </a:lnTo>
                  <a:lnTo>
                    <a:pt x="744" y="136"/>
                  </a:lnTo>
                  <a:lnTo>
                    <a:pt x="784" y="128"/>
                  </a:lnTo>
                  <a:lnTo>
                    <a:pt x="792" y="104"/>
                  </a:lnTo>
                  <a:lnTo>
                    <a:pt x="784" y="80"/>
                  </a:lnTo>
                  <a:lnTo>
                    <a:pt x="816" y="48"/>
                  </a:lnTo>
                  <a:lnTo>
                    <a:pt x="840" y="40"/>
                  </a:lnTo>
                  <a:lnTo>
                    <a:pt x="872" y="24"/>
                  </a:lnTo>
                  <a:lnTo>
                    <a:pt x="880" y="0"/>
                  </a:lnTo>
                  <a:lnTo>
                    <a:pt x="928" y="8"/>
                  </a:lnTo>
                  <a:lnTo>
                    <a:pt x="928" y="16"/>
                  </a:lnTo>
                  <a:lnTo>
                    <a:pt x="912" y="32"/>
                  </a:lnTo>
                  <a:lnTo>
                    <a:pt x="928" y="48"/>
                  </a:lnTo>
                  <a:lnTo>
                    <a:pt x="936" y="72"/>
                  </a:lnTo>
                  <a:lnTo>
                    <a:pt x="960" y="112"/>
                  </a:lnTo>
                  <a:lnTo>
                    <a:pt x="984" y="120"/>
                  </a:lnTo>
                  <a:lnTo>
                    <a:pt x="1024" y="144"/>
                  </a:lnTo>
                  <a:lnTo>
                    <a:pt x="1024" y="200"/>
                  </a:lnTo>
                  <a:lnTo>
                    <a:pt x="1040" y="248"/>
                  </a:lnTo>
                  <a:lnTo>
                    <a:pt x="1008" y="304"/>
                  </a:lnTo>
                  <a:lnTo>
                    <a:pt x="1016" y="336"/>
                  </a:lnTo>
                  <a:lnTo>
                    <a:pt x="1048" y="360"/>
                  </a:lnTo>
                  <a:lnTo>
                    <a:pt x="1112" y="368"/>
                  </a:lnTo>
                  <a:lnTo>
                    <a:pt x="1160" y="392"/>
                  </a:lnTo>
                  <a:lnTo>
                    <a:pt x="1208" y="440"/>
                  </a:lnTo>
                  <a:lnTo>
                    <a:pt x="1232" y="440"/>
                  </a:lnTo>
                  <a:lnTo>
                    <a:pt x="1232" y="480"/>
                  </a:lnTo>
                  <a:lnTo>
                    <a:pt x="1248" y="520"/>
                  </a:lnTo>
                  <a:lnTo>
                    <a:pt x="1272" y="568"/>
                  </a:lnTo>
                </a:path>
              </a:pathLst>
            </a:custGeom>
            <a:grpFill/>
            <a:ln w="127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6" name="Freeform 37"/>
            <p:cNvSpPr>
              <a:spLocks/>
            </p:cNvSpPr>
            <p:nvPr/>
          </p:nvSpPr>
          <p:spPr bwMode="invGray">
            <a:xfrm>
              <a:off x="6761163" y="4752974"/>
              <a:ext cx="242886" cy="454026"/>
            </a:xfrm>
            <a:custGeom>
              <a:avLst/>
              <a:gdLst/>
              <a:ahLst/>
              <a:cxnLst>
                <a:cxn ang="0">
                  <a:pos x="24" y="232"/>
                </a:cxn>
                <a:cxn ang="0">
                  <a:pos x="32" y="248"/>
                </a:cxn>
                <a:cxn ang="0">
                  <a:pos x="56" y="256"/>
                </a:cxn>
                <a:cxn ang="0">
                  <a:pos x="64" y="224"/>
                </a:cxn>
                <a:cxn ang="0">
                  <a:pos x="104" y="184"/>
                </a:cxn>
                <a:cxn ang="0">
                  <a:pos x="104" y="128"/>
                </a:cxn>
                <a:cxn ang="0">
                  <a:pos x="120" y="96"/>
                </a:cxn>
                <a:cxn ang="0">
                  <a:pos x="128" y="72"/>
                </a:cxn>
                <a:cxn ang="0">
                  <a:pos x="112" y="56"/>
                </a:cxn>
                <a:cxn ang="0">
                  <a:pos x="104" y="0"/>
                </a:cxn>
                <a:cxn ang="0">
                  <a:pos x="64" y="24"/>
                </a:cxn>
                <a:cxn ang="0">
                  <a:pos x="48" y="24"/>
                </a:cxn>
                <a:cxn ang="0">
                  <a:pos x="56" y="40"/>
                </a:cxn>
                <a:cxn ang="0">
                  <a:pos x="24" y="72"/>
                </a:cxn>
                <a:cxn ang="0">
                  <a:pos x="24" y="112"/>
                </a:cxn>
                <a:cxn ang="0">
                  <a:pos x="0" y="136"/>
                </a:cxn>
                <a:cxn ang="0">
                  <a:pos x="8" y="168"/>
                </a:cxn>
                <a:cxn ang="0">
                  <a:pos x="16" y="224"/>
                </a:cxn>
                <a:cxn ang="0">
                  <a:pos x="24" y="232"/>
                </a:cxn>
              </a:cxnLst>
              <a:rect l="0" t="0" r="r" b="b"/>
              <a:pathLst>
                <a:path w="129" h="257">
                  <a:moveTo>
                    <a:pt x="24" y="232"/>
                  </a:moveTo>
                  <a:lnTo>
                    <a:pt x="32" y="248"/>
                  </a:lnTo>
                  <a:lnTo>
                    <a:pt x="56" y="256"/>
                  </a:lnTo>
                  <a:lnTo>
                    <a:pt x="64" y="224"/>
                  </a:lnTo>
                  <a:lnTo>
                    <a:pt x="104" y="184"/>
                  </a:lnTo>
                  <a:lnTo>
                    <a:pt x="104" y="128"/>
                  </a:lnTo>
                  <a:lnTo>
                    <a:pt x="120" y="96"/>
                  </a:lnTo>
                  <a:lnTo>
                    <a:pt x="128" y="72"/>
                  </a:lnTo>
                  <a:lnTo>
                    <a:pt x="112" y="56"/>
                  </a:lnTo>
                  <a:lnTo>
                    <a:pt x="104" y="0"/>
                  </a:lnTo>
                  <a:lnTo>
                    <a:pt x="64" y="24"/>
                  </a:lnTo>
                  <a:lnTo>
                    <a:pt x="48" y="24"/>
                  </a:lnTo>
                  <a:lnTo>
                    <a:pt x="56" y="40"/>
                  </a:lnTo>
                  <a:lnTo>
                    <a:pt x="24" y="72"/>
                  </a:lnTo>
                  <a:lnTo>
                    <a:pt x="24" y="112"/>
                  </a:lnTo>
                  <a:lnTo>
                    <a:pt x="0" y="136"/>
                  </a:lnTo>
                  <a:lnTo>
                    <a:pt x="8" y="168"/>
                  </a:lnTo>
                  <a:lnTo>
                    <a:pt x="16" y="224"/>
                  </a:lnTo>
                  <a:lnTo>
                    <a:pt x="24" y="232"/>
                  </a:lnTo>
                </a:path>
              </a:pathLst>
            </a:custGeom>
            <a:grpFill/>
            <a:ln w="25400" cap="rnd" cmpd="sng">
              <a:solidFill>
                <a:schemeClr val="bg1"/>
              </a:solidFill>
              <a:prstDash val="solid"/>
              <a:round/>
              <a:headEnd/>
              <a:tailEnd/>
            </a:ln>
            <a:effectLst/>
          </p:spPr>
          <p:txBody>
            <a:bodyPr/>
            <a:lstStyle/>
            <a:p>
              <a:pPr defTabSz="685800"/>
              <a:endParaRPr lang="zh-CN" altLang="en-US" sz="1350">
                <a:solidFill>
                  <a:prstClr val="black"/>
                </a:solidFill>
                <a:latin typeface="Century Gothic"/>
                <a:ea typeface="微软雅黑"/>
              </a:endParaRPr>
            </a:p>
          </p:txBody>
        </p:sp>
      </p:grpSp>
      <p:sp>
        <p:nvSpPr>
          <p:cNvPr id="37" name="矩形 36"/>
          <p:cNvSpPr/>
          <p:nvPr/>
        </p:nvSpPr>
        <p:spPr>
          <a:xfrm>
            <a:off x="533607" y="625237"/>
            <a:ext cx="3029453" cy="5524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ADD YOUR TITLE HERE</a:t>
            </a:r>
            <a:endParaRPr lang="zh-CN" altLang="en-US" sz="2400" b="1" dirty="0"/>
          </a:p>
        </p:txBody>
      </p:sp>
      <p:sp>
        <p:nvSpPr>
          <p:cNvPr id="38" name="矩形 37"/>
          <p:cNvSpPr/>
          <p:nvPr/>
        </p:nvSpPr>
        <p:spPr>
          <a:xfrm>
            <a:off x="533608" y="1353307"/>
            <a:ext cx="1563508" cy="55245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/>
              <a:t>ADD TITLE</a:t>
            </a:r>
            <a:endParaRPr lang="zh-CN" altLang="en-US" sz="2400" b="1" dirty="0"/>
          </a:p>
        </p:txBody>
      </p:sp>
      <p:sp>
        <p:nvSpPr>
          <p:cNvPr id="40" name="Freeform 19"/>
          <p:cNvSpPr>
            <a:spLocks/>
          </p:cNvSpPr>
          <p:nvPr/>
        </p:nvSpPr>
        <p:spPr bwMode="gray">
          <a:xfrm>
            <a:off x="5983883" y="894667"/>
            <a:ext cx="1157401" cy="812281"/>
          </a:xfrm>
          <a:custGeom>
            <a:avLst/>
            <a:gdLst/>
            <a:ahLst/>
            <a:cxnLst>
              <a:cxn ang="0">
                <a:pos x="496" y="96"/>
              </a:cxn>
              <a:cxn ang="0">
                <a:pos x="424" y="40"/>
              </a:cxn>
              <a:cxn ang="0">
                <a:pos x="408" y="56"/>
              </a:cxn>
              <a:cxn ang="0">
                <a:pos x="376" y="40"/>
              </a:cxn>
              <a:cxn ang="0">
                <a:pos x="312" y="56"/>
              </a:cxn>
              <a:cxn ang="0">
                <a:pos x="312" y="0"/>
              </a:cxn>
              <a:cxn ang="0">
                <a:pos x="280" y="0"/>
              </a:cxn>
              <a:cxn ang="0">
                <a:pos x="216" y="8"/>
              </a:cxn>
              <a:cxn ang="0">
                <a:pos x="208" y="40"/>
              </a:cxn>
              <a:cxn ang="0">
                <a:pos x="168" y="24"/>
              </a:cxn>
              <a:cxn ang="0">
                <a:pos x="144" y="48"/>
              </a:cxn>
              <a:cxn ang="0">
                <a:pos x="152" y="88"/>
              </a:cxn>
              <a:cxn ang="0">
                <a:pos x="144" y="112"/>
              </a:cxn>
              <a:cxn ang="0">
                <a:pos x="112" y="168"/>
              </a:cxn>
              <a:cxn ang="0">
                <a:pos x="72" y="224"/>
              </a:cxn>
              <a:cxn ang="0">
                <a:pos x="32" y="272"/>
              </a:cxn>
              <a:cxn ang="0">
                <a:pos x="0" y="296"/>
              </a:cxn>
              <a:cxn ang="0">
                <a:pos x="8" y="312"/>
              </a:cxn>
              <a:cxn ang="0">
                <a:pos x="16" y="360"/>
              </a:cxn>
              <a:cxn ang="0">
                <a:pos x="56" y="384"/>
              </a:cxn>
              <a:cxn ang="0">
                <a:pos x="40" y="344"/>
              </a:cxn>
              <a:cxn ang="0">
                <a:pos x="80" y="304"/>
              </a:cxn>
              <a:cxn ang="0">
                <a:pos x="152" y="280"/>
              </a:cxn>
              <a:cxn ang="0">
                <a:pos x="192" y="296"/>
              </a:cxn>
              <a:cxn ang="0">
                <a:pos x="240" y="248"/>
              </a:cxn>
              <a:cxn ang="0">
                <a:pos x="264" y="240"/>
              </a:cxn>
              <a:cxn ang="0">
                <a:pos x="264" y="216"/>
              </a:cxn>
              <a:cxn ang="0">
                <a:pos x="280" y="208"/>
              </a:cxn>
              <a:cxn ang="0">
                <a:pos x="336" y="232"/>
              </a:cxn>
              <a:cxn ang="0">
                <a:pos x="336" y="200"/>
              </a:cxn>
              <a:cxn ang="0">
                <a:pos x="376" y="192"/>
              </a:cxn>
              <a:cxn ang="0">
                <a:pos x="392" y="200"/>
              </a:cxn>
              <a:cxn ang="0">
                <a:pos x="400" y="184"/>
              </a:cxn>
              <a:cxn ang="0">
                <a:pos x="448" y="176"/>
              </a:cxn>
              <a:cxn ang="0">
                <a:pos x="480" y="136"/>
              </a:cxn>
            </a:cxnLst>
            <a:rect l="0" t="0" r="r" b="b"/>
            <a:pathLst>
              <a:path w="505" h="385">
                <a:moveTo>
                  <a:pt x="504" y="128"/>
                </a:moveTo>
                <a:lnTo>
                  <a:pt x="496" y="96"/>
                </a:lnTo>
                <a:lnTo>
                  <a:pt x="472" y="40"/>
                </a:lnTo>
                <a:lnTo>
                  <a:pt x="424" y="40"/>
                </a:lnTo>
                <a:lnTo>
                  <a:pt x="416" y="32"/>
                </a:lnTo>
                <a:lnTo>
                  <a:pt x="408" y="56"/>
                </a:lnTo>
                <a:lnTo>
                  <a:pt x="392" y="56"/>
                </a:lnTo>
                <a:lnTo>
                  <a:pt x="376" y="40"/>
                </a:lnTo>
                <a:lnTo>
                  <a:pt x="320" y="64"/>
                </a:lnTo>
                <a:lnTo>
                  <a:pt x="312" y="56"/>
                </a:lnTo>
                <a:lnTo>
                  <a:pt x="336" y="8"/>
                </a:lnTo>
                <a:lnTo>
                  <a:pt x="312" y="0"/>
                </a:lnTo>
                <a:lnTo>
                  <a:pt x="296" y="16"/>
                </a:lnTo>
                <a:lnTo>
                  <a:pt x="280" y="0"/>
                </a:lnTo>
                <a:lnTo>
                  <a:pt x="272" y="8"/>
                </a:lnTo>
                <a:lnTo>
                  <a:pt x="216" y="8"/>
                </a:lnTo>
                <a:lnTo>
                  <a:pt x="224" y="40"/>
                </a:lnTo>
                <a:lnTo>
                  <a:pt x="208" y="40"/>
                </a:lnTo>
                <a:lnTo>
                  <a:pt x="176" y="16"/>
                </a:lnTo>
                <a:lnTo>
                  <a:pt x="168" y="24"/>
                </a:lnTo>
                <a:lnTo>
                  <a:pt x="168" y="48"/>
                </a:lnTo>
                <a:lnTo>
                  <a:pt x="144" y="48"/>
                </a:lnTo>
                <a:lnTo>
                  <a:pt x="144" y="72"/>
                </a:lnTo>
                <a:lnTo>
                  <a:pt x="152" y="88"/>
                </a:lnTo>
                <a:lnTo>
                  <a:pt x="144" y="96"/>
                </a:lnTo>
                <a:lnTo>
                  <a:pt x="144" y="112"/>
                </a:lnTo>
                <a:lnTo>
                  <a:pt x="112" y="144"/>
                </a:lnTo>
                <a:lnTo>
                  <a:pt x="112" y="168"/>
                </a:lnTo>
                <a:lnTo>
                  <a:pt x="104" y="200"/>
                </a:lnTo>
                <a:lnTo>
                  <a:pt x="72" y="224"/>
                </a:lnTo>
                <a:lnTo>
                  <a:pt x="48" y="256"/>
                </a:lnTo>
                <a:lnTo>
                  <a:pt x="32" y="272"/>
                </a:lnTo>
                <a:lnTo>
                  <a:pt x="8" y="280"/>
                </a:lnTo>
                <a:lnTo>
                  <a:pt x="0" y="296"/>
                </a:lnTo>
                <a:lnTo>
                  <a:pt x="16" y="304"/>
                </a:lnTo>
                <a:lnTo>
                  <a:pt x="8" y="312"/>
                </a:lnTo>
                <a:lnTo>
                  <a:pt x="8" y="352"/>
                </a:lnTo>
                <a:lnTo>
                  <a:pt x="16" y="360"/>
                </a:lnTo>
                <a:lnTo>
                  <a:pt x="16" y="384"/>
                </a:lnTo>
                <a:lnTo>
                  <a:pt x="56" y="384"/>
                </a:lnTo>
                <a:lnTo>
                  <a:pt x="56" y="360"/>
                </a:lnTo>
                <a:lnTo>
                  <a:pt x="40" y="344"/>
                </a:lnTo>
                <a:lnTo>
                  <a:pt x="48" y="312"/>
                </a:lnTo>
                <a:lnTo>
                  <a:pt x="80" y="304"/>
                </a:lnTo>
                <a:lnTo>
                  <a:pt x="104" y="304"/>
                </a:lnTo>
                <a:lnTo>
                  <a:pt x="152" y="280"/>
                </a:lnTo>
                <a:lnTo>
                  <a:pt x="184" y="280"/>
                </a:lnTo>
                <a:lnTo>
                  <a:pt x="192" y="296"/>
                </a:lnTo>
                <a:lnTo>
                  <a:pt x="208" y="264"/>
                </a:lnTo>
                <a:lnTo>
                  <a:pt x="240" y="248"/>
                </a:lnTo>
                <a:lnTo>
                  <a:pt x="248" y="224"/>
                </a:lnTo>
                <a:lnTo>
                  <a:pt x="264" y="240"/>
                </a:lnTo>
                <a:lnTo>
                  <a:pt x="272" y="240"/>
                </a:lnTo>
                <a:lnTo>
                  <a:pt x="264" y="216"/>
                </a:lnTo>
                <a:lnTo>
                  <a:pt x="264" y="184"/>
                </a:lnTo>
                <a:lnTo>
                  <a:pt x="280" y="208"/>
                </a:lnTo>
                <a:lnTo>
                  <a:pt x="288" y="232"/>
                </a:lnTo>
                <a:lnTo>
                  <a:pt x="336" y="232"/>
                </a:lnTo>
                <a:lnTo>
                  <a:pt x="320" y="216"/>
                </a:lnTo>
                <a:lnTo>
                  <a:pt x="336" y="200"/>
                </a:lnTo>
                <a:lnTo>
                  <a:pt x="360" y="208"/>
                </a:lnTo>
                <a:lnTo>
                  <a:pt x="376" y="192"/>
                </a:lnTo>
                <a:lnTo>
                  <a:pt x="392" y="192"/>
                </a:lnTo>
                <a:lnTo>
                  <a:pt x="392" y="200"/>
                </a:lnTo>
                <a:lnTo>
                  <a:pt x="400" y="200"/>
                </a:lnTo>
                <a:lnTo>
                  <a:pt x="400" y="184"/>
                </a:lnTo>
                <a:lnTo>
                  <a:pt x="424" y="192"/>
                </a:lnTo>
                <a:lnTo>
                  <a:pt x="448" y="176"/>
                </a:lnTo>
                <a:lnTo>
                  <a:pt x="472" y="168"/>
                </a:lnTo>
                <a:lnTo>
                  <a:pt x="480" y="136"/>
                </a:lnTo>
                <a:lnTo>
                  <a:pt x="504" y="128"/>
                </a:lnTo>
              </a:path>
            </a:pathLst>
          </a:custGeom>
          <a:solidFill>
            <a:schemeClr val="bg1"/>
          </a:solidFill>
          <a:ln w="12700" cap="rnd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685800"/>
            <a:endParaRPr lang="zh-CN" altLang="en-US" sz="135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6216553" y="1522282"/>
            <a:ext cx="2532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广东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GUANGDONG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3" name="直接连接符 42"/>
          <p:cNvCxnSpPr/>
          <p:nvPr/>
        </p:nvCxnSpPr>
        <p:spPr>
          <a:xfrm>
            <a:off x="7266111" y="1208235"/>
            <a:ext cx="1266470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矩形 44"/>
          <p:cNvSpPr/>
          <p:nvPr/>
        </p:nvSpPr>
        <p:spPr>
          <a:xfrm>
            <a:off x="8657408" y="932134"/>
            <a:ext cx="257796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8657408" y="395763"/>
            <a:ext cx="1196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FFC000"/>
                </a:solidFill>
              </a:rPr>
              <a:t>67%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7136360" y="3350674"/>
            <a:ext cx="25329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福建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FUJIAN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8024173" y="3036627"/>
            <a:ext cx="1266470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矩形 49"/>
          <p:cNvSpPr/>
          <p:nvPr/>
        </p:nvSpPr>
        <p:spPr>
          <a:xfrm>
            <a:off x="9362438" y="2760526"/>
            <a:ext cx="2577965" cy="55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9362438" y="2224155"/>
            <a:ext cx="1196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FFC000"/>
                </a:solidFill>
              </a:rPr>
              <a:t>53%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  <p:sp>
        <p:nvSpPr>
          <p:cNvPr id="55" name="Freeform 18"/>
          <p:cNvSpPr>
            <a:spLocks/>
          </p:cNvSpPr>
          <p:nvPr/>
        </p:nvSpPr>
        <p:spPr bwMode="gray">
          <a:xfrm>
            <a:off x="7261026" y="2556941"/>
            <a:ext cx="606108" cy="755787"/>
          </a:xfrm>
          <a:custGeom>
            <a:avLst/>
            <a:gdLst/>
            <a:ahLst/>
            <a:cxnLst>
              <a:cxn ang="0">
                <a:pos x="272" y="56"/>
              </a:cxn>
              <a:cxn ang="0">
                <a:pos x="272" y="48"/>
              </a:cxn>
              <a:cxn ang="0">
                <a:pos x="256" y="48"/>
              </a:cxn>
              <a:cxn ang="0">
                <a:pos x="256" y="56"/>
              </a:cxn>
              <a:cxn ang="0">
                <a:pos x="240" y="56"/>
              </a:cxn>
              <a:cxn ang="0">
                <a:pos x="232" y="56"/>
              </a:cxn>
              <a:cxn ang="0">
                <a:pos x="232" y="32"/>
              </a:cxn>
              <a:cxn ang="0">
                <a:pos x="224" y="32"/>
              </a:cxn>
              <a:cxn ang="0">
                <a:pos x="208" y="56"/>
              </a:cxn>
              <a:cxn ang="0">
                <a:pos x="184" y="56"/>
              </a:cxn>
              <a:cxn ang="0">
                <a:pos x="176" y="32"/>
              </a:cxn>
              <a:cxn ang="0">
                <a:pos x="168" y="16"/>
              </a:cxn>
              <a:cxn ang="0">
                <a:pos x="160" y="0"/>
              </a:cxn>
              <a:cxn ang="0">
                <a:pos x="144" y="0"/>
              </a:cxn>
              <a:cxn ang="0">
                <a:pos x="144" y="8"/>
              </a:cxn>
              <a:cxn ang="0">
                <a:pos x="112" y="16"/>
              </a:cxn>
              <a:cxn ang="0">
                <a:pos x="112" y="32"/>
              </a:cxn>
              <a:cxn ang="0">
                <a:pos x="80" y="32"/>
              </a:cxn>
              <a:cxn ang="0">
                <a:pos x="64" y="48"/>
              </a:cxn>
              <a:cxn ang="0">
                <a:pos x="64" y="72"/>
              </a:cxn>
              <a:cxn ang="0">
                <a:pos x="72" y="88"/>
              </a:cxn>
              <a:cxn ang="0">
                <a:pos x="48" y="112"/>
              </a:cxn>
              <a:cxn ang="0">
                <a:pos x="40" y="112"/>
              </a:cxn>
              <a:cxn ang="0">
                <a:pos x="32" y="144"/>
              </a:cxn>
              <a:cxn ang="0">
                <a:pos x="32" y="160"/>
              </a:cxn>
              <a:cxn ang="0">
                <a:pos x="32" y="176"/>
              </a:cxn>
              <a:cxn ang="0">
                <a:pos x="16" y="200"/>
              </a:cxn>
              <a:cxn ang="0">
                <a:pos x="8" y="216"/>
              </a:cxn>
              <a:cxn ang="0">
                <a:pos x="0" y="256"/>
              </a:cxn>
              <a:cxn ang="0">
                <a:pos x="8" y="272"/>
              </a:cxn>
              <a:cxn ang="0">
                <a:pos x="56" y="272"/>
              </a:cxn>
              <a:cxn ang="0">
                <a:pos x="80" y="328"/>
              </a:cxn>
              <a:cxn ang="0">
                <a:pos x="88" y="368"/>
              </a:cxn>
              <a:cxn ang="0">
                <a:pos x="112" y="328"/>
              </a:cxn>
              <a:cxn ang="0">
                <a:pos x="120" y="336"/>
              </a:cxn>
              <a:cxn ang="0">
                <a:pos x="152" y="304"/>
              </a:cxn>
              <a:cxn ang="0">
                <a:pos x="152" y="280"/>
              </a:cxn>
              <a:cxn ang="0">
                <a:pos x="184" y="272"/>
              </a:cxn>
              <a:cxn ang="0">
                <a:pos x="200" y="232"/>
              </a:cxn>
              <a:cxn ang="0">
                <a:pos x="216" y="224"/>
              </a:cxn>
              <a:cxn ang="0">
                <a:pos x="216" y="200"/>
              </a:cxn>
              <a:cxn ang="0">
                <a:pos x="240" y="200"/>
              </a:cxn>
              <a:cxn ang="0">
                <a:pos x="248" y="160"/>
              </a:cxn>
              <a:cxn ang="0">
                <a:pos x="240" y="128"/>
              </a:cxn>
              <a:cxn ang="0">
                <a:pos x="248" y="120"/>
              </a:cxn>
              <a:cxn ang="0">
                <a:pos x="232" y="104"/>
              </a:cxn>
              <a:cxn ang="0">
                <a:pos x="248" y="96"/>
              </a:cxn>
              <a:cxn ang="0">
                <a:pos x="256" y="104"/>
              </a:cxn>
              <a:cxn ang="0">
                <a:pos x="272" y="80"/>
              </a:cxn>
              <a:cxn ang="0">
                <a:pos x="272" y="56"/>
              </a:cxn>
            </a:cxnLst>
            <a:rect l="0" t="0" r="r" b="b"/>
            <a:pathLst>
              <a:path w="273" h="369">
                <a:moveTo>
                  <a:pt x="272" y="56"/>
                </a:moveTo>
                <a:lnTo>
                  <a:pt x="272" y="48"/>
                </a:lnTo>
                <a:lnTo>
                  <a:pt x="256" y="48"/>
                </a:lnTo>
                <a:lnTo>
                  <a:pt x="256" y="56"/>
                </a:lnTo>
                <a:lnTo>
                  <a:pt x="240" y="56"/>
                </a:lnTo>
                <a:lnTo>
                  <a:pt x="232" y="56"/>
                </a:lnTo>
                <a:lnTo>
                  <a:pt x="232" y="32"/>
                </a:lnTo>
                <a:lnTo>
                  <a:pt x="224" y="32"/>
                </a:lnTo>
                <a:lnTo>
                  <a:pt x="208" y="56"/>
                </a:lnTo>
                <a:lnTo>
                  <a:pt x="184" y="56"/>
                </a:lnTo>
                <a:lnTo>
                  <a:pt x="176" y="32"/>
                </a:lnTo>
                <a:lnTo>
                  <a:pt x="168" y="16"/>
                </a:lnTo>
                <a:lnTo>
                  <a:pt x="160" y="0"/>
                </a:lnTo>
                <a:lnTo>
                  <a:pt x="144" y="0"/>
                </a:lnTo>
                <a:lnTo>
                  <a:pt x="144" y="8"/>
                </a:lnTo>
                <a:lnTo>
                  <a:pt x="112" y="16"/>
                </a:lnTo>
                <a:lnTo>
                  <a:pt x="112" y="32"/>
                </a:lnTo>
                <a:lnTo>
                  <a:pt x="80" y="32"/>
                </a:lnTo>
                <a:lnTo>
                  <a:pt x="64" y="48"/>
                </a:lnTo>
                <a:lnTo>
                  <a:pt x="64" y="72"/>
                </a:lnTo>
                <a:lnTo>
                  <a:pt x="72" y="88"/>
                </a:lnTo>
                <a:lnTo>
                  <a:pt x="48" y="112"/>
                </a:lnTo>
                <a:lnTo>
                  <a:pt x="40" y="112"/>
                </a:lnTo>
                <a:lnTo>
                  <a:pt x="32" y="144"/>
                </a:lnTo>
                <a:lnTo>
                  <a:pt x="32" y="160"/>
                </a:lnTo>
                <a:lnTo>
                  <a:pt x="32" y="176"/>
                </a:lnTo>
                <a:lnTo>
                  <a:pt x="16" y="200"/>
                </a:lnTo>
                <a:lnTo>
                  <a:pt x="8" y="216"/>
                </a:lnTo>
                <a:lnTo>
                  <a:pt x="0" y="256"/>
                </a:lnTo>
                <a:lnTo>
                  <a:pt x="8" y="272"/>
                </a:lnTo>
                <a:lnTo>
                  <a:pt x="56" y="272"/>
                </a:lnTo>
                <a:lnTo>
                  <a:pt x="80" y="328"/>
                </a:lnTo>
                <a:lnTo>
                  <a:pt x="88" y="368"/>
                </a:lnTo>
                <a:lnTo>
                  <a:pt x="112" y="328"/>
                </a:lnTo>
                <a:lnTo>
                  <a:pt x="120" y="336"/>
                </a:lnTo>
                <a:lnTo>
                  <a:pt x="152" y="304"/>
                </a:lnTo>
                <a:lnTo>
                  <a:pt x="152" y="280"/>
                </a:lnTo>
                <a:lnTo>
                  <a:pt x="184" y="272"/>
                </a:lnTo>
                <a:lnTo>
                  <a:pt x="200" y="232"/>
                </a:lnTo>
                <a:lnTo>
                  <a:pt x="216" y="224"/>
                </a:lnTo>
                <a:lnTo>
                  <a:pt x="216" y="200"/>
                </a:lnTo>
                <a:lnTo>
                  <a:pt x="240" y="200"/>
                </a:lnTo>
                <a:lnTo>
                  <a:pt x="248" y="160"/>
                </a:lnTo>
                <a:lnTo>
                  <a:pt x="240" y="128"/>
                </a:lnTo>
                <a:lnTo>
                  <a:pt x="248" y="120"/>
                </a:lnTo>
                <a:lnTo>
                  <a:pt x="232" y="104"/>
                </a:lnTo>
                <a:lnTo>
                  <a:pt x="248" y="96"/>
                </a:lnTo>
                <a:lnTo>
                  <a:pt x="256" y="104"/>
                </a:lnTo>
                <a:lnTo>
                  <a:pt x="272" y="80"/>
                </a:lnTo>
                <a:lnTo>
                  <a:pt x="272" y="56"/>
                </a:lnTo>
              </a:path>
            </a:pathLst>
          </a:custGeom>
          <a:solidFill>
            <a:schemeClr val="bg1"/>
          </a:solidFill>
          <a:ln w="12700" cap="rnd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685800"/>
            <a:endParaRPr lang="zh-CN" altLang="en-US" sz="135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8067521" y="5193723"/>
            <a:ext cx="25329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黑龙江 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HEILONGJIANG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8909134" y="4881385"/>
            <a:ext cx="1149266" cy="0"/>
          </a:xfrm>
          <a:prstGeom prst="line">
            <a:avLst/>
          </a:prstGeom>
          <a:ln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矩形 57"/>
          <p:cNvSpPr/>
          <p:nvPr/>
        </p:nvSpPr>
        <p:spPr>
          <a:xfrm>
            <a:off x="10141199" y="4603575"/>
            <a:ext cx="1837115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85783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ntury Gothic"/>
                <a:ea typeface="微软雅黑" panose="020B0503020204020204" pitchFamily="34" charset="-122"/>
              </a:rPr>
              <a:t>顶部“开始”面板中可以对字体、字号、颜色、行距等进行修改。</a:t>
            </a:r>
            <a:endParaRPr kumimoji="0" lang="zh-CN" altLang="en-US" sz="12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10141199" y="4067204"/>
            <a:ext cx="11968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 smtClean="0">
                <a:solidFill>
                  <a:srgbClr val="FFC000"/>
                </a:solidFill>
              </a:rPr>
              <a:t>48%</a:t>
            </a:r>
            <a:endParaRPr lang="zh-CN" altLang="en-US" sz="3600" b="1" dirty="0">
              <a:solidFill>
                <a:srgbClr val="FFC000"/>
              </a:solidFill>
            </a:endParaRPr>
          </a:p>
        </p:txBody>
      </p:sp>
      <p:sp>
        <p:nvSpPr>
          <p:cNvPr id="61" name="Freeform 7"/>
          <p:cNvSpPr>
            <a:spLocks/>
          </p:cNvSpPr>
          <p:nvPr/>
        </p:nvSpPr>
        <p:spPr bwMode="invGray">
          <a:xfrm>
            <a:off x="7810266" y="4243533"/>
            <a:ext cx="939227" cy="857073"/>
          </a:xfrm>
          <a:custGeom>
            <a:avLst/>
            <a:gdLst/>
            <a:ahLst/>
            <a:cxnLst>
              <a:cxn ang="0">
                <a:pos x="16" y="64"/>
              </a:cxn>
              <a:cxn ang="0">
                <a:pos x="32" y="104"/>
              </a:cxn>
              <a:cxn ang="0">
                <a:pos x="72" y="104"/>
              </a:cxn>
              <a:cxn ang="0">
                <a:pos x="104" y="176"/>
              </a:cxn>
              <a:cxn ang="0">
                <a:pos x="160" y="160"/>
              </a:cxn>
              <a:cxn ang="0">
                <a:pos x="232" y="168"/>
              </a:cxn>
              <a:cxn ang="0">
                <a:pos x="216" y="312"/>
              </a:cxn>
              <a:cxn ang="0">
                <a:pos x="192" y="392"/>
              </a:cxn>
              <a:cxn ang="0">
                <a:pos x="104" y="464"/>
              </a:cxn>
              <a:cxn ang="0">
                <a:pos x="152" y="488"/>
              </a:cxn>
              <a:cxn ang="0">
                <a:pos x="136" y="520"/>
              </a:cxn>
              <a:cxn ang="0">
                <a:pos x="176" y="544"/>
              </a:cxn>
              <a:cxn ang="0">
                <a:pos x="192" y="576"/>
              </a:cxn>
              <a:cxn ang="0">
                <a:pos x="288" y="584"/>
              </a:cxn>
              <a:cxn ang="0">
                <a:pos x="320" y="592"/>
              </a:cxn>
              <a:cxn ang="0">
                <a:pos x="384" y="640"/>
              </a:cxn>
              <a:cxn ang="0">
                <a:pos x="424" y="664"/>
              </a:cxn>
              <a:cxn ang="0">
                <a:pos x="432" y="624"/>
              </a:cxn>
              <a:cxn ang="0">
                <a:pos x="480" y="696"/>
              </a:cxn>
              <a:cxn ang="0">
                <a:pos x="496" y="680"/>
              </a:cxn>
              <a:cxn ang="0">
                <a:pos x="552" y="680"/>
              </a:cxn>
              <a:cxn ang="0">
                <a:pos x="592" y="632"/>
              </a:cxn>
              <a:cxn ang="0">
                <a:pos x="600" y="528"/>
              </a:cxn>
              <a:cxn ang="0">
                <a:pos x="664" y="536"/>
              </a:cxn>
              <a:cxn ang="0">
                <a:pos x="680" y="344"/>
              </a:cxn>
              <a:cxn ang="0">
                <a:pos x="696" y="296"/>
              </a:cxn>
              <a:cxn ang="0">
                <a:pos x="704" y="256"/>
              </a:cxn>
              <a:cxn ang="0">
                <a:pos x="608" y="320"/>
              </a:cxn>
              <a:cxn ang="0">
                <a:pos x="560" y="360"/>
              </a:cxn>
              <a:cxn ang="0">
                <a:pos x="488" y="304"/>
              </a:cxn>
              <a:cxn ang="0">
                <a:pos x="440" y="280"/>
              </a:cxn>
              <a:cxn ang="0">
                <a:pos x="376" y="256"/>
              </a:cxn>
              <a:cxn ang="0">
                <a:pos x="360" y="240"/>
              </a:cxn>
              <a:cxn ang="0">
                <a:pos x="336" y="248"/>
              </a:cxn>
              <a:cxn ang="0">
                <a:pos x="264" y="128"/>
              </a:cxn>
              <a:cxn ang="0">
                <a:pos x="248" y="88"/>
              </a:cxn>
              <a:cxn ang="0">
                <a:pos x="144" y="24"/>
              </a:cxn>
              <a:cxn ang="0">
                <a:pos x="16" y="16"/>
              </a:cxn>
            </a:cxnLst>
            <a:rect l="0" t="0" r="r" b="b"/>
            <a:pathLst>
              <a:path w="705" h="697">
                <a:moveTo>
                  <a:pt x="8" y="32"/>
                </a:moveTo>
                <a:lnTo>
                  <a:pt x="16" y="64"/>
                </a:lnTo>
                <a:lnTo>
                  <a:pt x="0" y="96"/>
                </a:lnTo>
                <a:lnTo>
                  <a:pt x="32" y="104"/>
                </a:lnTo>
                <a:lnTo>
                  <a:pt x="48" y="88"/>
                </a:lnTo>
                <a:lnTo>
                  <a:pt x="72" y="104"/>
                </a:lnTo>
                <a:lnTo>
                  <a:pt x="88" y="152"/>
                </a:lnTo>
                <a:lnTo>
                  <a:pt x="104" y="176"/>
                </a:lnTo>
                <a:lnTo>
                  <a:pt x="144" y="160"/>
                </a:lnTo>
                <a:lnTo>
                  <a:pt x="160" y="160"/>
                </a:lnTo>
                <a:lnTo>
                  <a:pt x="192" y="128"/>
                </a:lnTo>
                <a:lnTo>
                  <a:pt x="232" y="168"/>
                </a:lnTo>
                <a:lnTo>
                  <a:pt x="208" y="248"/>
                </a:lnTo>
                <a:lnTo>
                  <a:pt x="216" y="312"/>
                </a:lnTo>
                <a:lnTo>
                  <a:pt x="192" y="336"/>
                </a:lnTo>
                <a:lnTo>
                  <a:pt x="192" y="392"/>
                </a:lnTo>
                <a:lnTo>
                  <a:pt x="176" y="368"/>
                </a:lnTo>
                <a:lnTo>
                  <a:pt x="104" y="464"/>
                </a:lnTo>
                <a:lnTo>
                  <a:pt x="128" y="504"/>
                </a:lnTo>
                <a:lnTo>
                  <a:pt x="152" y="488"/>
                </a:lnTo>
                <a:lnTo>
                  <a:pt x="160" y="504"/>
                </a:lnTo>
                <a:lnTo>
                  <a:pt x="136" y="520"/>
                </a:lnTo>
                <a:lnTo>
                  <a:pt x="136" y="544"/>
                </a:lnTo>
                <a:lnTo>
                  <a:pt x="176" y="544"/>
                </a:lnTo>
                <a:lnTo>
                  <a:pt x="192" y="536"/>
                </a:lnTo>
                <a:lnTo>
                  <a:pt x="192" y="576"/>
                </a:lnTo>
                <a:lnTo>
                  <a:pt x="232" y="600"/>
                </a:lnTo>
                <a:lnTo>
                  <a:pt x="288" y="584"/>
                </a:lnTo>
                <a:lnTo>
                  <a:pt x="288" y="608"/>
                </a:lnTo>
                <a:lnTo>
                  <a:pt x="320" y="592"/>
                </a:lnTo>
                <a:lnTo>
                  <a:pt x="368" y="640"/>
                </a:lnTo>
                <a:lnTo>
                  <a:pt x="384" y="640"/>
                </a:lnTo>
                <a:lnTo>
                  <a:pt x="400" y="672"/>
                </a:lnTo>
                <a:lnTo>
                  <a:pt x="424" y="664"/>
                </a:lnTo>
                <a:lnTo>
                  <a:pt x="424" y="632"/>
                </a:lnTo>
                <a:lnTo>
                  <a:pt x="432" y="624"/>
                </a:lnTo>
                <a:lnTo>
                  <a:pt x="432" y="664"/>
                </a:lnTo>
                <a:lnTo>
                  <a:pt x="480" y="696"/>
                </a:lnTo>
                <a:lnTo>
                  <a:pt x="488" y="672"/>
                </a:lnTo>
                <a:lnTo>
                  <a:pt x="496" y="680"/>
                </a:lnTo>
                <a:lnTo>
                  <a:pt x="528" y="648"/>
                </a:lnTo>
                <a:lnTo>
                  <a:pt x="552" y="680"/>
                </a:lnTo>
                <a:lnTo>
                  <a:pt x="600" y="680"/>
                </a:lnTo>
                <a:lnTo>
                  <a:pt x="592" y="632"/>
                </a:lnTo>
                <a:lnTo>
                  <a:pt x="568" y="576"/>
                </a:lnTo>
                <a:lnTo>
                  <a:pt x="600" y="528"/>
                </a:lnTo>
                <a:lnTo>
                  <a:pt x="632" y="520"/>
                </a:lnTo>
                <a:lnTo>
                  <a:pt x="664" y="536"/>
                </a:lnTo>
                <a:lnTo>
                  <a:pt x="688" y="424"/>
                </a:lnTo>
                <a:lnTo>
                  <a:pt x="680" y="344"/>
                </a:lnTo>
                <a:lnTo>
                  <a:pt x="696" y="328"/>
                </a:lnTo>
                <a:lnTo>
                  <a:pt x="696" y="296"/>
                </a:lnTo>
                <a:lnTo>
                  <a:pt x="680" y="288"/>
                </a:lnTo>
                <a:lnTo>
                  <a:pt x="704" y="256"/>
                </a:lnTo>
                <a:lnTo>
                  <a:pt x="680" y="256"/>
                </a:lnTo>
                <a:lnTo>
                  <a:pt x="608" y="320"/>
                </a:lnTo>
                <a:lnTo>
                  <a:pt x="608" y="336"/>
                </a:lnTo>
                <a:lnTo>
                  <a:pt x="560" y="360"/>
                </a:lnTo>
                <a:lnTo>
                  <a:pt x="520" y="360"/>
                </a:lnTo>
                <a:lnTo>
                  <a:pt x="488" y="304"/>
                </a:lnTo>
                <a:lnTo>
                  <a:pt x="488" y="280"/>
                </a:lnTo>
                <a:lnTo>
                  <a:pt x="440" y="280"/>
                </a:lnTo>
                <a:lnTo>
                  <a:pt x="416" y="256"/>
                </a:lnTo>
                <a:lnTo>
                  <a:pt x="376" y="256"/>
                </a:lnTo>
                <a:lnTo>
                  <a:pt x="376" y="240"/>
                </a:lnTo>
                <a:lnTo>
                  <a:pt x="360" y="240"/>
                </a:lnTo>
                <a:lnTo>
                  <a:pt x="360" y="256"/>
                </a:lnTo>
                <a:lnTo>
                  <a:pt x="336" y="248"/>
                </a:lnTo>
                <a:lnTo>
                  <a:pt x="296" y="176"/>
                </a:lnTo>
                <a:lnTo>
                  <a:pt x="264" y="128"/>
                </a:lnTo>
                <a:lnTo>
                  <a:pt x="248" y="104"/>
                </a:lnTo>
                <a:lnTo>
                  <a:pt x="248" y="88"/>
                </a:lnTo>
                <a:lnTo>
                  <a:pt x="200" y="24"/>
                </a:lnTo>
                <a:lnTo>
                  <a:pt x="144" y="24"/>
                </a:lnTo>
                <a:lnTo>
                  <a:pt x="104" y="0"/>
                </a:lnTo>
                <a:lnTo>
                  <a:pt x="16" y="16"/>
                </a:lnTo>
                <a:lnTo>
                  <a:pt x="8" y="32"/>
                </a:lnTo>
              </a:path>
            </a:pathLst>
          </a:custGeom>
          <a:solidFill>
            <a:schemeClr val="bg1"/>
          </a:solidFill>
          <a:ln w="12700" cap="rnd" cmpd="sng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defTabSz="685800"/>
            <a:endParaRPr lang="zh-CN" altLang="en-US" sz="1350">
              <a:solidFill>
                <a:prstClr val="black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1884052063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自定义 2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546A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像素">
    <a:dk1>
      <a:srgbClr val="103154"/>
    </a:dk1>
    <a:lt1>
      <a:srgbClr val="FFFFFF"/>
    </a:lt1>
    <a:dk2>
      <a:srgbClr val="00BFC3"/>
    </a:dk2>
    <a:lt2>
      <a:srgbClr val="0096FF"/>
    </a:lt2>
    <a:accent1>
      <a:srgbClr val="FF7F01"/>
    </a:accent1>
    <a:accent2>
      <a:srgbClr val="F1B015"/>
    </a:accent2>
    <a:accent3>
      <a:srgbClr val="FBEC85"/>
    </a:accent3>
    <a:accent4>
      <a:srgbClr val="D2C2F1"/>
    </a:accent4>
    <a:accent5>
      <a:srgbClr val="DA5AF4"/>
    </a:accent5>
    <a:accent6>
      <a:srgbClr val="9D09D1"/>
    </a:accent6>
    <a:hlink>
      <a:srgbClr val="1286C9"/>
    </a:hlink>
    <a:folHlink>
      <a:srgbClr val="A8C2E7"/>
    </a:folHlink>
  </a:clrScheme>
  <a:fontScheme name="奥斯汀">
    <a:maj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ahoma"/>
      <a:font script="Uigh" typeface="Microsoft Uighur"/>
      <a:font script="Geor" typeface="Sylfaen"/>
    </a:majorFont>
    <a:minorFont>
      <a:latin typeface="Century Gothic"/>
      <a:ea typeface=""/>
      <a:cs typeface=""/>
      <a:font script="Jpan" typeface="ＭＳ ゴシック"/>
      <a:font script="Hang" typeface="HY중고딕"/>
      <a:font script="Hans" typeface="微软雅黑"/>
      <a:font script="Hant" typeface="微軟正黑體"/>
      <a:font script="Arab" typeface="Tahoma"/>
      <a:font script="Hebr" typeface="Gisha"/>
      <a:font script="Thai" typeface="DilleniaUPC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Verdana"/>
      <a:font script="Uigh" typeface="Microsoft Uighur"/>
      <a:font script="Geor" typeface="Sylfaen"/>
    </a:minorFont>
  </a:fontScheme>
  <a:fmtScheme name="办公室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225</TotalTime>
  <Words>3616</Words>
  <Application>Microsoft Office PowerPoint</Application>
  <PresentationFormat>自定义</PresentationFormat>
  <Paragraphs>162</Paragraphs>
  <Slides>20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Windows User</cp:lastModifiedBy>
  <cp:revision>46</cp:revision>
  <dcterms:created xsi:type="dcterms:W3CDTF">2015-07-30T03:49:32Z</dcterms:created>
  <dcterms:modified xsi:type="dcterms:W3CDTF">2018-07-31T05:29:24Z</dcterms:modified>
</cp:coreProperties>
</file>