
<file path=[Content_Types].xml><?xml version="1.0" encoding="utf-8"?>
<Types xmlns="http://schemas.openxmlformats.org/package/2006/content-types">
  <Default Extension="png" ContentType="image/png"/>
  <Default Extension="xlsm" ContentType="application/vnd.ms-excel.sheet.macroEnabled.12"/>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57"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99D6"/>
    <a:srgbClr val="FEFEFE"/>
    <a:srgbClr val="FAFBFA"/>
    <a:srgbClr val="B2D632"/>
    <a:srgbClr val="06B1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044" y="-19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bg1"/>
              </a:solidFill>
            </c:spPr>
          </c:dPt>
          <c:dPt>
            <c:idx val="1"/>
            <c:bubble3D val="0"/>
            <c:spPr>
              <a:noFill/>
              <a:ln>
                <a:solidFill>
                  <a:schemeClr val="bg1">
                    <a:lumMod val="85000"/>
                  </a:schemeClr>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38</c:v>
                </c:pt>
                <c:pt idx="1">
                  <c:v>62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88</c:v>
                </c:pt>
                <c:pt idx="1">
                  <c:v>12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3ACE55-3DB0-4021-A862-56195674CA58}" type="datetimeFigureOut">
              <a:rPr lang="zh-CN" altLang="en-US" smtClean="0"/>
              <a:pPr/>
              <a:t>2018/7/30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1F100F-3339-45DC-AED6-E93871D3C0B2}" type="slidenum">
              <a:rPr lang="zh-CN" altLang="en-US" smtClean="0"/>
              <a:pPr/>
              <a:t>‹#›</a:t>
            </a:fld>
            <a:endParaRPr lang="zh-CN" altLang="en-US"/>
          </a:p>
        </p:txBody>
      </p:sp>
    </p:spTree>
    <p:extLst>
      <p:ext uri="{BB962C8B-B14F-4D97-AF65-F5344CB8AC3E}">
        <p14:creationId xmlns:p14="http://schemas.microsoft.com/office/powerpoint/2010/main" val="3635432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1F100F-3339-45DC-AED6-E93871D3C0B2}" type="slidenum">
              <a:rPr lang="zh-CN" altLang="en-US" smtClean="0"/>
              <a:pPr/>
              <a:t>3</a:t>
            </a:fld>
            <a:endParaRPr lang="zh-CN" altLang="en-US"/>
          </a:p>
        </p:txBody>
      </p:sp>
    </p:spTree>
    <p:extLst>
      <p:ext uri="{BB962C8B-B14F-4D97-AF65-F5344CB8AC3E}">
        <p14:creationId xmlns:p14="http://schemas.microsoft.com/office/powerpoint/2010/main" val="1519954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1F100F-3339-45DC-AED6-E93871D3C0B2}" type="slidenum">
              <a:rPr lang="zh-CN" altLang="en-US" smtClean="0"/>
              <a:pPr/>
              <a:t>8</a:t>
            </a:fld>
            <a:endParaRPr lang="zh-CN" altLang="en-US"/>
          </a:p>
        </p:txBody>
      </p:sp>
    </p:spTree>
    <p:extLst>
      <p:ext uri="{BB962C8B-B14F-4D97-AF65-F5344CB8AC3E}">
        <p14:creationId xmlns:p14="http://schemas.microsoft.com/office/powerpoint/2010/main" val="1471023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1F100F-3339-45DC-AED6-E93871D3C0B2}" type="slidenum">
              <a:rPr lang="zh-CN" altLang="en-US" smtClean="0"/>
              <a:pPr/>
              <a:t>13</a:t>
            </a:fld>
            <a:endParaRPr lang="zh-CN" altLang="en-US"/>
          </a:p>
        </p:txBody>
      </p:sp>
    </p:spTree>
    <p:extLst>
      <p:ext uri="{BB962C8B-B14F-4D97-AF65-F5344CB8AC3E}">
        <p14:creationId xmlns:p14="http://schemas.microsoft.com/office/powerpoint/2010/main" val="2212109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1F100F-3339-45DC-AED6-E93871D3C0B2}" type="slidenum">
              <a:rPr lang="zh-CN" altLang="en-US" smtClean="0"/>
              <a:pPr/>
              <a:t>18</a:t>
            </a:fld>
            <a:endParaRPr lang="zh-CN" altLang="en-US"/>
          </a:p>
        </p:txBody>
      </p:sp>
    </p:spTree>
    <p:extLst>
      <p:ext uri="{BB962C8B-B14F-4D97-AF65-F5344CB8AC3E}">
        <p14:creationId xmlns:p14="http://schemas.microsoft.com/office/powerpoint/2010/main" val="2391410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1514367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462892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1345809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35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573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5551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995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695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461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605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571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4713151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786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1037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698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2315214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1442837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5D0EAAE-78BD-4277-8A7C-EC4E9DBDC910}" type="slidenum">
              <a:rPr lang="zh-CN" altLang="en-US" smtClean="0"/>
              <a:pPr/>
              <a:t>‹#›</a:t>
            </a:fld>
            <a:endParaRPr lang="zh-CN" altLang="en-US"/>
          </a:p>
        </p:txBody>
      </p:sp>
      <p:sp>
        <p:nvSpPr>
          <p:cNvPr id="11" name="矩形 10"/>
          <p:cNvSpPr/>
          <p:nvPr userDrawn="1"/>
        </p:nvSpPr>
        <p:spPr>
          <a:xfrm>
            <a:off x="8325228" y="104316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784795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2087714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42411069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3109602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75B870-CA85-4DE5-84B5-8A14B07E3FEA}" type="datetimeFigureOut">
              <a:rPr lang="zh-CN" altLang="en-US" smtClean="0"/>
              <a:pPr/>
              <a:t>2018/7/30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3314277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6B1F5"/>
            </a:gs>
            <a:gs pos="95000">
              <a:srgbClr val="B2D632"/>
            </a:gs>
          </a:gsLst>
          <a:lin ang="27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5B870-CA85-4DE5-84B5-8A14B07E3FEA}" type="datetimeFigureOut">
              <a:rPr lang="zh-CN" altLang="en-US" smtClean="0"/>
              <a:pPr/>
              <a:t>2018/7/30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0EAAE-78BD-4277-8A7C-EC4E9DBDC910}" type="slidenum">
              <a:rPr lang="zh-CN" altLang="en-US" smtClean="0"/>
              <a:pPr/>
              <a:t>‹#›</a:t>
            </a:fld>
            <a:endParaRPr lang="zh-CN" altLang="en-US"/>
          </a:p>
        </p:txBody>
      </p:sp>
    </p:spTree>
    <p:extLst>
      <p:ext uri="{BB962C8B-B14F-4D97-AF65-F5344CB8AC3E}">
        <p14:creationId xmlns:p14="http://schemas.microsoft.com/office/powerpoint/2010/main" val="2102196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4397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image" Target="../media/image3.jpeg"/><Relationship Id="rId16"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1948157" y="870549"/>
            <a:ext cx="137160" cy="137160"/>
            <a:chOff x="6164580" y="2205556"/>
            <a:chExt cx="426720" cy="426720"/>
          </a:xfrm>
        </p:grpSpPr>
        <p:cxnSp>
          <p:nvCxnSpPr>
            <p:cNvPr id="36" name="直接连接符 35"/>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2298677" y="2196429"/>
            <a:ext cx="137160" cy="137160"/>
            <a:chOff x="6164580" y="2205556"/>
            <a:chExt cx="426720" cy="426720"/>
          </a:xfrm>
        </p:grpSpPr>
        <p:cxnSp>
          <p:nvCxnSpPr>
            <p:cNvPr id="40" name="直接连接符 39"/>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1153229" y="2135469"/>
            <a:ext cx="137160" cy="137160"/>
            <a:chOff x="6164580" y="2205556"/>
            <a:chExt cx="426720" cy="426720"/>
          </a:xfrm>
        </p:grpSpPr>
        <p:cxnSp>
          <p:nvCxnSpPr>
            <p:cNvPr id="43" name="直接连接符 4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2230097" y="3811869"/>
            <a:ext cx="68580" cy="68580"/>
            <a:chOff x="6164580" y="2205556"/>
            <a:chExt cx="426720" cy="426720"/>
          </a:xfrm>
        </p:grpSpPr>
        <p:cxnSp>
          <p:nvCxnSpPr>
            <p:cNvPr id="46" name="直接连接符 45"/>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文本框 73"/>
          <p:cNvSpPr txBox="1"/>
          <p:nvPr/>
        </p:nvSpPr>
        <p:spPr>
          <a:xfrm>
            <a:off x="6138842" y="2188659"/>
            <a:ext cx="5762285" cy="1569660"/>
          </a:xfrm>
          <a:prstGeom prst="rect">
            <a:avLst/>
          </a:prstGeom>
          <a:noFill/>
        </p:spPr>
        <p:txBody>
          <a:bodyPr wrap="square" rtlCol="0">
            <a:spAutoFit/>
          </a:bodyPr>
          <a:lstStyle/>
          <a:p>
            <a:r>
              <a:rPr lang="en-US" altLang="zh-CN" sz="4800" b="1" dirty="0" smtClean="0">
                <a:solidFill>
                  <a:srgbClr val="3099D6"/>
                </a:solidFill>
                <a:latin typeface="微软雅黑" panose="020B0503020204020204" pitchFamily="34" charset="-122"/>
                <a:ea typeface="微软雅黑" panose="020B0503020204020204" pitchFamily="34" charset="-122"/>
              </a:rPr>
              <a:t>MOMODA POWERPOINT</a:t>
            </a:r>
            <a:endParaRPr lang="zh-CN" altLang="en-US" sz="4800" b="1" dirty="0">
              <a:solidFill>
                <a:srgbClr val="3099D6"/>
              </a:solidFill>
              <a:latin typeface="微软雅黑" panose="020B0503020204020204" pitchFamily="34" charset="-122"/>
              <a:ea typeface="微软雅黑" panose="020B0503020204020204" pitchFamily="34" charset="-122"/>
            </a:endParaRPr>
          </a:p>
        </p:txBody>
      </p:sp>
      <p:sp>
        <p:nvSpPr>
          <p:cNvPr id="76" name="文本框 12"/>
          <p:cNvSpPr txBox="1"/>
          <p:nvPr/>
        </p:nvSpPr>
        <p:spPr>
          <a:xfrm>
            <a:off x="6138842" y="3746012"/>
            <a:ext cx="5710790"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Morbi dignissim nisl in diam sagittis, id dapibus nulla pretium. Sed vitae quam metus. Etiam fermentum turpis vel lectus dignissim consectetur. </a:t>
            </a:r>
            <a:endParaRPr lang="zh-CN" altLang="en-US" dirty="0">
              <a:solidFill>
                <a:schemeClr val="bg1">
                  <a:lumMod val="50000"/>
                </a:schemeClr>
              </a:solidFill>
            </a:endParaRPr>
          </a:p>
        </p:txBody>
      </p:sp>
    </p:spTree>
    <p:extLst>
      <p:ext uri="{BB962C8B-B14F-4D97-AF65-F5344CB8AC3E}">
        <p14:creationId xmlns:p14="http://schemas.microsoft.com/office/powerpoint/2010/main" val="467664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2</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1" name="Text Placeholder 2"/>
          <p:cNvSpPr txBox="1">
            <a:spLocks/>
          </p:cNvSpPr>
          <p:nvPr/>
        </p:nvSpPr>
        <p:spPr>
          <a:xfrm>
            <a:off x="2140" y="5054721"/>
            <a:ext cx="3030855" cy="38211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Gwen Stacy</a:t>
            </a:r>
          </a:p>
        </p:txBody>
      </p:sp>
      <p:sp>
        <p:nvSpPr>
          <p:cNvPr id="42" name="Text Placeholder 3"/>
          <p:cNvSpPr txBox="1">
            <a:spLocks/>
          </p:cNvSpPr>
          <p:nvPr/>
        </p:nvSpPr>
        <p:spPr>
          <a:xfrm>
            <a:off x="2140" y="5283950"/>
            <a:ext cx="3030855" cy="31419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Founder Presedent</a:t>
            </a:r>
          </a:p>
        </p:txBody>
      </p:sp>
      <p:pic>
        <p:nvPicPr>
          <p:cNvPr id="43" name="Picture Placeholder 19" descr="9.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351" y="1879600"/>
            <a:ext cx="3039347" cy="3039347"/>
          </a:xfrm>
          <a:prstGeom prst="rect">
            <a:avLst/>
          </a:prstGeom>
        </p:spPr>
      </p:pic>
      <p:pic>
        <p:nvPicPr>
          <p:cNvPr id="44" name="Picture Placeholder 20" descr="1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055723" y="1879600"/>
            <a:ext cx="3039347" cy="3039347"/>
          </a:xfrm>
          <a:prstGeom prst="rect">
            <a:avLst/>
          </a:prstGeom>
        </p:spPr>
      </p:pic>
      <p:pic>
        <p:nvPicPr>
          <p:cNvPr id="45" name="Picture Placeholder 21" descr="17.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117798" y="1879600"/>
            <a:ext cx="3039347" cy="3039347"/>
          </a:xfrm>
          <a:prstGeom prst="rect">
            <a:avLst/>
          </a:prstGeom>
        </p:spPr>
      </p:pic>
      <p:pic>
        <p:nvPicPr>
          <p:cNvPr id="46" name="Picture Placeholder 22" descr="1.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179872" y="1879600"/>
            <a:ext cx="3039347" cy="3039347"/>
          </a:xfrm>
          <a:prstGeom prst="rect">
            <a:avLst/>
          </a:prstGeom>
        </p:spPr>
      </p:pic>
      <p:sp>
        <p:nvSpPr>
          <p:cNvPr id="47" name="Text Placeholder 9"/>
          <p:cNvSpPr txBox="1">
            <a:spLocks/>
          </p:cNvSpPr>
          <p:nvPr/>
        </p:nvSpPr>
        <p:spPr>
          <a:xfrm>
            <a:off x="3055723"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Sophie Laporte</a:t>
            </a:r>
          </a:p>
        </p:txBody>
      </p:sp>
      <p:sp>
        <p:nvSpPr>
          <p:cNvPr id="48" name="Text Placeholder 10"/>
          <p:cNvSpPr txBox="1">
            <a:spLocks/>
          </p:cNvSpPr>
          <p:nvPr/>
        </p:nvSpPr>
        <p:spPr>
          <a:xfrm>
            <a:off x="3055723"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CEO</a:t>
            </a:r>
            <a:endParaRPr lang="en-US" sz="1800" dirty="0">
              <a:solidFill>
                <a:schemeClr val="bg1"/>
              </a:solidFill>
            </a:endParaRPr>
          </a:p>
        </p:txBody>
      </p:sp>
      <p:sp>
        <p:nvSpPr>
          <p:cNvPr id="49" name="Text Placeholder 11"/>
          <p:cNvSpPr txBox="1">
            <a:spLocks/>
          </p:cNvSpPr>
          <p:nvPr/>
        </p:nvSpPr>
        <p:spPr>
          <a:xfrm>
            <a:off x="6126289"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Gagan Sahota</a:t>
            </a:r>
          </a:p>
        </p:txBody>
      </p:sp>
      <p:sp>
        <p:nvSpPr>
          <p:cNvPr id="50" name="Text Placeholder 12"/>
          <p:cNvSpPr txBox="1">
            <a:spLocks/>
          </p:cNvSpPr>
          <p:nvPr/>
        </p:nvSpPr>
        <p:spPr>
          <a:xfrm>
            <a:off x="6126289"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Oporation</a:t>
            </a:r>
          </a:p>
        </p:txBody>
      </p:sp>
      <p:sp>
        <p:nvSpPr>
          <p:cNvPr id="51" name="Text Placeholder 13"/>
          <p:cNvSpPr txBox="1">
            <a:spLocks/>
          </p:cNvSpPr>
          <p:nvPr/>
        </p:nvSpPr>
        <p:spPr>
          <a:xfrm>
            <a:off x="9188364"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Jessica Yo</a:t>
            </a:r>
          </a:p>
        </p:txBody>
      </p:sp>
      <p:sp>
        <p:nvSpPr>
          <p:cNvPr id="52" name="Text Placeholder 14"/>
          <p:cNvSpPr txBox="1">
            <a:spLocks/>
          </p:cNvSpPr>
          <p:nvPr/>
        </p:nvSpPr>
        <p:spPr>
          <a:xfrm>
            <a:off x="9188364"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Offiser</a:t>
            </a:r>
          </a:p>
        </p:txBody>
      </p:sp>
      <p:cxnSp>
        <p:nvCxnSpPr>
          <p:cNvPr id="53" name="Straight Connector 39"/>
          <p:cNvCxnSpPr/>
          <p:nvPr/>
        </p:nvCxnSpPr>
        <p:spPr>
          <a:xfrm>
            <a:off x="3045731"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54" name="Straight Connector 43"/>
          <p:cNvCxnSpPr/>
          <p:nvPr/>
        </p:nvCxnSpPr>
        <p:spPr>
          <a:xfrm>
            <a:off x="6116227"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55" name="Straight Connector 46"/>
          <p:cNvCxnSpPr/>
          <p:nvPr/>
        </p:nvCxnSpPr>
        <p:spPr>
          <a:xfrm>
            <a:off x="9175427"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30301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Placeholder 15" descr="bg2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264"/>
            <a:ext cx="12191846" cy="6858264"/>
          </a:xfrm>
          <a:prstGeom prst="rect">
            <a:avLst/>
          </a:prstGeom>
        </p:spPr>
      </p:pic>
      <p:sp>
        <p:nvSpPr>
          <p:cNvPr id="43" name="Rounded Rectangle 4"/>
          <p:cNvSpPr/>
          <p:nvPr/>
        </p:nvSpPr>
        <p:spPr>
          <a:xfrm>
            <a:off x="4944078" y="1841222"/>
            <a:ext cx="2263171" cy="42417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44" name="Rounded Rectangle 6"/>
          <p:cNvSpPr/>
          <p:nvPr/>
        </p:nvSpPr>
        <p:spPr>
          <a:xfrm>
            <a:off x="4972078" y="2451568"/>
            <a:ext cx="2201305" cy="3135300"/>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45" name="TextBox 7"/>
          <p:cNvSpPr txBox="1"/>
          <p:nvPr/>
        </p:nvSpPr>
        <p:spPr>
          <a:xfrm>
            <a:off x="4944078" y="1967555"/>
            <a:ext cx="2263171"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Business Plan</a:t>
            </a:r>
            <a:endParaRPr lang="ko-KR" altLang="en-US" dirty="0">
              <a:solidFill>
                <a:srgbClr val="FFFFFF"/>
              </a:solidFill>
              <a:latin typeface="Roboto condensed"/>
              <a:cs typeface="Roboto condensed"/>
            </a:endParaRPr>
          </a:p>
        </p:txBody>
      </p:sp>
      <p:sp>
        <p:nvSpPr>
          <p:cNvPr id="46" name="TextBox 8"/>
          <p:cNvSpPr txBox="1"/>
          <p:nvPr/>
        </p:nvSpPr>
        <p:spPr>
          <a:xfrm>
            <a:off x="4944078" y="3933229"/>
            <a:ext cx="2263171" cy="1107997"/>
          </a:xfrm>
          <a:prstGeom prst="rect">
            <a:avLst/>
          </a:prstGeom>
          <a:noFill/>
        </p:spPr>
        <p:txBody>
          <a:bodyPr wrap="square" rtlCol="0">
            <a:spAutoFit/>
          </a:bodyPr>
          <a:lstStyle/>
          <a:p>
            <a:pPr lvl="0" algn="ctr">
              <a:lnSpc>
                <a:spcPct val="150000"/>
              </a:lnSpc>
            </a:pPr>
            <a:r>
              <a:rPr lang="en-US" altLang="ko-KR" sz="1100" dirty="0" smtClean="0">
                <a:solidFill>
                  <a:schemeClr val="tx1">
                    <a:lumMod val="50000"/>
                    <a:lumOff val="50000"/>
                  </a:schemeClr>
                </a:solidFill>
                <a:latin typeface="Roboto condensed"/>
                <a:cs typeface="Roboto condensed"/>
              </a:rPr>
              <a:t>10 GB bandwith</a:t>
            </a:r>
          </a:p>
          <a:p>
            <a:pPr lvl="0" algn="ctr">
              <a:lnSpc>
                <a:spcPct val="150000"/>
              </a:lnSpc>
            </a:pPr>
            <a:r>
              <a:rPr lang="en-US" altLang="ko-KR" sz="1100" dirty="0" smtClean="0">
                <a:solidFill>
                  <a:schemeClr val="tx1">
                    <a:lumMod val="50000"/>
                    <a:lumOff val="50000"/>
                  </a:schemeClr>
                </a:solidFill>
                <a:latin typeface="Roboto condensed"/>
                <a:cs typeface="Roboto condensed"/>
              </a:rPr>
              <a:t>50 MB Max File Size</a:t>
            </a:r>
          </a:p>
          <a:p>
            <a:pPr lvl="0" algn="ctr">
              <a:lnSpc>
                <a:spcPct val="150000"/>
              </a:lnSpc>
            </a:pPr>
            <a:r>
              <a:rPr lang="en-US" altLang="ko-KR" sz="1100" dirty="0" smtClean="0">
                <a:solidFill>
                  <a:schemeClr val="tx1">
                    <a:lumMod val="50000"/>
                    <a:lumOff val="50000"/>
                  </a:schemeClr>
                </a:solidFill>
                <a:latin typeface="Roboto condensed"/>
                <a:cs typeface="Roboto condensed"/>
              </a:rPr>
              <a:t>5 GHZ CPU</a:t>
            </a:r>
          </a:p>
          <a:p>
            <a:pPr lvl="0" algn="ctr">
              <a:lnSpc>
                <a:spcPct val="150000"/>
              </a:lnSpc>
            </a:pPr>
            <a:r>
              <a:rPr lang="en-US" altLang="ko-KR" sz="1100" dirty="0" smtClean="0">
                <a:solidFill>
                  <a:schemeClr val="tx1">
                    <a:lumMod val="50000"/>
                    <a:lumOff val="50000"/>
                  </a:schemeClr>
                </a:solidFill>
                <a:latin typeface="Roboto condensed"/>
                <a:cs typeface="Roboto condensed"/>
              </a:rPr>
              <a:t>1024 MB memory</a:t>
            </a:r>
            <a:endParaRPr lang="ko-KR" altLang="en-US" sz="1100" dirty="0">
              <a:solidFill>
                <a:schemeClr val="tx1">
                  <a:lumMod val="50000"/>
                  <a:lumOff val="50000"/>
                </a:schemeClr>
              </a:solidFill>
              <a:latin typeface="Roboto condensed"/>
              <a:cs typeface="Roboto condensed"/>
            </a:endParaRPr>
          </a:p>
        </p:txBody>
      </p:sp>
      <p:grpSp>
        <p:nvGrpSpPr>
          <p:cNvPr id="47" name="Group 9"/>
          <p:cNvGrpSpPr/>
          <p:nvPr/>
        </p:nvGrpSpPr>
        <p:grpSpPr>
          <a:xfrm>
            <a:off x="4944078" y="2589869"/>
            <a:ext cx="2263171" cy="898354"/>
            <a:chOff x="1066800" y="1831492"/>
            <a:chExt cx="1697400" cy="673774"/>
          </a:xfrm>
        </p:grpSpPr>
        <p:sp>
          <p:nvSpPr>
            <p:cNvPr id="50" name="TextBox 12"/>
            <p:cNvSpPr txBox="1"/>
            <p:nvPr/>
          </p:nvSpPr>
          <p:spPr>
            <a:xfrm>
              <a:off x="1066800" y="1831492"/>
              <a:ext cx="1697400" cy="623256"/>
            </a:xfrm>
            <a:prstGeom prst="rect">
              <a:avLst/>
            </a:prstGeom>
            <a:noFill/>
          </p:spPr>
          <p:txBody>
            <a:bodyPr wrap="square" rtlCol="0">
              <a:spAutoFit/>
            </a:bodyPr>
            <a:lstStyle/>
            <a:p>
              <a:pPr lvl="0" algn="ctr"/>
              <a:r>
                <a:rPr lang="en-US" altLang="ko-KR" sz="4800" dirty="0" smtClean="0">
                  <a:solidFill>
                    <a:srgbClr val="3099D6"/>
                  </a:solidFill>
                  <a:latin typeface="Roboto condensed"/>
                  <a:cs typeface="Roboto condensed"/>
                </a:rPr>
                <a:t>20</a:t>
              </a:r>
              <a:endParaRPr lang="ko-KR" altLang="en-US" sz="4800" dirty="0">
                <a:solidFill>
                  <a:srgbClr val="3099D6"/>
                </a:solidFill>
                <a:latin typeface="Roboto condensed"/>
                <a:cs typeface="Roboto condensed"/>
              </a:endParaRPr>
            </a:p>
          </p:txBody>
        </p:sp>
        <p:sp>
          <p:nvSpPr>
            <p:cNvPr id="51" name="TextBox 13"/>
            <p:cNvSpPr txBox="1"/>
            <p:nvPr/>
          </p:nvSpPr>
          <p:spPr>
            <a:xfrm>
              <a:off x="1422400" y="2056952"/>
              <a:ext cx="450850" cy="392420"/>
            </a:xfrm>
            <a:prstGeom prst="rect">
              <a:avLst/>
            </a:prstGeom>
            <a:noFill/>
          </p:spPr>
          <p:txBody>
            <a:bodyPr wrap="square" rtlCol="0">
              <a:spAutoFit/>
            </a:bodyPr>
            <a:lstStyle/>
            <a:p>
              <a:pPr lvl="0" algn="ctr"/>
              <a:r>
                <a:rPr lang="en-US" altLang="ko-KR" sz="2800" dirty="0" smtClean="0">
                  <a:solidFill>
                    <a:srgbClr val="3099D6"/>
                  </a:solidFill>
                  <a:latin typeface="Roboto condensed"/>
                  <a:cs typeface="Roboto condensed"/>
                </a:rPr>
                <a:t>$</a:t>
              </a:r>
              <a:endParaRPr lang="ko-KR" altLang="en-US" sz="2800" dirty="0">
                <a:solidFill>
                  <a:srgbClr val="3099D6"/>
                </a:solidFill>
                <a:latin typeface="Roboto condensed"/>
                <a:cs typeface="Roboto condensed"/>
              </a:endParaRPr>
            </a:p>
          </p:txBody>
        </p:sp>
        <p:sp>
          <p:nvSpPr>
            <p:cNvPr id="52" name="TextBox 14"/>
            <p:cNvSpPr txBox="1"/>
            <p:nvPr/>
          </p:nvSpPr>
          <p:spPr>
            <a:xfrm>
              <a:off x="1066800" y="2267121"/>
              <a:ext cx="1697400" cy="238145"/>
            </a:xfrm>
            <a:prstGeom prst="rect">
              <a:avLst/>
            </a:prstGeom>
            <a:noFill/>
          </p:spPr>
          <p:txBody>
            <a:bodyPr wrap="square" rtlCol="0" anchor="t">
              <a:spAutoFit/>
            </a:bodyPr>
            <a:lstStyle/>
            <a:p>
              <a:pPr lvl="0" algn="ctr">
                <a:lnSpc>
                  <a:spcPct val="150000"/>
                </a:lnSpc>
              </a:pPr>
              <a:r>
                <a:rPr lang="en-US" altLang="ko-KR" sz="1100" dirty="0" smtClean="0">
                  <a:solidFill>
                    <a:srgbClr val="3099D6"/>
                  </a:solidFill>
                  <a:latin typeface="Roboto condensed"/>
                  <a:cs typeface="Roboto condensed"/>
                </a:rPr>
                <a:t>Per month</a:t>
              </a:r>
              <a:endParaRPr lang="ko-KR" altLang="en-US" sz="1100" dirty="0">
                <a:solidFill>
                  <a:srgbClr val="3099D6"/>
                </a:solidFill>
                <a:latin typeface="Roboto condensed"/>
                <a:cs typeface="Roboto condensed"/>
              </a:endParaRPr>
            </a:p>
          </p:txBody>
        </p:sp>
      </p:grpSp>
      <p:cxnSp>
        <p:nvCxnSpPr>
          <p:cNvPr id="48" name="Straight Connector 10"/>
          <p:cNvCxnSpPr/>
          <p:nvPr/>
        </p:nvCxnSpPr>
        <p:spPr>
          <a:xfrm>
            <a:off x="4972078" y="3722167"/>
            <a:ext cx="2201305"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9" name="TextBox 11"/>
          <p:cNvSpPr txBox="1"/>
          <p:nvPr/>
        </p:nvSpPr>
        <p:spPr>
          <a:xfrm>
            <a:off x="4944078" y="5637387"/>
            <a:ext cx="2263171"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Business Plan</a:t>
            </a:r>
            <a:endParaRPr lang="ko-KR" altLang="en-US" dirty="0">
              <a:solidFill>
                <a:srgbClr val="FFFFFF"/>
              </a:solidFill>
              <a:latin typeface="Roboto condensed"/>
              <a:cs typeface="Roboto condensed"/>
            </a:endParaRPr>
          </a:p>
        </p:txBody>
      </p:sp>
      <p:sp>
        <p:nvSpPr>
          <p:cNvPr id="54" name="Rounded Rectangle 19"/>
          <p:cNvSpPr/>
          <p:nvPr/>
        </p:nvSpPr>
        <p:spPr>
          <a:xfrm>
            <a:off x="7534511"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55" name="Rounded Rectangle 20"/>
          <p:cNvSpPr/>
          <p:nvPr/>
        </p:nvSpPr>
        <p:spPr>
          <a:xfrm>
            <a:off x="7568377"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56" name="TextBox 21"/>
          <p:cNvSpPr txBox="1"/>
          <p:nvPr/>
        </p:nvSpPr>
        <p:spPr>
          <a:xfrm>
            <a:off x="7534511" y="2228211"/>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Gold Plan</a:t>
            </a:r>
            <a:endParaRPr lang="ko-KR" altLang="en-US" dirty="0">
              <a:solidFill>
                <a:srgbClr val="FFFFFF"/>
              </a:solidFill>
              <a:latin typeface="Roboto condensed"/>
              <a:cs typeface="Roboto condensed"/>
            </a:endParaRPr>
          </a:p>
        </p:txBody>
      </p:sp>
      <p:sp>
        <p:nvSpPr>
          <p:cNvPr id="57" name="TextBox 22"/>
          <p:cNvSpPr txBox="1"/>
          <p:nvPr/>
        </p:nvSpPr>
        <p:spPr>
          <a:xfrm>
            <a:off x="7534511" y="3906022"/>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58" name="Group 23"/>
          <p:cNvGrpSpPr/>
          <p:nvPr/>
        </p:nvGrpSpPr>
        <p:grpSpPr>
          <a:xfrm>
            <a:off x="7534511" y="2712225"/>
            <a:ext cx="2182739" cy="898354"/>
            <a:chOff x="1066800" y="1831492"/>
            <a:chExt cx="1637075" cy="673774"/>
          </a:xfrm>
        </p:grpSpPr>
        <p:sp>
          <p:nvSpPr>
            <p:cNvPr id="61" name="TextBox 26"/>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3099D6"/>
                  </a:solidFill>
                  <a:latin typeface="Roboto condensed"/>
                  <a:cs typeface="Roboto condensed"/>
                </a:rPr>
                <a:t>25</a:t>
              </a:r>
              <a:endParaRPr lang="ko-KR" altLang="en-US" sz="4800" dirty="0">
                <a:solidFill>
                  <a:srgbClr val="3099D6"/>
                </a:solidFill>
                <a:latin typeface="Roboto condensed"/>
                <a:cs typeface="Roboto condensed"/>
              </a:endParaRPr>
            </a:p>
          </p:txBody>
        </p:sp>
        <p:sp>
          <p:nvSpPr>
            <p:cNvPr id="62" name="TextBox 27"/>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3099D6"/>
                  </a:solidFill>
                  <a:latin typeface="Roboto condensed"/>
                  <a:cs typeface="Roboto condensed"/>
                </a:rPr>
                <a:t>$</a:t>
              </a:r>
              <a:endParaRPr lang="ko-KR" altLang="en-US" sz="2800" dirty="0">
                <a:solidFill>
                  <a:srgbClr val="3099D6"/>
                </a:solidFill>
                <a:latin typeface="Roboto condensed"/>
                <a:cs typeface="Roboto condensed"/>
              </a:endParaRPr>
            </a:p>
          </p:txBody>
        </p:sp>
        <p:sp>
          <p:nvSpPr>
            <p:cNvPr id="63" name="TextBox 28"/>
            <p:cNvSpPr txBox="1"/>
            <p:nvPr/>
          </p:nvSpPr>
          <p:spPr>
            <a:xfrm>
              <a:off x="1066800" y="2267121"/>
              <a:ext cx="1637075" cy="238145"/>
            </a:xfrm>
            <a:prstGeom prst="rect">
              <a:avLst/>
            </a:prstGeom>
            <a:noFill/>
          </p:spPr>
          <p:txBody>
            <a:bodyPr wrap="square" rtlCol="0" anchor="t">
              <a:spAutoFit/>
            </a:bodyPr>
            <a:lstStyle/>
            <a:p>
              <a:pPr lvl="0" algn="ctr">
                <a:lnSpc>
                  <a:spcPct val="150000"/>
                </a:lnSpc>
              </a:pPr>
              <a:r>
                <a:rPr lang="en-US" altLang="ko-KR" sz="1100" dirty="0" smtClean="0">
                  <a:solidFill>
                    <a:srgbClr val="3099D6"/>
                  </a:solidFill>
                  <a:latin typeface="Roboto condensed"/>
                  <a:cs typeface="Roboto condensed"/>
                </a:rPr>
                <a:t>Per month</a:t>
              </a:r>
              <a:endParaRPr lang="ko-KR" altLang="en-US" sz="1100" dirty="0">
                <a:solidFill>
                  <a:srgbClr val="3099D6"/>
                </a:solidFill>
                <a:latin typeface="Roboto condensed"/>
                <a:cs typeface="Roboto condensed"/>
              </a:endParaRPr>
            </a:p>
          </p:txBody>
        </p:sp>
      </p:grpSp>
      <p:cxnSp>
        <p:nvCxnSpPr>
          <p:cNvPr id="59" name="Straight Connector 24"/>
          <p:cNvCxnSpPr/>
          <p:nvPr/>
        </p:nvCxnSpPr>
        <p:spPr>
          <a:xfrm>
            <a:off x="7568377"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TextBox 25"/>
          <p:cNvSpPr txBox="1"/>
          <p:nvPr/>
        </p:nvSpPr>
        <p:spPr>
          <a:xfrm>
            <a:off x="7534511" y="5405144"/>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Gold Plan</a:t>
            </a:r>
            <a:endParaRPr lang="ko-KR" altLang="en-US" dirty="0">
              <a:solidFill>
                <a:srgbClr val="FFFFFF"/>
              </a:solidFill>
              <a:latin typeface="Roboto condensed"/>
              <a:cs typeface="Roboto condensed"/>
            </a:endParaRPr>
          </a:p>
        </p:txBody>
      </p:sp>
      <p:sp>
        <p:nvSpPr>
          <p:cNvPr id="65" name="Rounded Rectangle 86"/>
          <p:cNvSpPr/>
          <p:nvPr/>
        </p:nvSpPr>
        <p:spPr>
          <a:xfrm>
            <a:off x="2435527"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66" name="Rounded Rectangle 87"/>
          <p:cNvSpPr/>
          <p:nvPr/>
        </p:nvSpPr>
        <p:spPr>
          <a:xfrm>
            <a:off x="2469393"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67" name="TextBox 88"/>
          <p:cNvSpPr txBox="1"/>
          <p:nvPr/>
        </p:nvSpPr>
        <p:spPr>
          <a:xfrm>
            <a:off x="2435527" y="2228211"/>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Normal Plan</a:t>
            </a:r>
            <a:endParaRPr lang="ko-KR" altLang="en-US" dirty="0">
              <a:solidFill>
                <a:srgbClr val="FFFFFF"/>
              </a:solidFill>
              <a:latin typeface="Roboto condensed"/>
              <a:cs typeface="Roboto condensed"/>
            </a:endParaRPr>
          </a:p>
        </p:txBody>
      </p:sp>
      <p:sp>
        <p:nvSpPr>
          <p:cNvPr id="68" name="TextBox 89"/>
          <p:cNvSpPr txBox="1"/>
          <p:nvPr/>
        </p:nvSpPr>
        <p:spPr>
          <a:xfrm>
            <a:off x="2435527" y="3906022"/>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69" name="Group 90"/>
          <p:cNvGrpSpPr/>
          <p:nvPr/>
        </p:nvGrpSpPr>
        <p:grpSpPr>
          <a:xfrm>
            <a:off x="2435527" y="2712225"/>
            <a:ext cx="2182739" cy="898354"/>
            <a:chOff x="1066800" y="1831492"/>
            <a:chExt cx="1637075" cy="673774"/>
          </a:xfrm>
        </p:grpSpPr>
        <p:sp>
          <p:nvSpPr>
            <p:cNvPr id="72" name="TextBox 93"/>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3099D6"/>
                  </a:solidFill>
                  <a:latin typeface="Roboto condensed"/>
                  <a:cs typeface="Roboto condensed"/>
                </a:rPr>
                <a:t>15</a:t>
              </a:r>
              <a:endParaRPr lang="ko-KR" altLang="en-US" sz="4800" dirty="0">
                <a:solidFill>
                  <a:srgbClr val="3099D6"/>
                </a:solidFill>
                <a:latin typeface="Roboto condensed"/>
                <a:cs typeface="Roboto condensed"/>
              </a:endParaRPr>
            </a:p>
          </p:txBody>
        </p:sp>
        <p:sp>
          <p:nvSpPr>
            <p:cNvPr id="73" name="TextBox 94"/>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3099D6"/>
                  </a:solidFill>
                  <a:latin typeface="Roboto condensed"/>
                  <a:cs typeface="Roboto condensed"/>
                </a:rPr>
                <a:t>$</a:t>
              </a:r>
              <a:endParaRPr lang="ko-KR" altLang="en-US" sz="2800" dirty="0">
                <a:solidFill>
                  <a:srgbClr val="3099D6"/>
                </a:solidFill>
                <a:latin typeface="Roboto condensed"/>
                <a:cs typeface="Roboto condensed"/>
              </a:endParaRPr>
            </a:p>
          </p:txBody>
        </p:sp>
        <p:sp>
          <p:nvSpPr>
            <p:cNvPr id="74" name="TextBox 95"/>
            <p:cNvSpPr txBox="1"/>
            <p:nvPr/>
          </p:nvSpPr>
          <p:spPr>
            <a:xfrm>
              <a:off x="1066800" y="2267121"/>
              <a:ext cx="1637075" cy="238145"/>
            </a:xfrm>
            <a:prstGeom prst="rect">
              <a:avLst/>
            </a:prstGeom>
            <a:noFill/>
          </p:spPr>
          <p:txBody>
            <a:bodyPr wrap="square" rtlCol="0" anchor="t">
              <a:spAutoFit/>
            </a:bodyPr>
            <a:lstStyle/>
            <a:p>
              <a:pPr lvl="0" algn="ctr">
                <a:lnSpc>
                  <a:spcPct val="150000"/>
                </a:lnSpc>
              </a:pPr>
              <a:r>
                <a:rPr lang="en-US" altLang="ko-KR" sz="1100" dirty="0" smtClean="0">
                  <a:solidFill>
                    <a:srgbClr val="3099D6"/>
                  </a:solidFill>
                  <a:latin typeface="Roboto condensed"/>
                  <a:cs typeface="Roboto condensed"/>
                </a:rPr>
                <a:t>Per month</a:t>
              </a:r>
              <a:endParaRPr lang="ko-KR" altLang="en-US" sz="1100" dirty="0">
                <a:solidFill>
                  <a:srgbClr val="3099D6"/>
                </a:solidFill>
                <a:latin typeface="Roboto condensed"/>
                <a:cs typeface="Roboto condensed"/>
              </a:endParaRPr>
            </a:p>
          </p:txBody>
        </p:sp>
      </p:grpSp>
      <p:cxnSp>
        <p:nvCxnSpPr>
          <p:cNvPr id="70" name="Straight Connector 91"/>
          <p:cNvCxnSpPr/>
          <p:nvPr/>
        </p:nvCxnSpPr>
        <p:spPr>
          <a:xfrm>
            <a:off x="2469393"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71" name="TextBox 92"/>
          <p:cNvSpPr txBox="1"/>
          <p:nvPr/>
        </p:nvSpPr>
        <p:spPr>
          <a:xfrm>
            <a:off x="2435527" y="5405144"/>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Normal Plan</a:t>
            </a:r>
            <a:endParaRPr lang="ko-KR" altLang="en-US" dirty="0">
              <a:solidFill>
                <a:srgbClr val="FFFFFF"/>
              </a:solidFill>
              <a:latin typeface="Roboto condensed"/>
              <a:cs typeface="Roboto condensed"/>
            </a:endParaRPr>
          </a:p>
        </p:txBody>
      </p:sp>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3</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1857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4</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2" name="Arc 8"/>
          <p:cNvSpPr/>
          <p:nvPr/>
        </p:nvSpPr>
        <p:spPr>
          <a:xfrm>
            <a:off x="930713"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43" name="Oval 10"/>
          <p:cNvSpPr/>
          <p:nvPr/>
        </p:nvSpPr>
        <p:spPr>
          <a:xfrm>
            <a:off x="2163470" y="3100743"/>
            <a:ext cx="693425" cy="693425"/>
          </a:xfrm>
          <a:prstGeom prst="ellipse">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44" name="AutoShape 137"/>
          <p:cNvSpPr>
            <a:spLocks/>
          </p:cNvSpPr>
          <p:nvPr/>
        </p:nvSpPr>
        <p:spPr bwMode="auto">
          <a:xfrm>
            <a:off x="2368562" y="3290077"/>
            <a:ext cx="321760" cy="319572"/>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bg1"/>
          </a:solidFill>
          <a:ln>
            <a:noFill/>
          </a:ln>
        </p:spPr>
        <p:txBody>
          <a:bodyPr lIns="0" tIns="0" rIns="0" bIns="0"/>
          <a:lstStyle/>
          <a:p>
            <a:endParaRPr lang="en-US" sz="3200" dirty="0">
              <a:solidFill>
                <a:schemeClr val="bg1"/>
              </a:solidFill>
            </a:endParaRPr>
          </a:p>
        </p:txBody>
      </p:sp>
      <p:sp>
        <p:nvSpPr>
          <p:cNvPr id="45" name="Text Placeholder 2"/>
          <p:cNvSpPr txBox="1">
            <a:spLocks/>
          </p:cNvSpPr>
          <p:nvPr/>
        </p:nvSpPr>
        <p:spPr>
          <a:xfrm>
            <a:off x="923926"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25%</a:t>
            </a:r>
            <a:endParaRPr lang="en-US" sz="4400" dirty="0">
              <a:solidFill>
                <a:schemeClr val="bg1"/>
              </a:solidFill>
              <a:latin typeface="Roboto condensed light"/>
              <a:cs typeface="Roboto condensed light"/>
            </a:endParaRPr>
          </a:p>
        </p:txBody>
      </p:sp>
      <p:grpSp>
        <p:nvGrpSpPr>
          <p:cNvPr id="46" name="Group 13"/>
          <p:cNvGrpSpPr/>
          <p:nvPr/>
        </p:nvGrpSpPr>
        <p:grpSpPr>
          <a:xfrm>
            <a:off x="670679" y="4141663"/>
            <a:ext cx="2099538" cy="1752043"/>
            <a:chOff x="2076450" y="1398043"/>
            <a:chExt cx="1384300" cy="1155184"/>
          </a:xfrm>
        </p:grpSpPr>
        <p:sp>
          <p:nvSpPr>
            <p:cNvPr id="47"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Air Plan</a:t>
              </a:r>
              <a:endParaRPr lang="en-US" sz="2000" dirty="0">
                <a:solidFill>
                  <a:schemeClr val="bg1"/>
                </a:solidFill>
              </a:endParaRPr>
            </a:p>
          </p:txBody>
        </p:sp>
        <p:sp>
          <p:nvSpPr>
            <p:cNvPr id="48"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49" name="Group 22"/>
          <p:cNvGrpSpPr/>
          <p:nvPr/>
        </p:nvGrpSpPr>
        <p:grpSpPr>
          <a:xfrm>
            <a:off x="3558821" y="4141663"/>
            <a:ext cx="2099538" cy="1752043"/>
            <a:chOff x="2076450" y="1398043"/>
            <a:chExt cx="1384300" cy="1155184"/>
          </a:xfrm>
        </p:grpSpPr>
        <p:sp>
          <p:nvSpPr>
            <p:cNvPr id="50"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Multifunction</a:t>
              </a:r>
              <a:endParaRPr lang="en-US" sz="2000" dirty="0">
                <a:solidFill>
                  <a:schemeClr val="bg1"/>
                </a:solidFill>
              </a:endParaRPr>
            </a:p>
          </p:txBody>
        </p:sp>
        <p:sp>
          <p:nvSpPr>
            <p:cNvPr id="51"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52" name="Group 30"/>
          <p:cNvGrpSpPr/>
          <p:nvPr/>
        </p:nvGrpSpPr>
        <p:grpSpPr>
          <a:xfrm>
            <a:off x="6446964" y="4141663"/>
            <a:ext cx="2099538" cy="1752043"/>
            <a:chOff x="2076450" y="1398043"/>
            <a:chExt cx="1384300" cy="1155184"/>
          </a:xfrm>
        </p:grpSpPr>
        <p:sp>
          <p:nvSpPr>
            <p:cNvPr id="53"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Speedup</a:t>
              </a:r>
              <a:endParaRPr lang="en-US" sz="2000" dirty="0">
                <a:solidFill>
                  <a:schemeClr val="bg1"/>
                </a:solidFill>
              </a:endParaRPr>
            </a:p>
          </p:txBody>
        </p:sp>
        <p:sp>
          <p:nvSpPr>
            <p:cNvPr id="54"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55" name="Group 38"/>
          <p:cNvGrpSpPr/>
          <p:nvPr/>
        </p:nvGrpSpPr>
        <p:grpSpPr>
          <a:xfrm>
            <a:off x="9335105" y="4141663"/>
            <a:ext cx="2099538" cy="1752043"/>
            <a:chOff x="2076450" y="1398043"/>
            <a:chExt cx="1384300" cy="1155184"/>
          </a:xfrm>
        </p:grpSpPr>
        <p:sp>
          <p:nvSpPr>
            <p:cNvPr id="56"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Noisy Music</a:t>
              </a:r>
              <a:endParaRPr lang="en-US" sz="2000" dirty="0">
                <a:solidFill>
                  <a:schemeClr val="bg1"/>
                </a:solidFill>
              </a:endParaRPr>
            </a:p>
          </p:txBody>
        </p:sp>
        <p:sp>
          <p:nvSpPr>
            <p:cNvPr id="57"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sp>
        <p:nvSpPr>
          <p:cNvPr id="59" name="Arc 18"/>
          <p:cNvSpPr/>
          <p:nvPr/>
        </p:nvSpPr>
        <p:spPr>
          <a:xfrm>
            <a:off x="3818856"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60" name="Oval 19"/>
          <p:cNvSpPr/>
          <p:nvPr/>
        </p:nvSpPr>
        <p:spPr>
          <a:xfrm>
            <a:off x="5051613" y="3100743"/>
            <a:ext cx="693425" cy="693425"/>
          </a:xfrm>
          <a:prstGeom prst="ellipse">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61" name="Text Placeholder 2"/>
          <p:cNvSpPr txBox="1">
            <a:spLocks/>
          </p:cNvSpPr>
          <p:nvPr/>
        </p:nvSpPr>
        <p:spPr>
          <a:xfrm>
            <a:off x="3812069"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a:solidFill>
                  <a:schemeClr val="bg1"/>
                </a:solidFill>
                <a:latin typeface="Roboto condensed light"/>
                <a:cs typeface="Roboto condensed light"/>
              </a:rPr>
              <a:t>3</a:t>
            </a:r>
            <a:r>
              <a:rPr lang="en-US" sz="4400" dirty="0" smtClean="0">
                <a:solidFill>
                  <a:schemeClr val="bg1"/>
                </a:solidFill>
                <a:latin typeface="Roboto condensed light"/>
                <a:cs typeface="Roboto condensed light"/>
              </a:rPr>
              <a:t>5%</a:t>
            </a:r>
            <a:endParaRPr lang="en-US" sz="4400" dirty="0">
              <a:solidFill>
                <a:schemeClr val="bg1"/>
              </a:solidFill>
              <a:latin typeface="Roboto condensed light"/>
              <a:cs typeface="Roboto condensed light"/>
            </a:endParaRPr>
          </a:p>
        </p:txBody>
      </p:sp>
      <p:grpSp>
        <p:nvGrpSpPr>
          <p:cNvPr id="62" name="Group 292"/>
          <p:cNvGrpSpPr>
            <a:grpSpLocks/>
          </p:cNvGrpSpPr>
          <p:nvPr/>
        </p:nvGrpSpPr>
        <p:grpSpPr bwMode="auto">
          <a:xfrm>
            <a:off x="5227816" y="3300695"/>
            <a:ext cx="321759" cy="321759"/>
            <a:chOff x="0" y="0"/>
            <a:chExt cx="581" cy="578"/>
          </a:xfrm>
          <a:solidFill>
            <a:srgbClr val="FFFFFF"/>
          </a:solidFill>
        </p:grpSpPr>
        <p:sp>
          <p:nvSpPr>
            <p:cNvPr id="63" name="AutoShape 289"/>
            <p:cNvSpPr>
              <a:spLocks/>
            </p:cNvSpPr>
            <p:nvPr/>
          </p:nvSpPr>
          <p:spPr bwMode="auto">
            <a:xfrm>
              <a:off x="344" y="336"/>
              <a:ext cx="237" cy="24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0" y="7065"/>
                  </a:moveTo>
                  <a:lnTo>
                    <a:pt x="8317" y="15192"/>
                  </a:lnTo>
                  <a:lnTo>
                    <a:pt x="12736" y="20980"/>
                  </a:lnTo>
                  <a:lnTo>
                    <a:pt x="15082" y="21600"/>
                  </a:lnTo>
                  <a:lnTo>
                    <a:pt x="21600" y="15192"/>
                  </a:lnTo>
                  <a:lnTo>
                    <a:pt x="20968" y="12848"/>
                  </a:lnTo>
                  <a:lnTo>
                    <a:pt x="15089" y="8571"/>
                  </a:lnTo>
                  <a:lnTo>
                    <a:pt x="6319" y="0"/>
                  </a:lnTo>
                  <a:lnTo>
                    <a:pt x="111" y="6067"/>
                  </a:lnTo>
                  <a:cubicBezTo>
                    <a:pt x="103" y="6407"/>
                    <a:pt x="62" y="6739"/>
                    <a:pt x="0" y="7065"/>
                  </a:cubicBezTo>
                  <a:close/>
                  <a:moveTo>
                    <a:pt x="14454" y="11832"/>
                  </a:moveTo>
                  <a:cubicBezTo>
                    <a:pt x="15979" y="11832"/>
                    <a:pt x="17215" y="13039"/>
                    <a:pt x="17215" y="14528"/>
                  </a:cubicBezTo>
                  <a:cubicBezTo>
                    <a:pt x="17215" y="16018"/>
                    <a:pt x="15979" y="17224"/>
                    <a:pt x="14454" y="17224"/>
                  </a:cubicBezTo>
                  <a:cubicBezTo>
                    <a:pt x="12932" y="17224"/>
                    <a:pt x="11695" y="16018"/>
                    <a:pt x="11695" y="14528"/>
                  </a:cubicBezTo>
                  <a:cubicBezTo>
                    <a:pt x="11695" y="13039"/>
                    <a:pt x="12932" y="11832"/>
                    <a:pt x="14454" y="11832"/>
                  </a:cubicBezTo>
                  <a:close/>
                  <a:moveTo>
                    <a:pt x="14454" y="1183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64" name="AutoShape 290"/>
            <p:cNvSpPr>
              <a:spLocks/>
            </p:cNvSpPr>
            <p:nvPr/>
          </p:nvSpPr>
          <p:spPr bwMode="auto">
            <a:xfrm>
              <a:off x="0" y="0"/>
              <a:ext cx="301" cy="296"/>
            </a:xfrm>
            <a:custGeom>
              <a:avLst/>
              <a:gdLst>
                <a:gd name="T0" fmla="*/ 0 w 21600"/>
                <a:gd name="T1" fmla="*/ 0 h 21541"/>
                <a:gd name="T2" fmla="*/ 0 w 21600"/>
                <a:gd name="T3" fmla="*/ 0 h 21541"/>
                <a:gd name="T4" fmla="*/ 0 w 21600"/>
                <a:gd name="T5" fmla="*/ 0 h 21541"/>
                <a:gd name="T6" fmla="*/ 0 w 21600"/>
                <a:gd name="T7" fmla="*/ 0 h 21541"/>
                <a:gd name="T8" fmla="*/ 0 w 21600"/>
                <a:gd name="T9" fmla="*/ 0 h 21541"/>
                <a:gd name="T10" fmla="*/ 0 w 21600"/>
                <a:gd name="T11" fmla="*/ 0 h 21541"/>
                <a:gd name="T12" fmla="*/ 0 w 21600"/>
                <a:gd name="T13" fmla="*/ 0 h 21541"/>
                <a:gd name="T14" fmla="*/ 0 w 21600"/>
                <a:gd name="T15" fmla="*/ 0 h 21541"/>
                <a:gd name="T16" fmla="*/ 0 w 21600"/>
                <a:gd name="T17" fmla="*/ 0 h 21541"/>
                <a:gd name="T18" fmla="*/ 0 w 21600"/>
                <a:gd name="T19" fmla="*/ 0 h 21541"/>
                <a:gd name="T20" fmla="*/ 0 w 21600"/>
                <a:gd name="T21" fmla="*/ 0 h 21541"/>
                <a:gd name="T22" fmla="*/ 0 w 21600"/>
                <a:gd name="T23" fmla="*/ 0 h 21541"/>
                <a:gd name="T24" fmla="*/ 0 w 21600"/>
                <a:gd name="T25" fmla="*/ 0 h 21541"/>
                <a:gd name="T26" fmla="*/ 0 w 21600"/>
                <a:gd name="T27" fmla="*/ 0 h 21541"/>
                <a:gd name="T28" fmla="*/ 0 w 21600"/>
                <a:gd name="T29" fmla="*/ 0 h 215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541">
                  <a:moveTo>
                    <a:pt x="21600" y="16501"/>
                  </a:moveTo>
                  <a:lnTo>
                    <a:pt x="17762" y="12617"/>
                  </a:lnTo>
                  <a:cubicBezTo>
                    <a:pt x="18256" y="11638"/>
                    <a:pt x="18551" y="10655"/>
                    <a:pt x="18551" y="9752"/>
                  </a:cubicBezTo>
                  <a:cubicBezTo>
                    <a:pt x="18551" y="4765"/>
                    <a:pt x="13841" y="-59"/>
                    <a:pt x="8917" y="0"/>
                  </a:cubicBezTo>
                  <a:cubicBezTo>
                    <a:pt x="8899" y="0"/>
                    <a:pt x="8342" y="572"/>
                    <a:pt x="8039" y="878"/>
                  </a:cubicBezTo>
                  <a:cubicBezTo>
                    <a:pt x="11985" y="4873"/>
                    <a:pt x="11660" y="4225"/>
                    <a:pt x="11660" y="6674"/>
                  </a:cubicBezTo>
                  <a:cubicBezTo>
                    <a:pt x="11660" y="8662"/>
                    <a:pt x="8514" y="11801"/>
                    <a:pt x="6594" y="11801"/>
                  </a:cubicBezTo>
                  <a:cubicBezTo>
                    <a:pt x="4109" y="11801"/>
                    <a:pt x="4901" y="12218"/>
                    <a:pt x="869" y="8136"/>
                  </a:cubicBezTo>
                  <a:cubicBezTo>
                    <a:pt x="555" y="8453"/>
                    <a:pt x="1" y="9007"/>
                    <a:pt x="0" y="9026"/>
                  </a:cubicBezTo>
                  <a:cubicBezTo>
                    <a:pt x="60" y="14011"/>
                    <a:pt x="4710" y="18778"/>
                    <a:pt x="9634" y="18778"/>
                  </a:cubicBezTo>
                  <a:cubicBezTo>
                    <a:pt x="10526" y="18778"/>
                    <a:pt x="11479" y="18490"/>
                    <a:pt x="12420" y="18011"/>
                  </a:cubicBezTo>
                  <a:lnTo>
                    <a:pt x="15907" y="21541"/>
                  </a:lnTo>
                  <a:cubicBezTo>
                    <a:pt x="16169" y="21491"/>
                    <a:pt x="16436" y="21458"/>
                    <a:pt x="16708" y="21452"/>
                  </a:cubicBezTo>
                  <a:lnTo>
                    <a:pt x="21600" y="16501"/>
                  </a:lnTo>
                  <a:close/>
                  <a:moveTo>
                    <a:pt x="21600" y="165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65" name="AutoShape 291"/>
            <p:cNvSpPr>
              <a:spLocks/>
            </p:cNvSpPr>
            <p:nvPr/>
          </p:nvSpPr>
          <p:spPr bwMode="auto">
            <a:xfrm>
              <a:off x="64" y="0"/>
              <a:ext cx="517" cy="578"/>
            </a:xfrm>
            <a:custGeom>
              <a:avLst/>
              <a:gdLst>
                <a:gd name="T0" fmla="*/ 0 w 19649"/>
                <a:gd name="T1" fmla="*/ 0 h 21600"/>
                <a:gd name="T2" fmla="*/ 0 w 19649"/>
                <a:gd name="T3" fmla="*/ 0 h 21600"/>
                <a:gd name="T4" fmla="*/ 0 w 19649"/>
                <a:gd name="T5" fmla="*/ 0 h 21600"/>
                <a:gd name="T6" fmla="*/ 0 w 19649"/>
                <a:gd name="T7" fmla="*/ 0 h 21600"/>
                <a:gd name="T8" fmla="*/ 0 w 19649"/>
                <a:gd name="T9" fmla="*/ 0 h 21600"/>
                <a:gd name="T10" fmla="*/ 0 w 19649"/>
                <a:gd name="T11" fmla="*/ 0 h 21600"/>
                <a:gd name="T12" fmla="*/ 0 w 19649"/>
                <a:gd name="T13" fmla="*/ 0 h 21600"/>
                <a:gd name="T14" fmla="*/ 0 w 19649"/>
                <a:gd name="T15" fmla="*/ 0 h 21600"/>
                <a:gd name="T16" fmla="*/ 0 w 19649"/>
                <a:gd name="T17" fmla="*/ 0 h 21600"/>
                <a:gd name="T18" fmla="*/ 0 w 19649"/>
                <a:gd name="T19" fmla="*/ 0 h 21600"/>
                <a:gd name="T20" fmla="*/ 0 w 19649"/>
                <a:gd name="T21" fmla="*/ 0 h 21600"/>
                <a:gd name="T22" fmla="*/ 0 w 19649"/>
                <a:gd name="T23" fmla="*/ 0 h 21600"/>
                <a:gd name="T24" fmla="*/ 0 w 19649"/>
                <a:gd name="T25" fmla="*/ 0 h 21600"/>
                <a:gd name="T26" fmla="*/ 0 w 19649"/>
                <a:gd name="T27" fmla="*/ 0 h 21600"/>
                <a:gd name="T28" fmla="*/ 0 w 19649"/>
                <a:gd name="T29" fmla="*/ 0 h 21600"/>
                <a:gd name="T30" fmla="*/ 0 w 19649"/>
                <a:gd name="T31" fmla="*/ 0 h 21600"/>
                <a:gd name="T32" fmla="*/ 0 w 19649"/>
                <a:gd name="T33" fmla="*/ 0 h 21600"/>
                <a:gd name="T34" fmla="*/ 0 w 19649"/>
                <a:gd name="T35" fmla="*/ 0 h 21600"/>
                <a:gd name="T36" fmla="*/ 0 w 19649"/>
                <a:gd name="T37" fmla="*/ 0 h 21600"/>
                <a:gd name="T38" fmla="*/ 0 w 19649"/>
                <a:gd name="T39" fmla="*/ 0 h 21600"/>
                <a:gd name="T40" fmla="*/ 0 w 19649"/>
                <a:gd name="T41" fmla="*/ 0 h 21600"/>
                <a:gd name="T42" fmla="*/ 0 w 19649"/>
                <a:gd name="T43" fmla="*/ 0 h 21600"/>
                <a:gd name="T44" fmla="*/ 0 w 19649"/>
                <a:gd name="T45" fmla="*/ 0 h 21600"/>
                <a:gd name="T46" fmla="*/ 0 w 19649"/>
                <a:gd name="T47" fmla="*/ 0 h 21600"/>
                <a:gd name="T48" fmla="*/ 0 w 19649"/>
                <a:gd name="T49" fmla="*/ 0 h 21600"/>
                <a:gd name="T50" fmla="*/ 0 w 19649"/>
                <a:gd name="T51" fmla="*/ 0 h 21600"/>
                <a:gd name="T52" fmla="*/ 0 w 19649"/>
                <a:gd name="T53" fmla="*/ 0 h 21600"/>
                <a:gd name="T54" fmla="*/ 0 w 19649"/>
                <a:gd name="T55" fmla="*/ 0 h 21600"/>
                <a:gd name="T56" fmla="*/ 0 w 19649"/>
                <a:gd name="T57" fmla="*/ 0 h 21600"/>
                <a:gd name="T58" fmla="*/ 0 w 19649"/>
                <a:gd name="T59" fmla="*/ 0 h 21600"/>
                <a:gd name="T60" fmla="*/ 0 w 19649"/>
                <a:gd name="T61" fmla="*/ 0 h 21600"/>
                <a:gd name="T62" fmla="*/ 0 w 19649"/>
                <a:gd name="T63" fmla="*/ 0 h 21600"/>
                <a:gd name="T64" fmla="*/ 0 w 19649"/>
                <a:gd name="T65" fmla="*/ 0 h 21600"/>
                <a:gd name="T66" fmla="*/ 0 w 19649"/>
                <a:gd name="T67" fmla="*/ 0 h 21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649" h="21600">
                  <a:moveTo>
                    <a:pt x="17472" y="12888"/>
                  </a:moveTo>
                  <a:lnTo>
                    <a:pt x="18861" y="14219"/>
                  </a:lnTo>
                  <a:cubicBezTo>
                    <a:pt x="18861" y="14219"/>
                    <a:pt x="20862" y="8759"/>
                    <a:pt x="18487" y="6419"/>
                  </a:cubicBezTo>
                  <a:cubicBezTo>
                    <a:pt x="17628" y="5574"/>
                    <a:pt x="16359" y="4325"/>
                    <a:pt x="15362" y="3342"/>
                  </a:cubicBezTo>
                  <a:cubicBezTo>
                    <a:pt x="15146" y="3130"/>
                    <a:pt x="14541" y="3322"/>
                    <a:pt x="14385" y="3118"/>
                  </a:cubicBezTo>
                  <a:cubicBezTo>
                    <a:pt x="13948" y="2546"/>
                    <a:pt x="13787" y="2058"/>
                    <a:pt x="13753" y="1939"/>
                  </a:cubicBezTo>
                  <a:cubicBezTo>
                    <a:pt x="13658" y="1489"/>
                    <a:pt x="13171" y="1049"/>
                    <a:pt x="12778" y="661"/>
                  </a:cubicBezTo>
                  <a:lnTo>
                    <a:pt x="12632" y="517"/>
                  </a:lnTo>
                  <a:cubicBezTo>
                    <a:pt x="12305" y="195"/>
                    <a:pt x="12135" y="0"/>
                    <a:pt x="11936" y="0"/>
                  </a:cubicBezTo>
                  <a:cubicBezTo>
                    <a:pt x="11770" y="0"/>
                    <a:pt x="11583" y="136"/>
                    <a:pt x="11265" y="449"/>
                  </a:cubicBezTo>
                  <a:lnTo>
                    <a:pt x="9364" y="2322"/>
                  </a:lnTo>
                  <a:cubicBezTo>
                    <a:pt x="8667" y="3008"/>
                    <a:pt x="8832" y="3076"/>
                    <a:pt x="9433" y="3667"/>
                  </a:cubicBezTo>
                  <a:lnTo>
                    <a:pt x="9580" y="3811"/>
                  </a:lnTo>
                  <a:cubicBezTo>
                    <a:pt x="10017" y="4242"/>
                    <a:pt x="10522" y="4788"/>
                    <a:pt x="11033" y="4788"/>
                  </a:cubicBezTo>
                  <a:cubicBezTo>
                    <a:pt x="11039" y="4788"/>
                    <a:pt x="11045" y="4788"/>
                    <a:pt x="11051" y="4788"/>
                  </a:cubicBezTo>
                  <a:cubicBezTo>
                    <a:pt x="11444" y="4860"/>
                    <a:pt x="12257" y="5087"/>
                    <a:pt x="12630" y="5763"/>
                  </a:cubicBezTo>
                  <a:cubicBezTo>
                    <a:pt x="13041" y="6658"/>
                    <a:pt x="12460" y="7273"/>
                    <a:pt x="12228" y="7616"/>
                  </a:cubicBezTo>
                  <a:lnTo>
                    <a:pt x="7130" y="12636"/>
                  </a:lnTo>
                  <a:cubicBezTo>
                    <a:pt x="6967" y="12585"/>
                    <a:pt x="6805" y="12557"/>
                    <a:pt x="6649" y="12557"/>
                  </a:cubicBezTo>
                  <a:cubicBezTo>
                    <a:pt x="6373" y="12557"/>
                    <a:pt x="6118" y="12645"/>
                    <a:pt x="5910" y="12849"/>
                  </a:cubicBezTo>
                  <a:cubicBezTo>
                    <a:pt x="5872" y="12887"/>
                    <a:pt x="5816" y="12942"/>
                    <a:pt x="5748" y="13009"/>
                  </a:cubicBezTo>
                  <a:cubicBezTo>
                    <a:pt x="5748" y="13009"/>
                    <a:pt x="1550" y="17143"/>
                    <a:pt x="461" y="18215"/>
                  </a:cubicBezTo>
                  <a:cubicBezTo>
                    <a:pt x="392" y="18283"/>
                    <a:pt x="337" y="18337"/>
                    <a:pt x="298" y="18375"/>
                  </a:cubicBezTo>
                  <a:cubicBezTo>
                    <a:pt x="-738" y="19396"/>
                    <a:pt x="1154" y="21600"/>
                    <a:pt x="2534" y="21600"/>
                  </a:cubicBezTo>
                  <a:cubicBezTo>
                    <a:pt x="2811" y="21600"/>
                    <a:pt x="3067" y="21511"/>
                    <a:pt x="3275" y="21307"/>
                  </a:cubicBezTo>
                  <a:cubicBezTo>
                    <a:pt x="3314" y="21269"/>
                    <a:pt x="3369" y="21214"/>
                    <a:pt x="3438" y="21147"/>
                  </a:cubicBezTo>
                  <a:cubicBezTo>
                    <a:pt x="4530" y="20071"/>
                    <a:pt x="8725" y="15940"/>
                    <a:pt x="8725" y="15940"/>
                  </a:cubicBezTo>
                  <a:cubicBezTo>
                    <a:pt x="8793" y="15873"/>
                    <a:pt x="8848" y="15819"/>
                    <a:pt x="8887" y="15780"/>
                  </a:cubicBezTo>
                  <a:cubicBezTo>
                    <a:pt x="9211" y="15461"/>
                    <a:pt x="9247" y="15026"/>
                    <a:pt x="9104" y="14578"/>
                  </a:cubicBezTo>
                  <a:lnTo>
                    <a:pt x="14816" y="8953"/>
                  </a:lnTo>
                  <a:cubicBezTo>
                    <a:pt x="15172" y="8659"/>
                    <a:pt x="15527" y="8388"/>
                    <a:pt x="15729" y="8388"/>
                  </a:cubicBezTo>
                  <a:cubicBezTo>
                    <a:pt x="15759" y="8388"/>
                    <a:pt x="15786" y="8395"/>
                    <a:pt x="15809" y="8408"/>
                  </a:cubicBezTo>
                  <a:cubicBezTo>
                    <a:pt x="17877" y="9576"/>
                    <a:pt x="17472" y="12888"/>
                    <a:pt x="17472" y="12888"/>
                  </a:cubicBezTo>
                  <a:close/>
                  <a:moveTo>
                    <a:pt x="17472" y="1288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67" name="Arc 26"/>
          <p:cNvSpPr/>
          <p:nvPr/>
        </p:nvSpPr>
        <p:spPr>
          <a:xfrm>
            <a:off x="6706998"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68" name="Oval 27"/>
          <p:cNvSpPr/>
          <p:nvPr/>
        </p:nvSpPr>
        <p:spPr>
          <a:xfrm>
            <a:off x="7939755" y="3100743"/>
            <a:ext cx="693425" cy="693425"/>
          </a:xfrm>
          <a:prstGeom prst="ellipse">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69" name="Text Placeholder 2"/>
          <p:cNvSpPr txBox="1">
            <a:spLocks/>
          </p:cNvSpPr>
          <p:nvPr/>
        </p:nvSpPr>
        <p:spPr>
          <a:xfrm>
            <a:off x="6700211"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50%</a:t>
            </a:r>
            <a:endParaRPr lang="en-US" sz="4400" dirty="0">
              <a:solidFill>
                <a:schemeClr val="bg1"/>
              </a:solidFill>
              <a:latin typeface="Roboto condensed light"/>
              <a:cs typeface="Roboto condensed light"/>
            </a:endParaRPr>
          </a:p>
        </p:txBody>
      </p:sp>
      <p:grpSp>
        <p:nvGrpSpPr>
          <p:cNvPr id="70" name="Group 319"/>
          <p:cNvGrpSpPr>
            <a:grpSpLocks/>
          </p:cNvGrpSpPr>
          <p:nvPr/>
        </p:nvGrpSpPr>
        <p:grpSpPr bwMode="auto">
          <a:xfrm>
            <a:off x="8138391" y="3304154"/>
            <a:ext cx="315413" cy="322635"/>
            <a:chOff x="0" y="0"/>
            <a:chExt cx="560" cy="572"/>
          </a:xfrm>
          <a:solidFill>
            <a:srgbClr val="FFFFFF"/>
          </a:solidFill>
        </p:grpSpPr>
        <p:sp>
          <p:nvSpPr>
            <p:cNvPr id="71" name="AutoShape 317"/>
            <p:cNvSpPr>
              <a:spLocks/>
            </p:cNvSpPr>
            <p:nvPr/>
          </p:nvSpPr>
          <p:spPr bwMode="auto">
            <a:xfrm>
              <a:off x="0" y="0"/>
              <a:ext cx="560" cy="39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a:moveTo>
                    <a:pt x="19021" y="9698"/>
                  </a:moveTo>
                  <a:cubicBezTo>
                    <a:pt x="19028" y="9567"/>
                    <a:pt x="19034" y="9431"/>
                    <a:pt x="19034" y="9289"/>
                  </a:cubicBezTo>
                  <a:cubicBezTo>
                    <a:pt x="19034" y="4159"/>
                    <a:pt x="16131" y="2"/>
                    <a:pt x="12549" y="0"/>
                  </a:cubicBezTo>
                  <a:cubicBezTo>
                    <a:pt x="10029" y="2"/>
                    <a:pt x="7851" y="2063"/>
                    <a:pt x="6777" y="5069"/>
                  </a:cubicBezTo>
                  <a:cubicBezTo>
                    <a:pt x="6284" y="4584"/>
                    <a:pt x="5687" y="4297"/>
                    <a:pt x="5045" y="4297"/>
                  </a:cubicBezTo>
                  <a:cubicBezTo>
                    <a:pt x="3348" y="4298"/>
                    <a:pt x="1973" y="6266"/>
                    <a:pt x="1973" y="8697"/>
                  </a:cubicBezTo>
                  <a:cubicBezTo>
                    <a:pt x="1973" y="9094"/>
                    <a:pt x="2010" y="9480"/>
                    <a:pt x="2079" y="9848"/>
                  </a:cubicBezTo>
                  <a:cubicBezTo>
                    <a:pt x="832" y="10972"/>
                    <a:pt x="0" y="12958"/>
                    <a:pt x="0" y="15226"/>
                  </a:cubicBezTo>
                  <a:cubicBezTo>
                    <a:pt x="0" y="18429"/>
                    <a:pt x="1655" y="21073"/>
                    <a:pt x="3806" y="21515"/>
                  </a:cubicBezTo>
                  <a:lnTo>
                    <a:pt x="5117" y="19776"/>
                  </a:lnTo>
                  <a:lnTo>
                    <a:pt x="5350" y="19466"/>
                  </a:lnTo>
                  <a:lnTo>
                    <a:pt x="4459" y="19466"/>
                  </a:lnTo>
                  <a:lnTo>
                    <a:pt x="4425" y="19466"/>
                  </a:lnTo>
                  <a:lnTo>
                    <a:pt x="4395" y="19466"/>
                  </a:lnTo>
                  <a:lnTo>
                    <a:pt x="4395" y="19462"/>
                  </a:lnTo>
                  <a:cubicBezTo>
                    <a:pt x="2788" y="19428"/>
                    <a:pt x="1479" y="17523"/>
                    <a:pt x="1480" y="15226"/>
                  </a:cubicBezTo>
                  <a:cubicBezTo>
                    <a:pt x="1480" y="13717"/>
                    <a:pt x="2021" y="12360"/>
                    <a:pt x="2934" y="11582"/>
                  </a:cubicBezTo>
                  <a:lnTo>
                    <a:pt x="3838" y="10813"/>
                  </a:lnTo>
                  <a:lnTo>
                    <a:pt x="3524" y="9375"/>
                  </a:lnTo>
                  <a:cubicBezTo>
                    <a:pt x="3476" y="9158"/>
                    <a:pt x="3453" y="8928"/>
                    <a:pt x="3453" y="8696"/>
                  </a:cubicBezTo>
                  <a:cubicBezTo>
                    <a:pt x="3454" y="7439"/>
                    <a:pt x="4167" y="6418"/>
                    <a:pt x="5045" y="6416"/>
                  </a:cubicBezTo>
                  <a:cubicBezTo>
                    <a:pt x="5399" y="6416"/>
                    <a:pt x="5733" y="6579"/>
                    <a:pt x="6016" y="6895"/>
                  </a:cubicBezTo>
                  <a:lnTo>
                    <a:pt x="7322" y="8345"/>
                  </a:lnTo>
                  <a:lnTo>
                    <a:pt x="8034" y="6209"/>
                  </a:lnTo>
                  <a:cubicBezTo>
                    <a:pt x="8862" y="3726"/>
                    <a:pt x="10635" y="2118"/>
                    <a:pt x="12549" y="2119"/>
                  </a:cubicBezTo>
                  <a:cubicBezTo>
                    <a:pt x="15309" y="2127"/>
                    <a:pt x="17550" y="5335"/>
                    <a:pt x="17555" y="9288"/>
                  </a:cubicBezTo>
                  <a:cubicBezTo>
                    <a:pt x="17555" y="9373"/>
                    <a:pt x="17550" y="9463"/>
                    <a:pt x="17546" y="9561"/>
                  </a:cubicBezTo>
                  <a:lnTo>
                    <a:pt x="17539" y="9720"/>
                  </a:lnTo>
                  <a:lnTo>
                    <a:pt x="17482" y="11071"/>
                  </a:lnTo>
                  <a:lnTo>
                    <a:pt x="18356" y="11592"/>
                  </a:lnTo>
                  <a:cubicBezTo>
                    <a:pt x="19428" y="12232"/>
                    <a:pt x="20120" y="13716"/>
                    <a:pt x="20121" y="15381"/>
                  </a:cubicBezTo>
                  <a:cubicBezTo>
                    <a:pt x="20118" y="17640"/>
                    <a:pt x="18835" y="19478"/>
                    <a:pt x="17257" y="19482"/>
                  </a:cubicBezTo>
                  <a:cubicBezTo>
                    <a:pt x="17241" y="19482"/>
                    <a:pt x="17219" y="19479"/>
                    <a:pt x="17190" y="19475"/>
                  </a:cubicBezTo>
                  <a:lnTo>
                    <a:pt x="17098" y="19467"/>
                  </a:lnTo>
                  <a:lnTo>
                    <a:pt x="17067" y="19465"/>
                  </a:lnTo>
                  <a:lnTo>
                    <a:pt x="17028" y="19465"/>
                  </a:lnTo>
                  <a:lnTo>
                    <a:pt x="16728" y="19465"/>
                  </a:lnTo>
                  <a:lnTo>
                    <a:pt x="15455" y="21165"/>
                  </a:lnTo>
                  <a:lnTo>
                    <a:pt x="15143" y="21583"/>
                  </a:lnTo>
                  <a:lnTo>
                    <a:pt x="17028" y="21583"/>
                  </a:lnTo>
                  <a:cubicBezTo>
                    <a:pt x="17091" y="21589"/>
                    <a:pt x="17169" y="21600"/>
                    <a:pt x="17256" y="21600"/>
                  </a:cubicBezTo>
                  <a:cubicBezTo>
                    <a:pt x="19654" y="21600"/>
                    <a:pt x="21599" y="18815"/>
                    <a:pt x="21600" y="15380"/>
                  </a:cubicBezTo>
                  <a:cubicBezTo>
                    <a:pt x="21600" y="12847"/>
                    <a:pt x="20541" y="10667"/>
                    <a:pt x="19021" y="9698"/>
                  </a:cubicBezTo>
                  <a:close/>
                  <a:moveTo>
                    <a:pt x="19021" y="96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72" name="AutoShape 318"/>
            <p:cNvSpPr>
              <a:spLocks/>
            </p:cNvSpPr>
            <p:nvPr/>
          </p:nvSpPr>
          <p:spPr bwMode="auto">
            <a:xfrm>
              <a:off x="128" y="183"/>
              <a:ext cx="259" cy="38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0230" y="9012"/>
                  </a:moveTo>
                  <a:lnTo>
                    <a:pt x="13944" y="9016"/>
                  </a:lnTo>
                  <a:lnTo>
                    <a:pt x="21600" y="0"/>
                  </a:lnTo>
                  <a:lnTo>
                    <a:pt x="3141" y="11408"/>
                  </a:lnTo>
                  <a:lnTo>
                    <a:pt x="9465" y="11403"/>
                  </a:lnTo>
                  <a:lnTo>
                    <a:pt x="0" y="21600"/>
                  </a:lnTo>
                  <a:lnTo>
                    <a:pt x="20230" y="9012"/>
                  </a:lnTo>
                  <a:close/>
                  <a:moveTo>
                    <a:pt x="20230" y="90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74" name="Arc 34"/>
          <p:cNvSpPr/>
          <p:nvPr/>
        </p:nvSpPr>
        <p:spPr>
          <a:xfrm>
            <a:off x="9595139"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75" name="Oval 35"/>
          <p:cNvSpPr/>
          <p:nvPr/>
        </p:nvSpPr>
        <p:spPr>
          <a:xfrm>
            <a:off x="10827896" y="3100743"/>
            <a:ext cx="693425" cy="693425"/>
          </a:xfrm>
          <a:prstGeom prst="ellipse">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76" name="Text Placeholder 2"/>
          <p:cNvSpPr txBox="1">
            <a:spLocks/>
          </p:cNvSpPr>
          <p:nvPr/>
        </p:nvSpPr>
        <p:spPr>
          <a:xfrm>
            <a:off x="9588352"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59%</a:t>
            </a:r>
            <a:endParaRPr lang="en-US" sz="4400" dirty="0">
              <a:solidFill>
                <a:schemeClr val="bg1"/>
              </a:solidFill>
              <a:latin typeface="Roboto condensed light"/>
              <a:cs typeface="Roboto condensed light"/>
            </a:endParaRPr>
          </a:p>
        </p:txBody>
      </p:sp>
      <p:sp>
        <p:nvSpPr>
          <p:cNvPr id="77" name="AutoShape 478"/>
          <p:cNvSpPr>
            <a:spLocks/>
          </p:cNvSpPr>
          <p:nvPr/>
        </p:nvSpPr>
        <p:spPr bwMode="auto">
          <a:xfrm>
            <a:off x="11039117" y="3295220"/>
            <a:ext cx="251717" cy="295494"/>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solidFill>
            <a:srgbClr val="FFFFFF"/>
          </a:solidFill>
          <a:ln>
            <a:noFill/>
          </a:ln>
        </p:spPr>
        <p:txBody>
          <a:bodyPr lIns="0" tIns="0" rIns="0" bIns="0"/>
          <a:lstStyle/>
          <a:p>
            <a:endParaRPr lang="en-US" sz="3200" dirty="0">
              <a:solidFill>
                <a:schemeClr val="bg1"/>
              </a:solidFill>
            </a:endParaRPr>
          </a:p>
        </p:txBody>
      </p:sp>
    </p:spTree>
    <p:extLst>
      <p:ext uri="{BB962C8B-B14F-4D97-AF65-F5344CB8AC3E}">
        <p14:creationId xmlns:p14="http://schemas.microsoft.com/office/powerpoint/2010/main" val="4162444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096460" y="765803"/>
            <a:ext cx="3999080" cy="3360435"/>
            <a:chOff x="3688300" y="1108703"/>
            <a:chExt cx="3999080" cy="3360435"/>
          </a:xfrm>
        </p:grpSpPr>
        <p:grpSp>
          <p:nvGrpSpPr>
            <p:cNvPr id="47" name="组合 46"/>
            <p:cNvGrpSpPr/>
            <p:nvPr/>
          </p:nvGrpSpPr>
          <p:grpSpPr>
            <a:xfrm>
              <a:off x="3688300" y="1122612"/>
              <a:ext cx="3999080" cy="3346526"/>
              <a:chOff x="2296090" y="700519"/>
              <a:chExt cx="6783500" cy="5676596"/>
            </a:xfrm>
          </p:grpSpPr>
          <p:sp>
            <p:nvSpPr>
              <p:cNvPr id="3"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2296090" y="910774"/>
                <a:ext cx="6783500" cy="5466341"/>
                <a:chOff x="2296090" y="910774"/>
                <a:chExt cx="6783500" cy="5466341"/>
              </a:xfrm>
            </p:grpSpPr>
            <p:sp>
              <p:nvSpPr>
                <p:cNvPr id="4"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4297600" y="1108703"/>
              <a:ext cx="2780480" cy="3154710"/>
            </a:xfrm>
            <a:prstGeom prst="rect">
              <a:avLst/>
            </a:prstGeom>
            <a:noFill/>
          </p:spPr>
          <p:txBody>
            <a:bodyPr wrap="square" rtlCol="0">
              <a:spAutoFit/>
            </a:bodyPr>
            <a:lstStyle/>
            <a:p>
              <a:pPr algn="ctr"/>
              <a:r>
                <a:rPr lang="en-US" altLang="zh-CN" sz="19900" b="1" dirty="0" smtClean="0">
                  <a:solidFill>
                    <a:srgbClr val="3099D6"/>
                  </a:solidFill>
                  <a:latin typeface="微软雅黑" panose="020B0503020204020204" pitchFamily="34" charset="-122"/>
                  <a:ea typeface="微软雅黑" panose="020B0503020204020204" pitchFamily="34" charset="-122"/>
                </a:rPr>
                <a:t>3</a:t>
              </a:r>
              <a:endParaRPr lang="zh-CN" altLang="en-US" sz="19900" b="1" dirty="0">
                <a:solidFill>
                  <a:srgbClr val="3099D6"/>
                </a:solidFill>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393021" y="4714518"/>
            <a:ext cx="9405958" cy="584775"/>
          </a:xfrm>
          <a:prstGeom prst="rect">
            <a:avLst/>
          </a:prstGeom>
          <a:noFill/>
        </p:spPr>
        <p:txBody>
          <a:bodyPr wrap="squar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0" name="文本框 12"/>
          <p:cNvSpPr txBox="1"/>
          <p:nvPr/>
        </p:nvSpPr>
        <p:spPr>
          <a:xfrm>
            <a:off x="2613660" y="53985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grpSp>
        <p:nvGrpSpPr>
          <p:cNvPr id="42" name="组合 41"/>
          <p:cNvGrpSpPr/>
          <p:nvPr/>
        </p:nvGrpSpPr>
        <p:grpSpPr>
          <a:xfrm>
            <a:off x="1153229" y="2135469"/>
            <a:ext cx="137160" cy="137160"/>
            <a:chOff x="6164580" y="2205556"/>
            <a:chExt cx="426720" cy="426720"/>
          </a:xfrm>
        </p:grpSpPr>
        <p:cxnSp>
          <p:nvCxnSpPr>
            <p:cNvPr id="43" name="直接连接符 4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2143829" y="1253059"/>
            <a:ext cx="137160" cy="137160"/>
            <a:chOff x="6164580" y="2205556"/>
            <a:chExt cx="426720" cy="426720"/>
          </a:xfrm>
        </p:grpSpPr>
        <p:cxnSp>
          <p:nvCxnSpPr>
            <p:cNvPr id="52" name="直接连接符 51"/>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2545080" y="3079488"/>
            <a:ext cx="137160" cy="137160"/>
            <a:chOff x="6164580" y="2205556"/>
            <a:chExt cx="426720" cy="426720"/>
          </a:xfrm>
        </p:grpSpPr>
        <p:cxnSp>
          <p:nvCxnSpPr>
            <p:cNvPr id="55" name="直接连接符 54"/>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10661819" y="1318859"/>
            <a:ext cx="137160" cy="137160"/>
            <a:chOff x="6164580" y="2205556"/>
            <a:chExt cx="426720" cy="426720"/>
          </a:xfrm>
        </p:grpSpPr>
        <p:cxnSp>
          <p:nvCxnSpPr>
            <p:cNvPr id="58" name="直接连接符 57"/>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9210375" y="3511895"/>
            <a:ext cx="104046" cy="104046"/>
            <a:chOff x="6164580" y="2205556"/>
            <a:chExt cx="426720" cy="426720"/>
          </a:xfrm>
        </p:grpSpPr>
        <p:cxnSp>
          <p:nvCxnSpPr>
            <p:cNvPr id="61" name="直接连接符 60"/>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80435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80" cy="2551570"/>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1</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41" name="그룹 38"/>
          <p:cNvGrpSpPr/>
          <p:nvPr/>
        </p:nvGrpSpPr>
        <p:grpSpPr>
          <a:xfrm>
            <a:off x="4557932" y="5120990"/>
            <a:ext cx="1334581" cy="845063"/>
            <a:chOff x="2874435" y="3579512"/>
            <a:chExt cx="952765" cy="603295"/>
          </a:xfrm>
        </p:grpSpPr>
        <p:sp>
          <p:nvSpPr>
            <p:cNvPr id="42" name="TextBox 18"/>
            <p:cNvSpPr txBox="1"/>
            <p:nvPr/>
          </p:nvSpPr>
          <p:spPr>
            <a:xfrm>
              <a:off x="2874435" y="3579512"/>
              <a:ext cx="952765" cy="193940"/>
            </a:xfrm>
            <a:prstGeom prst="rect">
              <a:avLst/>
            </a:prstGeom>
            <a:noFill/>
          </p:spPr>
          <p:txBody>
            <a:bodyPr wrap="square" lIns="0" tIns="0" rIns="0" bIns="0" rtlCol="0">
              <a:noAutofit/>
            </a:bodyPr>
            <a:lstStyle/>
            <a:p>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43" name="TextBox 19"/>
            <p:cNvSpPr txBox="1"/>
            <p:nvPr/>
          </p:nvSpPr>
          <p:spPr>
            <a:xfrm>
              <a:off x="2874435" y="3793210"/>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44" name="그룹 33"/>
          <p:cNvGrpSpPr/>
          <p:nvPr/>
        </p:nvGrpSpPr>
        <p:grpSpPr>
          <a:xfrm>
            <a:off x="4557932" y="2854635"/>
            <a:ext cx="1334581" cy="845063"/>
            <a:chOff x="2874435" y="1961549"/>
            <a:chExt cx="952765" cy="603295"/>
          </a:xfrm>
        </p:grpSpPr>
        <p:sp>
          <p:nvSpPr>
            <p:cNvPr id="45" name="TextBox 21"/>
            <p:cNvSpPr txBox="1"/>
            <p:nvPr/>
          </p:nvSpPr>
          <p:spPr>
            <a:xfrm>
              <a:off x="2874435" y="2175247"/>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sp>
          <p:nvSpPr>
            <p:cNvPr id="46" name="TextBox 22"/>
            <p:cNvSpPr txBox="1"/>
            <p:nvPr/>
          </p:nvSpPr>
          <p:spPr>
            <a:xfrm>
              <a:off x="2874435" y="1961549"/>
              <a:ext cx="952765" cy="193940"/>
            </a:xfrm>
            <a:prstGeom prst="rect">
              <a:avLst/>
            </a:prstGeom>
            <a:noFill/>
          </p:spPr>
          <p:txBody>
            <a:bodyPr wrap="square" lIns="0" tIns="0" rIns="0" bIns="0" rtlCol="0">
              <a:noAutofit/>
            </a:bodyPr>
            <a:lstStyle/>
            <a:p>
              <a:pPr lvl="0"/>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grpSp>
      <p:grpSp>
        <p:nvGrpSpPr>
          <p:cNvPr id="47" name="그룹 35"/>
          <p:cNvGrpSpPr/>
          <p:nvPr/>
        </p:nvGrpSpPr>
        <p:grpSpPr>
          <a:xfrm>
            <a:off x="10393671" y="4167477"/>
            <a:ext cx="1334581" cy="845063"/>
            <a:chOff x="7470510" y="1961549"/>
            <a:chExt cx="952765" cy="603295"/>
          </a:xfrm>
        </p:grpSpPr>
        <p:sp>
          <p:nvSpPr>
            <p:cNvPr id="48" name="TextBox 24"/>
            <p:cNvSpPr txBox="1"/>
            <p:nvPr/>
          </p:nvSpPr>
          <p:spPr>
            <a:xfrm>
              <a:off x="7470510" y="1961549"/>
              <a:ext cx="952765" cy="193940"/>
            </a:xfrm>
            <a:prstGeom prst="rect">
              <a:avLst/>
            </a:prstGeom>
            <a:noFill/>
          </p:spPr>
          <p:txBody>
            <a:bodyPr wrap="square" lIns="0" tIns="0" rIns="0" bIns="0" rtlCol="0">
              <a:noAutofit/>
            </a:bodyPr>
            <a:lstStyle/>
            <a:p>
              <a:pPr lvl="0" algn="r"/>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49" name="TextBox 25"/>
            <p:cNvSpPr txBox="1"/>
            <p:nvPr/>
          </p:nvSpPr>
          <p:spPr>
            <a:xfrm>
              <a:off x="7470510" y="2175247"/>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50" name="그룹 34"/>
          <p:cNvGrpSpPr/>
          <p:nvPr/>
        </p:nvGrpSpPr>
        <p:grpSpPr>
          <a:xfrm>
            <a:off x="10393671" y="1900709"/>
            <a:ext cx="1334581" cy="845063"/>
            <a:chOff x="7470510" y="1280536"/>
            <a:chExt cx="952765" cy="603295"/>
          </a:xfrm>
        </p:grpSpPr>
        <p:sp>
          <p:nvSpPr>
            <p:cNvPr id="51" name="TextBox 28"/>
            <p:cNvSpPr txBox="1"/>
            <p:nvPr/>
          </p:nvSpPr>
          <p:spPr>
            <a:xfrm>
              <a:off x="7470510" y="1280536"/>
              <a:ext cx="952765" cy="193940"/>
            </a:xfrm>
            <a:prstGeom prst="rect">
              <a:avLst/>
            </a:prstGeom>
            <a:noFill/>
          </p:spPr>
          <p:txBody>
            <a:bodyPr wrap="square" lIns="0" tIns="0" rIns="0" bIns="0" rtlCol="0">
              <a:noAutofit/>
            </a:bodyPr>
            <a:lstStyle/>
            <a:p>
              <a:pPr algn="r"/>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52" name="TextBox 29"/>
            <p:cNvSpPr txBox="1"/>
            <p:nvPr/>
          </p:nvSpPr>
          <p:spPr>
            <a:xfrm>
              <a:off x="7470510" y="1494234"/>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sp>
        <p:nvSpPr>
          <p:cNvPr id="54" name="Freeform 7"/>
          <p:cNvSpPr>
            <a:spLocks/>
          </p:cNvSpPr>
          <p:nvPr/>
        </p:nvSpPr>
        <p:spPr bwMode="auto">
          <a:xfrm rot="18900000">
            <a:off x="7518259" y="1817216"/>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800" dirty="0"/>
          </a:p>
        </p:txBody>
      </p:sp>
      <p:grpSp>
        <p:nvGrpSpPr>
          <p:cNvPr id="55" name="Group 506"/>
          <p:cNvGrpSpPr>
            <a:grpSpLocks/>
          </p:cNvGrpSpPr>
          <p:nvPr/>
        </p:nvGrpSpPr>
        <p:grpSpPr bwMode="auto">
          <a:xfrm>
            <a:off x="8211264" y="2589093"/>
            <a:ext cx="309425" cy="360549"/>
            <a:chOff x="0" y="0"/>
            <a:chExt cx="495" cy="574"/>
          </a:xfrm>
          <a:solidFill>
            <a:srgbClr val="3099D6"/>
          </a:solidFill>
        </p:grpSpPr>
        <p:sp>
          <p:nvSpPr>
            <p:cNvPr id="56" name="AutoShape 504"/>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7" name="AutoShape 505"/>
            <p:cNvSpPr>
              <a:spLocks/>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59" name="Freeform 6"/>
          <p:cNvSpPr>
            <a:spLocks/>
          </p:cNvSpPr>
          <p:nvPr/>
        </p:nvSpPr>
        <p:spPr bwMode="auto">
          <a:xfrm rot="18900000">
            <a:off x="8169588" y="3082248"/>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800" dirty="0"/>
          </a:p>
        </p:txBody>
      </p:sp>
      <p:grpSp>
        <p:nvGrpSpPr>
          <p:cNvPr id="60" name="Group 675"/>
          <p:cNvGrpSpPr>
            <a:grpSpLocks/>
          </p:cNvGrpSpPr>
          <p:nvPr/>
        </p:nvGrpSpPr>
        <p:grpSpPr bwMode="auto">
          <a:xfrm>
            <a:off x="8900582" y="3748710"/>
            <a:ext cx="230860" cy="399563"/>
            <a:chOff x="0" y="0"/>
            <a:chExt cx="332" cy="579"/>
          </a:xfrm>
          <a:solidFill>
            <a:srgbClr val="3099D6"/>
          </a:solidFill>
        </p:grpSpPr>
        <p:sp>
          <p:nvSpPr>
            <p:cNvPr id="61" name="AutoShape 673"/>
            <p:cNvSpPr>
              <a:spLocks/>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2" name="AutoShape 674"/>
            <p:cNvSpPr>
              <a:spLocks/>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64" name="Freeform 5"/>
          <p:cNvSpPr>
            <a:spLocks/>
          </p:cNvSpPr>
          <p:nvPr/>
        </p:nvSpPr>
        <p:spPr bwMode="auto">
          <a:xfrm rot="18900000">
            <a:off x="6907212" y="3736235"/>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800" dirty="0"/>
          </a:p>
        </p:txBody>
      </p:sp>
      <p:grpSp>
        <p:nvGrpSpPr>
          <p:cNvPr id="65" name="Group 336"/>
          <p:cNvGrpSpPr>
            <a:grpSpLocks/>
          </p:cNvGrpSpPr>
          <p:nvPr/>
        </p:nvGrpSpPr>
        <p:grpSpPr bwMode="auto">
          <a:xfrm>
            <a:off x="7568014" y="4397592"/>
            <a:ext cx="396604" cy="396604"/>
            <a:chOff x="0" y="0"/>
            <a:chExt cx="573" cy="574"/>
          </a:xfrm>
          <a:solidFill>
            <a:srgbClr val="3099D6"/>
          </a:solidFill>
        </p:grpSpPr>
        <p:sp>
          <p:nvSpPr>
            <p:cNvPr id="66" name="AutoShape 334"/>
            <p:cNvSpPr>
              <a:spLocks/>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7" name="AutoShape 33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69" name="Freeform 8"/>
          <p:cNvSpPr>
            <a:spLocks/>
          </p:cNvSpPr>
          <p:nvPr/>
        </p:nvSpPr>
        <p:spPr bwMode="auto">
          <a:xfrm rot="18900000">
            <a:off x="6254327" y="2471200"/>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800" dirty="0"/>
          </a:p>
        </p:txBody>
      </p:sp>
      <p:sp>
        <p:nvSpPr>
          <p:cNvPr id="70" name="AutoShape 116"/>
          <p:cNvSpPr>
            <a:spLocks/>
          </p:cNvSpPr>
          <p:nvPr/>
        </p:nvSpPr>
        <p:spPr bwMode="auto">
          <a:xfrm>
            <a:off x="6954032" y="3236156"/>
            <a:ext cx="358129" cy="396604"/>
          </a:xfrm>
          <a:custGeom>
            <a:avLst/>
            <a:gdLst>
              <a:gd name="T0" fmla="*/ 135095090 w 21600"/>
              <a:gd name="T1" fmla="*/ 111587469 h 21600"/>
              <a:gd name="T2" fmla="*/ 67547585 w 21600"/>
              <a:gd name="T3" fmla="*/ 203194979 h 21600"/>
              <a:gd name="T4" fmla="*/ 0 w 21600"/>
              <a:gd name="T5" fmla="*/ 111587469 h 21600"/>
              <a:gd name="T6" fmla="*/ 67547585 w 21600"/>
              <a:gd name="T7" fmla="*/ 19980836 h 21600"/>
              <a:gd name="T8" fmla="*/ 79099259 w 21600"/>
              <a:gd name="T9" fmla="*/ 21335313 h 21600"/>
              <a:gd name="T10" fmla="*/ 79099259 w 21600"/>
              <a:gd name="T11" fmla="*/ 0 h 21600"/>
              <a:gd name="T12" fmla="*/ 104335692 w 21600"/>
              <a:gd name="T13" fmla="*/ 34298390 h 21600"/>
              <a:gd name="T14" fmla="*/ 79099259 w 21600"/>
              <a:gd name="T15" fmla="*/ 68662637 h 21600"/>
              <a:gd name="T16" fmla="*/ 79099259 w 21600"/>
              <a:gd name="T17" fmla="*/ 47317732 h 21600"/>
              <a:gd name="T18" fmla="*/ 67547585 w 21600"/>
              <a:gd name="T19" fmla="*/ 45427384 h 21600"/>
              <a:gd name="T20" fmla="*/ 18763263 w 21600"/>
              <a:gd name="T21" fmla="*/ 111587469 h 21600"/>
              <a:gd name="T22" fmla="*/ 67547585 w 21600"/>
              <a:gd name="T23" fmla="*/ 177748431 h 21600"/>
              <a:gd name="T24" fmla="*/ 116331828 w 21600"/>
              <a:gd name="T25" fmla="*/ 111587469 h 21600"/>
              <a:gd name="T26" fmla="*/ 135095090 w 21600"/>
              <a:gd name="T27" fmla="*/ 111587469 h 21600"/>
              <a:gd name="T28" fmla="*/ 135095090 w 21600"/>
              <a:gd name="T29" fmla="*/ 111587469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solidFill>
            <a:srgbClr val="3099D6"/>
          </a:solidFill>
          <a:ln>
            <a:noFill/>
          </a:ln>
        </p:spPr>
        <p:txBody>
          <a:bodyPr lIns="0" tIns="0" rIns="0" bIns="0"/>
          <a:lstStyle/>
          <a:p>
            <a:endParaRPr lang="en-US" sz="3200" dirty="0"/>
          </a:p>
        </p:txBody>
      </p:sp>
      <p:cxnSp>
        <p:nvCxnSpPr>
          <p:cNvPr id="71" name="직선 연결선 250"/>
          <p:cNvCxnSpPr/>
          <p:nvPr/>
        </p:nvCxnSpPr>
        <p:spPr>
          <a:xfrm>
            <a:off x="5892513" y="3011656"/>
            <a:ext cx="652885"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72" name="직선 연결선 250"/>
          <p:cNvCxnSpPr/>
          <p:nvPr/>
        </p:nvCxnSpPr>
        <p:spPr>
          <a:xfrm>
            <a:off x="5964092" y="5279813"/>
            <a:ext cx="119235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73" name="직선 연결선 250"/>
          <p:cNvCxnSpPr/>
          <p:nvPr/>
        </p:nvCxnSpPr>
        <p:spPr>
          <a:xfrm flipH="1">
            <a:off x="8966907" y="2042130"/>
            <a:ext cx="142676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74" name="직선 연결선 250"/>
          <p:cNvCxnSpPr/>
          <p:nvPr/>
        </p:nvCxnSpPr>
        <p:spPr>
          <a:xfrm flipH="1">
            <a:off x="9940040" y="4313591"/>
            <a:ext cx="453630"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5" name="Text Placeholder 8"/>
          <p:cNvSpPr txBox="1">
            <a:spLocks/>
          </p:cNvSpPr>
          <p:nvPr/>
        </p:nvSpPr>
        <p:spPr>
          <a:xfrm>
            <a:off x="273049" y="1924736"/>
            <a:ext cx="3433368" cy="4062011"/>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200" dirty="0" smtClean="0">
                <a:solidFill>
                  <a:schemeClr val="bg1"/>
                </a:solidFill>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200" dirty="0">
              <a:solidFill>
                <a:schemeClr val="bg1"/>
              </a:solidFill>
            </a:endParaRPr>
          </a:p>
          <a:p>
            <a:pPr>
              <a:lnSpc>
                <a:spcPct val="130000"/>
              </a:lnSpc>
            </a:pPr>
            <a:r>
              <a:rPr lang="en-US" sz="1200" dirty="0">
                <a:solidFill>
                  <a:schemeClr val="bg1"/>
                </a:solidFill>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p>
          <a:p>
            <a:pPr>
              <a:lnSpc>
                <a:spcPct val="130000"/>
              </a:lnSpc>
            </a:pPr>
            <a:endParaRPr lang="en-US" sz="1200" dirty="0">
              <a:solidFill>
                <a:schemeClr val="bg1"/>
              </a:solidFill>
            </a:endParaRPr>
          </a:p>
        </p:txBody>
      </p:sp>
      <p:cxnSp>
        <p:nvCxnSpPr>
          <p:cNvPr id="76" name="Straight Connector 59"/>
          <p:cNvCxnSpPr/>
          <p:nvPr/>
        </p:nvCxnSpPr>
        <p:spPr>
          <a:xfrm flipV="1">
            <a:off x="4257890" y="1730164"/>
            <a:ext cx="0" cy="4483417"/>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809374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2</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2" name="Oval 8"/>
          <p:cNvSpPr/>
          <p:nvPr/>
        </p:nvSpPr>
        <p:spPr>
          <a:xfrm>
            <a:off x="2856140" y="2713650"/>
            <a:ext cx="1891378" cy="1891378"/>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43" name="Group 109"/>
          <p:cNvGrpSpPr>
            <a:grpSpLocks/>
          </p:cNvGrpSpPr>
          <p:nvPr/>
        </p:nvGrpSpPr>
        <p:grpSpPr bwMode="auto">
          <a:xfrm>
            <a:off x="3474385" y="3327517"/>
            <a:ext cx="659268" cy="659268"/>
            <a:chOff x="0" y="0"/>
            <a:chExt cx="576" cy="576"/>
          </a:xfrm>
          <a:solidFill>
            <a:srgbClr val="3099D6"/>
          </a:solidFill>
        </p:grpSpPr>
        <p:sp>
          <p:nvSpPr>
            <p:cNvPr id="44" name="AutoShape 90"/>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45"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46"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47"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48"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49"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0"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1"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2"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3" name="AutoShape 99"/>
            <p:cNvSpPr>
              <a:spLocks/>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4"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5"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6"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7"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8"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59"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0"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1"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2"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64" name="Oval 11"/>
          <p:cNvSpPr/>
          <p:nvPr/>
        </p:nvSpPr>
        <p:spPr>
          <a:xfrm>
            <a:off x="7584585" y="2713650"/>
            <a:ext cx="1891378" cy="1891378"/>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65" name="Group 120"/>
          <p:cNvGrpSpPr>
            <a:grpSpLocks/>
          </p:cNvGrpSpPr>
          <p:nvPr/>
        </p:nvGrpSpPr>
        <p:grpSpPr bwMode="auto">
          <a:xfrm>
            <a:off x="8205019" y="3400133"/>
            <a:ext cx="659270" cy="531350"/>
            <a:chOff x="0" y="0"/>
            <a:chExt cx="575" cy="462"/>
          </a:xfrm>
          <a:solidFill>
            <a:srgbClr val="3099D6"/>
          </a:solidFill>
        </p:grpSpPr>
        <p:sp>
          <p:nvSpPr>
            <p:cNvPr id="66" name="AutoShape 118"/>
            <p:cNvSpPr>
              <a:spLocks/>
            </p:cNvSpPr>
            <p:nvPr/>
          </p:nvSpPr>
          <p:spPr bwMode="auto">
            <a:xfrm>
              <a:off x="0" y="144"/>
              <a:ext cx="470" cy="31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9475" y="12449"/>
                  </a:moveTo>
                  <a:cubicBezTo>
                    <a:pt x="18075" y="15334"/>
                    <a:pt x="15786" y="17218"/>
                    <a:pt x="13204" y="17218"/>
                  </a:cubicBezTo>
                  <a:cubicBezTo>
                    <a:pt x="8965" y="17218"/>
                    <a:pt x="5514" y="12144"/>
                    <a:pt x="5490" y="5894"/>
                  </a:cubicBezTo>
                  <a:lnTo>
                    <a:pt x="6397" y="5894"/>
                  </a:lnTo>
                  <a:lnTo>
                    <a:pt x="8007" y="5894"/>
                  </a:lnTo>
                  <a:lnTo>
                    <a:pt x="4000" y="0"/>
                  </a:lnTo>
                  <a:lnTo>
                    <a:pt x="0" y="5894"/>
                  </a:lnTo>
                  <a:lnTo>
                    <a:pt x="2115" y="5894"/>
                  </a:lnTo>
                  <a:lnTo>
                    <a:pt x="2174" y="5894"/>
                  </a:lnTo>
                  <a:lnTo>
                    <a:pt x="2522" y="5894"/>
                  </a:lnTo>
                  <a:cubicBezTo>
                    <a:pt x="2547" y="14574"/>
                    <a:pt x="7319" y="21600"/>
                    <a:pt x="13204" y="21600"/>
                  </a:cubicBezTo>
                  <a:cubicBezTo>
                    <a:pt x="16611" y="21600"/>
                    <a:pt x="19644" y="19242"/>
                    <a:pt x="21600" y="15574"/>
                  </a:cubicBezTo>
                  <a:lnTo>
                    <a:pt x="20726" y="14288"/>
                  </a:lnTo>
                  <a:lnTo>
                    <a:pt x="19475" y="12449"/>
                  </a:lnTo>
                  <a:close/>
                  <a:moveTo>
                    <a:pt x="19475" y="1244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67" name="AutoShape 119"/>
            <p:cNvSpPr>
              <a:spLocks/>
            </p:cNvSpPr>
            <p:nvPr/>
          </p:nvSpPr>
          <p:spPr bwMode="auto">
            <a:xfrm>
              <a:off x="104" y="0"/>
              <a:ext cx="471" cy="32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9954" y="15748"/>
                  </a:moveTo>
                  <a:lnTo>
                    <a:pt x="19953" y="15749"/>
                  </a:lnTo>
                  <a:lnTo>
                    <a:pt x="19090" y="15749"/>
                  </a:lnTo>
                  <a:cubicBezTo>
                    <a:pt x="19090" y="15749"/>
                    <a:pt x="19090" y="15749"/>
                    <a:pt x="19090" y="15748"/>
                  </a:cubicBezTo>
                  <a:cubicBezTo>
                    <a:pt x="19090" y="15719"/>
                    <a:pt x="19091" y="15691"/>
                    <a:pt x="19091" y="15663"/>
                  </a:cubicBezTo>
                  <a:cubicBezTo>
                    <a:pt x="19091" y="7013"/>
                    <a:pt x="14317" y="0"/>
                    <a:pt x="8428" y="0"/>
                  </a:cubicBezTo>
                  <a:cubicBezTo>
                    <a:pt x="5000" y="0"/>
                    <a:pt x="1950" y="2381"/>
                    <a:pt x="0" y="6075"/>
                  </a:cubicBezTo>
                  <a:lnTo>
                    <a:pt x="908" y="7404"/>
                  </a:lnTo>
                  <a:lnTo>
                    <a:pt x="2122" y="9181"/>
                  </a:lnTo>
                  <a:cubicBezTo>
                    <a:pt x="3517" y="6263"/>
                    <a:pt x="5822" y="4351"/>
                    <a:pt x="8428" y="4351"/>
                  </a:cubicBezTo>
                  <a:cubicBezTo>
                    <a:pt x="12674" y="4351"/>
                    <a:pt x="16129" y="9426"/>
                    <a:pt x="16129" y="15663"/>
                  </a:cubicBezTo>
                  <a:cubicBezTo>
                    <a:pt x="16129" y="15691"/>
                    <a:pt x="16127" y="15719"/>
                    <a:pt x="16127" y="15747"/>
                  </a:cubicBezTo>
                  <a:cubicBezTo>
                    <a:pt x="16127" y="15748"/>
                    <a:pt x="16127" y="15748"/>
                    <a:pt x="16127" y="15749"/>
                  </a:cubicBezTo>
                  <a:lnTo>
                    <a:pt x="15189" y="15749"/>
                  </a:lnTo>
                  <a:lnTo>
                    <a:pt x="15188" y="15747"/>
                  </a:lnTo>
                  <a:lnTo>
                    <a:pt x="13608" y="15747"/>
                  </a:lnTo>
                  <a:lnTo>
                    <a:pt x="17608" y="21600"/>
                  </a:lnTo>
                  <a:lnTo>
                    <a:pt x="21600" y="15747"/>
                  </a:lnTo>
                  <a:lnTo>
                    <a:pt x="19954" y="15747"/>
                  </a:lnTo>
                  <a:lnTo>
                    <a:pt x="19954" y="15748"/>
                  </a:lnTo>
                  <a:close/>
                  <a:moveTo>
                    <a:pt x="19954" y="1574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69" name="Oval 9"/>
          <p:cNvSpPr/>
          <p:nvPr/>
        </p:nvSpPr>
        <p:spPr>
          <a:xfrm>
            <a:off x="4432288" y="2713650"/>
            <a:ext cx="1891378" cy="1891378"/>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70" name="Group 344"/>
          <p:cNvGrpSpPr>
            <a:grpSpLocks/>
          </p:cNvGrpSpPr>
          <p:nvPr/>
        </p:nvGrpSpPr>
        <p:grpSpPr bwMode="auto">
          <a:xfrm>
            <a:off x="5079816" y="3316035"/>
            <a:ext cx="664186" cy="585466"/>
            <a:chOff x="0" y="0"/>
            <a:chExt cx="578" cy="508"/>
          </a:xfrm>
          <a:solidFill>
            <a:srgbClr val="3099D6"/>
          </a:solidFill>
        </p:grpSpPr>
        <p:sp>
          <p:nvSpPr>
            <p:cNvPr id="71" name="AutoShape 341"/>
            <p:cNvSpPr>
              <a:spLocks/>
            </p:cNvSpPr>
            <p:nvPr/>
          </p:nvSpPr>
          <p:spPr bwMode="auto">
            <a:xfrm>
              <a:off x="0" y="96"/>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72" name="AutoShape 342"/>
            <p:cNvSpPr>
              <a:spLocks/>
            </p:cNvSpPr>
            <p:nvPr/>
          </p:nvSpPr>
          <p:spPr bwMode="auto">
            <a:xfrm>
              <a:off x="176" y="80"/>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sp>
          <p:nvSpPr>
            <p:cNvPr id="73" name="AutoShape 343"/>
            <p:cNvSpPr>
              <a:spLocks/>
            </p:cNvSpPr>
            <p:nvPr/>
          </p:nvSpPr>
          <p:spPr bwMode="auto">
            <a:xfrm>
              <a:off x="456" y="0"/>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p>
          </p:txBody>
        </p:sp>
      </p:grpSp>
      <p:sp>
        <p:nvSpPr>
          <p:cNvPr id="75" name="Oval 10"/>
          <p:cNvSpPr/>
          <p:nvPr/>
        </p:nvSpPr>
        <p:spPr>
          <a:xfrm>
            <a:off x="6008437" y="2713650"/>
            <a:ext cx="1891378" cy="1891378"/>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76" name="AutoShape 472"/>
          <p:cNvSpPr>
            <a:spLocks/>
          </p:cNvSpPr>
          <p:nvPr/>
        </p:nvSpPr>
        <p:spPr bwMode="auto">
          <a:xfrm>
            <a:off x="6631060" y="3327517"/>
            <a:ext cx="659268" cy="659268"/>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14635493 w 21600"/>
              <a:gd name="T11" fmla="*/ 31467139 h 21600"/>
              <a:gd name="T12" fmla="*/ 123995472 w 21600"/>
              <a:gd name="T13" fmla="*/ 35474208 h 21600"/>
              <a:gd name="T14" fmla="*/ 127025366 w 21600"/>
              <a:gd name="T15" fmla="*/ 44457861 h 21600"/>
              <a:gd name="T16" fmla="*/ 110713386 w 21600"/>
              <a:gd name="T17" fmla="*/ 61174865 h 21600"/>
              <a:gd name="T18" fmla="*/ 110468880 w 21600"/>
              <a:gd name="T19" fmla="*/ 61174865 h 21600"/>
              <a:gd name="T20" fmla="*/ 98313922 w 21600"/>
              <a:gd name="T21" fmla="*/ 47600459 h 21600"/>
              <a:gd name="T22" fmla="*/ 114635493 w 21600"/>
              <a:gd name="T23" fmla="*/ 31467139 h 21600"/>
              <a:gd name="T24" fmla="*/ 126940404 w 21600"/>
              <a:gd name="T25" fmla="*/ 145359493 h 21600"/>
              <a:gd name="T26" fmla="*/ 88530768 w 21600"/>
              <a:gd name="T27" fmla="*/ 170222348 h 21600"/>
              <a:gd name="T28" fmla="*/ 88493531 w 21600"/>
              <a:gd name="T29" fmla="*/ 170222348 h 21600"/>
              <a:gd name="T30" fmla="*/ 82199707 w 21600"/>
              <a:gd name="T31" fmla="*/ 167786627 h 21600"/>
              <a:gd name="T32" fmla="*/ 79613070 w 21600"/>
              <a:gd name="T33" fmla="*/ 159065621 h 21600"/>
              <a:gd name="T34" fmla="*/ 81278007 w 21600"/>
              <a:gd name="T35" fmla="*/ 144484543 h 21600"/>
              <a:gd name="T36" fmla="*/ 91466097 w 21600"/>
              <a:gd name="T37" fmla="*/ 100572057 h 21600"/>
              <a:gd name="T38" fmla="*/ 92246581 w 21600"/>
              <a:gd name="T39" fmla="*/ 95511378 h 21600"/>
              <a:gd name="T40" fmla="*/ 78907168 w 21600"/>
              <a:gd name="T41" fmla="*/ 104805501 h 21600"/>
              <a:gd name="T42" fmla="*/ 77552700 w 21600"/>
              <a:gd name="T43" fmla="*/ 105812261 h 21600"/>
              <a:gd name="T44" fmla="*/ 73582877 w 21600"/>
              <a:gd name="T45" fmla="*/ 95040488 h 21600"/>
              <a:gd name="T46" fmla="*/ 74363263 w 21600"/>
              <a:gd name="T47" fmla="*/ 94316454 h 21600"/>
              <a:gd name="T48" fmla="*/ 113855108 w 21600"/>
              <a:gd name="T49" fmla="*/ 70318947 h 21600"/>
              <a:gd name="T50" fmla="*/ 119132559 w 21600"/>
              <a:gd name="T51" fmla="*/ 73301115 h 21600"/>
              <a:gd name="T52" fmla="*/ 120646580 w 21600"/>
              <a:gd name="T53" fmla="*/ 80403058 h 21600"/>
              <a:gd name="T54" fmla="*/ 119142063 w 21600"/>
              <a:gd name="T55" fmla="*/ 94316454 h 21600"/>
              <a:gd name="T56" fmla="*/ 107956726 w 21600"/>
              <a:gd name="T57" fmla="*/ 139837428 h 21600"/>
              <a:gd name="T58" fmla="*/ 107213587 w 21600"/>
              <a:gd name="T59" fmla="*/ 144635460 h 21600"/>
              <a:gd name="T60" fmla="*/ 107345388 w 21600"/>
              <a:gd name="T61" fmla="*/ 145754925 h 21600"/>
              <a:gd name="T62" fmla="*/ 121616104 w 21600"/>
              <a:gd name="T63" fmla="*/ 135434936 h 21600"/>
              <a:gd name="T64" fmla="*/ 122829168 w 21600"/>
              <a:gd name="T65" fmla="*/ 134324975 h 21600"/>
              <a:gd name="T66" fmla="*/ 127072214 w 21600"/>
              <a:gd name="T67" fmla="*/ 143638203 h 21600"/>
              <a:gd name="T68" fmla="*/ 127664437 w 21600"/>
              <a:gd name="T69" fmla="*/ 144550400 h 21600"/>
              <a:gd name="T70" fmla="*/ 126940404 w 21600"/>
              <a:gd name="T71" fmla="*/ 145359493 h 21600"/>
              <a:gd name="T72" fmla="*/ 126940404 w 21600"/>
              <a:gd name="T73" fmla="*/ 145359493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2186" y="3345"/>
                </a:moveTo>
                <a:cubicBezTo>
                  <a:pt x="12618" y="3344"/>
                  <a:pt x="12961" y="3510"/>
                  <a:pt x="13181" y="3771"/>
                </a:cubicBezTo>
                <a:cubicBezTo>
                  <a:pt x="13402" y="4031"/>
                  <a:pt x="13503" y="4374"/>
                  <a:pt x="13503" y="4726"/>
                </a:cubicBezTo>
                <a:cubicBezTo>
                  <a:pt x="13503" y="5637"/>
                  <a:pt x="12779" y="6500"/>
                  <a:pt x="11769" y="6503"/>
                </a:cubicBezTo>
                <a:cubicBezTo>
                  <a:pt x="11760" y="6503"/>
                  <a:pt x="11751" y="6503"/>
                  <a:pt x="11743" y="6503"/>
                </a:cubicBezTo>
                <a:cubicBezTo>
                  <a:pt x="10951" y="6503"/>
                  <a:pt x="10456" y="5915"/>
                  <a:pt x="10451" y="5060"/>
                </a:cubicBezTo>
                <a:cubicBezTo>
                  <a:pt x="10452" y="4322"/>
                  <a:pt x="11045" y="3350"/>
                  <a:pt x="12186" y="3345"/>
                </a:cubicBezTo>
                <a:close/>
                <a:moveTo>
                  <a:pt x="13494" y="15452"/>
                </a:moveTo>
                <a:cubicBezTo>
                  <a:pt x="11983" y="17102"/>
                  <a:pt x="10120" y="18086"/>
                  <a:pt x="9411" y="18095"/>
                </a:cubicBezTo>
                <a:cubicBezTo>
                  <a:pt x="9410" y="18095"/>
                  <a:pt x="9408" y="18095"/>
                  <a:pt x="9407" y="18095"/>
                </a:cubicBezTo>
                <a:cubicBezTo>
                  <a:pt x="9167" y="18095"/>
                  <a:pt x="8918" y="18032"/>
                  <a:pt x="8738" y="17836"/>
                </a:cubicBezTo>
                <a:cubicBezTo>
                  <a:pt x="8556" y="17639"/>
                  <a:pt x="8463" y="17338"/>
                  <a:pt x="8463" y="16909"/>
                </a:cubicBezTo>
                <a:cubicBezTo>
                  <a:pt x="8463" y="16580"/>
                  <a:pt x="8517" y="15872"/>
                  <a:pt x="8640" y="15359"/>
                </a:cubicBezTo>
                <a:lnTo>
                  <a:pt x="9723" y="10691"/>
                </a:lnTo>
                <a:cubicBezTo>
                  <a:pt x="9776" y="10430"/>
                  <a:pt x="9805" y="10247"/>
                  <a:pt x="9806" y="10153"/>
                </a:cubicBezTo>
                <a:cubicBezTo>
                  <a:pt x="9619" y="10221"/>
                  <a:pt x="8795" y="10824"/>
                  <a:pt x="8388" y="11141"/>
                </a:cubicBezTo>
                <a:lnTo>
                  <a:pt x="8244" y="11248"/>
                </a:lnTo>
                <a:lnTo>
                  <a:pt x="7822" y="10103"/>
                </a:lnTo>
                <a:lnTo>
                  <a:pt x="7905" y="10026"/>
                </a:lnTo>
                <a:cubicBezTo>
                  <a:pt x="9430" y="8615"/>
                  <a:pt x="11262" y="7485"/>
                  <a:pt x="12103" y="7475"/>
                </a:cubicBezTo>
                <a:cubicBezTo>
                  <a:pt x="12343" y="7471"/>
                  <a:pt x="12552" y="7594"/>
                  <a:pt x="12664" y="7792"/>
                </a:cubicBezTo>
                <a:cubicBezTo>
                  <a:pt x="12780" y="7987"/>
                  <a:pt x="12825" y="8241"/>
                  <a:pt x="12825" y="8547"/>
                </a:cubicBezTo>
                <a:cubicBezTo>
                  <a:pt x="12825" y="8880"/>
                  <a:pt x="12769" y="9575"/>
                  <a:pt x="12665" y="10026"/>
                </a:cubicBezTo>
                <a:lnTo>
                  <a:pt x="11476" y="14865"/>
                </a:lnTo>
                <a:cubicBezTo>
                  <a:pt x="11420" y="15097"/>
                  <a:pt x="11397" y="15267"/>
                  <a:pt x="11397" y="15375"/>
                </a:cubicBezTo>
                <a:cubicBezTo>
                  <a:pt x="11396" y="15435"/>
                  <a:pt x="11405" y="15475"/>
                  <a:pt x="11411" y="15494"/>
                </a:cubicBezTo>
                <a:cubicBezTo>
                  <a:pt x="11537" y="15478"/>
                  <a:pt x="12381" y="14900"/>
                  <a:pt x="12928" y="14397"/>
                </a:cubicBezTo>
                <a:lnTo>
                  <a:pt x="13057" y="14279"/>
                </a:lnTo>
                <a:lnTo>
                  <a:pt x="13508" y="15269"/>
                </a:lnTo>
                <a:lnTo>
                  <a:pt x="13571" y="15366"/>
                </a:lnTo>
                <a:lnTo>
                  <a:pt x="13494" y="15452"/>
                </a:lnTo>
                <a:close/>
                <a:moveTo>
                  <a:pt x="13494" y="15452"/>
                </a:moveTo>
              </a:path>
            </a:pathLst>
          </a:custGeom>
          <a:solidFill>
            <a:srgbClr val="3099D6"/>
          </a:solidFill>
          <a:ln>
            <a:noFill/>
          </a:ln>
        </p:spPr>
        <p:txBody>
          <a:bodyPr lIns="0" tIns="0" rIns="0" bIns="0"/>
          <a:lstStyle/>
          <a:p>
            <a:endParaRPr lang="en-US" sz="3200" dirty="0"/>
          </a:p>
        </p:txBody>
      </p:sp>
      <p:grpSp>
        <p:nvGrpSpPr>
          <p:cNvPr id="77" name="Group 40"/>
          <p:cNvGrpSpPr/>
          <p:nvPr/>
        </p:nvGrpSpPr>
        <p:grpSpPr>
          <a:xfrm>
            <a:off x="194200" y="1920020"/>
            <a:ext cx="2784529" cy="1545046"/>
            <a:chOff x="1441450" y="1398043"/>
            <a:chExt cx="2019300" cy="1120445"/>
          </a:xfrm>
        </p:grpSpPr>
        <p:sp>
          <p:nvSpPr>
            <p:cNvPr id="78"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Being Social</a:t>
              </a:r>
              <a:endParaRPr lang="en-US" sz="2000" dirty="0">
                <a:solidFill>
                  <a:schemeClr val="bg1"/>
                </a:solidFill>
              </a:endParaRPr>
            </a:p>
          </p:txBody>
        </p:sp>
        <p:sp>
          <p:nvSpPr>
            <p:cNvPr id="79"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80" name="Group 43"/>
          <p:cNvGrpSpPr/>
          <p:nvPr/>
        </p:nvGrpSpPr>
        <p:grpSpPr>
          <a:xfrm>
            <a:off x="194200" y="4570003"/>
            <a:ext cx="2784529" cy="1545046"/>
            <a:chOff x="1441450" y="1398043"/>
            <a:chExt cx="2019300" cy="1120445"/>
          </a:xfrm>
        </p:grpSpPr>
        <p:sp>
          <p:nvSpPr>
            <p:cNvPr id="81"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Strategical Movies</a:t>
              </a:r>
              <a:endParaRPr lang="en-US" sz="2000" dirty="0">
                <a:solidFill>
                  <a:schemeClr val="bg1"/>
                </a:solidFill>
              </a:endParaRPr>
            </a:p>
          </p:txBody>
        </p:sp>
        <p:sp>
          <p:nvSpPr>
            <p:cNvPr id="82"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83" name="Group 46"/>
          <p:cNvGrpSpPr/>
          <p:nvPr/>
        </p:nvGrpSpPr>
        <p:grpSpPr>
          <a:xfrm>
            <a:off x="9213272" y="1920020"/>
            <a:ext cx="2784529" cy="1545046"/>
            <a:chOff x="1441450" y="1398043"/>
            <a:chExt cx="2019300" cy="1120445"/>
          </a:xfrm>
        </p:grpSpPr>
        <p:sp>
          <p:nvSpPr>
            <p:cNvPr id="84"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Time is Money</a:t>
              </a:r>
              <a:endParaRPr lang="en-US" sz="2000" dirty="0">
                <a:solidFill>
                  <a:schemeClr val="bg1"/>
                </a:solidFill>
              </a:endParaRPr>
            </a:p>
          </p:txBody>
        </p:sp>
        <p:sp>
          <p:nvSpPr>
            <p:cNvPr id="85"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86" name="Group 49"/>
          <p:cNvGrpSpPr/>
          <p:nvPr/>
        </p:nvGrpSpPr>
        <p:grpSpPr>
          <a:xfrm>
            <a:off x="9213272" y="4570003"/>
            <a:ext cx="2784529" cy="1545046"/>
            <a:chOff x="1441450" y="1398043"/>
            <a:chExt cx="2019300" cy="1120445"/>
          </a:xfrm>
        </p:grpSpPr>
        <p:sp>
          <p:nvSpPr>
            <p:cNvPr id="87"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Being Mobile</a:t>
              </a:r>
              <a:endParaRPr lang="en-US" sz="2000" dirty="0">
                <a:solidFill>
                  <a:schemeClr val="bg1"/>
                </a:solidFill>
              </a:endParaRPr>
            </a:p>
          </p:txBody>
        </p:sp>
        <p:sp>
          <p:nvSpPr>
            <p:cNvPr id="88"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spTree>
    <p:extLst>
      <p:ext uri="{BB962C8B-B14F-4D97-AF65-F5344CB8AC3E}">
        <p14:creationId xmlns:p14="http://schemas.microsoft.com/office/powerpoint/2010/main" val="1863655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3</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2" name="Chevron 4"/>
          <p:cNvSpPr/>
          <p:nvPr/>
        </p:nvSpPr>
        <p:spPr>
          <a:xfrm>
            <a:off x="1412499" y="2019748"/>
            <a:ext cx="2691546" cy="1457921"/>
          </a:xfrm>
          <a:prstGeom prst="chevron">
            <a:avLst>
              <a:gd name="adj" fmla="val 41715"/>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43" name="TextBox 5"/>
          <p:cNvSpPr txBox="1"/>
          <p:nvPr/>
        </p:nvSpPr>
        <p:spPr>
          <a:xfrm>
            <a:off x="2332442" y="2722313"/>
            <a:ext cx="1044081" cy="401457"/>
          </a:xfrm>
          <a:prstGeom prst="rect">
            <a:avLst/>
          </a:prstGeom>
          <a:noFill/>
        </p:spPr>
        <p:txBody>
          <a:bodyPr wrap="square" rtlCol="0" anchor="t">
            <a:spAutoFit/>
          </a:bodyPr>
          <a:lstStyle/>
          <a:p>
            <a:pPr algn="ctr">
              <a:lnSpc>
                <a:spcPct val="140000"/>
              </a:lnSpc>
            </a:pPr>
            <a:r>
              <a:rPr lang="en-US" sz="1600" dirty="0" smtClean="0">
                <a:solidFill>
                  <a:srgbClr val="3099D6"/>
                </a:solidFill>
                <a:latin typeface="Roboto condensed"/>
                <a:cs typeface="Roboto condensed"/>
              </a:rPr>
              <a:t>Step 1</a:t>
            </a:r>
            <a:endParaRPr lang="en-US" sz="1600" dirty="0">
              <a:solidFill>
                <a:srgbClr val="3099D6"/>
              </a:solidFill>
              <a:latin typeface="Roboto condensed"/>
              <a:cs typeface="Roboto condensed"/>
            </a:endParaRPr>
          </a:p>
        </p:txBody>
      </p:sp>
      <p:sp>
        <p:nvSpPr>
          <p:cNvPr id="44" name="AutoShape 611"/>
          <p:cNvSpPr>
            <a:spLocks/>
          </p:cNvSpPr>
          <p:nvPr/>
        </p:nvSpPr>
        <p:spPr bwMode="auto">
          <a:xfrm>
            <a:off x="2647848" y="2382976"/>
            <a:ext cx="327243" cy="387523"/>
          </a:xfrm>
          <a:custGeom>
            <a:avLst/>
            <a:gdLst>
              <a:gd name="T0" fmla="*/ 106442013 w 21600"/>
              <a:gd name="T1" fmla="*/ 55074414 h 21600"/>
              <a:gd name="T2" fmla="*/ 106382626 w 21600"/>
              <a:gd name="T3" fmla="*/ 212933 h 21600"/>
              <a:gd name="T4" fmla="*/ 73430397 w 21600"/>
              <a:gd name="T5" fmla="*/ 155346 h 21600"/>
              <a:gd name="T6" fmla="*/ 84360214 w 21600"/>
              <a:gd name="T7" fmla="*/ 18345077 h 21600"/>
              <a:gd name="T8" fmla="*/ 53132484 w 21600"/>
              <a:gd name="T9" fmla="*/ 70298741 h 21600"/>
              <a:gd name="T10" fmla="*/ 21943579 w 21600"/>
              <a:gd name="T11" fmla="*/ 18413499 h 21600"/>
              <a:gd name="T12" fmla="*/ 33011616 w 21600"/>
              <a:gd name="T13" fmla="*/ 0 h 21600"/>
              <a:gd name="T14" fmla="*/ 34678 w 21600"/>
              <a:gd name="T15" fmla="*/ 96669 h 21600"/>
              <a:gd name="T16" fmla="*/ 0 w 21600"/>
              <a:gd name="T17" fmla="*/ 54919067 h 21600"/>
              <a:gd name="T18" fmla="*/ 10929742 w 21600"/>
              <a:gd name="T19" fmla="*/ 36729237 h 21600"/>
              <a:gd name="T20" fmla="*/ 45612302 w 21600"/>
              <a:gd name="T21" fmla="*/ 94420261 h 21600"/>
              <a:gd name="T22" fmla="*/ 45612302 w 21600"/>
              <a:gd name="T23" fmla="*/ 170368565 h 21600"/>
              <a:gd name="T24" fmla="*/ 29863196 w 21600"/>
              <a:gd name="T25" fmla="*/ 170368565 h 21600"/>
              <a:gd name="T26" fmla="*/ 53363654 w 21600"/>
              <a:gd name="T27" fmla="*/ 209326746 h 21600"/>
              <a:gd name="T28" fmla="*/ 76825278 w 21600"/>
              <a:gd name="T29" fmla="*/ 170368565 h 21600"/>
              <a:gd name="T30" fmla="*/ 61277934 w 21600"/>
              <a:gd name="T31" fmla="*/ 170368565 h 21600"/>
              <a:gd name="T32" fmla="*/ 61277934 w 21600"/>
              <a:gd name="T33" fmla="*/ 93431896 h 21600"/>
              <a:gd name="T34" fmla="*/ 95374051 w 21600"/>
              <a:gd name="T35" fmla="*/ 36660915 h 21600"/>
              <a:gd name="T36" fmla="*/ 106442013 w 21600"/>
              <a:gd name="T37" fmla="*/ 55074414 h 21600"/>
              <a:gd name="T38" fmla="*/ 106442013 w 21600"/>
              <a:gd name="T39" fmla="*/ 55074414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21600" y="5683"/>
                </a:moveTo>
                <a:lnTo>
                  <a:pt x="21588" y="22"/>
                </a:lnTo>
                <a:lnTo>
                  <a:pt x="14901" y="16"/>
                </a:lnTo>
                <a:lnTo>
                  <a:pt x="17119" y="1893"/>
                </a:lnTo>
                <a:lnTo>
                  <a:pt x="10782" y="7254"/>
                </a:lnTo>
                <a:lnTo>
                  <a:pt x="4453" y="1900"/>
                </a:lnTo>
                <a:lnTo>
                  <a:pt x="6699" y="0"/>
                </a:lnTo>
                <a:lnTo>
                  <a:pt x="7" y="10"/>
                </a:lnTo>
                <a:lnTo>
                  <a:pt x="0" y="5667"/>
                </a:lnTo>
                <a:lnTo>
                  <a:pt x="2218" y="3790"/>
                </a:lnTo>
                <a:lnTo>
                  <a:pt x="9256" y="9743"/>
                </a:lnTo>
                <a:lnTo>
                  <a:pt x="9256" y="17580"/>
                </a:lnTo>
                <a:lnTo>
                  <a:pt x="6060" y="17580"/>
                </a:lnTo>
                <a:lnTo>
                  <a:pt x="10829" y="21600"/>
                </a:lnTo>
                <a:lnTo>
                  <a:pt x="15590" y="17580"/>
                </a:lnTo>
                <a:lnTo>
                  <a:pt x="12435" y="17580"/>
                </a:lnTo>
                <a:lnTo>
                  <a:pt x="12435" y="9641"/>
                </a:lnTo>
                <a:lnTo>
                  <a:pt x="19354" y="3783"/>
                </a:lnTo>
                <a:lnTo>
                  <a:pt x="21600" y="5683"/>
                </a:lnTo>
                <a:close/>
                <a:moveTo>
                  <a:pt x="21600" y="5683"/>
                </a:moveTo>
              </a:path>
            </a:pathLst>
          </a:custGeom>
          <a:solidFill>
            <a:srgbClr val="3099D6"/>
          </a:solidFill>
          <a:ln>
            <a:noFill/>
          </a:ln>
        </p:spPr>
        <p:txBody>
          <a:bodyPr lIns="0" tIns="0" rIns="0" bIns="0"/>
          <a:lstStyle/>
          <a:p>
            <a:endParaRPr lang="en-US" sz="3600" dirty="0">
              <a:latin typeface="Roboto condensed"/>
              <a:cs typeface="Roboto condensed"/>
            </a:endParaRPr>
          </a:p>
        </p:txBody>
      </p:sp>
      <p:sp>
        <p:nvSpPr>
          <p:cNvPr id="45" name="TextBox 7"/>
          <p:cNvSpPr txBox="1"/>
          <p:nvPr/>
        </p:nvSpPr>
        <p:spPr>
          <a:xfrm>
            <a:off x="1142914" y="3880219"/>
            <a:ext cx="2233609"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46" name="TextBox 8"/>
          <p:cNvSpPr txBox="1"/>
          <p:nvPr/>
        </p:nvSpPr>
        <p:spPr>
          <a:xfrm>
            <a:off x="1142915"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Desktop Application</a:t>
            </a:r>
            <a:endParaRPr lang="en-US" sz="1600" dirty="0">
              <a:solidFill>
                <a:schemeClr val="bg1"/>
              </a:solidFill>
              <a:latin typeface="Roboto condensed"/>
              <a:cs typeface="Roboto condensed"/>
            </a:endParaRPr>
          </a:p>
        </p:txBody>
      </p:sp>
      <p:sp>
        <p:nvSpPr>
          <p:cNvPr id="48" name="Chevron 10"/>
          <p:cNvSpPr/>
          <p:nvPr/>
        </p:nvSpPr>
        <p:spPr>
          <a:xfrm>
            <a:off x="3615197" y="2019748"/>
            <a:ext cx="2691546" cy="1457921"/>
          </a:xfrm>
          <a:prstGeom prst="chevron">
            <a:avLst>
              <a:gd name="adj" fmla="val 41715"/>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49" name="Group 500"/>
          <p:cNvGrpSpPr>
            <a:grpSpLocks/>
          </p:cNvGrpSpPr>
          <p:nvPr/>
        </p:nvGrpSpPr>
        <p:grpSpPr bwMode="auto">
          <a:xfrm>
            <a:off x="4900395" y="2383331"/>
            <a:ext cx="332984" cy="384655"/>
            <a:chOff x="0" y="0"/>
            <a:chExt cx="495" cy="574"/>
          </a:xfrm>
          <a:solidFill>
            <a:srgbClr val="3099D6"/>
          </a:solidFill>
        </p:grpSpPr>
        <p:sp>
          <p:nvSpPr>
            <p:cNvPr id="53" name="AutoShape 497"/>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1" y="0"/>
                    <a:pt x="2573" y="683"/>
                    <a:pt x="2573" y="1827"/>
                  </a:cubicBezTo>
                  <a:lnTo>
                    <a:pt x="2573" y="2989"/>
                  </a:lnTo>
                  <a:lnTo>
                    <a:pt x="0" y="2989"/>
                  </a:lnTo>
                  <a:lnTo>
                    <a:pt x="0" y="21600"/>
                  </a:lnTo>
                  <a:lnTo>
                    <a:pt x="21600" y="21600"/>
                  </a:lnTo>
                  <a:lnTo>
                    <a:pt x="21600" y="2989"/>
                  </a:lnTo>
                  <a:lnTo>
                    <a:pt x="19055" y="2989"/>
                  </a:lnTo>
                  <a:close/>
                  <a:moveTo>
                    <a:pt x="15774" y="1827"/>
                  </a:moveTo>
                  <a:cubicBezTo>
                    <a:pt x="15774" y="1263"/>
                    <a:pt x="16074" y="1034"/>
                    <a:pt x="16814" y="1034"/>
                  </a:cubicBezTo>
                  <a:cubicBezTo>
                    <a:pt x="17555" y="1034"/>
                    <a:pt x="17855" y="1263"/>
                    <a:pt x="17855" y="1827"/>
                  </a:cubicBezTo>
                  <a:lnTo>
                    <a:pt x="17855" y="4935"/>
                  </a:lnTo>
                  <a:cubicBezTo>
                    <a:pt x="17855" y="5499"/>
                    <a:pt x="17555" y="5728"/>
                    <a:pt x="16814" y="5728"/>
                  </a:cubicBezTo>
                  <a:cubicBezTo>
                    <a:pt x="16074" y="5728"/>
                    <a:pt x="15774" y="5499"/>
                    <a:pt x="15774" y="4935"/>
                  </a:cubicBezTo>
                  <a:lnTo>
                    <a:pt x="15774" y="1827"/>
                  </a:lnTo>
                  <a:close/>
                  <a:moveTo>
                    <a:pt x="9773" y="1827"/>
                  </a:moveTo>
                  <a:cubicBezTo>
                    <a:pt x="9773" y="1263"/>
                    <a:pt x="10073" y="1034"/>
                    <a:pt x="10814" y="1034"/>
                  </a:cubicBezTo>
                  <a:cubicBezTo>
                    <a:pt x="11555" y="1034"/>
                    <a:pt x="11855" y="1263"/>
                    <a:pt x="11855" y="1827"/>
                  </a:cubicBezTo>
                  <a:lnTo>
                    <a:pt x="11855" y="4935"/>
                  </a:lnTo>
                  <a:cubicBezTo>
                    <a:pt x="11855" y="5499"/>
                    <a:pt x="11555" y="5728"/>
                    <a:pt x="10814" y="5728"/>
                  </a:cubicBezTo>
                  <a:cubicBezTo>
                    <a:pt x="10073" y="5728"/>
                    <a:pt x="9773" y="5499"/>
                    <a:pt x="9773" y="4935"/>
                  </a:cubicBezTo>
                  <a:lnTo>
                    <a:pt x="9773" y="1827"/>
                  </a:lnTo>
                  <a:close/>
                  <a:moveTo>
                    <a:pt x="3773" y="1827"/>
                  </a:moveTo>
                  <a:cubicBezTo>
                    <a:pt x="3773" y="1263"/>
                    <a:pt x="4073" y="1034"/>
                    <a:pt x="4814" y="1034"/>
                  </a:cubicBezTo>
                  <a:cubicBezTo>
                    <a:pt x="5555" y="1034"/>
                    <a:pt x="5855" y="1263"/>
                    <a:pt x="5855" y="1827"/>
                  </a:cubicBezTo>
                  <a:lnTo>
                    <a:pt x="5855" y="4935"/>
                  </a:lnTo>
                  <a:cubicBezTo>
                    <a:pt x="5855" y="5499"/>
                    <a:pt x="5555" y="5728"/>
                    <a:pt x="4814" y="5728"/>
                  </a:cubicBezTo>
                  <a:cubicBezTo>
                    <a:pt x="4073" y="5728"/>
                    <a:pt x="3773" y="5499"/>
                    <a:pt x="3773" y="4935"/>
                  </a:cubicBezTo>
                  <a:lnTo>
                    <a:pt x="3773" y="1827"/>
                  </a:lnTo>
                  <a:close/>
                  <a:moveTo>
                    <a:pt x="19801" y="20049"/>
                  </a:moveTo>
                  <a:lnTo>
                    <a:pt x="1801" y="20049"/>
                  </a:lnTo>
                  <a:lnTo>
                    <a:pt x="1801" y="7125"/>
                  </a:lnTo>
                  <a:lnTo>
                    <a:pt x="19801" y="7125"/>
                  </a:lnTo>
                  <a:lnTo>
                    <a:pt x="19801" y="20049"/>
                  </a:lnTo>
                  <a:close/>
                  <a:moveTo>
                    <a:pt x="19801" y="2004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4" name="AutoShape 498"/>
            <p:cNvSpPr>
              <a:spLocks/>
            </p:cNvSpPr>
            <p:nvPr/>
          </p:nvSpPr>
          <p:spPr bwMode="auto">
            <a:xfrm>
              <a:off x="120" y="256"/>
              <a:ext cx="132"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14934"/>
                  </a:moveTo>
                  <a:cubicBezTo>
                    <a:pt x="21600" y="12166"/>
                    <a:pt x="18713" y="10634"/>
                    <a:pt x="13663" y="9700"/>
                  </a:cubicBezTo>
                  <a:lnTo>
                    <a:pt x="13663" y="9633"/>
                  </a:lnTo>
                  <a:cubicBezTo>
                    <a:pt x="18200" y="8634"/>
                    <a:pt x="20672" y="7033"/>
                    <a:pt x="20672" y="4534"/>
                  </a:cubicBezTo>
                  <a:cubicBezTo>
                    <a:pt x="20672" y="2000"/>
                    <a:pt x="16805" y="0"/>
                    <a:pt x="10156" y="0"/>
                  </a:cubicBezTo>
                  <a:cubicBezTo>
                    <a:pt x="7011" y="0"/>
                    <a:pt x="3710" y="266"/>
                    <a:pt x="927" y="1101"/>
                  </a:cubicBezTo>
                  <a:lnTo>
                    <a:pt x="1699" y="4767"/>
                  </a:lnTo>
                  <a:cubicBezTo>
                    <a:pt x="3814" y="4100"/>
                    <a:pt x="6083" y="3668"/>
                    <a:pt x="8404" y="3668"/>
                  </a:cubicBezTo>
                  <a:cubicBezTo>
                    <a:pt x="12012" y="3668"/>
                    <a:pt x="12992" y="4467"/>
                    <a:pt x="12992" y="5666"/>
                  </a:cubicBezTo>
                  <a:cubicBezTo>
                    <a:pt x="12992" y="7401"/>
                    <a:pt x="10413" y="8168"/>
                    <a:pt x="6032" y="8366"/>
                  </a:cubicBezTo>
                  <a:lnTo>
                    <a:pt x="6032" y="12033"/>
                  </a:lnTo>
                  <a:cubicBezTo>
                    <a:pt x="12373" y="12267"/>
                    <a:pt x="14436" y="13134"/>
                    <a:pt x="14436" y="15233"/>
                  </a:cubicBezTo>
                  <a:cubicBezTo>
                    <a:pt x="14436" y="16767"/>
                    <a:pt x="12168" y="17933"/>
                    <a:pt x="8663" y="17933"/>
                  </a:cubicBezTo>
                  <a:cubicBezTo>
                    <a:pt x="5773" y="17933"/>
                    <a:pt x="3506" y="17667"/>
                    <a:pt x="774" y="17000"/>
                  </a:cubicBezTo>
                  <a:lnTo>
                    <a:pt x="0" y="20667"/>
                  </a:lnTo>
                  <a:cubicBezTo>
                    <a:pt x="2216" y="21234"/>
                    <a:pt x="5154" y="21600"/>
                    <a:pt x="7941" y="21600"/>
                  </a:cubicBezTo>
                  <a:cubicBezTo>
                    <a:pt x="15621" y="21600"/>
                    <a:pt x="21600" y="19299"/>
                    <a:pt x="21600" y="14934"/>
                  </a:cubicBezTo>
                  <a:close/>
                  <a:moveTo>
                    <a:pt x="21600" y="149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5" name="AutoShape 499"/>
            <p:cNvSpPr>
              <a:spLocks/>
            </p:cNvSpPr>
            <p:nvPr/>
          </p:nvSpPr>
          <p:spPr bwMode="auto">
            <a:xfrm>
              <a:off x="280" y="264"/>
              <a:ext cx="81" cy="1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424" y="5606"/>
                  </a:moveTo>
                  <a:lnTo>
                    <a:pt x="10424" y="21600"/>
                  </a:lnTo>
                  <a:lnTo>
                    <a:pt x="21600" y="21600"/>
                  </a:lnTo>
                  <a:lnTo>
                    <a:pt x="21600" y="0"/>
                  </a:lnTo>
                  <a:lnTo>
                    <a:pt x="16013" y="0"/>
                  </a:lnTo>
                  <a:lnTo>
                    <a:pt x="0" y="3266"/>
                  </a:lnTo>
                  <a:lnTo>
                    <a:pt x="1250" y="7050"/>
                  </a:lnTo>
                  <a:lnTo>
                    <a:pt x="10424" y="5606"/>
                  </a:lnTo>
                  <a:close/>
                  <a:moveTo>
                    <a:pt x="10424" y="560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0" name="TextBox 12"/>
          <p:cNvSpPr txBox="1"/>
          <p:nvPr/>
        </p:nvSpPr>
        <p:spPr>
          <a:xfrm>
            <a:off x="4547874" y="2722313"/>
            <a:ext cx="1044081" cy="401457"/>
          </a:xfrm>
          <a:prstGeom prst="rect">
            <a:avLst/>
          </a:prstGeom>
          <a:noFill/>
        </p:spPr>
        <p:txBody>
          <a:bodyPr wrap="square" rtlCol="0" anchor="t">
            <a:spAutoFit/>
          </a:bodyPr>
          <a:lstStyle/>
          <a:p>
            <a:pPr algn="ctr">
              <a:lnSpc>
                <a:spcPct val="140000"/>
              </a:lnSpc>
            </a:pPr>
            <a:r>
              <a:rPr lang="en-US" sz="1600" dirty="0" smtClean="0">
                <a:solidFill>
                  <a:srgbClr val="3099D6"/>
                </a:solidFill>
                <a:latin typeface="Roboto condensed"/>
                <a:cs typeface="Roboto condensed"/>
              </a:rPr>
              <a:t>Step 2</a:t>
            </a:r>
            <a:endParaRPr lang="en-US" sz="1600" dirty="0">
              <a:solidFill>
                <a:srgbClr val="3099D6"/>
              </a:solidFill>
              <a:latin typeface="Roboto condensed"/>
              <a:cs typeface="Roboto condensed"/>
            </a:endParaRPr>
          </a:p>
        </p:txBody>
      </p:sp>
      <p:sp>
        <p:nvSpPr>
          <p:cNvPr id="51" name="TextBox 13"/>
          <p:cNvSpPr txBox="1"/>
          <p:nvPr/>
        </p:nvSpPr>
        <p:spPr>
          <a:xfrm>
            <a:off x="3534679" y="3880219"/>
            <a:ext cx="2233609"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52" name="TextBox 14"/>
          <p:cNvSpPr txBox="1"/>
          <p:nvPr/>
        </p:nvSpPr>
        <p:spPr>
          <a:xfrm>
            <a:off x="3534680"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Website Design</a:t>
            </a:r>
            <a:endParaRPr lang="en-US" sz="1600" dirty="0">
              <a:solidFill>
                <a:schemeClr val="bg1"/>
              </a:solidFill>
              <a:latin typeface="Roboto condensed"/>
              <a:cs typeface="Roboto condensed"/>
            </a:endParaRPr>
          </a:p>
        </p:txBody>
      </p:sp>
      <p:sp>
        <p:nvSpPr>
          <p:cNvPr id="57" name="Chevron 19"/>
          <p:cNvSpPr/>
          <p:nvPr/>
        </p:nvSpPr>
        <p:spPr>
          <a:xfrm>
            <a:off x="5817894" y="2019748"/>
            <a:ext cx="2691546" cy="1457921"/>
          </a:xfrm>
          <a:prstGeom prst="chevron">
            <a:avLst>
              <a:gd name="adj" fmla="val 41715"/>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58" name="Group 694"/>
          <p:cNvGrpSpPr>
            <a:grpSpLocks/>
          </p:cNvGrpSpPr>
          <p:nvPr/>
        </p:nvGrpSpPr>
        <p:grpSpPr bwMode="auto">
          <a:xfrm>
            <a:off x="7084817" y="2407147"/>
            <a:ext cx="384655" cy="338726"/>
            <a:chOff x="0" y="0"/>
            <a:chExt cx="576" cy="504"/>
          </a:xfrm>
          <a:solidFill>
            <a:srgbClr val="3099D6"/>
          </a:solidFill>
        </p:grpSpPr>
        <p:sp>
          <p:nvSpPr>
            <p:cNvPr id="62" name="AutoShape 692"/>
            <p:cNvSpPr>
              <a:spLocks/>
            </p:cNvSpPr>
            <p:nvPr/>
          </p:nvSpPr>
          <p:spPr bwMode="auto">
            <a:xfrm>
              <a:off x="0" y="216"/>
              <a:ext cx="576" cy="2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8900" y="0"/>
                  </a:moveTo>
                  <a:lnTo>
                    <a:pt x="16919" y="0"/>
                  </a:lnTo>
                  <a:lnTo>
                    <a:pt x="16919" y="3000"/>
                  </a:lnTo>
                  <a:lnTo>
                    <a:pt x="18231" y="3000"/>
                  </a:lnTo>
                  <a:lnTo>
                    <a:pt x="20100" y="7159"/>
                  </a:lnTo>
                  <a:lnTo>
                    <a:pt x="20100" y="18600"/>
                  </a:lnTo>
                  <a:lnTo>
                    <a:pt x="1500" y="18600"/>
                  </a:lnTo>
                  <a:lnTo>
                    <a:pt x="1500" y="7159"/>
                  </a:lnTo>
                  <a:lnTo>
                    <a:pt x="3369" y="3000"/>
                  </a:lnTo>
                  <a:lnTo>
                    <a:pt x="4690" y="3000"/>
                  </a:lnTo>
                  <a:lnTo>
                    <a:pt x="4690" y="0"/>
                  </a:lnTo>
                  <a:lnTo>
                    <a:pt x="2700" y="0"/>
                  </a:lnTo>
                  <a:lnTo>
                    <a:pt x="0" y="6010"/>
                  </a:lnTo>
                  <a:lnTo>
                    <a:pt x="0" y="21600"/>
                  </a:lnTo>
                  <a:lnTo>
                    <a:pt x="21600" y="21600"/>
                  </a:lnTo>
                  <a:lnTo>
                    <a:pt x="21600" y="6010"/>
                  </a:lnTo>
                  <a:lnTo>
                    <a:pt x="18900" y="0"/>
                  </a:lnTo>
                  <a:close/>
                  <a:moveTo>
                    <a:pt x="189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3" name="AutoShape 693"/>
            <p:cNvSpPr>
              <a:spLocks/>
            </p:cNvSpPr>
            <p:nvPr/>
          </p:nvSpPr>
          <p:spPr bwMode="auto">
            <a:xfrm>
              <a:off x="128" y="0"/>
              <a:ext cx="326"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0" y="21600"/>
                  </a:moveTo>
                  <a:lnTo>
                    <a:pt x="21600" y="21600"/>
                  </a:lnTo>
                  <a:lnTo>
                    <a:pt x="21600" y="18083"/>
                  </a:lnTo>
                  <a:lnTo>
                    <a:pt x="21600" y="15200"/>
                  </a:lnTo>
                  <a:lnTo>
                    <a:pt x="21600" y="0"/>
                  </a:lnTo>
                  <a:lnTo>
                    <a:pt x="6239" y="0"/>
                  </a:lnTo>
                  <a:lnTo>
                    <a:pt x="6239" y="20"/>
                  </a:lnTo>
                  <a:lnTo>
                    <a:pt x="1" y="6796"/>
                  </a:lnTo>
                  <a:lnTo>
                    <a:pt x="1" y="15200"/>
                  </a:lnTo>
                  <a:lnTo>
                    <a:pt x="1" y="18083"/>
                  </a:lnTo>
                  <a:lnTo>
                    <a:pt x="1" y="21600"/>
                  </a:lnTo>
                  <a:lnTo>
                    <a:pt x="0" y="21600"/>
                  </a:lnTo>
                  <a:close/>
                  <a:moveTo>
                    <a:pt x="2483" y="9498"/>
                  </a:moveTo>
                  <a:lnTo>
                    <a:pt x="8722" y="9498"/>
                  </a:lnTo>
                  <a:lnTo>
                    <a:pt x="8722" y="2702"/>
                  </a:lnTo>
                  <a:lnTo>
                    <a:pt x="19116" y="2702"/>
                  </a:lnTo>
                  <a:lnTo>
                    <a:pt x="19116" y="18898"/>
                  </a:lnTo>
                  <a:lnTo>
                    <a:pt x="2482" y="18898"/>
                  </a:lnTo>
                  <a:lnTo>
                    <a:pt x="2482" y="9498"/>
                  </a:lnTo>
                  <a:lnTo>
                    <a:pt x="2483" y="9498"/>
                  </a:lnTo>
                  <a:close/>
                  <a:moveTo>
                    <a:pt x="2483" y="94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9" name="TextBox 21"/>
          <p:cNvSpPr txBox="1"/>
          <p:nvPr/>
        </p:nvSpPr>
        <p:spPr>
          <a:xfrm>
            <a:off x="6739068" y="2722313"/>
            <a:ext cx="1044081" cy="401457"/>
          </a:xfrm>
          <a:prstGeom prst="rect">
            <a:avLst/>
          </a:prstGeom>
          <a:noFill/>
        </p:spPr>
        <p:txBody>
          <a:bodyPr wrap="square" rtlCol="0" anchor="t">
            <a:spAutoFit/>
          </a:bodyPr>
          <a:lstStyle/>
          <a:p>
            <a:pPr algn="ctr">
              <a:lnSpc>
                <a:spcPct val="140000"/>
              </a:lnSpc>
            </a:pPr>
            <a:r>
              <a:rPr lang="en-US" sz="1600" dirty="0" smtClean="0">
                <a:solidFill>
                  <a:srgbClr val="3099D6"/>
                </a:solidFill>
                <a:latin typeface="Roboto condensed"/>
                <a:cs typeface="Roboto condensed"/>
              </a:rPr>
              <a:t>Step 3</a:t>
            </a:r>
            <a:endParaRPr lang="en-US" sz="1600" dirty="0">
              <a:solidFill>
                <a:srgbClr val="3099D6"/>
              </a:solidFill>
              <a:latin typeface="Roboto condensed"/>
              <a:cs typeface="Roboto condensed"/>
            </a:endParaRPr>
          </a:p>
        </p:txBody>
      </p:sp>
      <p:sp>
        <p:nvSpPr>
          <p:cNvPr id="60" name="TextBox 22"/>
          <p:cNvSpPr txBox="1"/>
          <p:nvPr/>
        </p:nvSpPr>
        <p:spPr>
          <a:xfrm>
            <a:off x="5926443" y="3880219"/>
            <a:ext cx="2233610"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61" name="TextBox 23"/>
          <p:cNvSpPr txBox="1"/>
          <p:nvPr/>
        </p:nvSpPr>
        <p:spPr>
          <a:xfrm>
            <a:off x="5926444"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Business Strategy</a:t>
            </a:r>
            <a:endParaRPr lang="en-US" sz="1600" dirty="0">
              <a:solidFill>
                <a:schemeClr val="bg1"/>
              </a:solidFill>
              <a:latin typeface="Roboto condensed"/>
              <a:cs typeface="Roboto condensed"/>
            </a:endParaRPr>
          </a:p>
        </p:txBody>
      </p:sp>
      <p:sp>
        <p:nvSpPr>
          <p:cNvPr id="65" name="Chevron 27"/>
          <p:cNvSpPr/>
          <p:nvPr/>
        </p:nvSpPr>
        <p:spPr>
          <a:xfrm>
            <a:off x="8020590" y="2019748"/>
            <a:ext cx="2691546" cy="1457921"/>
          </a:xfrm>
          <a:prstGeom prst="chevron">
            <a:avLst>
              <a:gd name="adj" fmla="val 41715"/>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66" name="AutoShape 478"/>
          <p:cNvSpPr>
            <a:spLocks/>
          </p:cNvSpPr>
          <p:nvPr/>
        </p:nvSpPr>
        <p:spPr bwMode="auto">
          <a:xfrm>
            <a:off x="9264210" y="2401080"/>
            <a:ext cx="330114" cy="387524"/>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solidFill>
            <a:srgbClr val="3099D6"/>
          </a:solidFill>
          <a:ln>
            <a:noFill/>
          </a:ln>
        </p:spPr>
        <p:txBody>
          <a:bodyPr lIns="0" tIns="0" rIns="0" bIns="0"/>
          <a:lstStyle/>
          <a:p>
            <a:endParaRPr lang="en-US" sz="3600" dirty="0">
              <a:latin typeface="Roboto condensed"/>
              <a:cs typeface="Roboto condensed"/>
            </a:endParaRPr>
          </a:p>
        </p:txBody>
      </p:sp>
      <p:sp>
        <p:nvSpPr>
          <p:cNvPr id="67" name="TextBox 29"/>
          <p:cNvSpPr txBox="1"/>
          <p:nvPr/>
        </p:nvSpPr>
        <p:spPr>
          <a:xfrm>
            <a:off x="8904382" y="2722313"/>
            <a:ext cx="1044081" cy="401457"/>
          </a:xfrm>
          <a:prstGeom prst="rect">
            <a:avLst/>
          </a:prstGeom>
          <a:noFill/>
        </p:spPr>
        <p:txBody>
          <a:bodyPr wrap="square" rtlCol="0" anchor="t">
            <a:spAutoFit/>
          </a:bodyPr>
          <a:lstStyle/>
          <a:p>
            <a:pPr algn="ctr">
              <a:lnSpc>
                <a:spcPct val="140000"/>
              </a:lnSpc>
            </a:pPr>
            <a:r>
              <a:rPr lang="en-US" sz="1600" dirty="0" smtClean="0">
                <a:solidFill>
                  <a:srgbClr val="3099D6"/>
                </a:solidFill>
                <a:latin typeface="Roboto condensed"/>
                <a:cs typeface="Roboto condensed"/>
              </a:rPr>
              <a:t>Step 4</a:t>
            </a:r>
            <a:endParaRPr lang="en-US" sz="1600" dirty="0">
              <a:solidFill>
                <a:srgbClr val="3099D6"/>
              </a:solidFill>
              <a:latin typeface="Roboto condensed"/>
              <a:cs typeface="Roboto condensed"/>
            </a:endParaRPr>
          </a:p>
        </p:txBody>
      </p:sp>
      <p:sp>
        <p:nvSpPr>
          <p:cNvPr id="68" name="TextBox 30"/>
          <p:cNvSpPr txBox="1"/>
          <p:nvPr/>
        </p:nvSpPr>
        <p:spPr>
          <a:xfrm>
            <a:off x="8318209" y="3880219"/>
            <a:ext cx="2233610"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69" name="TextBox 31"/>
          <p:cNvSpPr txBox="1"/>
          <p:nvPr/>
        </p:nvSpPr>
        <p:spPr>
          <a:xfrm>
            <a:off x="8318210"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70" name="Text Placeholder 8"/>
          <p:cNvSpPr txBox="1">
            <a:spLocks/>
          </p:cNvSpPr>
          <p:nvPr/>
        </p:nvSpPr>
        <p:spPr>
          <a:xfrm>
            <a:off x="273050" y="5242340"/>
            <a:ext cx="11689246" cy="891759"/>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2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200" dirty="0">
              <a:solidFill>
                <a:schemeClr val="bg1"/>
              </a:solidFill>
            </a:endParaRPr>
          </a:p>
        </p:txBody>
      </p:sp>
      <p:cxnSp>
        <p:nvCxnSpPr>
          <p:cNvPr id="71" name="Straight Connector 37"/>
          <p:cNvCxnSpPr/>
          <p:nvPr/>
        </p:nvCxnSpPr>
        <p:spPr>
          <a:xfrm flipH="1">
            <a:off x="424783" y="5181953"/>
            <a:ext cx="11408112"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81607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4</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1" name="AutoShape 158"/>
          <p:cNvSpPr>
            <a:spLocks/>
          </p:cNvSpPr>
          <p:nvPr/>
        </p:nvSpPr>
        <p:spPr bwMode="auto">
          <a:xfrm>
            <a:off x="4292858" y="3682382"/>
            <a:ext cx="3177443" cy="2409591"/>
          </a:xfrm>
          <a:custGeom>
            <a:avLst/>
            <a:gdLst>
              <a:gd name="T0" fmla="*/ 2147483647 w 21600"/>
              <a:gd name="T1" fmla="*/ 0 h 21600"/>
              <a:gd name="T2" fmla="*/ 1005315103 w 21600"/>
              <a:gd name="T3" fmla="*/ 907700304 h 21600"/>
              <a:gd name="T4" fmla="*/ 0 w 21600"/>
              <a:gd name="T5" fmla="*/ 1485518270 h 21600"/>
              <a:gd name="T6" fmla="*/ 0 w 21600"/>
              <a:gd name="T7" fmla="*/ 1815400607 h 21600"/>
              <a:gd name="T8" fmla="*/ 1579200677 w 21600"/>
              <a:gd name="T9" fmla="*/ 907700304 h 21600"/>
              <a:gd name="T10" fmla="*/ 2147483647 w 21600"/>
              <a:gd name="T11" fmla="*/ 329797929 h 21600"/>
              <a:gd name="T12" fmla="*/ 2147483647 w 21600"/>
              <a:gd name="T13" fmla="*/ 907700304 h 21600"/>
              <a:gd name="T14" fmla="*/ 2147483647 w 21600"/>
              <a:gd name="T15" fmla="*/ 907700304 h 21600"/>
              <a:gd name="T16" fmla="*/ 2147483647 w 21600"/>
              <a:gd name="T17" fmla="*/ 0 h 21600"/>
              <a:gd name="T18" fmla="*/ 2147483647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0"/>
                </a:moveTo>
                <a:cubicBezTo>
                  <a:pt x="8890" y="0"/>
                  <a:pt x="5215" y="4845"/>
                  <a:pt x="5215" y="10800"/>
                </a:cubicBezTo>
                <a:cubicBezTo>
                  <a:pt x="5215" y="14591"/>
                  <a:pt x="2876" y="17675"/>
                  <a:pt x="0" y="17675"/>
                </a:cubicBezTo>
                <a:lnTo>
                  <a:pt x="0" y="21600"/>
                </a:lnTo>
                <a:cubicBezTo>
                  <a:pt x="4517" y="21600"/>
                  <a:pt x="8192" y="16755"/>
                  <a:pt x="8192" y="10800"/>
                </a:cubicBezTo>
                <a:cubicBezTo>
                  <a:pt x="8192" y="7009"/>
                  <a:pt x="10532" y="3924"/>
                  <a:pt x="13408" y="3924"/>
                </a:cubicBezTo>
                <a:cubicBezTo>
                  <a:pt x="16283" y="3924"/>
                  <a:pt x="18623" y="7009"/>
                  <a:pt x="18623" y="10800"/>
                </a:cubicBezTo>
                <a:lnTo>
                  <a:pt x="21600" y="10800"/>
                </a:lnTo>
                <a:cubicBezTo>
                  <a:pt x="21600" y="4845"/>
                  <a:pt x="17925" y="0"/>
                  <a:pt x="13408" y="0"/>
                </a:cubicBezTo>
                <a:close/>
                <a:moveTo>
                  <a:pt x="13408" y="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2" name="AutoShape 160"/>
          <p:cNvSpPr>
            <a:spLocks/>
          </p:cNvSpPr>
          <p:nvPr/>
        </p:nvSpPr>
        <p:spPr bwMode="auto">
          <a:xfrm>
            <a:off x="7041792" y="3682382"/>
            <a:ext cx="2409359" cy="2409591"/>
          </a:xfrm>
          <a:custGeom>
            <a:avLst/>
            <a:gdLst>
              <a:gd name="T0" fmla="*/ 907700304 w 21600"/>
              <a:gd name="T1" fmla="*/ 1815400607 h 21600"/>
              <a:gd name="T2" fmla="*/ 0 w 21600"/>
              <a:gd name="T3" fmla="*/ 907700304 h 21600"/>
              <a:gd name="T4" fmla="*/ 329882381 w 21600"/>
              <a:gd name="T5" fmla="*/ 907700304 h 21600"/>
              <a:gd name="T6" fmla="*/ 907700304 w 21600"/>
              <a:gd name="T7" fmla="*/ 1485518270 h 21600"/>
              <a:gd name="T8" fmla="*/ 1485602679 w 21600"/>
              <a:gd name="T9" fmla="*/ 907700304 h 21600"/>
              <a:gd name="T10" fmla="*/ 907700304 w 21600"/>
              <a:gd name="T11" fmla="*/ 329882381 h 21600"/>
              <a:gd name="T12" fmla="*/ 907700304 w 21600"/>
              <a:gd name="T13" fmla="*/ 0 h 21600"/>
              <a:gd name="T14" fmla="*/ 1815400607 w 21600"/>
              <a:gd name="T15" fmla="*/ 907700304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lnTo>
                  <a:pt x="3925" y="10800"/>
                </a:lnTo>
                <a:cubicBezTo>
                  <a:pt x="3925" y="14591"/>
                  <a:pt x="7009" y="17675"/>
                  <a:pt x="10800" y="17675"/>
                </a:cubicBezTo>
                <a:cubicBezTo>
                  <a:pt x="14591" y="17675"/>
                  <a:pt x="17676" y="14591"/>
                  <a:pt x="17676" y="10800"/>
                </a:cubicBezTo>
                <a:cubicBezTo>
                  <a:pt x="17676" y="7009"/>
                  <a:pt x="14591" y="3925"/>
                  <a:pt x="10800" y="3925"/>
                </a:cubicBezTo>
                <a:lnTo>
                  <a:pt x="10800" y="0"/>
                </a:lnTo>
                <a:cubicBezTo>
                  <a:pt x="16755" y="0"/>
                  <a:pt x="21600" y="4845"/>
                  <a:pt x="21600" y="10800"/>
                </a:cubicBezTo>
                <a:cubicBezTo>
                  <a:pt x="21600" y="16755"/>
                  <a:pt x="16755" y="21600"/>
                  <a:pt x="10800" y="21600"/>
                </a:cubicBez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3" name="AutoShape 162"/>
          <p:cNvSpPr>
            <a:spLocks/>
          </p:cNvSpPr>
          <p:nvPr/>
        </p:nvSpPr>
        <p:spPr bwMode="auto">
          <a:xfrm>
            <a:off x="9014556" y="1709428"/>
            <a:ext cx="3177443" cy="2409591"/>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10800"/>
                </a:moveTo>
                <a:cubicBezTo>
                  <a:pt x="13408" y="14591"/>
                  <a:pt x="11068" y="17675"/>
                  <a:pt x="8192" y="17675"/>
                </a:cubicBezTo>
                <a:cubicBezTo>
                  <a:pt x="5317" y="17675"/>
                  <a:pt x="2977" y="14591"/>
                  <a:pt x="2977" y="10800"/>
                </a:cubicBezTo>
                <a:lnTo>
                  <a:pt x="0" y="10800"/>
                </a:lnTo>
                <a:cubicBezTo>
                  <a:pt x="0" y="16755"/>
                  <a:pt x="3675" y="21600"/>
                  <a:pt x="8192" y="21600"/>
                </a:cubicBezTo>
                <a:cubicBezTo>
                  <a:pt x="12710" y="21600"/>
                  <a:pt x="16385" y="16755"/>
                  <a:pt x="16385" y="10800"/>
                </a:cubicBezTo>
                <a:cubicBezTo>
                  <a:pt x="16385" y="7009"/>
                  <a:pt x="18724" y="3925"/>
                  <a:pt x="21600" y="3925"/>
                </a:cubicBezTo>
                <a:lnTo>
                  <a:pt x="21600" y="0"/>
                </a:lnTo>
                <a:cubicBezTo>
                  <a:pt x="17083" y="0"/>
                  <a:pt x="13408" y="4845"/>
                  <a:pt x="13408" y="10800"/>
                </a:cubicBezTo>
                <a:close/>
                <a:moveTo>
                  <a:pt x="13408" y="108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4" name="AutoShape 164"/>
          <p:cNvSpPr>
            <a:spLocks/>
          </p:cNvSpPr>
          <p:nvPr/>
        </p:nvSpPr>
        <p:spPr bwMode="auto">
          <a:xfrm>
            <a:off x="7041792" y="1709428"/>
            <a:ext cx="2409359" cy="2409591"/>
          </a:xfrm>
          <a:custGeom>
            <a:avLst/>
            <a:gdLst>
              <a:gd name="T0" fmla="*/ 907700304 w 21600"/>
              <a:gd name="T1" fmla="*/ 1815400607 h 21600"/>
              <a:gd name="T2" fmla="*/ 0 w 21600"/>
              <a:gd name="T3" fmla="*/ 907700304 h 21600"/>
              <a:gd name="T4" fmla="*/ 907700304 w 21600"/>
              <a:gd name="T5" fmla="*/ 0 h 21600"/>
              <a:gd name="T6" fmla="*/ 1815400607 w 21600"/>
              <a:gd name="T7" fmla="*/ 907700304 h 21600"/>
              <a:gd name="T8" fmla="*/ 1485518270 w 21600"/>
              <a:gd name="T9" fmla="*/ 907700304 h 21600"/>
              <a:gd name="T10" fmla="*/ 907700304 w 21600"/>
              <a:gd name="T11" fmla="*/ 329882381 h 21600"/>
              <a:gd name="T12" fmla="*/ 329797929 w 21600"/>
              <a:gd name="T13" fmla="*/ 907700304 h 21600"/>
              <a:gd name="T14" fmla="*/ 907700304 w 21600"/>
              <a:gd name="T15" fmla="*/ 1485518270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lnTo>
                  <a:pt x="17675" y="10800"/>
                </a:lnTo>
                <a:cubicBezTo>
                  <a:pt x="17675" y="7009"/>
                  <a:pt x="14591" y="3925"/>
                  <a:pt x="10800" y="3925"/>
                </a:cubicBezTo>
                <a:cubicBezTo>
                  <a:pt x="7009" y="3925"/>
                  <a:pt x="3924" y="7009"/>
                  <a:pt x="3924" y="10800"/>
                </a:cubicBezTo>
                <a:cubicBezTo>
                  <a:pt x="3924" y="14591"/>
                  <a:pt x="7009" y="17675"/>
                  <a:pt x="10800" y="17675"/>
                </a:cubicBezTo>
                <a:lnTo>
                  <a:pt x="10800" y="21600"/>
                </a:ln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5" name="AutoShape 162"/>
          <p:cNvSpPr>
            <a:spLocks/>
          </p:cNvSpPr>
          <p:nvPr/>
        </p:nvSpPr>
        <p:spPr bwMode="auto">
          <a:xfrm>
            <a:off x="3087764" y="5653196"/>
            <a:ext cx="1205095" cy="1204805"/>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13408 w 21600"/>
              <a:gd name="connsiteY0" fmla="*/ 10800 h 21600"/>
              <a:gd name="connsiteX1" fmla="*/ 8192 w 21600"/>
              <a:gd name="connsiteY1" fmla="*/ 17675 h 21600"/>
              <a:gd name="connsiteX2" fmla="*/ 0 w 21600"/>
              <a:gd name="connsiteY2" fmla="*/ 10800 h 21600"/>
              <a:gd name="connsiteX3" fmla="*/ 8192 w 21600"/>
              <a:gd name="connsiteY3" fmla="*/ 21600 h 21600"/>
              <a:gd name="connsiteX4" fmla="*/ 16385 w 21600"/>
              <a:gd name="connsiteY4" fmla="*/ 10800 h 21600"/>
              <a:gd name="connsiteX5" fmla="*/ 21600 w 21600"/>
              <a:gd name="connsiteY5" fmla="*/ 3925 h 21600"/>
              <a:gd name="connsiteX6" fmla="*/ 21600 w 21600"/>
              <a:gd name="connsiteY6" fmla="*/ 0 h 21600"/>
              <a:gd name="connsiteX7" fmla="*/ 13408 w 21600"/>
              <a:gd name="connsiteY7" fmla="*/ 10800 h 21600"/>
              <a:gd name="connsiteX8" fmla="*/ 13408 w 21600"/>
              <a:gd name="connsiteY8" fmla="*/ 10800 h 21600"/>
              <a:gd name="connsiteX0" fmla="*/ 6064 w 14256"/>
              <a:gd name="connsiteY0" fmla="*/ 10800 h 21837"/>
              <a:gd name="connsiteX1" fmla="*/ 848 w 14256"/>
              <a:gd name="connsiteY1" fmla="*/ 17675 h 21837"/>
              <a:gd name="connsiteX2" fmla="*/ 848 w 14256"/>
              <a:gd name="connsiteY2" fmla="*/ 21600 h 21837"/>
              <a:gd name="connsiteX3" fmla="*/ 9041 w 14256"/>
              <a:gd name="connsiteY3" fmla="*/ 10800 h 21837"/>
              <a:gd name="connsiteX4" fmla="*/ 14256 w 14256"/>
              <a:gd name="connsiteY4" fmla="*/ 3925 h 21837"/>
              <a:gd name="connsiteX5" fmla="*/ 14256 w 14256"/>
              <a:gd name="connsiteY5" fmla="*/ 0 h 21837"/>
              <a:gd name="connsiteX6" fmla="*/ 6064 w 14256"/>
              <a:gd name="connsiteY6" fmla="*/ 10800 h 21837"/>
              <a:gd name="connsiteX7" fmla="*/ 6064 w 14256"/>
              <a:gd name="connsiteY7" fmla="*/ 10800 h 21837"/>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181 w 8373"/>
              <a:gd name="connsiteY0" fmla="*/ 10800 h 11918"/>
              <a:gd name="connsiteX1" fmla="*/ 3158 w 8373"/>
              <a:gd name="connsiteY1" fmla="*/ 10800 h 11918"/>
              <a:gd name="connsiteX2" fmla="*/ 8373 w 8373"/>
              <a:gd name="connsiteY2" fmla="*/ 3925 h 11918"/>
              <a:gd name="connsiteX3" fmla="*/ 8373 w 8373"/>
              <a:gd name="connsiteY3" fmla="*/ 0 h 11918"/>
              <a:gd name="connsiteX4" fmla="*/ 181 w 8373"/>
              <a:gd name="connsiteY4" fmla="*/ 10800 h 11918"/>
              <a:gd name="connsiteX5" fmla="*/ 181 w 8373"/>
              <a:gd name="connsiteY5" fmla="*/ 10800 h 11918"/>
              <a:gd name="connsiteX0" fmla="*/ 0 w 9784"/>
              <a:gd name="connsiteY0" fmla="*/ 9062 h 9062"/>
              <a:gd name="connsiteX1" fmla="*/ 3556 w 9784"/>
              <a:gd name="connsiteY1" fmla="*/ 9062 h 9062"/>
              <a:gd name="connsiteX2" fmla="*/ 9784 w 9784"/>
              <a:gd name="connsiteY2" fmla="*/ 3293 h 9062"/>
              <a:gd name="connsiteX3" fmla="*/ 9784 w 9784"/>
              <a:gd name="connsiteY3" fmla="*/ 0 h 9062"/>
              <a:gd name="connsiteX4" fmla="*/ 0 w 9784"/>
              <a:gd name="connsiteY4" fmla="*/ 9062 h 9062"/>
              <a:gd name="connsiteX5" fmla="*/ 0 w 9784"/>
              <a:gd name="connsiteY5" fmla="*/ 9062 h 9062"/>
              <a:gd name="connsiteX0" fmla="*/ 0 w 10000"/>
              <a:gd name="connsiteY0" fmla="*/ 10000 h 10537"/>
              <a:gd name="connsiteX1" fmla="*/ 3635 w 10000"/>
              <a:gd name="connsiteY1" fmla="*/ 10000 h 10537"/>
              <a:gd name="connsiteX2" fmla="*/ 10000 w 10000"/>
              <a:gd name="connsiteY2" fmla="*/ 3634 h 10537"/>
              <a:gd name="connsiteX3" fmla="*/ 10000 w 10000"/>
              <a:gd name="connsiteY3" fmla="*/ 0 h 10537"/>
              <a:gd name="connsiteX4" fmla="*/ 0 w 10000"/>
              <a:gd name="connsiteY4" fmla="*/ 10000 h 10537"/>
              <a:gd name="connsiteX5" fmla="*/ 0 w 10000"/>
              <a:gd name="connsiteY5" fmla="*/ 10000 h 10537"/>
              <a:gd name="connsiteX0" fmla="*/ 0 w 10000"/>
              <a:gd name="connsiteY0" fmla="*/ 10000 h 10000"/>
              <a:gd name="connsiteX1" fmla="*/ 3635 w 10000"/>
              <a:gd name="connsiteY1" fmla="*/ 10000 h 10000"/>
              <a:gd name="connsiteX2" fmla="*/ 10000 w 10000"/>
              <a:gd name="connsiteY2" fmla="*/ 3634 h 10000"/>
              <a:gd name="connsiteX3" fmla="*/ 10000 w 10000"/>
              <a:gd name="connsiteY3" fmla="*/ 0 h 10000"/>
              <a:gd name="connsiteX4" fmla="*/ 0 w 10000"/>
              <a:gd name="connsiteY4" fmla="*/ 10000 h 10000"/>
              <a:gd name="connsiteX5" fmla="*/ 0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10000"/>
                </a:moveTo>
                <a:lnTo>
                  <a:pt x="3635" y="10000"/>
                </a:lnTo>
                <a:cubicBezTo>
                  <a:pt x="3837" y="7109"/>
                  <a:pt x="6489" y="3634"/>
                  <a:pt x="10000" y="3634"/>
                </a:cubicBezTo>
                <a:lnTo>
                  <a:pt x="10000" y="0"/>
                </a:lnTo>
                <a:cubicBezTo>
                  <a:pt x="4486" y="0"/>
                  <a:pt x="0" y="4486"/>
                  <a:pt x="0" y="10000"/>
                </a:cubicBezTo>
                <a:close/>
                <a:moveTo>
                  <a:pt x="0" y="100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7" name="AutoShape 159"/>
          <p:cNvSpPr>
            <a:spLocks/>
          </p:cNvSpPr>
          <p:nvPr/>
        </p:nvSpPr>
        <p:spPr bwMode="auto">
          <a:xfrm>
            <a:off x="5618815" y="4264564"/>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3099D6"/>
          </a:solidFill>
          <a:ln w="6350" cap="flat">
            <a:noFill/>
            <a:prstDash val="solid"/>
            <a:miter lim="800000"/>
            <a:headEnd type="none" w="med" len="med"/>
            <a:tailEnd type="none" w="med" len="med"/>
          </a:ln>
        </p:spPr>
        <p:txBody>
          <a:bodyPr lIns="0" tIns="0" rIns="0" bIns="0"/>
          <a:lstStyle/>
          <a:p>
            <a:endParaRPr lang="en-US" sz="3600" dirty="0">
              <a:latin typeface="Roboto condensed"/>
              <a:cs typeface="Roboto condensed"/>
            </a:endParaRPr>
          </a:p>
        </p:txBody>
      </p:sp>
      <p:sp>
        <p:nvSpPr>
          <p:cNvPr id="48" name="Rectangle 166"/>
          <p:cNvSpPr>
            <a:spLocks/>
          </p:cNvSpPr>
          <p:nvPr/>
        </p:nvSpPr>
        <p:spPr bwMode="auto">
          <a:xfrm>
            <a:off x="5919187"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2011</a:t>
            </a:r>
            <a:endParaRPr lang="en-US" sz="2400" dirty="0">
              <a:solidFill>
                <a:schemeClr val="bg1"/>
              </a:solidFill>
              <a:latin typeface="Roboto condensed"/>
              <a:ea typeface="ＭＳ Ｐゴシック" charset="0"/>
              <a:cs typeface="Roboto condensed"/>
              <a:sym typeface="Helvetica" charset="0"/>
            </a:endParaRPr>
          </a:p>
        </p:txBody>
      </p:sp>
      <p:grpSp>
        <p:nvGrpSpPr>
          <p:cNvPr id="49" name="Group 352"/>
          <p:cNvGrpSpPr>
            <a:grpSpLocks/>
          </p:cNvGrpSpPr>
          <p:nvPr/>
        </p:nvGrpSpPr>
        <p:grpSpPr bwMode="auto">
          <a:xfrm>
            <a:off x="6118031" y="4615350"/>
            <a:ext cx="288753" cy="288753"/>
            <a:chOff x="0" y="0"/>
            <a:chExt cx="575" cy="575"/>
          </a:xfrm>
          <a:solidFill>
            <a:schemeClr val="bg1"/>
          </a:solidFill>
        </p:grpSpPr>
        <p:sp>
          <p:nvSpPr>
            <p:cNvPr id="50"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1"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2"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3"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5" name="AutoShape 161"/>
          <p:cNvSpPr>
            <a:spLocks/>
          </p:cNvSpPr>
          <p:nvPr/>
        </p:nvSpPr>
        <p:spPr bwMode="auto">
          <a:xfrm>
            <a:off x="7591578" y="4264564"/>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3099D6"/>
          </a:solidFill>
          <a:ln w="6350" cap="flat">
            <a:noFill/>
            <a:prstDash val="solid"/>
            <a:miter lim="800000"/>
            <a:headEnd type="none" w="med" len="med"/>
            <a:tailEnd type="none" w="med" len="med"/>
          </a:ln>
        </p:spPr>
        <p:txBody>
          <a:bodyPr lIns="0" tIns="0" rIns="0" bIns="0"/>
          <a:lstStyle/>
          <a:p>
            <a:endParaRPr lang="en-US" sz="3600" dirty="0">
              <a:latin typeface="Roboto condensed"/>
              <a:cs typeface="Roboto condensed"/>
            </a:endParaRPr>
          </a:p>
        </p:txBody>
      </p:sp>
      <p:grpSp>
        <p:nvGrpSpPr>
          <p:cNvPr id="56" name="Group 332"/>
          <p:cNvGrpSpPr>
            <a:grpSpLocks/>
          </p:cNvGrpSpPr>
          <p:nvPr/>
        </p:nvGrpSpPr>
        <p:grpSpPr bwMode="auto">
          <a:xfrm>
            <a:off x="8104475" y="4603838"/>
            <a:ext cx="286613" cy="288751"/>
            <a:chOff x="0" y="0"/>
            <a:chExt cx="576" cy="576"/>
          </a:xfrm>
          <a:solidFill>
            <a:schemeClr val="bg1"/>
          </a:solidFill>
        </p:grpSpPr>
        <p:sp>
          <p:nvSpPr>
            <p:cNvPr id="58"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9"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0"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61"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2"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63"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64"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7" name="Rectangle 166"/>
          <p:cNvSpPr>
            <a:spLocks/>
          </p:cNvSpPr>
          <p:nvPr/>
        </p:nvSpPr>
        <p:spPr bwMode="auto">
          <a:xfrm>
            <a:off x="7900320"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2012</a:t>
            </a:r>
            <a:endParaRPr lang="en-US" sz="2400" dirty="0">
              <a:solidFill>
                <a:schemeClr val="bg1"/>
              </a:solidFill>
              <a:latin typeface="Roboto condensed"/>
              <a:ea typeface="ＭＳ Ｐゴシック" charset="0"/>
              <a:cs typeface="Roboto condensed"/>
              <a:sym typeface="Helvetica" charset="0"/>
            </a:endParaRPr>
          </a:p>
        </p:txBody>
      </p:sp>
      <p:sp>
        <p:nvSpPr>
          <p:cNvPr id="66" name="AutoShape 165"/>
          <p:cNvSpPr>
            <a:spLocks/>
          </p:cNvSpPr>
          <p:nvPr/>
        </p:nvSpPr>
        <p:spPr bwMode="auto">
          <a:xfrm>
            <a:off x="7591578" y="2291611"/>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3099D6"/>
          </a:solidFill>
          <a:ln w="6350" cap="flat">
            <a:noFill/>
            <a:prstDash val="solid"/>
            <a:miter lim="800000"/>
            <a:headEnd type="none" w="med" len="med"/>
            <a:tailEnd type="none" w="med" len="med"/>
          </a:ln>
        </p:spPr>
        <p:txBody>
          <a:bodyPr lIns="0" tIns="0" rIns="0" bIns="0"/>
          <a:lstStyle/>
          <a:p>
            <a:endParaRPr lang="en-US" sz="3600" dirty="0">
              <a:latin typeface="Roboto condensed"/>
              <a:cs typeface="Roboto condensed"/>
            </a:endParaRPr>
          </a:p>
        </p:txBody>
      </p:sp>
      <p:sp>
        <p:nvSpPr>
          <p:cNvPr id="67" name="AutoShape 597"/>
          <p:cNvSpPr>
            <a:spLocks/>
          </p:cNvSpPr>
          <p:nvPr/>
        </p:nvSpPr>
        <p:spPr bwMode="auto">
          <a:xfrm>
            <a:off x="8100493" y="2614869"/>
            <a:ext cx="286613" cy="286613"/>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68" name="Rectangle 166"/>
          <p:cNvSpPr>
            <a:spLocks/>
          </p:cNvSpPr>
          <p:nvPr/>
        </p:nvSpPr>
        <p:spPr bwMode="auto">
          <a:xfrm>
            <a:off x="7900320"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2013</a:t>
            </a:r>
            <a:endParaRPr lang="en-US" sz="2400" dirty="0">
              <a:solidFill>
                <a:schemeClr val="bg1"/>
              </a:solidFill>
              <a:latin typeface="Roboto condensed"/>
              <a:ea typeface="ＭＳ Ｐゴシック" charset="0"/>
              <a:cs typeface="Roboto condensed"/>
              <a:sym typeface="Helvetica" charset="0"/>
            </a:endParaRPr>
          </a:p>
        </p:txBody>
      </p:sp>
      <p:sp>
        <p:nvSpPr>
          <p:cNvPr id="70" name="AutoShape 163"/>
          <p:cNvSpPr>
            <a:spLocks/>
          </p:cNvSpPr>
          <p:nvPr/>
        </p:nvSpPr>
        <p:spPr bwMode="auto">
          <a:xfrm>
            <a:off x="9564342" y="2291611"/>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3099D6"/>
          </a:solidFill>
          <a:ln w="6350" cap="flat">
            <a:noFill/>
            <a:prstDash val="solid"/>
            <a:miter lim="800000"/>
            <a:headEnd type="none" w="med" len="med"/>
            <a:tailEnd type="none" w="med" len="med"/>
          </a:ln>
        </p:spPr>
        <p:txBody>
          <a:bodyPr lIns="0" tIns="0" rIns="0" bIns="0"/>
          <a:lstStyle/>
          <a:p>
            <a:endParaRPr lang="en-US" sz="3600" dirty="0">
              <a:latin typeface="Roboto condensed"/>
              <a:cs typeface="Roboto condensed"/>
            </a:endParaRPr>
          </a:p>
        </p:txBody>
      </p:sp>
      <p:grpSp>
        <p:nvGrpSpPr>
          <p:cNvPr id="71" name="Group 447"/>
          <p:cNvGrpSpPr>
            <a:grpSpLocks/>
          </p:cNvGrpSpPr>
          <p:nvPr/>
        </p:nvGrpSpPr>
        <p:grpSpPr bwMode="auto">
          <a:xfrm>
            <a:off x="10061611" y="2614869"/>
            <a:ext cx="286613" cy="286613"/>
            <a:chOff x="0" y="0"/>
            <a:chExt cx="575" cy="575"/>
          </a:xfrm>
          <a:solidFill>
            <a:schemeClr val="bg1"/>
          </a:solidFill>
        </p:grpSpPr>
        <p:sp>
          <p:nvSpPr>
            <p:cNvPr id="73"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4"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5"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6"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72" name="Rectangle 166"/>
          <p:cNvSpPr>
            <a:spLocks/>
          </p:cNvSpPr>
          <p:nvPr/>
        </p:nvSpPr>
        <p:spPr bwMode="auto">
          <a:xfrm>
            <a:off x="9865674"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2014</a:t>
            </a:r>
            <a:endParaRPr lang="en-US" sz="2400" dirty="0">
              <a:solidFill>
                <a:schemeClr val="bg1"/>
              </a:solidFill>
              <a:latin typeface="Roboto condensed"/>
              <a:ea typeface="ＭＳ Ｐゴシック" charset="0"/>
              <a:cs typeface="Roboto condensed"/>
              <a:sym typeface="Helvetica" charset="0"/>
            </a:endParaRPr>
          </a:p>
        </p:txBody>
      </p:sp>
      <p:sp>
        <p:nvSpPr>
          <p:cNvPr id="78" name="Oval 40"/>
          <p:cNvSpPr/>
          <p:nvPr/>
        </p:nvSpPr>
        <p:spPr>
          <a:xfrm>
            <a:off x="368768" y="1835089"/>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79" name="Group 41"/>
          <p:cNvGrpSpPr/>
          <p:nvPr/>
        </p:nvGrpSpPr>
        <p:grpSpPr>
          <a:xfrm>
            <a:off x="934607" y="1650674"/>
            <a:ext cx="4274015" cy="828460"/>
            <a:chOff x="1376362" y="1322611"/>
            <a:chExt cx="2338246" cy="614885"/>
          </a:xfrm>
        </p:grpSpPr>
        <p:sp>
          <p:nvSpPr>
            <p:cNvPr id="85" name="TextBox 47"/>
            <p:cNvSpPr txBox="1"/>
            <p:nvPr/>
          </p:nvSpPr>
          <p:spPr>
            <a:xfrm>
              <a:off x="1376362" y="1322611"/>
              <a:ext cx="1610461" cy="297962"/>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Number 2005</a:t>
              </a:r>
              <a:endParaRPr lang="en-US" sz="1600" dirty="0">
                <a:solidFill>
                  <a:schemeClr val="bg1"/>
                </a:solidFill>
                <a:latin typeface="Roboto condensed"/>
                <a:cs typeface="Roboto condensed"/>
              </a:endParaRPr>
            </a:p>
          </p:txBody>
        </p:sp>
        <p:sp>
          <p:nvSpPr>
            <p:cNvPr id="86" name="TextBox 48"/>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80" name="Group 352"/>
          <p:cNvGrpSpPr>
            <a:grpSpLocks/>
          </p:cNvGrpSpPr>
          <p:nvPr/>
        </p:nvGrpSpPr>
        <p:grpSpPr bwMode="auto">
          <a:xfrm>
            <a:off x="504370" y="1973221"/>
            <a:ext cx="216944" cy="216943"/>
            <a:chOff x="0" y="0"/>
            <a:chExt cx="575" cy="575"/>
          </a:xfrm>
          <a:solidFill>
            <a:schemeClr val="bg1"/>
          </a:solidFill>
        </p:grpSpPr>
        <p:sp>
          <p:nvSpPr>
            <p:cNvPr id="81"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82"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83"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84"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88" name="Oval 50"/>
          <p:cNvSpPr/>
          <p:nvPr/>
        </p:nvSpPr>
        <p:spPr>
          <a:xfrm>
            <a:off x="368768" y="2706386"/>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89" name="Group 51"/>
          <p:cNvGrpSpPr/>
          <p:nvPr/>
        </p:nvGrpSpPr>
        <p:grpSpPr>
          <a:xfrm>
            <a:off x="934607" y="2521971"/>
            <a:ext cx="4274015" cy="828460"/>
            <a:chOff x="1376362" y="1322611"/>
            <a:chExt cx="2338246" cy="614885"/>
          </a:xfrm>
        </p:grpSpPr>
        <p:sp>
          <p:nvSpPr>
            <p:cNvPr id="98" name="TextBox 60"/>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Website Designs</a:t>
              </a:r>
            </a:p>
          </p:txBody>
        </p:sp>
        <p:sp>
          <p:nvSpPr>
            <p:cNvPr id="99" name="TextBox 61"/>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90" name="Group 332"/>
          <p:cNvGrpSpPr>
            <a:grpSpLocks/>
          </p:cNvGrpSpPr>
          <p:nvPr/>
        </p:nvGrpSpPr>
        <p:grpSpPr bwMode="auto">
          <a:xfrm>
            <a:off x="506244" y="2844519"/>
            <a:ext cx="215336" cy="216942"/>
            <a:chOff x="0" y="0"/>
            <a:chExt cx="576" cy="576"/>
          </a:xfrm>
          <a:solidFill>
            <a:schemeClr val="bg1"/>
          </a:solidFill>
        </p:grpSpPr>
        <p:sp>
          <p:nvSpPr>
            <p:cNvPr id="91"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2"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3"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94"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5"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96"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97"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01" name="Oval 63"/>
          <p:cNvSpPr/>
          <p:nvPr/>
        </p:nvSpPr>
        <p:spPr>
          <a:xfrm>
            <a:off x="368768" y="3577684"/>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02" name="Group 64"/>
          <p:cNvGrpSpPr/>
          <p:nvPr/>
        </p:nvGrpSpPr>
        <p:grpSpPr>
          <a:xfrm>
            <a:off x="934607" y="3393269"/>
            <a:ext cx="4274015" cy="828460"/>
            <a:chOff x="1376362" y="1322611"/>
            <a:chExt cx="2338246" cy="614885"/>
          </a:xfrm>
        </p:grpSpPr>
        <p:sp>
          <p:nvSpPr>
            <p:cNvPr id="104" name="TextBox 66"/>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Business Strategy</a:t>
              </a:r>
            </a:p>
          </p:txBody>
        </p:sp>
        <p:sp>
          <p:nvSpPr>
            <p:cNvPr id="105" name="TextBox 67"/>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sp>
        <p:nvSpPr>
          <p:cNvPr id="103" name="AutoShape 597"/>
          <p:cNvSpPr>
            <a:spLocks/>
          </p:cNvSpPr>
          <p:nvPr/>
        </p:nvSpPr>
        <p:spPr bwMode="auto">
          <a:xfrm>
            <a:off x="511179" y="3718020"/>
            <a:ext cx="215336" cy="215336"/>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107" name="Oval 69"/>
          <p:cNvSpPr/>
          <p:nvPr/>
        </p:nvSpPr>
        <p:spPr>
          <a:xfrm>
            <a:off x="368768" y="4448980"/>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08" name="Group 70"/>
          <p:cNvGrpSpPr/>
          <p:nvPr/>
        </p:nvGrpSpPr>
        <p:grpSpPr>
          <a:xfrm>
            <a:off x="934607" y="4264565"/>
            <a:ext cx="4274015" cy="828460"/>
            <a:chOff x="1376362" y="1322611"/>
            <a:chExt cx="2338246" cy="614885"/>
          </a:xfrm>
        </p:grpSpPr>
        <p:sp>
          <p:nvSpPr>
            <p:cNvPr id="114" name="TextBox 76"/>
            <p:cNvSpPr txBox="1"/>
            <p:nvPr/>
          </p:nvSpPr>
          <p:spPr>
            <a:xfrm>
              <a:off x="1376362" y="1322611"/>
              <a:ext cx="1610461" cy="297962"/>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115" name="TextBox 77"/>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109" name="Group 447"/>
          <p:cNvGrpSpPr>
            <a:grpSpLocks/>
          </p:cNvGrpSpPr>
          <p:nvPr/>
        </p:nvGrpSpPr>
        <p:grpSpPr bwMode="auto">
          <a:xfrm>
            <a:off x="515200" y="4600942"/>
            <a:ext cx="215336" cy="215336"/>
            <a:chOff x="0" y="0"/>
            <a:chExt cx="575" cy="575"/>
          </a:xfrm>
          <a:solidFill>
            <a:schemeClr val="bg1"/>
          </a:solidFill>
        </p:grpSpPr>
        <p:sp>
          <p:nvSpPr>
            <p:cNvPr id="110"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11"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12"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13"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2757775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096460" y="765803"/>
            <a:ext cx="3999080" cy="3360435"/>
            <a:chOff x="3688300" y="1108703"/>
            <a:chExt cx="3999080" cy="3360435"/>
          </a:xfrm>
        </p:grpSpPr>
        <p:grpSp>
          <p:nvGrpSpPr>
            <p:cNvPr id="47" name="组合 46"/>
            <p:cNvGrpSpPr/>
            <p:nvPr/>
          </p:nvGrpSpPr>
          <p:grpSpPr>
            <a:xfrm>
              <a:off x="3688300" y="1122612"/>
              <a:ext cx="3999080" cy="3346526"/>
              <a:chOff x="2296090" y="700519"/>
              <a:chExt cx="6783500" cy="5676596"/>
            </a:xfrm>
          </p:grpSpPr>
          <p:sp>
            <p:nvSpPr>
              <p:cNvPr id="3"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2296090" y="910774"/>
                <a:ext cx="6783500" cy="5466341"/>
                <a:chOff x="2296090" y="910774"/>
                <a:chExt cx="6783500" cy="5466341"/>
              </a:xfrm>
            </p:grpSpPr>
            <p:sp>
              <p:nvSpPr>
                <p:cNvPr id="4"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4297600" y="1108703"/>
              <a:ext cx="2780480" cy="3154710"/>
            </a:xfrm>
            <a:prstGeom prst="rect">
              <a:avLst/>
            </a:prstGeom>
            <a:noFill/>
          </p:spPr>
          <p:txBody>
            <a:bodyPr wrap="square" rtlCol="0">
              <a:spAutoFit/>
            </a:bodyPr>
            <a:lstStyle/>
            <a:p>
              <a:pPr algn="ctr"/>
              <a:r>
                <a:rPr lang="en-US" altLang="zh-CN" sz="19900" b="1" dirty="0" smtClean="0">
                  <a:solidFill>
                    <a:srgbClr val="3099D6"/>
                  </a:solidFill>
                  <a:latin typeface="微软雅黑" panose="020B0503020204020204" pitchFamily="34" charset="-122"/>
                  <a:ea typeface="微软雅黑" panose="020B0503020204020204" pitchFamily="34" charset="-122"/>
                </a:rPr>
                <a:t>4</a:t>
              </a:r>
              <a:endParaRPr lang="zh-CN" altLang="en-US" sz="19900" b="1" dirty="0">
                <a:solidFill>
                  <a:srgbClr val="3099D6"/>
                </a:solidFill>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393021" y="4714518"/>
            <a:ext cx="9405958" cy="584775"/>
          </a:xfrm>
          <a:prstGeom prst="rect">
            <a:avLst/>
          </a:prstGeom>
          <a:noFill/>
        </p:spPr>
        <p:txBody>
          <a:bodyPr wrap="squar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0" name="文本框 12"/>
          <p:cNvSpPr txBox="1"/>
          <p:nvPr/>
        </p:nvSpPr>
        <p:spPr>
          <a:xfrm>
            <a:off x="2613660" y="53985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grpSp>
        <p:nvGrpSpPr>
          <p:cNvPr id="42" name="组合 41"/>
          <p:cNvGrpSpPr/>
          <p:nvPr/>
        </p:nvGrpSpPr>
        <p:grpSpPr>
          <a:xfrm>
            <a:off x="1153229" y="2135469"/>
            <a:ext cx="137160" cy="137160"/>
            <a:chOff x="6164580" y="2205556"/>
            <a:chExt cx="426720" cy="426720"/>
          </a:xfrm>
        </p:grpSpPr>
        <p:cxnSp>
          <p:nvCxnSpPr>
            <p:cNvPr id="43" name="直接连接符 4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2143829" y="1253059"/>
            <a:ext cx="137160" cy="137160"/>
            <a:chOff x="6164580" y="2205556"/>
            <a:chExt cx="426720" cy="426720"/>
          </a:xfrm>
        </p:grpSpPr>
        <p:cxnSp>
          <p:nvCxnSpPr>
            <p:cNvPr id="52" name="直接连接符 51"/>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2545080" y="3079488"/>
            <a:ext cx="137160" cy="137160"/>
            <a:chOff x="6164580" y="2205556"/>
            <a:chExt cx="426720" cy="426720"/>
          </a:xfrm>
        </p:grpSpPr>
        <p:cxnSp>
          <p:nvCxnSpPr>
            <p:cNvPr id="55" name="直接连接符 54"/>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10661819" y="1318859"/>
            <a:ext cx="137160" cy="137160"/>
            <a:chOff x="6164580" y="2205556"/>
            <a:chExt cx="426720" cy="426720"/>
          </a:xfrm>
        </p:grpSpPr>
        <p:cxnSp>
          <p:nvCxnSpPr>
            <p:cNvPr id="58" name="直接连接符 57"/>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9210375" y="3511895"/>
            <a:ext cx="104046" cy="104046"/>
            <a:chOff x="6164580" y="2205556"/>
            <a:chExt cx="426720" cy="426720"/>
          </a:xfrm>
        </p:grpSpPr>
        <p:cxnSp>
          <p:nvCxnSpPr>
            <p:cNvPr id="61" name="直接连接符 60"/>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7811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80" cy="2551570"/>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1</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41" name="Group 3"/>
          <p:cNvGrpSpPr/>
          <p:nvPr/>
        </p:nvGrpSpPr>
        <p:grpSpPr>
          <a:xfrm rot="2700000">
            <a:off x="1045315" y="3626219"/>
            <a:ext cx="767255" cy="1934377"/>
            <a:chOff x="4178985" y="2597150"/>
            <a:chExt cx="801573" cy="2020900"/>
          </a:xfrm>
        </p:grpSpPr>
        <p:sp>
          <p:nvSpPr>
            <p:cNvPr id="42" name="Freeform 133"/>
            <p:cNvSpPr>
              <a:spLocks/>
            </p:cNvSpPr>
            <p:nvPr/>
          </p:nvSpPr>
          <p:spPr bwMode="auto">
            <a:xfrm flipH="1">
              <a:off x="4380108" y="3983646"/>
              <a:ext cx="383148" cy="634404"/>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3" name="Freeform 134"/>
            <p:cNvSpPr>
              <a:spLocks/>
            </p:cNvSpPr>
            <p:nvPr/>
          </p:nvSpPr>
          <p:spPr bwMode="auto">
            <a:xfrm flipH="1">
              <a:off x="4413792" y="3978274"/>
              <a:ext cx="312270" cy="399544"/>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4" name="Freeform 135"/>
            <p:cNvSpPr>
              <a:spLocks/>
            </p:cNvSpPr>
            <p:nvPr/>
          </p:nvSpPr>
          <p:spPr bwMode="auto">
            <a:xfrm flipH="1">
              <a:off x="4464149" y="3992708"/>
              <a:ext cx="204536" cy="288808"/>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45" name="Freeform 107"/>
            <p:cNvSpPr>
              <a:spLocks/>
            </p:cNvSpPr>
            <p:nvPr/>
          </p:nvSpPr>
          <p:spPr bwMode="auto">
            <a:xfrm flipH="1">
              <a:off x="417898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6" name="Freeform 107"/>
            <p:cNvSpPr>
              <a:spLocks/>
            </p:cNvSpPr>
            <p:nvPr/>
          </p:nvSpPr>
          <p:spPr bwMode="auto">
            <a:xfrm>
              <a:off x="460944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7" name="Freeform 108"/>
            <p:cNvSpPr>
              <a:spLocks/>
            </p:cNvSpPr>
            <p:nvPr/>
          </p:nvSpPr>
          <p:spPr bwMode="auto">
            <a:xfrm>
              <a:off x="4226296" y="2597150"/>
              <a:ext cx="709127" cy="1298838"/>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8" name="Oval 113"/>
            <p:cNvSpPr>
              <a:spLocks noChangeArrowheads="1"/>
            </p:cNvSpPr>
            <p:nvPr/>
          </p:nvSpPr>
          <p:spPr bwMode="auto">
            <a:xfrm>
              <a:off x="4464149" y="3008591"/>
              <a:ext cx="236859" cy="230714"/>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9" name="Oval 116"/>
            <p:cNvSpPr>
              <a:spLocks noChangeArrowheads="1"/>
            </p:cNvSpPr>
            <p:nvPr/>
          </p:nvSpPr>
          <p:spPr bwMode="auto">
            <a:xfrm>
              <a:off x="4511491" y="3311397"/>
              <a:ext cx="142175" cy="146900"/>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50" name="Oval 119"/>
            <p:cNvSpPr>
              <a:spLocks noChangeArrowheads="1"/>
            </p:cNvSpPr>
            <p:nvPr/>
          </p:nvSpPr>
          <p:spPr bwMode="auto">
            <a:xfrm>
              <a:off x="4538857" y="3530389"/>
              <a:ext cx="87443" cy="85569"/>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51" name="Rectangle 13"/>
            <p:cNvSpPr/>
            <p:nvPr/>
          </p:nvSpPr>
          <p:spPr>
            <a:xfrm>
              <a:off x="4499622" y="3895987"/>
              <a:ext cx="144641" cy="88637"/>
            </a:xfrm>
            <a:prstGeom prst="rect">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sp>
        <p:nvSpPr>
          <p:cNvPr id="52" name="Freeform 14"/>
          <p:cNvSpPr/>
          <p:nvPr/>
        </p:nvSpPr>
        <p:spPr>
          <a:xfrm>
            <a:off x="2156992" y="1935650"/>
            <a:ext cx="10485942" cy="1952998"/>
          </a:xfrm>
          <a:custGeom>
            <a:avLst/>
            <a:gdLst>
              <a:gd name="connsiteX0" fmla="*/ 0 w 7473950"/>
              <a:gd name="connsiteY0" fmla="*/ 1390650 h 1392017"/>
              <a:gd name="connsiteX1" fmla="*/ 2197100 w 7473950"/>
              <a:gd name="connsiteY1" fmla="*/ 279400 h 1392017"/>
              <a:gd name="connsiteX2" fmla="*/ 4756150 w 7473950"/>
              <a:gd name="connsiteY2" fmla="*/ 1390650 h 1392017"/>
              <a:gd name="connsiteX3" fmla="*/ 7473950 w 7473950"/>
              <a:gd name="connsiteY3" fmla="*/ 0 h 1392017"/>
            </a:gdLst>
            <a:ahLst/>
            <a:cxnLst>
              <a:cxn ang="0">
                <a:pos x="connsiteX0" y="connsiteY0"/>
              </a:cxn>
              <a:cxn ang="0">
                <a:pos x="connsiteX1" y="connsiteY1"/>
              </a:cxn>
              <a:cxn ang="0">
                <a:pos x="connsiteX2" y="connsiteY2"/>
              </a:cxn>
              <a:cxn ang="0">
                <a:pos x="connsiteX3" y="connsiteY3"/>
              </a:cxn>
            </a:cxnLst>
            <a:rect l="l" t="t" r="r" b="b"/>
            <a:pathLst>
              <a:path w="7473950" h="1392017">
                <a:moveTo>
                  <a:pt x="0" y="1390650"/>
                </a:moveTo>
                <a:cubicBezTo>
                  <a:pt x="702204" y="835025"/>
                  <a:pt x="1404408" y="279400"/>
                  <a:pt x="2197100" y="279400"/>
                </a:cubicBezTo>
                <a:cubicBezTo>
                  <a:pt x="2989792" y="279400"/>
                  <a:pt x="3876675" y="1437217"/>
                  <a:pt x="4756150" y="1390650"/>
                </a:cubicBezTo>
                <a:cubicBezTo>
                  <a:pt x="5635625" y="1344083"/>
                  <a:pt x="6968067" y="250825"/>
                  <a:pt x="7473950" y="0"/>
                </a:cubicBezTo>
              </a:path>
            </a:pathLst>
          </a:custGeom>
          <a:ln w="12700" cmpd="sng">
            <a:solidFill>
              <a:schemeClr val="bg1"/>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p>
        </p:txBody>
      </p:sp>
      <p:sp>
        <p:nvSpPr>
          <p:cNvPr id="54" name="Rounded Rectangle 16"/>
          <p:cNvSpPr/>
          <p:nvPr/>
        </p:nvSpPr>
        <p:spPr>
          <a:xfrm>
            <a:off x="3334696" y="2582460"/>
            <a:ext cx="563057" cy="563057"/>
          </a:xfrm>
          <a:prstGeom prst="roundRect">
            <a:avLst>
              <a:gd name="adj" fmla="val 50000"/>
            </a:avLst>
          </a:prstGeom>
          <a:solidFill>
            <a:srgbClr val="3099D6"/>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55" name="Group 17"/>
          <p:cNvGrpSpPr/>
          <p:nvPr/>
        </p:nvGrpSpPr>
        <p:grpSpPr>
          <a:xfrm>
            <a:off x="3482283" y="2781985"/>
            <a:ext cx="275113" cy="240501"/>
            <a:chOff x="3175" y="-1587"/>
            <a:chExt cx="492126" cy="430212"/>
          </a:xfrm>
          <a:solidFill>
            <a:schemeClr val="bg1"/>
          </a:solidFill>
        </p:grpSpPr>
        <p:sp>
          <p:nvSpPr>
            <p:cNvPr id="56"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57"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58" name="Oval 152"/>
            <p:cNvSpPr>
              <a:spLocks noChangeArrowheads="1"/>
            </p:cNvSpPr>
            <p:nvPr/>
          </p:nvSpPr>
          <p:spPr bwMode="auto">
            <a:xfrm>
              <a:off x="433388" y="336550"/>
              <a:ext cx="61913"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59" name="Group 21"/>
          <p:cNvGrpSpPr/>
          <p:nvPr/>
        </p:nvGrpSpPr>
        <p:grpSpPr>
          <a:xfrm>
            <a:off x="3209969" y="3217664"/>
            <a:ext cx="1771888" cy="1623748"/>
            <a:chOff x="667471" y="2995559"/>
            <a:chExt cx="1262929" cy="1157341"/>
          </a:xfrm>
        </p:grpSpPr>
        <p:sp>
          <p:nvSpPr>
            <p:cNvPr id="60" name="TextBox 22"/>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61"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grpSp>
        <p:nvGrpSpPr>
          <p:cNvPr id="62" name="Group 24"/>
          <p:cNvGrpSpPr/>
          <p:nvPr/>
        </p:nvGrpSpPr>
        <p:grpSpPr>
          <a:xfrm>
            <a:off x="7491154" y="4080365"/>
            <a:ext cx="1771888" cy="1623748"/>
            <a:chOff x="667471" y="2995559"/>
            <a:chExt cx="1262929" cy="1157341"/>
          </a:xfrm>
        </p:grpSpPr>
        <p:sp>
          <p:nvSpPr>
            <p:cNvPr id="63" name="TextBox 25"/>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64"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66" name="Rounded Rectangle 28"/>
          <p:cNvSpPr/>
          <p:nvPr/>
        </p:nvSpPr>
        <p:spPr>
          <a:xfrm>
            <a:off x="7619945" y="3388729"/>
            <a:ext cx="563057" cy="563057"/>
          </a:xfrm>
          <a:prstGeom prst="roundRect">
            <a:avLst>
              <a:gd name="adj" fmla="val 50000"/>
            </a:avLst>
          </a:prstGeom>
          <a:solidFill>
            <a:srgbClr val="3099D6"/>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67" name="Freeform 28"/>
          <p:cNvSpPr>
            <a:spLocks noEditPoints="1"/>
          </p:cNvSpPr>
          <p:nvPr/>
        </p:nvSpPr>
        <p:spPr bwMode="auto">
          <a:xfrm>
            <a:off x="7790778" y="3545294"/>
            <a:ext cx="238873" cy="23887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800"/>
          </a:p>
        </p:txBody>
      </p:sp>
      <p:grpSp>
        <p:nvGrpSpPr>
          <p:cNvPr id="68" name="Group 30"/>
          <p:cNvGrpSpPr/>
          <p:nvPr/>
        </p:nvGrpSpPr>
        <p:grpSpPr>
          <a:xfrm>
            <a:off x="9989998" y="3725635"/>
            <a:ext cx="1771888" cy="1623748"/>
            <a:chOff x="667471" y="2995559"/>
            <a:chExt cx="1262929" cy="1157341"/>
          </a:xfrm>
        </p:grpSpPr>
        <p:sp>
          <p:nvSpPr>
            <p:cNvPr id="69" name="TextBox 31"/>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70"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72" name="Rounded Rectangle 34"/>
          <p:cNvSpPr/>
          <p:nvPr/>
        </p:nvSpPr>
        <p:spPr>
          <a:xfrm>
            <a:off x="10118789" y="3033999"/>
            <a:ext cx="563057" cy="563057"/>
          </a:xfrm>
          <a:prstGeom prst="roundRect">
            <a:avLst>
              <a:gd name="adj" fmla="val 50000"/>
            </a:avLst>
          </a:prstGeom>
          <a:solidFill>
            <a:srgbClr val="3099D6"/>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nvGrpSpPr>
          <p:cNvPr id="73" name="Group 35"/>
          <p:cNvGrpSpPr/>
          <p:nvPr/>
        </p:nvGrpSpPr>
        <p:grpSpPr>
          <a:xfrm>
            <a:off x="10262363" y="3168144"/>
            <a:ext cx="277004" cy="274341"/>
            <a:chOff x="0" y="1589"/>
            <a:chExt cx="495294" cy="490530"/>
          </a:xfrm>
          <a:solidFill>
            <a:schemeClr val="bg1"/>
          </a:solidFill>
        </p:grpSpPr>
        <p:sp>
          <p:nvSpPr>
            <p:cNvPr id="74" name="Freeform 166"/>
            <p:cNvSpPr>
              <a:spLocks noEditPoints="1"/>
            </p:cNvSpPr>
            <p:nvPr/>
          </p:nvSpPr>
          <p:spPr bwMode="auto">
            <a:xfrm>
              <a:off x="0" y="47624"/>
              <a:ext cx="452431" cy="444495"/>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75" name="Freeform 167"/>
            <p:cNvSpPr>
              <a:spLocks noEditPoints="1"/>
            </p:cNvSpPr>
            <p:nvPr/>
          </p:nvSpPr>
          <p:spPr bwMode="auto">
            <a:xfrm>
              <a:off x="219073" y="246061"/>
              <a:ext cx="76199" cy="7619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76" name="Freeform 168"/>
            <p:cNvSpPr>
              <a:spLocks noEditPoints="1"/>
            </p:cNvSpPr>
            <p:nvPr/>
          </p:nvSpPr>
          <p:spPr bwMode="auto">
            <a:xfrm>
              <a:off x="419095" y="1589"/>
              <a:ext cx="76199" cy="76199"/>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77" name="Freeform 169"/>
            <p:cNvSpPr>
              <a:spLocks noEditPoints="1"/>
            </p:cNvSpPr>
            <p:nvPr/>
          </p:nvSpPr>
          <p:spPr bwMode="auto">
            <a:xfrm>
              <a:off x="126999" y="231774"/>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78" name="Oval 170"/>
            <p:cNvSpPr>
              <a:spLocks noChangeArrowheads="1"/>
            </p:cNvSpPr>
            <p:nvPr/>
          </p:nvSpPr>
          <p:spPr bwMode="auto">
            <a:xfrm>
              <a:off x="188912" y="338134"/>
              <a:ext cx="30164" cy="3016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79" name="Oval 171"/>
            <p:cNvSpPr>
              <a:spLocks noChangeArrowheads="1"/>
            </p:cNvSpPr>
            <p:nvPr/>
          </p:nvSpPr>
          <p:spPr bwMode="auto">
            <a:xfrm>
              <a:off x="433389" y="107949"/>
              <a:ext cx="31749" cy="3174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80" name="Group 42"/>
          <p:cNvGrpSpPr/>
          <p:nvPr/>
        </p:nvGrpSpPr>
        <p:grpSpPr>
          <a:xfrm>
            <a:off x="5401593" y="2849479"/>
            <a:ext cx="1771888" cy="1623748"/>
            <a:chOff x="667471" y="2995559"/>
            <a:chExt cx="1262929" cy="1157341"/>
          </a:xfrm>
        </p:grpSpPr>
        <p:sp>
          <p:nvSpPr>
            <p:cNvPr id="81" name="TextBox 43"/>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82"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84" name="Rounded Rectangle 46"/>
          <p:cNvSpPr/>
          <p:nvPr/>
        </p:nvSpPr>
        <p:spPr>
          <a:xfrm>
            <a:off x="5535229" y="2145917"/>
            <a:ext cx="563057" cy="563057"/>
          </a:xfrm>
          <a:prstGeom prst="roundRect">
            <a:avLst>
              <a:gd name="adj" fmla="val 50000"/>
            </a:avLst>
          </a:prstGeom>
          <a:solidFill>
            <a:srgbClr val="3099D6"/>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85" name="Freeform 39"/>
          <p:cNvSpPr>
            <a:spLocks noEditPoints="1"/>
          </p:cNvSpPr>
          <p:nvPr/>
        </p:nvSpPr>
        <p:spPr bwMode="auto">
          <a:xfrm>
            <a:off x="5700220" y="2297935"/>
            <a:ext cx="253372" cy="252630"/>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sz="800"/>
          </a:p>
        </p:txBody>
      </p:sp>
    </p:spTree>
    <p:extLst>
      <p:ext uri="{BB962C8B-B14F-4D97-AF65-F5344CB8AC3E}">
        <p14:creationId xmlns:p14="http://schemas.microsoft.com/office/powerpoint/2010/main" val="3972361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5183697" y="741152"/>
            <a:ext cx="1268294" cy="1123736"/>
            <a:chOff x="6427571" y="704222"/>
            <a:chExt cx="1268294" cy="1123736"/>
          </a:xfrm>
        </p:grpSpPr>
        <p:sp>
          <p:nvSpPr>
            <p:cNvPr id="40"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pPr algn="ctr"/>
              <a:endParaRPr lang="zh-CN" altLang="en-US" dirty="0"/>
            </a:p>
          </p:txBody>
        </p:sp>
        <p:sp>
          <p:nvSpPr>
            <p:cNvPr id="42" name="文本框 41"/>
            <p:cNvSpPr txBox="1"/>
            <p:nvPr/>
          </p:nvSpPr>
          <p:spPr>
            <a:xfrm>
              <a:off x="6604770" y="942924"/>
              <a:ext cx="913896" cy="646331"/>
            </a:xfrm>
            <a:prstGeom prst="rect">
              <a:avLst/>
            </a:prstGeom>
            <a:noFill/>
          </p:spPr>
          <p:txBody>
            <a:bodyPr wrap="square" rtlCol="0">
              <a:spAutoFit/>
            </a:bodyPr>
            <a:lstStyle/>
            <a:p>
              <a:pPr algn="ctr"/>
              <a:r>
                <a:rPr lang="en-US" altLang="zh-CN" sz="3600" dirty="0" smtClean="0">
                  <a:solidFill>
                    <a:srgbClr val="3099D6"/>
                  </a:solidFill>
                  <a:latin typeface="微软雅黑" panose="020B0503020204020204" pitchFamily="34" charset="-122"/>
                  <a:ea typeface="微软雅黑" panose="020B0503020204020204" pitchFamily="34" charset="-122"/>
                </a:rPr>
                <a:t>01</a:t>
              </a:r>
              <a:endParaRPr lang="zh-CN" altLang="en-US" sz="3600" dirty="0">
                <a:solidFill>
                  <a:srgbClr val="3099D6"/>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183697" y="2158472"/>
            <a:ext cx="1268294" cy="1123736"/>
            <a:chOff x="6427571" y="704222"/>
            <a:chExt cx="1268294" cy="1123736"/>
          </a:xfrm>
        </p:grpSpPr>
        <p:sp>
          <p:nvSpPr>
            <p:cNvPr id="45"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pPr algn="ctr"/>
              <a:endParaRPr lang="zh-CN" altLang="en-US" dirty="0"/>
            </a:p>
          </p:txBody>
        </p:sp>
        <p:sp>
          <p:nvSpPr>
            <p:cNvPr id="47" name="文本框 46"/>
            <p:cNvSpPr txBox="1"/>
            <p:nvPr/>
          </p:nvSpPr>
          <p:spPr>
            <a:xfrm>
              <a:off x="6604770" y="942924"/>
              <a:ext cx="913896" cy="646331"/>
            </a:xfrm>
            <a:prstGeom prst="rect">
              <a:avLst/>
            </a:prstGeom>
            <a:noFill/>
          </p:spPr>
          <p:txBody>
            <a:bodyPr wrap="square" rtlCol="0">
              <a:spAutoFit/>
            </a:bodyPr>
            <a:lstStyle/>
            <a:p>
              <a:pPr algn="ctr"/>
              <a:r>
                <a:rPr lang="en-US" altLang="zh-CN" sz="3600" dirty="0" smtClean="0">
                  <a:solidFill>
                    <a:srgbClr val="3099D6"/>
                  </a:solidFill>
                  <a:latin typeface="微软雅黑" panose="020B0503020204020204" pitchFamily="34" charset="-122"/>
                  <a:ea typeface="微软雅黑" panose="020B0503020204020204" pitchFamily="34" charset="-122"/>
                </a:rPr>
                <a:t>02</a:t>
              </a:r>
              <a:endParaRPr lang="zh-CN" altLang="en-US" sz="3600" dirty="0">
                <a:solidFill>
                  <a:srgbClr val="3099D6"/>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183697" y="3575792"/>
            <a:ext cx="1268294" cy="1123736"/>
            <a:chOff x="6427571" y="704222"/>
            <a:chExt cx="1268294" cy="1123736"/>
          </a:xfrm>
        </p:grpSpPr>
        <p:sp>
          <p:nvSpPr>
            <p:cNvPr id="49"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pPr algn="ctr"/>
              <a:endParaRPr lang="zh-CN" altLang="en-US" dirty="0"/>
            </a:p>
          </p:txBody>
        </p:sp>
        <p:sp>
          <p:nvSpPr>
            <p:cNvPr id="51" name="文本框 50"/>
            <p:cNvSpPr txBox="1"/>
            <p:nvPr/>
          </p:nvSpPr>
          <p:spPr>
            <a:xfrm>
              <a:off x="6604770" y="942924"/>
              <a:ext cx="913896" cy="646331"/>
            </a:xfrm>
            <a:prstGeom prst="rect">
              <a:avLst/>
            </a:prstGeom>
            <a:noFill/>
          </p:spPr>
          <p:txBody>
            <a:bodyPr wrap="square" rtlCol="0">
              <a:spAutoFit/>
            </a:bodyPr>
            <a:lstStyle/>
            <a:p>
              <a:pPr algn="ctr"/>
              <a:r>
                <a:rPr lang="en-US" altLang="zh-CN" sz="3600" dirty="0" smtClean="0">
                  <a:solidFill>
                    <a:srgbClr val="3099D6"/>
                  </a:solidFill>
                  <a:latin typeface="微软雅黑" panose="020B0503020204020204" pitchFamily="34" charset="-122"/>
                  <a:ea typeface="微软雅黑" panose="020B0503020204020204" pitchFamily="34" charset="-122"/>
                </a:rPr>
                <a:t>03</a:t>
              </a:r>
              <a:endParaRPr lang="zh-CN" altLang="en-US" sz="3600" dirty="0">
                <a:solidFill>
                  <a:srgbClr val="3099D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183697" y="4993112"/>
            <a:ext cx="1268294" cy="1123736"/>
            <a:chOff x="6427571" y="704222"/>
            <a:chExt cx="1268294" cy="1123736"/>
          </a:xfrm>
        </p:grpSpPr>
        <p:sp>
          <p:nvSpPr>
            <p:cNvPr id="53"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pPr algn="ctr"/>
              <a:endParaRPr lang="zh-CN" altLang="en-US" dirty="0"/>
            </a:p>
          </p:txBody>
        </p:sp>
        <p:sp>
          <p:nvSpPr>
            <p:cNvPr id="55" name="文本框 54"/>
            <p:cNvSpPr txBox="1"/>
            <p:nvPr/>
          </p:nvSpPr>
          <p:spPr>
            <a:xfrm>
              <a:off x="6604770" y="942924"/>
              <a:ext cx="913896" cy="646331"/>
            </a:xfrm>
            <a:prstGeom prst="rect">
              <a:avLst/>
            </a:prstGeom>
            <a:noFill/>
          </p:spPr>
          <p:txBody>
            <a:bodyPr wrap="square" rtlCol="0">
              <a:spAutoFit/>
            </a:bodyPr>
            <a:lstStyle/>
            <a:p>
              <a:pPr algn="ctr"/>
              <a:r>
                <a:rPr lang="en-US" altLang="zh-CN" sz="3600" dirty="0" smtClean="0">
                  <a:solidFill>
                    <a:srgbClr val="3099D6"/>
                  </a:solidFill>
                  <a:latin typeface="微软雅黑" panose="020B0503020204020204" pitchFamily="34" charset="-122"/>
                  <a:ea typeface="微软雅黑" panose="020B0503020204020204" pitchFamily="34" charset="-122"/>
                </a:rPr>
                <a:t>04</a:t>
              </a:r>
              <a:endParaRPr lang="zh-CN" altLang="en-US" sz="3600" dirty="0">
                <a:solidFill>
                  <a:srgbClr val="3099D6"/>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319555" y="481392"/>
            <a:ext cx="6230592" cy="5895216"/>
            <a:chOff x="2967063" y="-1922322"/>
            <a:chExt cx="13335755" cy="12617928"/>
          </a:xfrm>
        </p:grpSpPr>
        <p:sp>
          <p:nvSpPr>
            <p:cNvPr id="19"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6" name="文本框 55"/>
          <p:cNvSpPr txBox="1"/>
          <p:nvPr/>
        </p:nvSpPr>
        <p:spPr>
          <a:xfrm>
            <a:off x="280391" y="2367171"/>
            <a:ext cx="3783610" cy="2123658"/>
          </a:xfrm>
          <a:prstGeom prst="rect">
            <a:avLst/>
          </a:prstGeom>
          <a:noFill/>
        </p:spPr>
        <p:txBody>
          <a:bodyPr wrap="square" rtlCol="0">
            <a:spAutoFit/>
          </a:bodyPr>
          <a:lstStyle/>
          <a:p>
            <a:r>
              <a:rPr lang="en-US" altLang="zh-CN" sz="6600" b="1" dirty="0" smtClean="0">
                <a:solidFill>
                  <a:srgbClr val="3099D6"/>
                </a:solidFill>
                <a:latin typeface="微软雅黑" panose="020B0503020204020204" pitchFamily="34" charset="-122"/>
                <a:ea typeface="微软雅黑" panose="020B0503020204020204" pitchFamily="34" charset="-122"/>
              </a:rPr>
              <a:t>CON</a:t>
            </a:r>
          </a:p>
          <a:p>
            <a:r>
              <a:rPr lang="en-US" altLang="zh-CN" sz="6600" b="1" dirty="0" smtClean="0">
                <a:solidFill>
                  <a:srgbClr val="3099D6"/>
                </a:solidFill>
                <a:latin typeface="微软雅黑" panose="020B0503020204020204" pitchFamily="34" charset="-122"/>
                <a:ea typeface="微软雅黑" panose="020B0503020204020204" pitchFamily="34" charset="-122"/>
              </a:rPr>
              <a:t>TENTS</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6671456" y="1041409"/>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6671456" y="2458729"/>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6671456" y="3876049"/>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6671456" y="5293369"/>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97953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2</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1" name="Freeform 114"/>
          <p:cNvSpPr>
            <a:spLocks noChangeAspect="1"/>
          </p:cNvSpPr>
          <p:nvPr/>
        </p:nvSpPr>
        <p:spPr bwMode="gray">
          <a:xfrm>
            <a:off x="5100494" y="1196397"/>
            <a:ext cx="6644371" cy="5070421"/>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grpSp>
        <p:nvGrpSpPr>
          <p:cNvPr id="42" name="Group 4"/>
          <p:cNvGrpSpPr/>
          <p:nvPr/>
        </p:nvGrpSpPr>
        <p:grpSpPr>
          <a:xfrm>
            <a:off x="5919898" y="2439510"/>
            <a:ext cx="4843448" cy="2796378"/>
            <a:chOff x="4681799" y="1811024"/>
            <a:chExt cx="3539000" cy="2043251"/>
          </a:xfrm>
        </p:grpSpPr>
        <p:sp>
          <p:nvSpPr>
            <p:cNvPr id="43" name="Teardrop 5"/>
            <p:cNvSpPr/>
            <p:nvPr/>
          </p:nvSpPr>
          <p:spPr>
            <a:xfrm rot="2700000" flipV="1">
              <a:off x="4681799" y="1811024"/>
              <a:ext cx="346014" cy="346014"/>
            </a:xfrm>
            <a:prstGeom prst="teardrop">
              <a:avLst>
                <a:gd name="adj" fmla="val 103995"/>
              </a:avLst>
            </a:prstGeom>
            <a:solidFill>
              <a:srgbClr val="309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Teardrop 6"/>
            <p:cNvSpPr/>
            <p:nvPr/>
          </p:nvSpPr>
          <p:spPr>
            <a:xfrm rot="2700000" flipV="1">
              <a:off x="5862629" y="2246133"/>
              <a:ext cx="346014" cy="346014"/>
            </a:xfrm>
            <a:prstGeom prst="teardrop">
              <a:avLst>
                <a:gd name="adj" fmla="val 103995"/>
              </a:avLst>
            </a:prstGeom>
            <a:solidFill>
              <a:srgbClr val="309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eardrop 7"/>
            <p:cNvSpPr/>
            <p:nvPr/>
          </p:nvSpPr>
          <p:spPr>
            <a:xfrm rot="2700000" flipV="1">
              <a:off x="6351967" y="3426824"/>
              <a:ext cx="346014" cy="346014"/>
            </a:xfrm>
            <a:prstGeom prst="teardrop">
              <a:avLst>
                <a:gd name="adj" fmla="val 103995"/>
              </a:avLst>
            </a:prstGeom>
            <a:solidFill>
              <a:srgbClr val="309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eardrop 8"/>
            <p:cNvSpPr/>
            <p:nvPr/>
          </p:nvSpPr>
          <p:spPr>
            <a:xfrm rot="2700000" flipV="1">
              <a:off x="7561332" y="3221263"/>
              <a:ext cx="346014" cy="346014"/>
            </a:xfrm>
            <a:prstGeom prst="teardrop">
              <a:avLst>
                <a:gd name="adj" fmla="val 103995"/>
              </a:avLst>
            </a:prstGeom>
            <a:solidFill>
              <a:srgbClr val="309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7" name="Group 9"/>
            <p:cNvGrpSpPr/>
            <p:nvPr/>
          </p:nvGrpSpPr>
          <p:grpSpPr>
            <a:xfrm>
              <a:off x="7661228" y="3300960"/>
              <a:ext cx="141895" cy="203933"/>
              <a:chOff x="-1587" y="-1587"/>
              <a:chExt cx="341312" cy="490537"/>
            </a:xfrm>
            <a:solidFill>
              <a:schemeClr val="accent5"/>
            </a:solidFill>
          </p:grpSpPr>
          <p:sp>
            <p:nvSpPr>
              <p:cNvPr id="70"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71"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48" name="Group 10"/>
            <p:cNvGrpSpPr/>
            <p:nvPr/>
          </p:nvGrpSpPr>
          <p:grpSpPr>
            <a:xfrm>
              <a:off x="4750412" y="1917371"/>
              <a:ext cx="196089" cy="171419"/>
              <a:chOff x="3175" y="-1587"/>
              <a:chExt cx="492126" cy="430212"/>
            </a:xfrm>
            <a:solidFill>
              <a:schemeClr val="accent5"/>
            </a:solidFill>
          </p:grpSpPr>
          <p:sp>
            <p:nvSpPr>
              <p:cNvPr id="67"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8"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9" name="Oval 152"/>
              <p:cNvSpPr>
                <a:spLocks noChangeArrowheads="1"/>
              </p:cNvSpPr>
              <p:nvPr/>
            </p:nvSpPr>
            <p:spPr bwMode="auto">
              <a:xfrm>
                <a:off x="433388" y="336550"/>
                <a:ext cx="61913"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49" name="Group 11"/>
            <p:cNvGrpSpPr/>
            <p:nvPr/>
          </p:nvGrpSpPr>
          <p:grpSpPr>
            <a:xfrm>
              <a:off x="5939529" y="2333212"/>
              <a:ext cx="197437" cy="195539"/>
              <a:chOff x="0" y="1588"/>
              <a:chExt cx="495300" cy="490537"/>
            </a:xfrm>
            <a:solidFill>
              <a:schemeClr val="accent5"/>
            </a:solidFill>
          </p:grpSpPr>
          <p:sp>
            <p:nvSpPr>
              <p:cNvPr id="61" name="Freeform 166"/>
              <p:cNvSpPr>
                <a:spLocks noEditPoints="1"/>
              </p:cNvSpPr>
              <p:nvPr/>
            </p:nvSpPr>
            <p:spPr bwMode="auto">
              <a:xfrm>
                <a:off x="0" y="47625"/>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2" name="Freeform 167"/>
              <p:cNvSpPr>
                <a:spLocks noEditPoints="1"/>
              </p:cNvSpPr>
              <p:nvPr/>
            </p:nvSpPr>
            <p:spPr bwMode="auto">
              <a:xfrm>
                <a:off x="219075" y="246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3" name="Freeform 168"/>
              <p:cNvSpPr>
                <a:spLocks noEditPoints="1"/>
              </p:cNvSpPr>
              <p:nvPr/>
            </p:nvSpPr>
            <p:spPr bwMode="auto">
              <a:xfrm>
                <a:off x="419100" y="1588"/>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4" name="Freeform 169"/>
              <p:cNvSpPr>
                <a:spLocks noEditPoints="1"/>
              </p:cNvSpPr>
              <p:nvPr/>
            </p:nvSpPr>
            <p:spPr bwMode="auto">
              <a:xfrm>
                <a:off x="127000" y="231775"/>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5" name="Oval 170"/>
              <p:cNvSpPr>
                <a:spLocks noChangeArrowheads="1"/>
              </p:cNvSpPr>
              <p:nvPr/>
            </p:nvSpPr>
            <p:spPr bwMode="auto">
              <a:xfrm>
                <a:off x="188913" y="338138"/>
                <a:ext cx="30163" cy="301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66" name="Oval 171"/>
              <p:cNvSpPr>
                <a:spLocks noChangeArrowheads="1"/>
              </p:cNvSpPr>
              <p:nvPr/>
            </p:nvSpPr>
            <p:spPr bwMode="auto">
              <a:xfrm>
                <a:off x="433388" y="107950"/>
                <a:ext cx="31750"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sp>
          <p:nvSpPr>
            <p:cNvPr id="50" name="Freeform 53"/>
            <p:cNvSpPr>
              <a:spLocks noEditPoints="1"/>
            </p:cNvSpPr>
            <p:nvPr/>
          </p:nvSpPr>
          <p:spPr bwMode="auto">
            <a:xfrm>
              <a:off x="6436474" y="3507427"/>
              <a:ext cx="176609" cy="196904"/>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sp>
          <p:nvSpPr>
            <p:cNvPr id="51" name="Teardrop 13"/>
            <p:cNvSpPr/>
            <p:nvPr/>
          </p:nvSpPr>
          <p:spPr>
            <a:xfrm rot="2700000" flipV="1">
              <a:off x="7874785" y="1957935"/>
              <a:ext cx="346014" cy="346014"/>
            </a:xfrm>
            <a:prstGeom prst="teardrop">
              <a:avLst>
                <a:gd name="adj" fmla="val 103995"/>
              </a:avLst>
            </a:prstGeom>
            <a:solidFill>
              <a:srgbClr val="309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2" name="Freeform 39"/>
            <p:cNvSpPr>
              <a:spLocks noEditPoints="1"/>
            </p:cNvSpPr>
            <p:nvPr/>
          </p:nvSpPr>
          <p:spPr bwMode="auto">
            <a:xfrm>
              <a:off x="7964006" y="2049164"/>
              <a:ext cx="180593" cy="180064"/>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cxnSp>
          <p:nvCxnSpPr>
            <p:cNvPr id="53" name="Straight Connector 15"/>
            <p:cNvCxnSpPr>
              <a:stCxn id="43" idx="7"/>
              <a:endCxn id="44" idx="7"/>
            </p:cNvCxnSpPr>
            <p:nvPr/>
          </p:nvCxnSpPr>
          <p:spPr>
            <a:xfrm>
              <a:off x="4854806" y="2238475"/>
              <a:ext cx="1180830" cy="43510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4" name="Straight Connector 16"/>
            <p:cNvCxnSpPr>
              <a:stCxn id="43" idx="7"/>
              <a:endCxn id="45" idx="7"/>
            </p:cNvCxnSpPr>
            <p:nvPr/>
          </p:nvCxnSpPr>
          <p:spPr>
            <a:xfrm>
              <a:off x="4854806" y="2238475"/>
              <a:ext cx="1670168" cy="161580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5" name="Straight Connector 17"/>
            <p:cNvCxnSpPr>
              <a:stCxn id="43" idx="7"/>
              <a:endCxn id="46" idx="7"/>
            </p:cNvCxnSpPr>
            <p:nvPr/>
          </p:nvCxnSpPr>
          <p:spPr>
            <a:xfrm>
              <a:off x="4854806" y="2238475"/>
              <a:ext cx="2879533" cy="141023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6" name="Straight Connector 18"/>
            <p:cNvCxnSpPr>
              <a:stCxn id="44" idx="7"/>
              <a:endCxn id="51" idx="7"/>
            </p:cNvCxnSpPr>
            <p:nvPr/>
          </p:nvCxnSpPr>
          <p:spPr>
            <a:xfrm flipV="1">
              <a:off x="6035636" y="2385386"/>
              <a:ext cx="2012156" cy="28819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7" name="Straight Connector 19"/>
            <p:cNvCxnSpPr>
              <a:stCxn id="44" idx="7"/>
              <a:endCxn id="46" idx="7"/>
            </p:cNvCxnSpPr>
            <p:nvPr/>
          </p:nvCxnSpPr>
          <p:spPr>
            <a:xfrm>
              <a:off x="6035636" y="2673584"/>
              <a:ext cx="1698703" cy="97513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8" name="Straight Connector 20"/>
            <p:cNvCxnSpPr>
              <a:stCxn id="45" idx="7"/>
              <a:endCxn id="46" idx="7"/>
            </p:cNvCxnSpPr>
            <p:nvPr/>
          </p:nvCxnSpPr>
          <p:spPr>
            <a:xfrm flipV="1">
              <a:off x="6524974" y="3648714"/>
              <a:ext cx="1209365" cy="205561"/>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59" name="Straight Connector 21"/>
            <p:cNvCxnSpPr>
              <a:stCxn id="51" idx="7"/>
              <a:endCxn id="46" idx="7"/>
            </p:cNvCxnSpPr>
            <p:nvPr/>
          </p:nvCxnSpPr>
          <p:spPr>
            <a:xfrm flipH="1">
              <a:off x="7734339" y="2385386"/>
              <a:ext cx="313453" cy="126332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60" name="Straight Connector 22"/>
            <p:cNvCxnSpPr>
              <a:stCxn id="51" idx="7"/>
              <a:endCxn id="45" idx="7"/>
            </p:cNvCxnSpPr>
            <p:nvPr/>
          </p:nvCxnSpPr>
          <p:spPr>
            <a:xfrm flipH="1">
              <a:off x="6524974" y="2385386"/>
              <a:ext cx="1522818" cy="146888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grpSp>
      <p:sp>
        <p:nvSpPr>
          <p:cNvPr id="73" name="AutoShape 124"/>
          <p:cNvSpPr>
            <a:spLocks/>
          </p:cNvSpPr>
          <p:nvPr/>
        </p:nvSpPr>
        <p:spPr bwMode="auto">
          <a:xfrm>
            <a:off x="560984" y="4185870"/>
            <a:ext cx="280624" cy="543349"/>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3099D6"/>
          </a:solidFill>
          <a:ln>
            <a:noFill/>
          </a:ln>
        </p:spPr>
        <p:txBody>
          <a:bodyPr lIns="0" tIns="0" rIns="0" bIns="0"/>
          <a:lstStyle/>
          <a:p>
            <a:endParaRPr lang="en-US" sz="3200" dirty="0">
              <a:solidFill>
                <a:srgbClr val="7F7F7F"/>
              </a:solidFill>
              <a:latin typeface="Roboto condensed"/>
              <a:cs typeface="Roboto condensed"/>
            </a:endParaRPr>
          </a:p>
        </p:txBody>
      </p:sp>
      <p:sp>
        <p:nvSpPr>
          <p:cNvPr id="74" name="Rectangle 129"/>
          <p:cNvSpPr>
            <a:spLocks/>
          </p:cNvSpPr>
          <p:nvPr/>
        </p:nvSpPr>
        <p:spPr bwMode="auto">
          <a:xfrm>
            <a:off x="945162" y="4534428"/>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75" name="Rectangle 129"/>
          <p:cNvSpPr>
            <a:spLocks/>
          </p:cNvSpPr>
          <p:nvPr/>
        </p:nvSpPr>
        <p:spPr bwMode="auto">
          <a:xfrm>
            <a:off x="945162" y="4070580"/>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51M</a:t>
            </a:r>
            <a:endParaRPr lang="en-US" sz="4000" dirty="0">
              <a:solidFill>
                <a:schemeClr val="bg1"/>
              </a:solidFill>
              <a:latin typeface="Roboto condensed"/>
              <a:ea typeface="ＭＳ Ｐゴシック" charset="0"/>
              <a:cs typeface="Roboto condensed"/>
              <a:sym typeface="Helvetica" charset="0"/>
            </a:endParaRPr>
          </a:p>
        </p:txBody>
      </p:sp>
      <p:sp>
        <p:nvSpPr>
          <p:cNvPr id="77" name="AutoShape 137"/>
          <p:cNvSpPr>
            <a:spLocks/>
          </p:cNvSpPr>
          <p:nvPr/>
        </p:nvSpPr>
        <p:spPr bwMode="auto">
          <a:xfrm>
            <a:off x="2208249" y="4173994"/>
            <a:ext cx="243504" cy="540381"/>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78" name="Rectangle 129"/>
          <p:cNvSpPr>
            <a:spLocks/>
          </p:cNvSpPr>
          <p:nvPr/>
        </p:nvSpPr>
        <p:spPr bwMode="auto">
          <a:xfrm>
            <a:off x="2553548" y="4534428"/>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79" name="Rectangle 129"/>
          <p:cNvSpPr>
            <a:spLocks/>
          </p:cNvSpPr>
          <p:nvPr/>
        </p:nvSpPr>
        <p:spPr bwMode="auto">
          <a:xfrm>
            <a:off x="2553548" y="4070580"/>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46M</a:t>
            </a:r>
            <a:endParaRPr lang="en-US" sz="4000" dirty="0">
              <a:solidFill>
                <a:schemeClr val="bg1"/>
              </a:solidFill>
              <a:latin typeface="Roboto condensed"/>
              <a:ea typeface="ＭＳ Ｐゴシック" charset="0"/>
              <a:cs typeface="Roboto condensed"/>
              <a:sym typeface="Helvetica" charset="0"/>
            </a:endParaRPr>
          </a:p>
        </p:txBody>
      </p:sp>
      <p:sp>
        <p:nvSpPr>
          <p:cNvPr id="81" name="AutoShape 116"/>
          <p:cNvSpPr>
            <a:spLocks/>
          </p:cNvSpPr>
          <p:nvPr/>
        </p:nvSpPr>
        <p:spPr bwMode="auto">
          <a:xfrm>
            <a:off x="551422" y="5114278"/>
            <a:ext cx="331106" cy="610156"/>
          </a:xfrm>
          <a:custGeom>
            <a:avLst/>
            <a:gdLst>
              <a:gd name="T0" fmla="*/ 1009508478 w 21477"/>
              <a:gd name="T1" fmla="*/ 2147483647 h 21600"/>
              <a:gd name="T2" fmla="*/ 872863548 w 21477"/>
              <a:gd name="T3" fmla="*/ 1397021243 h 21600"/>
              <a:gd name="T4" fmla="*/ 862235955 w 21477"/>
              <a:gd name="T5" fmla="*/ 1357056374 h 21600"/>
              <a:gd name="T6" fmla="*/ 847618170 w 21477"/>
              <a:gd name="T7" fmla="*/ 1310422487 h 21600"/>
              <a:gd name="T8" fmla="*/ 835288654 w 21477"/>
              <a:gd name="T9" fmla="*/ 1274619245 h 21600"/>
              <a:gd name="T10" fmla="*/ 823254751 w 21477"/>
              <a:gd name="T11" fmla="*/ 1244660198 h 21600"/>
              <a:gd name="T12" fmla="*/ 807015729 w 21477"/>
              <a:gd name="T13" fmla="*/ 1209684556 h 21600"/>
              <a:gd name="T14" fmla="*/ 794538407 w 21477"/>
              <a:gd name="T15" fmla="*/ 1188047856 h 21600"/>
              <a:gd name="T16" fmla="*/ 781546211 w 21477"/>
              <a:gd name="T17" fmla="*/ 1168893023 h 21600"/>
              <a:gd name="T18" fmla="*/ 764643965 w 21477"/>
              <a:gd name="T19" fmla="*/ 1149737253 h 21600"/>
              <a:gd name="T20" fmla="*/ 751575681 w 21477"/>
              <a:gd name="T21" fmla="*/ 1138933039 h 21600"/>
              <a:gd name="T22" fmla="*/ 737772735 w 21477"/>
              <a:gd name="T23" fmla="*/ 1132263115 h 21600"/>
              <a:gd name="T24" fmla="*/ 720351263 w 21477"/>
              <a:gd name="T25" fmla="*/ 1128101489 h 21600"/>
              <a:gd name="T26" fmla="*/ 702925177 w 21477"/>
              <a:gd name="T27" fmla="*/ 1132263115 h 21600"/>
              <a:gd name="T28" fmla="*/ 689198581 w 21477"/>
              <a:gd name="T29" fmla="*/ 1138933039 h 21600"/>
              <a:gd name="T30" fmla="*/ 676130034 w 21477"/>
              <a:gd name="T31" fmla="*/ 1149737253 h 21600"/>
              <a:gd name="T32" fmla="*/ 659299787 w 21477"/>
              <a:gd name="T33" fmla="*/ 1168893023 h 21600"/>
              <a:gd name="T34" fmla="*/ 646083714 w 21477"/>
              <a:gd name="T35" fmla="*/ 1188047856 h 21600"/>
              <a:gd name="T36" fmla="*/ 633906339 w 21477"/>
              <a:gd name="T37" fmla="*/ 1209684556 h 21600"/>
              <a:gd name="T38" fmla="*/ 617591247 w 21477"/>
              <a:gd name="T39" fmla="*/ 1244660198 h 21600"/>
              <a:gd name="T40" fmla="*/ 605557343 w 21477"/>
              <a:gd name="T41" fmla="*/ 1274619245 h 21600"/>
              <a:gd name="T42" fmla="*/ 593671230 w 21477"/>
              <a:gd name="T43" fmla="*/ 1308768222 h 21600"/>
              <a:gd name="T44" fmla="*/ 578686113 w 21477"/>
              <a:gd name="T45" fmla="*/ 1357056374 h 21600"/>
              <a:gd name="T46" fmla="*/ 567906099 w 21477"/>
              <a:gd name="T47" fmla="*/ 1397021243 h 21600"/>
              <a:gd name="T48" fmla="*/ 557498047 w 21477"/>
              <a:gd name="T49" fmla="*/ 1438639441 h 21600"/>
              <a:gd name="T50" fmla="*/ 720275193 w 21477"/>
              <a:gd name="T51" fmla="*/ 2147483647 h 21600"/>
              <a:gd name="T52" fmla="*/ 891982591 w 21477"/>
              <a:gd name="T53" fmla="*/ 1220516137 h 21600"/>
              <a:gd name="T54" fmla="*/ 720203457 w 21477"/>
              <a:gd name="T55" fmla="*/ 0 h 21600"/>
              <a:gd name="T56" fmla="*/ 548419988 w 21477"/>
              <a:gd name="T57" fmla="*/ 1220516137 h 21600"/>
              <a:gd name="T58" fmla="*/ 1420620840 w 21477"/>
              <a:gd name="T59" fmla="*/ 2147483647 h 21600"/>
              <a:gd name="T60" fmla="*/ 1254224922 w 21477"/>
              <a:gd name="T61" fmla="*/ 2147483647 h 21600"/>
              <a:gd name="T62" fmla="*/ 610577827 w 21477"/>
              <a:gd name="T63" fmla="*/ 2147483647 h 21600"/>
              <a:gd name="T64" fmla="*/ 12105639 w 21477"/>
              <a:gd name="T65" fmla="*/ 2147483647 h 21600"/>
              <a:gd name="T66" fmla="*/ 234751811 w 21477"/>
              <a:gd name="T67" fmla="*/ 2147483647 h 21600"/>
              <a:gd name="T68" fmla="*/ 433626052 w 21477"/>
              <a:gd name="T69" fmla="*/ 2147483647 h 21600"/>
              <a:gd name="T70" fmla="*/ 458284820 w 21477"/>
              <a:gd name="T71" fmla="*/ 2147483647 h 21600"/>
              <a:gd name="T72" fmla="*/ 550560714 w 21477"/>
              <a:gd name="T73" fmla="*/ 2147483647 h 21600"/>
              <a:gd name="T74" fmla="*/ 678123234 w 21477"/>
              <a:gd name="T75" fmla="*/ 2147483647 h 21600"/>
              <a:gd name="T76" fmla="*/ 787009833 w 21477"/>
              <a:gd name="T77" fmla="*/ 2147483647 h 21600"/>
              <a:gd name="T78" fmla="*/ 761912277 w 21477"/>
              <a:gd name="T79" fmla="*/ 2147483647 h 21600"/>
              <a:gd name="T80" fmla="*/ 1006996069 w 21477"/>
              <a:gd name="T81" fmla="*/ 2147483647 h 21600"/>
              <a:gd name="T82" fmla="*/ 1243964677 w 21477"/>
              <a:gd name="T83" fmla="*/ 2147483647 h 21600"/>
              <a:gd name="T84" fmla="*/ 1305826920 w 21477"/>
              <a:gd name="T85" fmla="*/ 2147483647 h 21600"/>
              <a:gd name="T86" fmla="*/ 1414713519 w 21477"/>
              <a:gd name="T87" fmla="*/ 2147483647 h 21600"/>
              <a:gd name="T88" fmla="*/ 1585462641 w 21477"/>
              <a:gd name="T89" fmla="*/ 2147483647 h 21600"/>
              <a:gd name="T90" fmla="*/ 1243964677 w 21477"/>
              <a:gd name="T91" fmla="*/ 2147483647 h 21600"/>
              <a:gd name="T92" fmla="*/ 1006996069 w 21477"/>
              <a:gd name="T93" fmla="*/ 2147483647 h 21600"/>
              <a:gd name="T94" fmla="*/ 1205798574 w 21477"/>
              <a:gd name="T95" fmla="*/ 2147483647 h 21600"/>
              <a:gd name="T96" fmla="*/ 1243964677 w 21477"/>
              <a:gd name="T97" fmla="*/ 2147483647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77" h="21600">
                <a:moveTo>
                  <a:pt x="9757" y="5635"/>
                </a:moveTo>
                <a:cubicBezTo>
                  <a:pt x="11919" y="5635"/>
                  <a:pt x="13675" y="4678"/>
                  <a:pt x="13675" y="3495"/>
                </a:cubicBezTo>
                <a:cubicBezTo>
                  <a:pt x="13675" y="2743"/>
                  <a:pt x="12963" y="2083"/>
                  <a:pt x="11890" y="1701"/>
                </a:cubicBezTo>
                <a:cubicBezTo>
                  <a:pt x="11869" y="1693"/>
                  <a:pt x="11846" y="1685"/>
                  <a:pt x="11824" y="1678"/>
                </a:cubicBezTo>
                <a:cubicBezTo>
                  <a:pt x="11799" y="1670"/>
                  <a:pt x="11774" y="1661"/>
                  <a:pt x="11749" y="1653"/>
                </a:cubicBezTo>
                <a:cubicBezTo>
                  <a:pt x="11725" y="1646"/>
                  <a:pt x="11702" y="1638"/>
                  <a:pt x="11680" y="1630"/>
                </a:cubicBezTo>
                <a:cubicBezTo>
                  <a:pt x="11654" y="1622"/>
                  <a:pt x="11627" y="1614"/>
                  <a:pt x="11602" y="1607"/>
                </a:cubicBezTo>
                <a:cubicBezTo>
                  <a:pt x="11562" y="1596"/>
                  <a:pt x="11520" y="1585"/>
                  <a:pt x="11482" y="1574"/>
                </a:cubicBezTo>
                <a:cubicBezTo>
                  <a:pt x="11454" y="1566"/>
                  <a:pt x="11427" y="1560"/>
                  <a:pt x="11401" y="1552"/>
                </a:cubicBezTo>
                <a:cubicBezTo>
                  <a:pt x="11372" y="1545"/>
                  <a:pt x="11344" y="1537"/>
                  <a:pt x="11315" y="1531"/>
                </a:cubicBezTo>
                <a:cubicBezTo>
                  <a:pt x="11291" y="1526"/>
                  <a:pt x="11267" y="1521"/>
                  <a:pt x="11242" y="1515"/>
                </a:cubicBezTo>
                <a:cubicBezTo>
                  <a:pt x="11211" y="1508"/>
                  <a:pt x="11182" y="1502"/>
                  <a:pt x="11152" y="1495"/>
                </a:cubicBezTo>
                <a:cubicBezTo>
                  <a:pt x="11130" y="1490"/>
                  <a:pt x="11105" y="1486"/>
                  <a:pt x="11084" y="1481"/>
                </a:cubicBezTo>
                <a:cubicBezTo>
                  <a:pt x="11032" y="1471"/>
                  <a:pt x="10982" y="1462"/>
                  <a:pt x="10932" y="1453"/>
                </a:cubicBezTo>
                <a:cubicBezTo>
                  <a:pt x="10915" y="1450"/>
                  <a:pt x="10898" y="1448"/>
                  <a:pt x="10881" y="1446"/>
                </a:cubicBezTo>
                <a:cubicBezTo>
                  <a:pt x="10842" y="1439"/>
                  <a:pt x="10803" y="1432"/>
                  <a:pt x="10763" y="1427"/>
                </a:cubicBezTo>
                <a:cubicBezTo>
                  <a:pt x="10742" y="1424"/>
                  <a:pt x="10720" y="1421"/>
                  <a:pt x="10700" y="1418"/>
                </a:cubicBezTo>
                <a:cubicBezTo>
                  <a:pt x="10661" y="1413"/>
                  <a:pt x="10623" y="1408"/>
                  <a:pt x="10587" y="1404"/>
                </a:cubicBezTo>
                <a:cubicBezTo>
                  <a:pt x="10567" y="1402"/>
                  <a:pt x="10548" y="1399"/>
                  <a:pt x="10527" y="1397"/>
                </a:cubicBezTo>
                <a:cubicBezTo>
                  <a:pt x="10471" y="1391"/>
                  <a:pt x="10415" y="1385"/>
                  <a:pt x="10358" y="1381"/>
                </a:cubicBezTo>
                <a:cubicBezTo>
                  <a:pt x="10349" y="1379"/>
                  <a:pt x="10342" y="1379"/>
                  <a:pt x="10335" y="1379"/>
                </a:cubicBezTo>
                <a:cubicBezTo>
                  <a:pt x="10285" y="1374"/>
                  <a:pt x="10231" y="1371"/>
                  <a:pt x="10181" y="1368"/>
                </a:cubicBezTo>
                <a:cubicBezTo>
                  <a:pt x="10162" y="1367"/>
                  <a:pt x="10143" y="1366"/>
                  <a:pt x="10123" y="1366"/>
                </a:cubicBezTo>
                <a:cubicBezTo>
                  <a:pt x="10080" y="1364"/>
                  <a:pt x="10038" y="1361"/>
                  <a:pt x="9994" y="1360"/>
                </a:cubicBezTo>
                <a:cubicBezTo>
                  <a:pt x="9976" y="1359"/>
                  <a:pt x="9957" y="1358"/>
                  <a:pt x="9940" y="1358"/>
                </a:cubicBezTo>
                <a:cubicBezTo>
                  <a:pt x="9878" y="1356"/>
                  <a:pt x="9818" y="1355"/>
                  <a:pt x="9758" y="1355"/>
                </a:cubicBezTo>
                <a:cubicBezTo>
                  <a:pt x="9697" y="1355"/>
                  <a:pt x="9636" y="1356"/>
                  <a:pt x="9577" y="1358"/>
                </a:cubicBezTo>
                <a:cubicBezTo>
                  <a:pt x="9558" y="1358"/>
                  <a:pt x="9541" y="1359"/>
                  <a:pt x="9522" y="1360"/>
                </a:cubicBezTo>
                <a:cubicBezTo>
                  <a:pt x="9478" y="1361"/>
                  <a:pt x="9437" y="1364"/>
                  <a:pt x="9391" y="1366"/>
                </a:cubicBezTo>
                <a:cubicBezTo>
                  <a:pt x="9373" y="1366"/>
                  <a:pt x="9354" y="1367"/>
                  <a:pt x="9336" y="1368"/>
                </a:cubicBezTo>
                <a:cubicBezTo>
                  <a:pt x="9285" y="1371"/>
                  <a:pt x="9233" y="1374"/>
                  <a:pt x="9182" y="1378"/>
                </a:cubicBezTo>
                <a:cubicBezTo>
                  <a:pt x="9174" y="1379"/>
                  <a:pt x="9166" y="1379"/>
                  <a:pt x="9159" y="1381"/>
                </a:cubicBezTo>
                <a:cubicBezTo>
                  <a:pt x="9103" y="1385"/>
                  <a:pt x="9046" y="1391"/>
                  <a:pt x="8989" y="1397"/>
                </a:cubicBezTo>
                <a:cubicBezTo>
                  <a:pt x="8969" y="1399"/>
                  <a:pt x="8950" y="1402"/>
                  <a:pt x="8931" y="1404"/>
                </a:cubicBezTo>
                <a:cubicBezTo>
                  <a:pt x="8893" y="1408"/>
                  <a:pt x="8854" y="1413"/>
                  <a:pt x="8818" y="1418"/>
                </a:cubicBezTo>
                <a:cubicBezTo>
                  <a:pt x="8796" y="1421"/>
                  <a:pt x="8774" y="1424"/>
                  <a:pt x="8752" y="1427"/>
                </a:cubicBezTo>
                <a:cubicBezTo>
                  <a:pt x="8713" y="1432"/>
                  <a:pt x="8674" y="1439"/>
                  <a:pt x="8635" y="1446"/>
                </a:cubicBezTo>
                <a:cubicBezTo>
                  <a:pt x="8618" y="1448"/>
                  <a:pt x="8602" y="1450"/>
                  <a:pt x="8587" y="1453"/>
                </a:cubicBezTo>
                <a:cubicBezTo>
                  <a:pt x="8535" y="1462"/>
                  <a:pt x="8483" y="1471"/>
                  <a:pt x="8433" y="1481"/>
                </a:cubicBezTo>
                <a:cubicBezTo>
                  <a:pt x="8411" y="1486"/>
                  <a:pt x="8389" y="1491"/>
                  <a:pt x="8366" y="1495"/>
                </a:cubicBezTo>
                <a:cubicBezTo>
                  <a:pt x="8336" y="1502"/>
                  <a:pt x="8306" y="1508"/>
                  <a:pt x="8276" y="1515"/>
                </a:cubicBezTo>
                <a:cubicBezTo>
                  <a:pt x="8251" y="1521"/>
                  <a:pt x="8228" y="1526"/>
                  <a:pt x="8203" y="1531"/>
                </a:cubicBezTo>
                <a:cubicBezTo>
                  <a:pt x="8173" y="1538"/>
                  <a:pt x="8144" y="1545"/>
                  <a:pt x="8116" y="1552"/>
                </a:cubicBezTo>
                <a:cubicBezTo>
                  <a:pt x="8090" y="1559"/>
                  <a:pt x="8067" y="1565"/>
                  <a:pt x="8042" y="1572"/>
                </a:cubicBezTo>
                <a:cubicBezTo>
                  <a:pt x="7997" y="1583"/>
                  <a:pt x="7955" y="1596"/>
                  <a:pt x="7913" y="1607"/>
                </a:cubicBezTo>
                <a:cubicBezTo>
                  <a:pt x="7888" y="1614"/>
                  <a:pt x="7865" y="1622"/>
                  <a:pt x="7839" y="1630"/>
                </a:cubicBezTo>
                <a:cubicBezTo>
                  <a:pt x="7817" y="1638"/>
                  <a:pt x="7791" y="1646"/>
                  <a:pt x="7767" y="1653"/>
                </a:cubicBezTo>
                <a:cubicBezTo>
                  <a:pt x="7741" y="1661"/>
                  <a:pt x="7718" y="1669"/>
                  <a:pt x="7693" y="1678"/>
                </a:cubicBezTo>
                <a:cubicBezTo>
                  <a:pt x="7669" y="1685"/>
                  <a:pt x="7646" y="1693"/>
                  <a:pt x="7625" y="1702"/>
                </a:cubicBezTo>
                <a:cubicBezTo>
                  <a:pt x="7600" y="1711"/>
                  <a:pt x="7576" y="1719"/>
                  <a:pt x="7552" y="1728"/>
                </a:cubicBezTo>
                <a:cubicBezTo>
                  <a:pt x="6518" y="2112"/>
                  <a:pt x="5841" y="2761"/>
                  <a:pt x="5841" y="3495"/>
                </a:cubicBezTo>
                <a:cubicBezTo>
                  <a:pt x="5839" y="4678"/>
                  <a:pt x="7593" y="5635"/>
                  <a:pt x="9757" y="5635"/>
                </a:cubicBezTo>
                <a:close/>
                <a:moveTo>
                  <a:pt x="9757" y="1101"/>
                </a:moveTo>
                <a:cubicBezTo>
                  <a:pt x="10611" y="1101"/>
                  <a:pt x="11409" y="1235"/>
                  <a:pt x="12083" y="1466"/>
                </a:cubicBezTo>
                <a:cubicBezTo>
                  <a:pt x="12099" y="1406"/>
                  <a:pt x="12107" y="1346"/>
                  <a:pt x="12107" y="1285"/>
                </a:cubicBezTo>
                <a:cubicBezTo>
                  <a:pt x="12107" y="575"/>
                  <a:pt x="11054" y="0"/>
                  <a:pt x="9756" y="0"/>
                </a:cubicBezTo>
                <a:cubicBezTo>
                  <a:pt x="8457" y="0"/>
                  <a:pt x="7405" y="575"/>
                  <a:pt x="7405" y="1285"/>
                </a:cubicBezTo>
                <a:cubicBezTo>
                  <a:pt x="7405" y="1346"/>
                  <a:pt x="7414" y="1406"/>
                  <a:pt x="7429" y="1466"/>
                </a:cubicBezTo>
                <a:cubicBezTo>
                  <a:pt x="8106" y="1235"/>
                  <a:pt x="8903" y="1101"/>
                  <a:pt x="9757" y="1101"/>
                </a:cubicBezTo>
                <a:close/>
                <a:moveTo>
                  <a:pt x="19244" y="13110"/>
                </a:moveTo>
                <a:cubicBezTo>
                  <a:pt x="19613" y="12864"/>
                  <a:pt x="19556" y="12476"/>
                  <a:pt x="19350" y="12040"/>
                </a:cubicBezTo>
                <a:cubicBezTo>
                  <a:pt x="19106" y="11521"/>
                  <a:pt x="18045" y="9804"/>
                  <a:pt x="16990" y="8090"/>
                </a:cubicBezTo>
                <a:cubicBezTo>
                  <a:pt x="15935" y="6376"/>
                  <a:pt x="14206" y="6139"/>
                  <a:pt x="11243" y="6139"/>
                </a:cubicBezTo>
                <a:lnTo>
                  <a:pt x="8271" y="6139"/>
                </a:lnTo>
                <a:cubicBezTo>
                  <a:pt x="5310" y="6139"/>
                  <a:pt x="3579" y="6376"/>
                  <a:pt x="2525" y="8090"/>
                </a:cubicBezTo>
                <a:cubicBezTo>
                  <a:pt x="1469" y="9804"/>
                  <a:pt x="409" y="11521"/>
                  <a:pt x="164" y="12040"/>
                </a:cubicBezTo>
                <a:cubicBezTo>
                  <a:pt x="-123" y="12645"/>
                  <a:pt x="-121" y="13157"/>
                  <a:pt x="908" y="13326"/>
                </a:cubicBezTo>
                <a:cubicBezTo>
                  <a:pt x="1965" y="13500"/>
                  <a:pt x="2750" y="13135"/>
                  <a:pt x="3180" y="12455"/>
                </a:cubicBezTo>
                <a:cubicBezTo>
                  <a:pt x="3185" y="12449"/>
                  <a:pt x="5082" y="9147"/>
                  <a:pt x="5082" y="9147"/>
                </a:cubicBezTo>
                <a:lnTo>
                  <a:pt x="5874" y="9147"/>
                </a:lnTo>
                <a:lnTo>
                  <a:pt x="1864" y="16366"/>
                </a:lnTo>
                <a:lnTo>
                  <a:pt x="6208" y="16366"/>
                </a:lnTo>
                <a:lnTo>
                  <a:pt x="5873" y="20539"/>
                </a:lnTo>
                <a:cubicBezTo>
                  <a:pt x="5874" y="21125"/>
                  <a:pt x="6463" y="21600"/>
                  <a:pt x="7458" y="21600"/>
                </a:cubicBezTo>
                <a:cubicBezTo>
                  <a:pt x="8453" y="21600"/>
                  <a:pt x="9193" y="21125"/>
                  <a:pt x="9193" y="20537"/>
                </a:cubicBezTo>
                <a:cubicBezTo>
                  <a:pt x="9193" y="20514"/>
                  <a:pt x="9189" y="20491"/>
                  <a:pt x="9186" y="20467"/>
                </a:cubicBezTo>
                <a:lnTo>
                  <a:pt x="8851" y="16366"/>
                </a:lnTo>
                <a:lnTo>
                  <a:pt x="10661" y="16366"/>
                </a:lnTo>
                <a:lnTo>
                  <a:pt x="10326" y="20467"/>
                </a:lnTo>
                <a:cubicBezTo>
                  <a:pt x="10323" y="20491"/>
                  <a:pt x="10321" y="20514"/>
                  <a:pt x="10321" y="20537"/>
                </a:cubicBezTo>
                <a:cubicBezTo>
                  <a:pt x="10321" y="21125"/>
                  <a:pt x="11061" y="21600"/>
                  <a:pt x="12056" y="21600"/>
                </a:cubicBezTo>
                <a:cubicBezTo>
                  <a:pt x="13051" y="21600"/>
                  <a:pt x="13640" y="21125"/>
                  <a:pt x="13641" y="20539"/>
                </a:cubicBezTo>
                <a:lnTo>
                  <a:pt x="13305" y="16366"/>
                </a:lnTo>
                <a:lnTo>
                  <a:pt x="16851" y="16366"/>
                </a:lnTo>
                <a:lnTo>
                  <a:pt x="16851" y="21516"/>
                </a:lnTo>
                <a:lnTo>
                  <a:pt x="17689" y="21516"/>
                </a:lnTo>
                <a:lnTo>
                  <a:pt x="17689" y="14372"/>
                </a:lnTo>
                <a:cubicBezTo>
                  <a:pt x="17690" y="13927"/>
                  <a:pt x="18350" y="13568"/>
                  <a:pt x="19164" y="13567"/>
                </a:cubicBezTo>
                <a:cubicBezTo>
                  <a:pt x="19979" y="13568"/>
                  <a:pt x="20636" y="13927"/>
                  <a:pt x="20638" y="14372"/>
                </a:cubicBezTo>
                <a:lnTo>
                  <a:pt x="21477" y="14372"/>
                </a:lnTo>
                <a:cubicBezTo>
                  <a:pt x="21477" y="13688"/>
                  <a:pt x="20483" y="13133"/>
                  <a:pt x="19244" y="13110"/>
                </a:cubicBezTo>
                <a:close/>
                <a:moveTo>
                  <a:pt x="16851" y="14372"/>
                </a:moveTo>
                <a:lnTo>
                  <a:pt x="16851" y="14928"/>
                </a:lnTo>
                <a:lnTo>
                  <a:pt x="13641" y="9148"/>
                </a:lnTo>
                <a:lnTo>
                  <a:pt x="14433" y="9148"/>
                </a:lnTo>
                <a:cubicBezTo>
                  <a:pt x="14433" y="9148"/>
                  <a:pt x="16329" y="12449"/>
                  <a:pt x="16334" y="12455"/>
                </a:cubicBezTo>
                <a:cubicBezTo>
                  <a:pt x="16646" y="12949"/>
                  <a:pt x="17145" y="13277"/>
                  <a:pt x="17799" y="13352"/>
                </a:cubicBezTo>
                <a:cubicBezTo>
                  <a:pt x="17225" y="13582"/>
                  <a:pt x="16853" y="13953"/>
                  <a:pt x="16851" y="14372"/>
                </a:cubicBezTo>
                <a:close/>
                <a:moveTo>
                  <a:pt x="16851" y="14372"/>
                </a:moveTo>
              </a:path>
            </a:pathLst>
          </a:custGeom>
          <a:solidFill>
            <a:srgbClr val="3099D6"/>
          </a:solidFill>
          <a:ln>
            <a:noFill/>
          </a:ln>
        </p:spPr>
        <p:txBody>
          <a:bodyPr lIns="0" tIns="0" rIns="0" bIns="0"/>
          <a:lstStyle/>
          <a:p>
            <a:endParaRPr lang="en-US" sz="3200" dirty="0">
              <a:solidFill>
                <a:srgbClr val="7F7F7F"/>
              </a:solidFill>
              <a:latin typeface="Roboto condensed"/>
              <a:cs typeface="Roboto condensed"/>
            </a:endParaRPr>
          </a:p>
        </p:txBody>
      </p:sp>
      <p:sp>
        <p:nvSpPr>
          <p:cNvPr id="82" name="Rectangle 129"/>
          <p:cNvSpPr>
            <a:spLocks/>
          </p:cNvSpPr>
          <p:nvPr/>
        </p:nvSpPr>
        <p:spPr bwMode="auto">
          <a:xfrm>
            <a:off x="945162" y="5475286"/>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83" name="Rectangle 129"/>
          <p:cNvSpPr>
            <a:spLocks/>
          </p:cNvSpPr>
          <p:nvPr/>
        </p:nvSpPr>
        <p:spPr bwMode="auto">
          <a:xfrm>
            <a:off x="945162" y="5011438"/>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21M</a:t>
            </a:r>
            <a:endParaRPr lang="en-US" sz="4000" dirty="0">
              <a:solidFill>
                <a:schemeClr val="bg1"/>
              </a:solidFill>
              <a:latin typeface="Roboto condensed"/>
              <a:ea typeface="ＭＳ Ｐゴシック" charset="0"/>
              <a:cs typeface="Roboto condensed"/>
              <a:sym typeface="Helvetica" charset="0"/>
            </a:endParaRPr>
          </a:p>
        </p:txBody>
      </p:sp>
      <p:sp>
        <p:nvSpPr>
          <p:cNvPr id="85" name="AutoShape 138"/>
          <p:cNvSpPr>
            <a:spLocks/>
          </p:cNvSpPr>
          <p:nvPr/>
        </p:nvSpPr>
        <p:spPr bwMode="auto">
          <a:xfrm>
            <a:off x="2178989" y="5138031"/>
            <a:ext cx="331106" cy="583433"/>
          </a:xfrm>
          <a:custGeom>
            <a:avLst/>
            <a:gdLst>
              <a:gd name="T0" fmla="*/ 1290860061 w 21599"/>
              <a:gd name="T1" fmla="*/ 2147483647 h 21600"/>
              <a:gd name="T2" fmla="*/ 1292233892 w 21599"/>
              <a:gd name="T3" fmla="*/ 2147483647 h 21600"/>
              <a:gd name="T4" fmla="*/ 902526043 w 21599"/>
              <a:gd name="T5" fmla="*/ 2147483647 h 21600"/>
              <a:gd name="T6" fmla="*/ 389633175 w 21599"/>
              <a:gd name="T7" fmla="*/ 2147483647 h 21600"/>
              <a:gd name="T8" fmla="*/ 0 w 21599"/>
              <a:gd name="T9" fmla="*/ 2147483647 h 21600"/>
              <a:gd name="T10" fmla="*/ 121168313 w 21599"/>
              <a:gd name="T11" fmla="*/ 2147483647 h 21600"/>
              <a:gd name="T12" fmla="*/ 242411594 w 21599"/>
              <a:gd name="T13" fmla="*/ 2147483647 h 21600"/>
              <a:gd name="T14" fmla="*/ 297115609 w 21599"/>
              <a:gd name="T15" fmla="*/ 2147483647 h 21600"/>
              <a:gd name="T16" fmla="*/ 297185989 w 21599"/>
              <a:gd name="T17" fmla="*/ 2147483647 h 21600"/>
              <a:gd name="T18" fmla="*/ 450901961 w 21599"/>
              <a:gd name="T19" fmla="*/ 2147483647 h 21600"/>
              <a:gd name="T20" fmla="*/ 604115850 w 21599"/>
              <a:gd name="T21" fmla="*/ 2147483647 h 21600"/>
              <a:gd name="T22" fmla="*/ 693168222 w 21599"/>
              <a:gd name="T23" fmla="*/ 2147483647 h 21600"/>
              <a:gd name="T24" fmla="*/ 847029527 w 21599"/>
              <a:gd name="T25" fmla="*/ 2147483647 h 21600"/>
              <a:gd name="T26" fmla="*/ 1000098329 w 21599"/>
              <a:gd name="T27" fmla="*/ 2147483647 h 21600"/>
              <a:gd name="T28" fmla="*/ 1000243662 w 21599"/>
              <a:gd name="T29" fmla="*/ 2147483647 h 21600"/>
              <a:gd name="T30" fmla="*/ 1049531633 w 21599"/>
              <a:gd name="T31" fmla="*/ 2147483647 h 21600"/>
              <a:gd name="T32" fmla="*/ 1049676966 w 21599"/>
              <a:gd name="T33" fmla="*/ 2147483647 h 21600"/>
              <a:gd name="T34" fmla="*/ 1170920247 w 21599"/>
              <a:gd name="T35" fmla="*/ 2147483647 h 21600"/>
              <a:gd name="T36" fmla="*/ 1210609695 w 21599"/>
              <a:gd name="T37" fmla="*/ 2147483647 h 21600"/>
              <a:gd name="T38" fmla="*/ 1273613356 w 21599"/>
              <a:gd name="T39" fmla="*/ 2147483647 h 21600"/>
              <a:gd name="T40" fmla="*/ 1384681079 w 21599"/>
              <a:gd name="T41" fmla="*/ 2147483647 h 21600"/>
              <a:gd name="T42" fmla="*/ 1558747889 w 21599"/>
              <a:gd name="T43" fmla="*/ 2147483647 h 21600"/>
              <a:gd name="T44" fmla="*/ 452707232 w 21599"/>
              <a:gd name="T45" fmla="*/ 2147483647 h 21600"/>
              <a:gd name="T46" fmla="*/ 463243835 w 21599"/>
              <a:gd name="T47" fmla="*/ 2147483647 h 21600"/>
              <a:gd name="T48" fmla="*/ 474070840 w 21599"/>
              <a:gd name="T49" fmla="*/ 2147483647 h 21600"/>
              <a:gd name="T50" fmla="*/ 485325254 w 21599"/>
              <a:gd name="T51" fmla="*/ 2147483647 h 21600"/>
              <a:gd name="T52" fmla="*/ 496945023 w 21599"/>
              <a:gd name="T53" fmla="*/ 2147483647 h 21600"/>
              <a:gd name="T54" fmla="*/ 508855195 w 21599"/>
              <a:gd name="T55" fmla="*/ 2147483647 h 21600"/>
              <a:gd name="T56" fmla="*/ 521122379 w 21599"/>
              <a:gd name="T57" fmla="*/ 2147483647 h 21600"/>
              <a:gd name="T58" fmla="*/ 533825035 w 21599"/>
              <a:gd name="T59" fmla="*/ 2147483647 h 21600"/>
              <a:gd name="T60" fmla="*/ 546959673 w 21599"/>
              <a:gd name="T61" fmla="*/ 2147483647 h 21600"/>
              <a:gd name="T62" fmla="*/ 560309745 w 21599"/>
              <a:gd name="T63" fmla="*/ 2147483647 h 21600"/>
              <a:gd name="T64" fmla="*/ 573950497 w 21599"/>
              <a:gd name="T65" fmla="*/ 2147483647 h 21600"/>
              <a:gd name="T66" fmla="*/ 587877341 w 21599"/>
              <a:gd name="T67" fmla="*/ 2147483647 h 21600"/>
              <a:gd name="T68" fmla="*/ 602020176 w 21599"/>
              <a:gd name="T69" fmla="*/ 2147483647 h 21600"/>
              <a:gd name="T70" fmla="*/ 616598746 w 21599"/>
              <a:gd name="T71" fmla="*/ 2147483647 h 21600"/>
              <a:gd name="T72" fmla="*/ 631322664 w 21599"/>
              <a:gd name="T73" fmla="*/ 2147483647 h 21600"/>
              <a:gd name="T74" fmla="*/ 661272289 w 21599"/>
              <a:gd name="T75" fmla="*/ 2147483647 h 21600"/>
              <a:gd name="T76" fmla="*/ 675991896 w 21599"/>
              <a:gd name="T77" fmla="*/ 2147483647 h 21600"/>
              <a:gd name="T78" fmla="*/ 690500086 w 21599"/>
              <a:gd name="T79" fmla="*/ 2147483647 h 21600"/>
              <a:gd name="T80" fmla="*/ 704642643 w 21599"/>
              <a:gd name="T81" fmla="*/ 2147483647 h 21600"/>
              <a:gd name="T82" fmla="*/ 718499107 w 21599"/>
              <a:gd name="T83" fmla="*/ 2147483647 h 21600"/>
              <a:gd name="T84" fmla="*/ 732139860 w 21599"/>
              <a:gd name="T85" fmla="*/ 2147483647 h 21600"/>
              <a:gd name="T86" fmla="*/ 745419551 w 21599"/>
              <a:gd name="T87" fmla="*/ 2147483647 h 21600"/>
              <a:gd name="T88" fmla="*/ 758408857 w 21599"/>
              <a:gd name="T89" fmla="*/ 2147483647 h 21600"/>
              <a:gd name="T90" fmla="*/ 771182155 w 21599"/>
              <a:gd name="T91" fmla="*/ 2147483647 h 21600"/>
              <a:gd name="T92" fmla="*/ 783594409 w 21599"/>
              <a:gd name="T93" fmla="*/ 2147483647 h 21600"/>
              <a:gd name="T94" fmla="*/ 795429907 w 21599"/>
              <a:gd name="T95" fmla="*/ 2147483647 h 21600"/>
              <a:gd name="T96" fmla="*/ 807049659 w 21599"/>
              <a:gd name="T97" fmla="*/ 2147483647 h 21600"/>
              <a:gd name="T98" fmla="*/ 818378764 w 21599"/>
              <a:gd name="T99" fmla="*/ 2147483647 h 21600"/>
              <a:gd name="T100" fmla="*/ 829135390 w 21599"/>
              <a:gd name="T101" fmla="*/ 2147483647 h 21600"/>
              <a:gd name="T102" fmla="*/ 941352348 w 21599"/>
              <a:gd name="T103" fmla="*/ 1616820396 h 21600"/>
              <a:gd name="T104" fmla="*/ 351022320 w 21599"/>
              <a:gd name="T105" fmla="*/ 1616820396 h 21600"/>
              <a:gd name="T106" fmla="*/ 452707232 w 21599"/>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599" h="21600">
                <a:moveTo>
                  <a:pt x="19188" y="12338"/>
                </a:moveTo>
                <a:cubicBezTo>
                  <a:pt x="18708" y="12338"/>
                  <a:pt x="18263" y="12418"/>
                  <a:pt x="17887" y="12554"/>
                </a:cubicBezTo>
                <a:cubicBezTo>
                  <a:pt x="17901" y="12507"/>
                  <a:pt x="17906" y="12459"/>
                  <a:pt x="17906" y="12410"/>
                </a:cubicBezTo>
                <a:cubicBezTo>
                  <a:pt x="17906" y="12408"/>
                  <a:pt x="17906" y="12407"/>
                  <a:pt x="17906" y="12405"/>
                </a:cubicBezTo>
                <a:lnTo>
                  <a:pt x="17906" y="7602"/>
                </a:lnTo>
                <a:cubicBezTo>
                  <a:pt x="17906" y="5794"/>
                  <a:pt x="15562" y="4298"/>
                  <a:pt x="12506" y="4041"/>
                </a:cubicBezTo>
                <a:cubicBezTo>
                  <a:pt x="11649" y="4611"/>
                  <a:pt x="10375" y="4976"/>
                  <a:pt x="8953" y="4976"/>
                </a:cubicBezTo>
                <a:cubicBezTo>
                  <a:pt x="7530" y="4976"/>
                  <a:pt x="6255" y="4611"/>
                  <a:pt x="5399" y="4041"/>
                </a:cubicBezTo>
                <a:cubicBezTo>
                  <a:pt x="2344" y="4298"/>
                  <a:pt x="0" y="5794"/>
                  <a:pt x="0" y="7602"/>
                </a:cubicBezTo>
                <a:lnTo>
                  <a:pt x="0" y="12405"/>
                </a:lnTo>
                <a:cubicBezTo>
                  <a:pt x="0" y="12407"/>
                  <a:pt x="0" y="12408"/>
                  <a:pt x="0" y="12410"/>
                </a:cubicBezTo>
                <a:cubicBezTo>
                  <a:pt x="0" y="12937"/>
                  <a:pt x="752" y="13365"/>
                  <a:pt x="1679" y="13365"/>
                </a:cubicBezTo>
                <a:cubicBezTo>
                  <a:pt x="2608" y="13365"/>
                  <a:pt x="3362" y="12937"/>
                  <a:pt x="3362" y="12410"/>
                </a:cubicBezTo>
                <a:cubicBezTo>
                  <a:pt x="3362" y="12393"/>
                  <a:pt x="3361" y="12376"/>
                  <a:pt x="3359" y="12357"/>
                </a:cubicBezTo>
                <a:lnTo>
                  <a:pt x="3359" y="7426"/>
                </a:lnTo>
                <a:lnTo>
                  <a:pt x="4117" y="7426"/>
                </a:lnTo>
                <a:lnTo>
                  <a:pt x="4117" y="14576"/>
                </a:lnTo>
                <a:lnTo>
                  <a:pt x="4118" y="14576"/>
                </a:lnTo>
                <a:lnTo>
                  <a:pt x="4118" y="20392"/>
                </a:lnTo>
                <a:cubicBezTo>
                  <a:pt x="4118" y="21058"/>
                  <a:pt x="5074" y="21600"/>
                  <a:pt x="6248" y="21600"/>
                </a:cubicBezTo>
                <a:cubicBezTo>
                  <a:pt x="7424" y="21600"/>
                  <a:pt x="8378" y="21058"/>
                  <a:pt x="8378" y="20390"/>
                </a:cubicBezTo>
                <a:cubicBezTo>
                  <a:pt x="8378" y="20358"/>
                  <a:pt x="8376" y="20328"/>
                  <a:pt x="8371" y="20296"/>
                </a:cubicBezTo>
                <a:lnTo>
                  <a:pt x="8371" y="14576"/>
                </a:lnTo>
                <a:lnTo>
                  <a:pt x="9605" y="14576"/>
                </a:lnTo>
                <a:lnTo>
                  <a:pt x="9605" y="20392"/>
                </a:lnTo>
                <a:cubicBezTo>
                  <a:pt x="9607" y="21058"/>
                  <a:pt x="10559" y="21600"/>
                  <a:pt x="11737" y="21600"/>
                </a:cubicBezTo>
                <a:cubicBezTo>
                  <a:pt x="12913" y="21600"/>
                  <a:pt x="13866" y="21058"/>
                  <a:pt x="13866" y="20390"/>
                </a:cubicBezTo>
                <a:cubicBezTo>
                  <a:pt x="13866" y="20358"/>
                  <a:pt x="13863" y="20328"/>
                  <a:pt x="13858" y="20296"/>
                </a:cubicBezTo>
                <a:lnTo>
                  <a:pt x="13858" y="14576"/>
                </a:lnTo>
                <a:lnTo>
                  <a:pt x="13860" y="14576"/>
                </a:lnTo>
                <a:lnTo>
                  <a:pt x="13860" y="7426"/>
                </a:lnTo>
                <a:lnTo>
                  <a:pt x="14543" y="7426"/>
                </a:lnTo>
                <a:lnTo>
                  <a:pt x="14543" y="12405"/>
                </a:lnTo>
                <a:lnTo>
                  <a:pt x="14545" y="12405"/>
                </a:lnTo>
                <a:cubicBezTo>
                  <a:pt x="14545" y="12407"/>
                  <a:pt x="14543" y="12408"/>
                  <a:pt x="14543" y="12410"/>
                </a:cubicBezTo>
                <a:cubicBezTo>
                  <a:pt x="14543" y="12937"/>
                  <a:pt x="15298" y="13365"/>
                  <a:pt x="16225" y="13365"/>
                </a:cubicBezTo>
                <a:cubicBezTo>
                  <a:pt x="16463" y="13365"/>
                  <a:pt x="16687" y="13338"/>
                  <a:pt x="16890" y="13287"/>
                </a:cubicBezTo>
                <a:cubicBezTo>
                  <a:pt x="16816" y="13420"/>
                  <a:pt x="16775" y="13561"/>
                  <a:pt x="16775" y="13710"/>
                </a:cubicBezTo>
                <a:lnTo>
                  <a:pt x="16775" y="21467"/>
                </a:lnTo>
                <a:lnTo>
                  <a:pt x="17648" y="21467"/>
                </a:lnTo>
                <a:lnTo>
                  <a:pt x="17648" y="13710"/>
                </a:lnTo>
                <a:cubicBezTo>
                  <a:pt x="17651" y="13226"/>
                  <a:pt x="18339" y="12835"/>
                  <a:pt x="19187" y="12833"/>
                </a:cubicBezTo>
                <a:cubicBezTo>
                  <a:pt x="20039" y="12835"/>
                  <a:pt x="20724" y="13226"/>
                  <a:pt x="20726" y="13710"/>
                </a:cubicBezTo>
                <a:lnTo>
                  <a:pt x="21599" y="13710"/>
                </a:lnTo>
                <a:cubicBezTo>
                  <a:pt x="21600" y="12952"/>
                  <a:pt x="20521" y="12338"/>
                  <a:pt x="19188" y="12338"/>
                </a:cubicBezTo>
                <a:close/>
                <a:moveTo>
                  <a:pt x="6273" y="4077"/>
                </a:moveTo>
                <a:lnTo>
                  <a:pt x="6274" y="4077"/>
                </a:lnTo>
                <a:cubicBezTo>
                  <a:pt x="6320" y="4100"/>
                  <a:pt x="6368" y="4123"/>
                  <a:pt x="6419" y="4145"/>
                </a:cubicBezTo>
                <a:cubicBezTo>
                  <a:pt x="6419" y="4145"/>
                  <a:pt x="6421" y="4146"/>
                  <a:pt x="6422" y="4147"/>
                </a:cubicBezTo>
                <a:cubicBezTo>
                  <a:pt x="6470" y="4168"/>
                  <a:pt x="6520" y="4190"/>
                  <a:pt x="6569" y="4210"/>
                </a:cubicBezTo>
                <a:cubicBezTo>
                  <a:pt x="6572" y="4211"/>
                  <a:pt x="6573" y="4212"/>
                  <a:pt x="6575" y="4212"/>
                </a:cubicBezTo>
                <a:cubicBezTo>
                  <a:pt x="6624" y="4233"/>
                  <a:pt x="6675" y="4251"/>
                  <a:pt x="6725" y="4271"/>
                </a:cubicBezTo>
                <a:cubicBezTo>
                  <a:pt x="6729" y="4272"/>
                  <a:pt x="6733" y="4274"/>
                  <a:pt x="6737" y="4275"/>
                </a:cubicBezTo>
                <a:cubicBezTo>
                  <a:pt x="6785" y="4293"/>
                  <a:pt x="6836" y="4311"/>
                  <a:pt x="6886" y="4328"/>
                </a:cubicBezTo>
                <a:cubicBezTo>
                  <a:pt x="6890" y="4329"/>
                  <a:pt x="6898" y="4331"/>
                  <a:pt x="6904" y="4333"/>
                </a:cubicBezTo>
                <a:cubicBezTo>
                  <a:pt x="6953" y="4349"/>
                  <a:pt x="7001" y="4365"/>
                  <a:pt x="7051" y="4380"/>
                </a:cubicBezTo>
                <a:cubicBezTo>
                  <a:pt x="7060" y="4382"/>
                  <a:pt x="7068" y="4385"/>
                  <a:pt x="7076" y="4387"/>
                </a:cubicBezTo>
                <a:cubicBezTo>
                  <a:pt x="7124" y="4402"/>
                  <a:pt x="7174" y="4415"/>
                  <a:pt x="7221" y="4429"/>
                </a:cubicBezTo>
                <a:cubicBezTo>
                  <a:pt x="7233" y="4433"/>
                  <a:pt x="7244" y="4435"/>
                  <a:pt x="7256" y="4438"/>
                </a:cubicBezTo>
                <a:cubicBezTo>
                  <a:pt x="7303" y="4449"/>
                  <a:pt x="7349" y="4461"/>
                  <a:pt x="7397" y="4472"/>
                </a:cubicBezTo>
                <a:cubicBezTo>
                  <a:pt x="7413" y="4476"/>
                  <a:pt x="7425" y="4480"/>
                  <a:pt x="7440" y="4482"/>
                </a:cubicBezTo>
                <a:cubicBezTo>
                  <a:pt x="7487" y="4492"/>
                  <a:pt x="7532" y="4504"/>
                  <a:pt x="7579" y="4512"/>
                </a:cubicBezTo>
                <a:cubicBezTo>
                  <a:pt x="7595" y="4515"/>
                  <a:pt x="7612" y="4518"/>
                  <a:pt x="7631" y="4522"/>
                </a:cubicBezTo>
                <a:cubicBezTo>
                  <a:pt x="7675" y="4531"/>
                  <a:pt x="7719" y="4539"/>
                  <a:pt x="7764" y="4547"/>
                </a:cubicBezTo>
                <a:cubicBezTo>
                  <a:pt x="7785" y="4550"/>
                  <a:pt x="7807" y="4553"/>
                  <a:pt x="7826" y="4557"/>
                </a:cubicBezTo>
                <a:cubicBezTo>
                  <a:pt x="7869" y="4563"/>
                  <a:pt x="7910" y="4570"/>
                  <a:pt x="7953" y="4577"/>
                </a:cubicBezTo>
                <a:cubicBezTo>
                  <a:pt x="7977" y="4580"/>
                  <a:pt x="8001" y="4583"/>
                  <a:pt x="8027" y="4586"/>
                </a:cubicBezTo>
                <a:cubicBezTo>
                  <a:pt x="8066" y="4591"/>
                  <a:pt x="8106" y="4597"/>
                  <a:pt x="8146" y="4602"/>
                </a:cubicBezTo>
                <a:cubicBezTo>
                  <a:pt x="8174" y="4605"/>
                  <a:pt x="8204" y="4608"/>
                  <a:pt x="8232" y="4610"/>
                </a:cubicBezTo>
                <a:cubicBezTo>
                  <a:pt x="8268" y="4613"/>
                  <a:pt x="8307" y="4617"/>
                  <a:pt x="8342" y="4620"/>
                </a:cubicBezTo>
                <a:cubicBezTo>
                  <a:pt x="8376" y="4623"/>
                  <a:pt x="8410" y="4625"/>
                  <a:pt x="8446" y="4629"/>
                </a:cubicBezTo>
                <a:cubicBezTo>
                  <a:pt x="8479" y="4631"/>
                  <a:pt x="8509" y="4634"/>
                  <a:pt x="8544" y="4635"/>
                </a:cubicBezTo>
                <a:cubicBezTo>
                  <a:pt x="8586" y="4638"/>
                  <a:pt x="8628" y="4639"/>
                  <a:pt x="8669" y="4641"/>
                </a:cubicBezTo>
                <a:cubicBezTo>
                  <a:pt x="8696" y="4642"/>
                  <a:pt x="8721" y="4644"/>
                  <a:pt x="8748" y="4645"/>
                </a:cubicBezTo>
                <a:cubicBezTo>
                  <a:pt x="8816" y="4647"/>
                  <a:pt x="8885" y="4648"/>
                  <a:pt x="8956" y="4648"/>
                </a:cubicBezTo>
                <a:cubicBezTo>
                  <a:pt x="9025" y="4648"/>
                  <a:pt x="9093" y="4647"/>
                  <a:pt x="9163" y="4645"/>
                </a:cubicBezTo>
                <a:cubicBezTo>
                  <a:pt x="9188" y="4644"/>
                  <a:pt x="9214" y="4642"/>
                  <a:pt x="9240" y="4641"/>
                </a:cubicBezTo>
                <a:cubicBezTo>
                  <a:pt x="9284" y="4639"/>
                  <a:pt x="9325" y="4638"/>
                  <a:pt x="9367" y="4635"/>
                </a:cubicBezTo>
                <a:cubicBezTo>
                  <a:pt x="9400" y="4634"/>
                  <a:pt x="9432" y="4631"/>
                  <a:pt x="9466" y="4628"/>
                </a:cubicBezTo>
                <a:cubicBezTo>
                  <a:pt x="9499" y="4625"/>
                  <a:pt x="9534" y="4623"/>
                  <a:pt x="9568" y="4620"/>
                </a:cubicBezTo>
                <a:cubicBezTo>
                  <a:pt x="9605" y="4617"/>
                  <a:pt x="9641" y="4613"/>
                  <a:pt x="9680" y="4610"/>
                </a:cubicBezTo>
                <a:cubicBezTo>
                  <a:pt x="9706" y="4608"/>
                  <a:pt x="9736" y="4604"/>
                  <a:pt x="9764" y="4602"/>
                </a:cubicBezTo>
                <a:cubicBezTo>
                  <a:pt x="9805" y="4597"/>
                  <a:pt x="9845" y="4591"/>
                  <a:pt x="9884" y="4586"/>
                </a:cubicBezTo>
                <a:cubicBezTo>
                  <a:pt x="9907" y="4583"/>
                  <a:pt x="9934" y="4580"/>
                  <a:pt x="9956" y="4577"/>
                </a:cubicBezTo>
                <a:cubicBezTo>
                  <a:pt x="10000" y="4570"/>
                  <a:pt x="10044" y="4563"/>
                  <a:pt x="10086" y="4556"/>
                </a:cubicBezTo>
                <a:cubicBezTo>
                  <a:pt x="10106" y="4553"/>
                  <a:pt x="10125" y="4549"/>
                  <a:pt x="10145" y="4547"/>
                </a:cubicBezTo>
                <a:cubicBezTo>
                  <a:pt x="10191" y="4539"/>
                  <a:pt x="10237" y="4530"/>
                  <a:pt x="10280" y="4522"/>
                </a:cubicBezTo>
                <a:cubicBezTo>
                  <a:pt x="10297" y="4518"/>
                  <a:pt x="10314" y="4515"/>
                  <a:pt x="10329" y="4512"/>
                </a:cubicBezTo>
                <a:cubicBezTo>
                  <a:pt x="10377" y="4504"/>
                  <a:pt x="10424" y="4492"/>
                  <a:pt x="10472" y="4482"/>
                </a:cubicBezTo>
                <a:cubicBezTo>
                  <a:pt x="10484" y="4479"/>
                  <a:pt x="10497" y="4476"/>
                  <a:pt x="10509" y="4473"/>
                </a:cubicBezTo>
                <a:cubicBezTo>
                  <a:pt x="10559" y="4461"/>
                  <a:pt x="10608" y="4449"/>
                  <a:pt x="10656" y="4437"/>
                </a:cubicBezTo>
                <a:cubicBezTo>
                  <a:pt x="10665" y="4434"/>
                  <a:pt x="10677" y="4433"/>
                  <a:pt x="10686" y="4429"/>
                </a:cubicBezTo>
                <a:cubicBezTo>
                  <a:pt x="10735" y="4415"/>
                  <a:pt x="10784" y="4402"/>
                  <a:pt x="10834" y="4386"/>
                </a:cubicBezTo>
                <a:cubicBezTo>
                  <a:pt x="10843" y="4385"/>
                  <a:pt x="10849" y="4382"/>
                  <a:pt x="10858" y="4380"/>
                </a:cubicBezTo>
                <a:cubicBezTo>
                  <a:pt x="10907" y="4365"/>
                  <a:pt x="10957" y="4349"/>
                  <a:pt x="11007" y="4333"/>
                </a:cubicBezTo>
                <a:cubicBezTo>
                  <a:pt x="11012" y="4331"/>
                  <a:pt x="11018" y="4329"/>
                  <a:pt x="11022" y="4328"/>
                </a:cubicBezTo>
                <a:cubicBezTo>
                  <a:pt x="11074" y="4311"/>
                  <a:pt x="11122" y="4293"/>
                  <a:pt x="11173" y="4274"/>
                </a:cubicBezTo>
                <a:cubicBezTo>
                  <a:pt x="11178" y="4274"/>
                  <a:pt x="11181" y="4272"/>
                  <a:pt x="11183" y="4271"/>
                </a:cubicBezTo>
                <a:cubicBezTo>
                  <a:pt x="11235" y="4252"/>
                  <a:pt x="11286" y="4232"/>
                  <a:pt x="11335" y="4212"/>
                </a:cubicBezTo>
                <a:cubicBezTo>
                  <a:pt x="11337" y="4212"/>
                  <a:pt x="11337" y="4211"/>
                  <a:pt x="11340" y="4210"/>
                </a:cubicBezTo>
                <a:cubicBezTo>
                  <a:pt x="11389" y="4190"/>
                  <a:pt x="11441" y="4168"/>
                  <a:pt x="11489" y="4147"/>
                </a:cubicBezTo>
                <a:cubicBezTo>
                  <a:pt x="11489" y="4146"/>
                  <a:pt x="11489" y="4145"/>
                  <a:pt x="11489" y="4145"/>
                </a:cubicBezTo>
                <a:cubicBezTo>
                  <a:pt x="11540" y="4123"/>
                  <a:pt x="11589" y="4100"/>
                  <a:pt x="11635" y="4077"/>
                </a:cubicBezTo>
                <a:cubicBezTo>
                  <a:pt x="12498" y="3650"/>
                  <a:pt x="13044" y="3023"/>
                  <a:pt x="13044" y="2323"/>
                </a:cubicBezTo>
                <a:cubicBezTo>
                  <a:pt x="13044" y="1040"/>
                  <a:pt x="11214" y="0"/>
                  <a:pt x="8955" y="0"/>
                </a:cubicBezTo>
                <a:cubicBezTo>
                  <a:pt x="6696" y="0"/>
                  <a:pt x="4864" y="1040"/>
                  <a:pt x="4864" y="2323"/>
                </a:cubicBezTo>
                <a:cubicBezTo>
                  <a:pt x="4863" y="3023"/>
                  <a:pt x="5410" y="3650"/>
                  <a:pt x="6273" y="4077"/>
                </a:cubicBezTo>
                <a:close/>
                <a:moveTo>
                  <a:pt x="6273" y="4077"/>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86" name="Rectangle 129"/>
          <p:cNvSpPr>
            <a:spLocks/>
          </p:cNvSpPr>
          <p:nvPr/>
        </p:nvSpPr>
        <p:spPr bwMode="auto">
          <a:xfrm>
            <a:off x="2553548" y="5475286"/>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87" name="Rectangle 129"/>
          <p:cNvSpPr>
            <a:spLocks/>
          </p:cNvSpPr>
          <p:nvPr/>
        </p:nvSpPr>
        <p:spPr bwMode="auto">
          <a:xfrm>
            <a:off x="2553548" y="5011438"/>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18M</a:t>
            </a:r>
            <a:endParaRPr lang="en-US" sz="4000" dirty="0">
              <a:solidFill>
                <a:schemeClr val="bg1"/>
              </a:solidFill>
              <a:latin typeface="Roboto condensed"/>
              <a:ea typeface="ＭＳ Ｐゴシック" charset="0"/>
              <a:cs typeface="Roboto condensed"/>
              <a:sym typeface="Helvetica" charset="0"/>
            </a:endParaRPr>
          </a:p>
        </p:txBody>
      </p:sp>
      <p:sp>
        <p:nvSpPr>
          <p:cNvPr id="88" name="TextBox 47"/>
          <p:cNvSpPr txBox="1"/>
          <p:nvPr/>
        </p:nvSpPr>
        <p:spPr>
          <a:xfrm>
            <a:off x="447135" y="1791247"/>
            <a:ext cx="4067181" cy="1514261"/>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p>
        </p:txBody>
      </p:sp>
      <p:cxnSp>
        <p:nvCxnSpPr>
          <p:cNvPr id="89" name="Straight Connector 56"/>
          <p:cNvCxnSpPr/>
          <p:nvPr/>
        </p:nvCxnSpPr>
        <p:spPr>
          <a:xfrm flipH="1">
            <a:off x="560985" y="3747003"/>
            <a:ext cx="3953331" cy="1"/>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133543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3</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41" name="Group 12"/>
          <p:cNvGrpSpPr/>
          <p:nvPr/>
        </p:nvGrpSpPr>
        <p:grpSpPr>
          <a:xfrm>
            <a:off x="689025" y="1894928"/>
            <a:ext cx="2291799" cy="2082521"/>
            <a:chOff x="773037" y="1691915"/>
            <a:chExt cx="1621641" cy="1473559"/>
          </a:xfrm>
          <a:solidFill>
            <a:schemeClr val="accent2"/>
          </a:solidFill>
        </p:grpSpPr>
        <p:sp>
          <p:nvSpPr>
            <p:cNvPr id="42" name="Freeform 269"/>
            <p:cNvSpPr>
              <a:spLocks noChangeAspect="1"/>
            </p:cNvSpPr>
            <p:nvPr/>
          </p:nvSpPr>
          <p:spPr bwMode="gray">
            <a:xfrm>
              <a:off x="1508951" y="2874001"/>
              <a:ext cx="434978" cy="29147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3" name="Freeform 275"/>
            <p:cNvSpPr>
              <a:spLocks noChangeAspect="1"/>
            </p:cNvSpPr>
            <p:nvPr/>
          </p:nvSpPr>
          <p:spPr bwMode="gray">
            <a:xfrm>
              <a:off x="773037" y="1856543"/>
              <a:ext cx="431036" cy="554608"/>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4" name="Freeform 282"/>
            <p:cNvSpPr>
              <a:spLocks noChangeAspect="1"/>
            </p:cNvSpPr>
            <p:nvPr/>
          </p:nvSpPr>
          <p:spPr bwMode="gray">
            <a:xfrm>
              <a:off x="1399878" y="2543394"/>
              <a:ext cx="831847" cy="45745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5" name="Freeform 288"/>
            <p:cNvSpPr>
              <a:spLocks noChangeAspect="1"/>
            </p:cNvSpPr>
            <p:nvPr/>
          </p:nvSpPr>
          <p:spPr bwMode="gray">
            <a:xfrm>
              <a:off x="1380167" y="1691915"/>
              <a:ext cx="153754" cy="175424"/>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6" name="Freeform 289"/>
            <p:cNvSpPr>
              <a:spLocks noChangeAspect="1"/>
            </p:cNvSpPr>
            <p:nvPr/>
          </p:nvSpPr>
          <p:spPr bwMode="gray">
            <a:xfrm>
              <a:off x="1480041" y="1758036"/>
              <a:ext cx="262827" cy="22130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7" name="Freeform 300"/>
            <p:cNvSpPr>
              <a:spLocks noChangeAspect="1"/>
            </p:cNvSpPr>
            <p:nvPr/>
          </p:nvSpPr>
          <p:spPr bwMode="gray">
            <a:xfrm>
              <a:off x="1938674" y="2077847"/>
              <a:ext cx="101188" cy="94459"/>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8" name="Freeform 303"/>
            <p:cNvSpPr>
              <a:spLocks noChangeAspect="1"/>
            </p:cNvSpPr>
            <p:nvPr/>
          </p:nvSpPr>
          <p:spPr bwMode="gray">
            <a:xfrm>
              <a:off x="1896621" y="1733747"/>
              <a:ext cx="415266" cy="480391"/>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49" name="Freeform 304"/>
            <p:cNvSpPr>
              <a:spLocks noChangeAspect="1"/>
            </p:cNvSpPr>
            <p:nvPr/>
          </p:nvSpPr>
          <p:spPr bwMode="gray">
            <a:xfrm>
              <a:off x="1163335" y="1826856"/>
              <a:ext cx="1231343" cy="874419"/>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grpSp>
      <p:sp>
        <p:nvSpPr>
          <p:cNvPr id="50" name="Freeform 114"/>
          <p:cNvSpPr>
            <a:spLocks noChangeAspect="1"/>
          </p:cNvSpPr>
          <p:nvPr/>
        </p:nvSpPr>
        <p:spPr bwMode="gray">
          <a:xfrm>
            <a:off x="4887525" y="1988374"/>
            <a:ext cx="2493316" cy="1902688"/>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51" name="Freeform 54"/>
          <p:cNvSpPr>
            <a:spLocks noChangeAspect="1"/>
          </p:cNvSpPr>
          <p:nvPr/>
        </p:nvSpPr>
        <p:spPr bwMode="gray">
          <a:xfrm>
            <a:off x="8733515" y="1963854"/>
            <a:ext cx="2478096" cy="1988707"/>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53" name="TextBox 16"/>
          <p:cNvSpPr txBox="1"/>
          <p:nvPr/>
        </p:nvSpPr>
        <p:spPr>
          <a:xfrm>
            <a:off x="644694"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North Americ</a:t>
            </a:r>
            <a:endParaRPr lang="en-US" sz="2000" dirty="0">
              <a:solidFill>
                <a:schemeClr val="bg1"/>
              </a:solidFill>
              <a:latin typeface="Roboto condensed"/>
              <a:cs typeface="Roboto condensed"/>
            </a:endParaRPr>
          </a:p>
        </p:txBody>
      </p:sp>
      <p:sp>
        <p:nvSpPr>
          <p:cNvPr id="54" name="TextBox 17"/>
          <p:cNvSpPr txBox="1"/>
          <p:nvPr/>
        </p:nvSpPr>
        <p:spPr>
          <a:xfrm>
            <a:off x="644694"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55" name="AutoShape 124"/>
          <p:cNvSpPr>
            <a:spLocks/>
          </p:cNvSpPr>
          <p:nvPr/>
        </p:nvSpPr>
        <p:spPr bwMode="auto">
          <a:xfrm>
            <a:off x="756180"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56" name="AutoShape 137"/>
          <p:cNvSpPr>
            <a:spLocks/>
          </p:cNvSpPr>
          <p:nvPr/>
        </p:nvSpPr>
        <p:spPr bwMode="auto">
          <a:xfrm>
            <a:off x="1953636"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57" name="Rectangle 129"/>
          <p:cNvSpPr>
            <a:spLocks/>
          </p:cNvSpPr>
          <p:nvPr/>
        </p:nvSpPr>
        <p:spPr bwMode="auto">
          <a:xfrm>
            <a:off x="1069548"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58" name="Rectangle 129"/>
          <p:cNvSpPr>
            <a:spLocks/>
          </p:cNvSpPr>
          <p:nvPr/>
        </p:nvSpPr>
        <p:spPr bwMode="auto">
          <a:xfrm>
            <a:off x="1044148"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51M</a:t>
            </a:r>
            <a:endParaRPr lang="en-US" sz="2800" dirty="0">
              <a:solidFill>
                <a:schemeClr val="bg1"/>
              </a:solidFill>
              <a:latin typeface="Roboto condensed"/>
              <a:ea typeface="ＭＳ Ｐゴシック" charset="0"/>
              <a:cs typeface="Roboto condensed"/>
              <a:sym typeface="Helvetica" charset="0"/>
            </a:endParaRPr>
          </a:p>
        </p:txBody>
      </p:sp>
      <p:sp>
        <p:nvSpPr>
          <p:cNvPr id="59" name="Rectangle 129"/>
          <p:cNvSpPr>
            <a:spLocks/>
          </p:cNvSpPr>
          <p:nvPr/>
        </p:nvSpPr>
        <p:spPr bwMode="auto">
          <a:xfrm>
            <a:off x="2241908"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60" name="Rectangle 129"/>
          <p:cNvSpPr>
            <a:spLocks/>
          </p:cNvSpPr>
          <p:nvPr/>
        </p:nvSpPr>
        <p:spPr bwMode="auto">
          <a:xfrm>
            <a:off x="2216508"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46M</a:t>
            </a:r>
            <a:endParaRPr lang="en-US" sz="2800" dirty="0">
              <a:solidFill>
                <a:schemeClr val="bg1"/>
              </a:solidFill>
              <a:latin typeface="Roboto condensed"/>
              <a:ea typeface="ＭＳ Ｐゴシック" charset="0"/>
              <a:cs typeface="Roboto condensed"/>
              <a:sym typeface="Helvetica" charset="0"/>
            </a:endParaRPr>
          </a:p>
        </p:txBody>
      </p:sp>
      <p:cxnSp>
        <p:nvCxnSpPr>
          <p:cNvPr id="61" name="Straight Connector 25"/>
          <p:cNvCxnSpPr/>
          <p:nvPr/>
        </p:nvCxnSpPr>
        <p:spPr>
          <a:xfrm>
            <a:off x="756180"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63" name="TextBox 28"/>
          <p:cNvSpPr txBox="1"/>
          <p:nvPr/>
        </p:nvSpPr>
        <p:spPr>
          <a:xfrm>
            <a:off x="4827369"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China</a:t>
            </a:r>
            <a:endParaRPr lang="en-US" sz="2000" dirty="0">
              <a:solidFill>
                <a:schemeClr val="bg1"/>
              </a:solidFill>
              <a:latin typeface="Roboto condensed"/>
              <a:cs typeface="Roboto condensed"/>
            </a:endParaRPr>
          </a:p>
        </p:txBody>
      </p:sp>
      <p:sp>
        <p:nvSpPr>
          <p:cNvPr id="64" name="TextBox 29"/>
          <p:cNvSpPr txBox="1"/>
          <p:nvPr/>
        </p:nvSpPr>
        <p:spPr>
          <a:xfrm>
            <a:off x="4827369"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65" name="AutoShape 124"/>
          <p:cNvSpPr>
            <a:spLocks/>
          </p:cNvSpPr>
          <p:nvPr/>
        </p:nvSpPr>
        <p:spPr bwMode="auto">
          <a:xfrm>
            <a:off x="4938855"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66" name="AutoShape 137"/>
          <p:cNvSpPr>
            <a:spLocks/>
          </p:cNvSpPr>
          <p:nvPr/>
        </p:nvSpPr>
        <p:spPr bwMode="auto">
          <a:xfrm>
            <a:off x="6136311"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67" name="Rectangle 129"/>
          <p:cNvSpPr>
            <a:spLocks/>
          </p:cNvSpPr>
          <p:nvPr/>
        </p:nvSpPr>
        <p:spPr bwMode="auto">
          <a:xfrm>
            <a:off x="5252223"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68" name="Rectangle 129"/>
          <p:cNvSpPr>
            <a:spLocks/>
          </p:cNvSpPr>
          <p:nvPr/>
        </p:nvSpPr>
        <p:spPr bwMode="auto">
          <a:xfrm>
            <a:off x="5226823"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23M</a:t>
            </a:r>
            <a:endParaRPr lang="en-US" sz="2800" dirty="0">
              <a:solidFill>
                <a:schemeClr val="bg1"/>
              </a:solidFill>
              <a:latin typeface="Roboto condensed"/>
              <a:ea typeface="ＭＳ Ｐゴシック" charset="0"/>
              <a:cs typeface="Roboto condensed"/>
              <a:sym typeface="Helvetica" charset="0"/>
            </a:endParaRPr>
          </a:p>
        </p:txBody>
      </p:sp>
      <p:sp>
        <p:nvSpPr>
          <p:cNvPr id="69" name="Rectangle 129"/>
          <p:cNvSpPr>
            <a:spLocks/>
          </p:cNvSpPr>
          <p:nvPr/>
        </p:nvSpPr>
        <p:spPr bwMode="auto">
          <a:xfrm>
            <a:off x="6424583"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70" name="Rectangle 129"/>
          <p:cNvSpPr>
            <a:spLocks/>
          </p:cNvSpPr>
          <p:nvPr/>
        </p:nvSpPr>
        <p:spPr bwMode="auto">
          <a:xfrm>
            <a:off x="6399183"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41M</a:t>
            </a:r>
            <a:endParaRPr lang="en-US" sz="2800" dirty="0">
              <a:solidFill>
                <a:schemeClr val="bg1"/>
              </a:solidFill>
              <a:latin typeface="Roboto condensed"/>
              <a:ea typeface="ＭＳ Ｐゴシック" charset="0"/>
              <a:cs typeface="Roboto condensed"/>
              <a:sym typeface="Helvetica" charset="0"/>
            </a:endParaRPr>
          </a:p>
        </p:txBody>
      </p:sp>
      <p:cxnSp>
        <p:nvCxnSpPr>
          <p:cNvPr id="71" name="Straight Connector 36"/>
          <p:cNvCxnSpPr/>
          <p:nvPr/>
        </p:nvCxnSpPr>
        <p:spPr>
          <a:xfrm>
            <a:off x="4938855"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73" name="TextBox 38"/>
          <p:cNvSpPr txBox="1"/>
          <p:nvPr/>
        </p:nvSpPr>
        <p:spPr>
          <a:xfrm>
            <a:off x="8971711"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Australia</a:t>
            </a:r>
            <a:endParaRPr lang="en-US" sz="2000" dirty="0">
              <a:solidFill>
                <a:schemeClr val="bg1"/>
              </a:solidFill>
              <a:latin typeface="Roboto condensed"/>
              <a:cs typeface="Roboto condensed"/>
            </a:endParaRPr>
          </a:p>
        </p:txBody>
      </p:sp>
      <p:sp>
        <p:nvSpPr>
          <p:cNvPr id="74" name="TextBox 39"/>
          <p:cNvSpPr txBox="1"/>
          <p:nvPr/>
        </p:nvSpPr>
        <p:spPr>
          <a:xfrm>
            <a:off x="8971711"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75" name="AutoShape 124"/>
          <p:cNvSpPr>
            <a:spLocks/>
          </p:cNvSpPr>
          <p:nvPr/>
        </p:nvSpPr>
        <p:spPr bwMode="auto">
          <a:xfrm>
            <a:off x="9083197"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76" name="AutoShape 137"/>
          <p:cNvSpPr>
            <a:spLocks/>
          </p:cNvSpPr>
          <p:nvPr/>
        </p:nvSpPr>
        <p:spPr bwMode="auto">
          <a:xfrm>
            <a:off x="10280653"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77" name="Rectangle 129"/>
          <p:cNvSpPr>
            <a:spLocks/>
          </p:cNvSpPr>
          <p:nvPr/>
        </p:nvSpPr>
        <p:spPr bwMode="auto">
          <a:xfrm>
            <a:off x="9396565"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78" name="Rectangle 129"/>
          <p:cNvSpPr>
            <a:spLocks/>
          </p:cNvSpPr>
          <p:nvPr/>
        </p:nvSpPr>
        <p:spPr bwMode="auto">
          <a:xfrm>
            <a:off x="9371165"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56M</a:t>
            </a:r>
            <a:endParaRPr lang="en-US" sz="2800" dirty="0">
              <a:solidFill>
                <a:schemeClr val="bg1"/>
              </a:solidFill>
              <a:latin typeface="Roboto condensed"/>
              <a:ea typeface="ＭＳ Ｐゴシック" charset="0"/>
              <a:cs typeface="Roboto condensed"/>
              <a:sym typeface="Helvetica" charset="0"/>
            </a:endParaRPr>
          </a:p>
        </p:txBody>
      </p:sp>
      <p:sp>
        <p:nvSpPr>
          <p:cNvPr id="79" name="Rectangle 129"/>
          <p:cNvSpPr>
            <a:spLocks/>
          </p:cNvSpPr>
          <p:nvPr/>
        </p:nvSpPr>
        <p:spPr bwMode="auto">
          <a:xfrm>
            <a:off x="10568925"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80" name="Rectangle 129"/>
          <p:cNvSpPr>
            <a:spLocks/>
          </p:cNvSpPr>
          <p:nvPr/>
        </p:nvSpPr>
        <p:spPr bwMode="auto">
          <a:xfrm>
            <a:off x="10543525"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35M</a:t>
            </a:r>
            <a:endParaRPr lang="en-US" sz="2800" dirty="0">
              <a:solidFill>
                <a:schemeClr val="bg1"/>
              </a:solidFill>
              <a:latin typeface="Roboto condensed"/>
              <a:ea typeface="ＭＳ Ｐゴシック" charset="0"/>
              <a:cs typeface="Roboto condensed"/>
              <a:sym typeface="Helvetica" charset="0"/>
            </a:endParaRPr>
          </a:p>
        </p:txBody>
      </p:sp>
      <p:cxnSp>
        <p:nvCxnSpPr>
          <p:cNvPr id="81" name="Straight Connector 46"/>
          <p:cNvCxnSpPr/>
          <p:nvPr/>
        </p:nvCxnSpPr>
        <p:spPr>
          <a:xfrm>
            <a:off x="9083197"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cxnSp>
        <p:nvCxnSpPr>
          <p:cNvPr id="82" name="Straight Connector 47"/>
          <p:cNvCxnSpPr/>
          <p:nvPr/>
        </p:nvCxnSpPr>
        <p:spPr>
          <a:xfrm>
            <a:off x="4076812"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83" name="Straight Connector 49"/>
          <p:cNvCxnSpPr/>
          <p:nvPr/>
        </p:nvCxnSpPr>
        <p:spPr>
          <a:xfrm>
            <a:off x="8124174"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00466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4</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aphicFrame>
        <p:nvGraphicFramePr>
          <p:cNvPr id="42" name="Chart 12"/>
          <p:cNvGraphicFramePr>
            <a:graphicFrameLocks/>
          </p:cNvGraphicFramePr>
          <p:nvPr>
            <p:extLst>
              <p:ext uri="{D42A27DB-BD31-4B8C-83A1-F6EECF244321}">
                <p14:modId xmlns:p14="http://schemas.microsoft.com/office/powerpoint/2010/main" val="1330201258"/>
              </p:ext>
            </p:extLst>
          </p:nvPr>
        </p:nvGraphicFramePr>
        <p:xfrm>
          <a:off x="81801" y="2057021"/>
          <a:ext cx="3098771" cy="2554297"/>
        </p:xfrm>
        <a:graphic>
          <a:graphicData uri="http://schemas.openxmlformats.org/drawingml/2006/chart">
            <c:chart xmlns:c="http://schemas.openxmlformats.org/drawingml/2006/chart" xmlns:r="http://schemas.openxmlformats.org/officeDocument/2006/relationships" r:id="rId2"/>
          </a:graphicData>
        </a:graphic>
      </p:graphicFrame>
      <p:sp>
        <p:nvSpPr>
          <p:cNvPr id="43" name="텍스트 개체 틀 2"/>
          <p:cNvSpPr txBox="1">
            <a:spLocks/>
          </p:cNvSpPr>
          <p:nvPr/>
        </p:nvSpPr>
        <p:spPr>
          <a:xfrm>
            <a:off x="753150"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$ 13,000,000</a:t>
            </a:r>
            <a:endParaRPr lang="en-US" altLang="ko-KR" sz="1050" dirty="0">
              <a:solidFill>
                <a:schemeClr val="bg1"/>
              </a:solidFill>
              <a:latin typeface="Roboto condensed"/>
              <a:cs typeface="Roboto condensed"/>
            </a:endParaRPr>
          </a:p>
        </p:txBody>
      </p:sp>
      <p:sp>
        <p:nvSpPr>
          <p:cNvPr id="44" name="텍스트 개체 틀 2"/>
          <p:cNvSpPr txBox="1">
            <a:spLocks/>
          </p:cNvSpPr>
          <p:nvPr/>
        </p:nvSpPr>
        <p:spPr>
          <a:xfrm>
            <a:off x="753150"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3099D6"/>
                </a:solidFill>
                <a:latin typeface="Roboto condensed"/>
                <a:cs typeface="Roboto condensed"/>
              </a:rPr>
              <a:t>70%</a:t>
            </a:r>
            <a:endParaRPr lang="en-US" altLang="ko-KR" sz="4800" b="1" dirty="0">
              <a:solidFill>
                <a:srgbClr val="3099D6"/>
              </a:solidFill>
              <a:latin typeface="Roboto condensed"/>
              <a:cs typeface="Roboto condensed"/>
            </a:endParaRPr>
          </a:p>
        </p:txBody>
      </p:sp>
      <p:sp>
        <p:nvSpPr>
          <p:cNvPr id="45" name="텍스트 개체 틀 2"/>
          <p:cNvSpPr txBox="1">
            <a:spLocks/>
          </p:cNvSpPr>
          <p:nvPr/>
        </p:nvSpPr>
        <p:spPr>
          <a:xfrm>
            <a:off x="559982"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chemeClr val="bg1"/>
                </a:solidFill>
                <a:latin typeface="Roboto condensed"/>
                <a:cs typeface="Roboto condensed"/>
              </a:rPr>
              <a:t>$ 12,521,000</a:t>
            </a:r>
            <a:endParaRPr lang="en-US" altLang="ko-KR" sz="2800" dirty="0">
              <a:solidFill>
                <a:schemeClr val="bg1"/>
              </a:solidFill>
              <a:latin typeface="Roboto condensed"/>
              <a:cs typeface="Roboto condensed"/>
            </a:endParaRPr>
          </a:p>
        </p:txBody>
      </p:sp>
      <p:sp>
        <p:nvSpPr>
          <p:cNvPr id="47" name="텍스트 개체 틀 2"/>
          <p:cNvSpPr txBox="1">
            <a:spLocks/>
          </p:cNvSpPr>
          <p:nvPr/>
        </p:nvSpPr>
        <p:spPr>
          <a:xfrm>
            <a:off x="559982"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49" name="Chart 19"/>
          <p:cNvGraphicFramePr>
            <a:graphicFrameLocks/>
          </p:cNvGraphicFramePr>
          <p:nvPr>
            <p:extLst>
              <p:ext uri="{D42A27DB-BD31-4B8C-83A1-F6EECF244321}">
                <p14:modId xmlns:p14="http://schemas.microsoft.com/office/powerpoint/2010/main" val="2557940790"/>
              </p:ext>
            </p:extLst>
          </p:nvPr>
        </p:nvGraphicFramePr>
        <p:xfrm>
          <a:off x="3058344" y="2057021"/>
          <a:ext cx="3098771" cy="2554297"/>
        </p:xfrm>
        <a:graphic>
          <a:graphicData uri="http://schemas.openxmlformats.org/drawingml/2006/chart">
            <c:chart xmlns:c="http://schemas.openxmlformats.org/drawingml/2006/chart" xmlns:r="http://schemas.openxmlformats.org/officeDocument/2006/relationships" r:id="rId3"/>
          </a:graphicData>
        </a:graphic>
      </p:graphicFrame>
      <p:sp>
        <p:nvSpPr>
          <p:cNvPr id="50" name="텍스트 개체 틀 2"/>
          <p:cNvSpPr txBox="1">
            <a:spLocks/>
          </p:cNvSpPr>
          <p:nvPr/>
        </p:nvSpPr>
        <p:spPr>
          <a:xfrm>
            <a:off x="3729693"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$ 10,000,000</a:t>
            </a:r>
            <a:endParaRPr lang="en-US" altLang="ko-KR" sz="1050" dirty="0">
              <a:solidFill>
                <a:schemeClr val="bg1"/>
              </a:solidFill>
              <a:latin typeface="Roboto condensed"/>
              <a:cs typeface="Roboto condensed"/>
            </a:endParaRPr>
          </a:p>
        </p:txBody>
      </p:sp>
      <p:sp>
        <p:nvSpPr>
          <p:cNvPr id="51" name="텍스트 개체 틀 2"/>
          <p:cNvSpPr txBox="1">
            <a:spLocks/>
          </p:cNvSpPr>
          <p:nvPr/>
        </p:nvSpPr>
        <p:spPr>
          <a:xfrm>
            <a:off x="3729693"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3099D6"/>
                </a:solidFill>
                <a:latin typeface="Roboto condensed"/>
                <a:cs typeface="Roboto condensed"/>
              </a:rPr>
              <a:t>38%</a:t>
            </a:r>
            <a:endParaRPr lang="en-US" altLang="ko-KR" sz="4800" b="1" dirty="0">
              <a:solidFill>
                <a:srgbClr val="3099D6"/>
              </a:solidFill>
              <a:latin typeface="Roboto condensed"/>
              <a:cs typeface="Roboto condensed"/>
            </a:endParaRPr>
          </a:p>
        </p:txBody>
      </p:sp>
      <p:sp>
        <p:nvSpPr>
          <p:cNvPr id="52" name="텍스트 개체 틀 2"/>
          <p:cNvSpPr txBox="1">
            <a:spLocks/>
          </p:cNvSpPr>
          <p:nvPr/>
        </p:nvSpPr>
        <p:spPr>
          <a:xfrm>
            <a:off x="3536525"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chemeClr val="bg1"/>
                </a:solidFill>
                <a:latin typeface="Roboto condensed"/>
                <a:cs typeface="Roboto condensed"/>
              </a:rPr>
              <a:t>$ 8,240,000</a:t>
            </a:r>
            <a:endParaRPr lang="en-US" altLang="ko-KR" sz="2800" dirty="0">
              <a:solidFill>
                <a:schemeClr val="bg1"/>
              </a:solidFill>
              <a:latin typeface="Roboto condensed"/>
              <a:cs typeface="Roboto condensed"/>
            </a:endParaRPr>
          </a:p>
        </p:txBody>
      </p:sp>
      <p:sp>
        <p:nvSpPr>
          <p:cNvPr id="54" name="텍스트 개체 틀 2"/>
          <p:cNvSpPr txBox="1">
            <a:spLocks/>
          </p:cNvSpPr>
          <p:nvPr/>
        </p:nvSpPr>
        <p:spPr>
          <a:xfrm>
            <a:off x="3536525"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56" name="Chart 26"/>
          <p:cNvGraphicFramePr>
            <a:graphicFrameLocks/>
          </p:cNvGraphicFramePr>
          <p:nvPr>
            <p:extLst>
              <p:ext uri="{D42A27DB-BD31-4B8C-83A1-F6EECF244321}">
                <p14:modId xmlns:p14="http://schemas.microsoft.com/office/powerpoint/2010/main" val="414511883"/>
              </p:ext>
            </p:extLst>
          </p:nvPr>
        </p:nvGraphicFramePr>
        <p:xfrm>
          <a:off x="6034886" y="2057021"/>
          <a:ext cx="3098771" cy="2554297"/>
        </p:xfrm>
        <a:graphic>
          <a:graphicData uri="http://schemas.openxmlformats.org/drawingml/2006/chart">
            <c:chart xmlns:c="http://schemas.openxmlformats.org/drawingml/2006/chart" xmlns:r="http://schemas.openxmlformats.org/officeDocument/2006/relationships" r:id="rId4"/>
          </a:graphicData>
        </a:graphic>
      </p:graphicFrame>
      <p:sp>
        <p:nvSpPr>
          <p:cNvPr id="57" name="텍스트 개체 틀 2"/>
          <p:cNvSpPr txBox="1">
            <a:spLocks/>
          </p:cNvSpPr>
          <p:nvPr/>
        </p:nvSpPr>
        <p:spPr>
          <a:xfrm>
            <a:off x="6706235"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$ 12,000,000</a:t>
            </a:r>
            <a:endParaRPr lang="en-US" altLang="ko-KR" sz="1050" dirty="0">
              <a:solidFill>
                <a:schemeClr val="bg1"/>
              </a:solidFill>
              <a:latin typeface="Roboto condensed"/>
              <a:cs typeface="Roboto condensed"/>
            </a:endParaRPr>
          </a:p>
        </p:txBody>
      </p:sp>
      <p:sp>
        <p:nvSpPr>
          <p:cNvPr id="58" name="텍스트 개체 틀 2"/>
          <p:cNvSpPr txBox="1">
            <a:spLocks/>
          </p:cNvSpPr>
          <p:nvPr/>
        </p:nvSpPr>
        <p:spPr>
          <a:xfrm>
            <a:off x="6706235"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3099D6"/>
                </a:solidFill>
                <a:latin typeface="Roboto condensed"/>
                <a:cs typeface="Roboto condensed"/>
              </a:rPr>
              <a:t>60%</a:t>
            </a:r>
            <a:endParaRPr lang="en-US" altLang="ko-KR" sz="4800" b="1" dirty="0">
              <a:solidFill>
                <a:srgbClr val="3099D6"/>
              </a:solidFill>
              <a:latin typeface="Roboto condensed"/>
              <a:cs typeface="Roboto condensed"/>
            </a:endParaRPr>
          </a:p>
        </p:txBody>
      </p:sp>
      <p:sp>
        <p:nvSpPr>
          <p:cNvPr id="59" name="텍스트 개체 틀 2"/>
          <p:cNvSpPr txBox="1">
            <a:spLocks/>
          </p:cNvSpPr>
          <p:nvPr/>
        </p:nvSpPr>
        <p:spPr>
          <a:xfrm>
            <a:off x="6513067"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chemeClr val="bg1"/>
                </a:solidFill>
                <a:latin typeface="Roboto condensed"/>
                <a:cs typeface="Roboto condensed"/>
              </a:rPr>
              <a:t>$ 10,145,000</a:t>
            </a:r>
            <a:endParaRPr lang="en-US" altLang="ko-KR" sz="2800" dirty="0">
              <a:solidFill>
                <a:schemeClr val="bg1"/>
              </a:solidFill>
              <a:latin typeface="Roboto condensed"/>
              <a:cs typeface="Roboto condensed"/>
            </a:endParaRPr>
          </a:p>
        </p:txBody>
      </p:sp>
      <p:sp>
        <p:nvSpPr>
          <p:cNvPr id="61" name="텍스트 개체 틀 2"/>
          <p:cNvSpPr txBox="1">
            <a:spLocks/>
          </p:cNvSpPr>
          <p:nvPr/>
        </p:nvSpPr>
        <p:spPr>
          <a:xfrm>
            <a:off x="6513067"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63" name="Chart 33"/>
          <p:cNvGraphicFramePr>
            <a:graphicFrameLocks/>
          </p:cNvGraphicFramePr>
          <p:nvPr>
            <p:extLst>
              <p:ext uri="{D42A27DB-BD31-4B8C-83A1-F6EECF244321}">
                <p14:modId xmlns:p14="http://schemas.microsoft.com/office/powerpoint/2010/main" val="2217960321"/>
              </p:ext>
            </p:extLst>
          </p:nvPr>
        </p:nvGraphicFramePr>
        <p:xfrm>
          <a:off x="9011429" y="2057021"/>
          <a:ext cx="3098771" cy="2554297"/>
        </p:xfrm>
        <a:graphic>
          <a:graphicData uri="http://schemas.openxmlformats.org/drawingml/2006/chart">
            <c:chart xmlns:c="http://schemas.openxmlformats.org/drawingml/2006/chart" xmlns:r="http://schemas.openxmlformats.org/officeDocument/2006/relationships" r:id="rId5"/>
          </a:graphicData>
        </a:graphic>
      </p:graphicFrame>
      <p:sp>
        <p:nvSpPr>
          <p:cNvPr id="64" name="텍스트 개체 틀 2"/>
          <p:cNvSpPr txBox="1">
            <a:spLocks/>
          </p:cNvSpPr>
          <p:nvPr/>
        </p:nvSpPr>
        <p:spPr>
          <a:xfrm>
            <a:off x="9682778"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$ 20,000,000</a:t>
            </a:r>
            <a:endParaRPr lang="en-US" altLang="ko-KR" sz="1050" dirty="0">
              <a:solidFill>
                <a:schemeClr val="bg1"/>
              </a:solidFill>
              <a:latin typeface="Roboto condensed"/>
              <a:cs typeface="Roboto condensed"/>
            </a:endParaRPr>
          </a:p>
        </p:txBody>
      </p:sp>
      <p:sp>
        <p:nvSpPr>
          <p:cNvPr id="65" name="텍스트 개체 틀 2"/>
          <p:cNvSpPr txBox="1">
            <a:spLocks/>
          </p:cNvSpPr>
          <p:nvPr/>
        </p:nvSpPr>
        <p:spPr>
          <a:xfrm>
            <a:off x="9682778"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3099D6"/>
                </a:solidFill>
                <a:latin typeface="Roboto condensed"/>
                <a:cs typeface="Roboto condensed"/>
              </a:rPr>
              <a:t>88%</a:t>
            </a:r>
            <a:endParaRPr lang="en-US" altLang="ko-KR" sz="4800" b="1" dirty="0">
              <a:solidFill>
                <a:srgbClr val="3099D6"/>
              </a:solidFill>
              <a:latin typeface="Roboto condensed"/>
              <a:cs typeface="Roboto condensed"/>
            </a:endParaRPr>
          </a:p>
        </p:txBody>
      </p:sp>
      <p:sp>
        <p:nvSpPr>
          <p:cNvPr id="66" name="텍스트 개체 틀 2"/>
          <p:cNvSpPr txBox="1">
            <a:spLocks/>
          </p:cNvSpPr>
          <p:nvPr/>
        </p:nvSpPr>
        <p:spPr>
          <a:xfrm>
            <a:off x="9489610"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chemeClr val="bg1"/>
                </a:solidFill>
                <a:latin typeface="Roboto condensed"/>
                <a:cs typeface="Roboto condensed"/>
              </a:rPr>
              <a:t>$ 15,540,000</a:t>
            </a:r>
            <a:endParaRPr lang="en-US" altLang="ko-KR" sz="2800" dirty="0">
              <a:solidFill>
                <a:schemeClr val="bg1"/>
              </a:solidFill>
              <a:latin typeface="Roboto condensed"/>
              <a:cs typeface="Roboto condensed"/>
            </a:endParaRPr>
          </a:p>
        </p:txBody>
      </p:sp>
      <p:sp>
        <p:nvSpPr>
          <p:cNvPr id="68" name="텍스트 개체 틀 2"/>
          <p:cNvSpPr txBox="1">
            <a:spLocks/>
          </p:cNvSpPr>
          <p:nvPr/>
        </p:nvSpPr>
        <p:spPr>
          <a:xfrm>
            <a:off x="9489610"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spTree>
    <p:extLst>
      <p:ext uri="{BB962C8B-B14F-4D97-AF65-F5344CB8AC3E}">
        <p14:creationId xmlns:p14="http://schemas.microsoft.com/office/powerpoint/2010/main" val="3667062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1948157" y="870549"/>
            <a:ext cx="137160" cy="137160"/>
            <a:chOff x="6164580" y="2205556"/>
            <a:chExt cx="426720" cy="426720"/>
          </a:xfrm>
        </p:grpSpPr>
        <p:cxnSp>
          <p:nvCxnSpPr>
            <p:cNvPr id="36" name="直接连接符 35"/>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2298677" y="2196429"/>
            <a:ext cx="137160" cy="137160"/>
            <a:chOff x="6164580" y="2205556"/>
            <a:chExt cx="426720" cy="426720"/>
          </a:xfrm>
        </p:grpSpPr>
        <p:cxnSp>
          <p:nvCxnSpPr>
            <p:cNvPr id="40" name="直接连接符 39"/>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1153229" y="2135469"/>
            <a:ext cx="137160" cy="137160"/>
            <a:chOff x="6164580" y="2205556"/>
            <a:chExt cx="426720" cy="426720"/>
          </a:xfrm>
        </p:grpSpPr>
        <p:cxnSp>
          <p:nvCxnSpPr>
            <p:cNvPr id="43" name="直接连接符 4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2230097" y="3811869"/>
            <a:ext cx="68580" cy="68580"/>
            <a:chOff x="6164580" y="2205556"/>
            <a:chExt cx="426720" cy="426720"/>
          </a:xfrm>
        </p:grpSpPr>
        <p:cxnSp>
          <p:nvCxnSpPr>
            <p:cNvPr id="46" name="直接连接符 45"/>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椭圆 72"/>
          <p:cNvSpPr/>
          <p:nvPr/>
        </p:nvSpPr>
        <p:spPr>
          <a:xfrm>
            <a:off x="1004505" y="-915735"/>
            <a:ext cx="673230" cy="673230"/>
          </a:xfrm>
          <a:prstGeom prst="ellipse">
            <a:avLst/>
          </a:prstGeom>
          <a:solidFill>
            <a:srgbClr val="3099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6138842" y="2188659"/>
            <a:ext cx="5762285" cy="1569660"/>
          </a:xfrm>
          <a:prstGeom prst="rect">
            <a:avLst/>
          </a:prstGeom>
          <a:noFill/>
        </p:spPr>
        <p:txBody>
          <a:bodyPr wrap="square" rtlCol="0">
            <a:spAutoFit/>
          </a:bodyPr>
          <a:lstStyle/>
          <a:p>
            <a:r>
              <a:rPr lang="en-US" altLang="zh-CN" sz="4800" b="1" dirty="0" smtClean="0">
                <a:solidFill>
                  <a:srgbClr val="3099D6"/>
                </a:solidFill>
                <a:latin typeface="微软雅黑" panose="020B0503020204020204" pitchFamily="34" charset="-122"/>
                <a:ea typeface="微软雅黑" panose="020B0503020204020204" pitchFamily="34" charset="-122"/>
              </a:rPr>
              <a:t>MOMODA POWERPOINT</a:t>
            </a:r>
            <a:endParaRPr lang="zh-CN" altLang="en-US" sz="4800" b="1" dirty="0">
              <a:solidFill>
                <a:srgbClr val="3099D6"/>
              </a:solidFill>
              <a:latin typeface="微软雅黑" panose="020B0503020204020204" pitchFamily="34" charset="-122"/>
              <a:ea typeface="微软雅黑" panose="020B0503020204020204" pitchFamily="34" charset="-122"/>
            </a:endParaRPr>
          </a:p>
        </p:txBody>
      </p:sp>
      <p:sp>
        <p:nvSpPr>
          <p:cNvPr id="76" name="文本框 12"/>
          <p:cNvSpPr txBox="1"/>
          <p:nvPr/>
        </p:nvSpPr>
        <p:spPr>
          <a:xfrm>
            <a:off x="6138842" y="3746012"/>
            <a:ext cx="5710790"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Morbi dignissim nisl in diam sagittis, id dapibus nulla pretium. Sed vitae quam metus. Etiam fermentum turpis vel lectus dignissim consectetur. </a:t>
            </a:r>
            <a:endParaRPr lang="zh-CN" altLang="en-US" dirty="0">
              <a:solidFill>
                <a:schemeClr val="bg1">
                  <a:lumMod val="50000"/>
                </a:schemeClr>
              </a:solidFill>
            </a:endParaRPr>
          </a:p>
        </p:txBody>
      </p:sp>
    </p:spTree>
    <p:extLst>
      <p:ext uri="{BB962C8B-B14F-4D97-AF65-F5344CB8AC3E}">
        <p14:creationId xmlns:p14="http://schemas.microsoft.com/office/powerpoint/2010/main" val="42300561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199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096460" y="765803"/>
            <a:ext cx="3999080" cy="3360435"/>
            <a:chOff x="3688300" y="1108703"/>
            <a:chExt cx="3999080" cy="3360435"/>
          </a:xfrm>
        </p:grpSpPr>
        <p:grpSp>
          <p:nvGrpSpPr>
            <p:cNvPr id="47" name="组合 46"/>
            <p:cNvGrpSpPr/>
            <p:nvPr/>
          </p:nvGrpSpPr>
          <p:grpSpPr>
            <a:xfrm>
              <a:off x="3688300" y="1122612"/>
              <a:ext cx="3999080" cy="3346526"/>
              <a:chOff x="2296090" y="700519"/>
              <a:chExt cx="6783500" cy="5676596"/>
            </a:xfrm>
          </p:grpSpPr>
          <p:sp>
            <p:nvSpPr>
              <p:cNvPr id="3"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2296090" y="910774"/>
                <a:ext cx="6783500" cy="5466341"/>
                <a:chOff x="2296090" y="910774"/>
                <a:chExt cx="6783500" cy="5466341"/>
              </a:xfrm>
            </p:grpSpPr>
            <p:sp>
              <p:nvSpPr>
                <p:cNvPr id="4"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4297600" y="1108703"/>
              <a:ext cx="2780480" cy="3154710"/>
            </a:xfrm>
            <a:prstGeom prst="rect">
              <a:avLst/>
            </a:prstGeom>
            <a:noFill/>
          </p:spPr>
          <p:txBody>
            <a:bodyPr wrap="square" rtlCol="0">
              <a:spAutoFit/>
            </a:bodyPr>
            <a:lstStyle/>
            <a:p>
              <a:pPr algn="ctr"/>
              <a:r>
                <a:rPr lang="en-US" altLang="zh-CN" sz="19900" b="1" dirty="0" smtClean="0">
                  <a:solidFill>
                    <a:srgbClr val="3099D6"/>
                  </a:solidFill>
                  <a:latin typeface="微软雅黑" panose="020B0503020204020204" pitchFamily="34" charset="-122"/>
                  <a:ea typeface="微软雅黑" panose="020B0503020204020204" pitchFamily="34" charset="-122"/>
                </a:rPr>
                <a:t>1</a:t>
              </a:r>
              <a:endParaRPr lang="zh-CN" altLang="en-US" sz="19900" b="1" dirty="0">
                <a:solidFill>
                  <a:srgbClr val="3099D6"/>
                </a:solidFill>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393021" y="4714518"/>
            <a:ext cx="9405958" cy="584775"/>
          </a:xfrm>
          <a:prstGeom prst="rect">
            <a:avLst/>
          </a:prstGeom>
          <a:noFill/>
        </p:spPr>
        <p:txBody>
          <a:bodyPr wrap="squar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0" name="文本框 12"/>
          <p:cNvSpPr txBox="1"/>
          <p:nvPr/>
        </p:nvSpPr>
        <p:spPr>
          <a:xfrm>
            <a:off x="2613660" y="53985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grpSp>
        <p:nvGrpSpPr>
          <p:cNvPr id="52" name="组合 51"/>
          <p:cNvGrpSpPr/>
          <p:nvPr/>
        </p:nvGrpSpPr>
        <p:grpSpPr>
          <a:xfrm>
            <a:off x="1153229" y="2135469"/>
            <a:ext cx="137160" cy="137160"/>
            <a:chOff x="6164580" y="2205556"/>
            <a:chExt cx="426720" cy="426720"/>
          </a:xfrm>
        </p:grpSpPr>
        <p:cxnSp>
          <p:nvCxnSpPr>
            <p:cNvPr id="53" name="直接连接符 5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2143829" y="1253059"/>
            <a:ext cx="137160" cy="137160"/>
            <a:chOff x="6164580" y="2205556"/>
            <a:chExt cx="426720" cy="426720"/>
          </a:xfrm>
        </p:grpSpPr>
        <p:cxnSp>
          <p:nvCxnSpPr>
            <p:cNvPr id="56" name="直接连接符 55"/>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2545080" y="3079488"/>
            <a:ext cx="137160" cy="137160"/>
            <a:chOff x="6164580" y="2205556"/>
            <a:chExt cx="426720" cy="426720"/>
          </a:xfrm>
        </p:grpSpPr>
        <p:cxnSp>
          <p:nvCxnSpPr>
            <p:cNvPr id="59" name="直接连接符 58"/>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p:nvGrpSpPr>
        <p:grpSpPr>
          <a:xfrm>
            <a:off x="10661819" y="1318859"/>
            <a:ext cx="137160" cy="137160"/>
            <a:chOff x="6164580" y="2205556"/>
            <a:chExt cx="426720" cy="426720"/>
          </a:xfrm>
        </p:grpSpPr>
        <p:cxnSp>
          <p:nvCxnSpPr>
            <p:cNvPr id="62" name="直接连接符 61"/>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9210375" y="3511895"/>
            <a:ext cx="104046" cy="104046"/>
            <a:chOff x="6164580" y="2205556"/>
            <a:chExt cx="426720" cy="426720"/>
          </a:xfrm>
        </p:grpSpPr>
        <p:cxnSp>
          <p:nvCxnSpPr>
            <p:cNvPr id="65" name="直接连接符 64"/>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6970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80" cy="2551570"/>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1</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1" name="Oval 18"/>
          <p:cNvSpPr/>
          <p:nvPr/>
        </p:nvSpPr>
        <p:spPr>
          <a:xfrm>
            <a:off x="637809" y="2654300"/>
            <a:ext cx="2051050" cy="2051050"/>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rgbClr val="3099D6"/>
                </a:solidFill>
                <a:latin typeface="Roboto condensed light"/>
                <a:cs typeface="Roboto condensed light"/>
              </a:rPr>
              <a:t>About Company</a:t>
            </a:r>
          </a:p>
        </p:txBody>
      </p:sp>
      <p:sp>
        <p:nvSpPr>
          <p:cNvPr id="42" name="Oval 19"/>
          <p:cNvSpPr/>
          <p:nvPr/>
        </p:nvSpPr>
        <p:spPr>
          <a:xfrm>
            <a:off x="2854142" y="2654300"/>
            <a:ext cx="2051050" cy="2051050"/>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rgbClr val="3099D6"/>
                </a:solidFill>
                <a:latin typeface="Roboto condensed light"/>
                <a:cs typeface="Roboto condensed light"/>
              </a:rPr>
              <a:t>Chart Diagram</a:t>
            </a:r>
          </a:p>
        </p:txBody>
      </p:sp>
      <p:sp>
        <p:nvSpPr>
          <p:cNvPr id="43" name="Oval 20"/>
          <p:cNvSpPr/>
          <p:nvPr/>
        </p:nvSpPr>
        <p:spPr>
          <a:xfrm>
            <a:off x="5070475" y="2654300"/>
            <a:ext cx="2051050" cy="2051050"/>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rgbClr val="3099D6"/>
                </a:solidFill>
                <a:latin typeface="Roboto condensed light"/>
                <a:cs typeface="Roboto condensed light"/>
              </a:rPr>
              <a:t>Maping Sample</a:t>
            </a:r>
            <a:endParaRPr lang="en-US" sz="2000" dirty="0">
              <a:solidFill>
                <a:srgbClr val="3099D6"/>
              </a:solidFill>
            </a:endParaRPr>
          </a:p>
        </p:txBody>
      </p:sp>
      <p:sp>
        <p:nvSpPr>
          <p:cNvPr id="44" name="Oval 21"/>
          <p:cNvSpPr/>
          <p:nvPr/>
        </p:nvSpPr>
        <p:spPr>
          <a:xfrm>
            <a:off x="7286809" y="2654300"/>
            <a:ext cx="2051050" cy="2051050"/>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rgbClr val="3099D6"/>
                </a:solidFill>
                <a:latin typeface="Roboto condensed light"/>
                <a:cs typeface="Roboto condensed light"/>
              </a:rPr>
              <a:t>Mobile &amp; Tablet Application</a:t>
            </a:r>
            <a:endParaRPr lang="en-US" sz="2000" dirty="0">
              <a:solidFill>
                <a:srgbClr val="3099D6"/>
              </a:solidFill>
            </a:endParaRPr>
          </a:p>
        </p:txBody>
      </p:sp>
      <p:sp>
        <p:nvSpPr>
          <p:cNvPr id="45" name="Oval 22"/>
          <p:cNvSpPr/>
          <p:nvPr/>
        </p:nvSpPr>
        <p:spPr>
          <a:xfrm>
            <a:off x="9503142" y="2654300"/>
            <a:ext cx="2051050" cy="2051050"/>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rgbClr val="3099D6"/>
                </a:solidFill>
                <a:latin typeface="Roboto condensed light"/>
                <a:cs typeface="Roboto condensed light"/>
              </a:rPr>
              <a:t>Our Working</a:t>
            </a:r>
            <a:endParaRPr lang="en-US" sz="2000" dirty="0">
              <a:solidFill>
                <a:srgbClr val="3099D6"/>
              </a:solidFill>
            </a:endParaRPr>
          </a:p>
        </p:txBody>
      </p:sp>
      <p:sp>
        <p:nvSpPr>
          <p:cNvPr id="46" name="Right Arrow 23"/>
          <p:cNvSpPr/>
          <p:nvPr/>
        </p:nvSpPr>
        <p:spPr>
          <a:xfrm>
            <a:off x="2688859" y="3613301"/>
            <a:ext cx="163552" cy="137268"/>
          </a:xfrm>
          <a:prstGeom prst="rightArrow">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47" name="Right Arrow 24"/>
          <p:cNvSpPr/>
          <p:nvPr/>
        </p:nvSpPr>
        <p:spPr>
          <a:xfrm>
            <a:off x="4906923" y="3613301"/>
            <a:ext cx="163552" cy="137268"/>
          </a:xfrm>
          <a:prstGeom prst="rightArrow">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48" name="Right Arrow 25"/>
          <p:cNvSpPr/>
          <p:nvPr/>
        </p:nvSpPr>
        <p:spPr>
          <a:xfrm>
            <a:off x="7128381" y="3613301"/>
            <a:ext cx="163552" cy="137268"/>
          </a:xfrm>
          <a:prstGeom prst="rightArrow">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49" name="Right Arrow 26"/>
          <p:cNvSpPr/>
          <p:nvPr/>
        </p:nvSpPr>
        <p:spPr>
          <a:xfrm>
            <a:off x="9341656" y="3613301"/>
            <a:ext cx="163552" cy="137268"/>
          </a:xfrm>
          <a:prstGeom prst="rightArrow">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51" name="文本框 12"/>
          <p:cNvSpPr txBox="1"/>
          <p:nvPr/>
        </p:nvSpPr>
        <p:spPr>
          <a:xfrm>
            <a:off x="2613660" y="53985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2815639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2</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6" name="Rectangle 3"/>
          <p:cNvSpPr/>
          <p:nvPr/>
        </p:nvSpPr>
        <p:spPr>
          <a:xfrm>
            <a:off x="0" y="2463486"/>
            <a:ext cx="12203038" cy="1580335"/>
          </a:xfrm>
          <a:prstGeom prst="rect">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rgbClr val="3099D6"/>
              </a:solidFill>
              <a:latin typeface="Roboto condensed light"/>
              <a:cs typeface="Roboto condensed light"/>
            </a:endParaRPr>
          </a:p>
        </p:txBody>
      </p:sp>
      <p:pic>
        <p:nvPicPr>
          <p:cNvPr id="47" name="Picture Placeholder 3" descr="business_people2.png"/>
          <p:cNvPicPr>
            <a:picLocks noChangeAspect="1"/>
          </p:cNvPicPr>
          <p:nvPr/>
        </p:nvPicPr>
        <p:blipFill rotWithShape="1">
          <a:blip r:embed="rId2" cstate="screen">
            <a:extLst>
              <a:ext uri="{28A0092B-C50C-407E-A947-70E740481C1C}">
                <a14:useLocalDpi xmlns:a14="http://schemas.microsoft.com/office/drawing/2010/main"/>
              </a:ext>
            </a:extLst>
          </a:blip>
          <a:srcRect t="-52257"/>
          <a:stretch/>
        </p:blipFill>
        <p:spPr>
          <a:xfrm flipH="1">
            <a:off x="6088748" y="12700"/>
            <a:ext cx="6114290" cy="6845300"/>
          </a:xfrm>
          <a:prstGeom prst="rect">
            <a:avLst/>
          </a:prstGeom>
        </p:spPr>
      </p:pic>
      <p:sp>
        <p:nvSpPr>
          <p:cNvPr id="48" name="텍스트 개체 틀 2"/>
          <p:cNvSpPr txBox="1">
            <a:spLocks/>
          </p:cNvSpPr>
          <p:nvPr/>
        </p:nvSpPr>
        <p:spPr>
          <a:xfrm>
            <a:off x="409077" y="4347830"/>
            <a:ext cx="5016269" cy="157211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b="1" dirty="0" smtClean="0">
                <a:solidFill>
                  <a:schemeClr val="bg1"/>
                </a:solidFill>
                <a:latin typeface="Roboto condensed"/>
                <a:cs typeface="Roboto condensed"/>
              </a:rPr>
              <a:t>First Section : </a:t>
            </a:r>
            <a:r>
              <a:rPr lang="en-US" altLang="ko-KR" sz="1400" dirty="0">
                <a:solidFill>
                  <a:schemeClr val="bg1"/>
                </a:solidFill>
                <a:latin typeface="Roboto condensed"/>
                <a:cs typeface="Roboto condensed"/>
              </a:rPr>
              <a:t>usto eu magna luctus suscipit. Sed lectus. Integer euismod lacus luctuss magna. Quisque cursus, metus vitae pharetra auctor, sem massa mattis sem, at interdum magna augue eget diam. Vestibulum ante ipsum primis in faucibus orci luctus et usto eu magna luctus suscipit. Sed lectus. Integer euismod lacus luctuss magna. </a:t>
            </a:r>
          </a:p>
        </p:txBody>
      </p:sp>
      <p:sp>
        <p:nvSpPr>
          <p:cNvPr id="49" name="텍스트 개체 틀 2"/>
          <p:cNvSpPr txBox="1">
            <a:spLocks/>
          </p:cNvSpPr>
          <p:nvPr/>
        </p:nvSpPr>
        <p:spPr>
          <a:xfrm>
            <a:off x="504327" y="2699888"/>
            <a:ext cx="5016269" cy="1115757"/>
          </a:xfrm>
          <a:prstGeom prst="rect">
            <a:avLst/>
          </a:prstGeom>
        </p:spPr>
        <p:txBody>
          <a:bodyPr vert="horz" lIns="91440" tIns="45720" rIns="91440" bIns="45720" rtlCol="0" anchor="t">
            <a:normAutofit fontScale="850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i="1" dirty="0" smtClean="0">
                <a:solidFill>
                  <a:srgbClr val="3099D6"/>
                </a:solidFill>
                <a:latin typeface="Roboto condensed light"/>
                <a:cs typeface="Roboto condensed light"/>
              </a:rPr>
              <a:t>Sed </a:t>
            </a:r>
            <a:r>
              <a:rPr lang="en-US" altLang="ko-KR" sz="1800" i="1" dirty="0">
                <a:solidFill>
                  <a:srgbClr val="3099D6"/>
                </a:solidFill>
                <a:latin typeface="Roboto condensed light"/>
                <a:cs typeface="Roboto condensed light"/>
              </a:rPr>
              <a:t>lectus. Integer euismod lacus luctuss magna. Quisque cursus, metus vitae pharetra auctor, sem massa mattis sem, at interdum magna augue eget diam. </a:t>
            </a:r>
          </a:p>
        </p:txBody>
      </p:sp>
      <p:sp>
        <p:nvSpPr>
          <p:cNvPr id="50" name="텍스트 개체 틀 2"/>
          <p:cNvSpPr txBox="1">
            <a:spLocks/>
          </p:cNvSpPr>
          <p:nvPr/>
        </p:nvSpPr>
        <p:spPr>
          <a:xfrm>
            <a:off x="-101600" y="1837773"/>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
        <p:nvSpPr>
          <p:cNvPr id="51" name="텍스트 개체 틀 2"/>
          <p:cNvSpPr txBox="1">
            <a:spLocks/>
          </p:cNvSpPr>
          <p:nvPr/>
        </p:nvSpPr>
        <p:spPr>
          <a:xfrm>
            <a:off x="5171816" y="2750594"/>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Tree>
    <p:extLst>
      <p:ext uri="{BB962C8B-B14F-4D97-AF65-F5344CB8AC3E}">
        <p14:creationId xmlns:p14="http://schemas.microsoft.com/office/powerpoint/2010/main" val="3744900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3</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1" name="AutoShape 688"/>
          <p:cNvSpPr>
            <a:spLocks/>
          </p:cNvSpPr>
          <p:nvPr/>
        </p:nvSpPr>
        <p:spPr bwMode="auto">
          <a:xfrm>
            <a:off x="633007" y="2351081"/>
            <a:ext cx="435937" cy="438921"/>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52" name="Oval 5"/>
          <p:cNvSpPr/>
          <p:nvPr/>
        </p:nvSpPr>
        <p:spPr>
          <a:xfrm>
            <a:off x="377727" y="2117218"/>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54" name="Group 425"/>
          <p:cNvGrpSpPr>
            <a:grpSpLocks/>
          </p:cNvGrpSpPr>
          <p:nvPr/>
        </p:nvGrpSpPr>
        <p:grpSpPr bwMode="auto">
          <a:xfrm>
            <a:off x="634499" y="3929427"/>
            <a:ext cx="432951" cy="334417"/>
            <a:chOff x="0" y="0"/>
            <a:chExt cx="572" cy="440"/>
          </a:xfrm>
          <a:solidFill>
            <a:schemeClr val="bg1"/>
          </a:solidFill>
        </p:grpSpPr>
        <p:sp>
          <p:nvSpPr>
            <p:cNvPr id="56"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7"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8"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5" name="Oval 8"/>
          <p:cNvSpPr/>
          <p:nvPr/>
        </p:nvSpPr>
        <p:spPr>
          <a:xfrm>
            <a:off x="377727" y="3638193"/>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0" name="Group 593"/>
          <p:cNvGrpSpPr>
            <a:grpSpLocks/>
          </p:cNvGrpSpPr>
          <p:nvPr/>
        </p:nvGrpSpPr>
        <p:grpSpPr bwMode="auto">
          <a:xfrm>
            <a:off x="620793" y="5431473"/>
            <a:ext cx="438923" cy="364276"/>
            <a:chOff x="0" y="0"/>
            <a:chExt cx="575" cy="480"/>
          </a:xfrm>
          <a:solidFill>
            <a:schemeClr val="bg1"/>
          </a:solidFill>
        </p:grpSpPr>
        <p:sp>
          <p:nvSpPr>
            <p:cNvPr id="62" name="AutoShape 590"/>
            <p:cNvSpPr>
              <a:spLocks/>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3" name="AutoShape 591"/>
            <p:cNvSpPr>
              <a:spLocks/>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4" name="AutoShape 592"/>
            <p:cNvSpPr>
              <a:spLocks/>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61" name="Oval 14"/>
          <p:cNvSpPr/>
          <p:nvPr/>
        </p:nvSpPr>
        <p:spPr>
          <a:xfrm>
            <a:off x="377727" y="5159168"/>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6" name="Group 90"/>
          <p:cNvGrpSpPr>
            <a:grpSpLocks/>
          </p:cNvGrpSpPr>
          <p:nvPr/>
        </p:nvGrpSpPr>
        <p:grpSpPr bwMode="auto">
          <a:xfrm>
            <a:off x="6952204" y="2345822"/>
            <a:ext cx="438923" cy="435937"/>
            <a:chOff x="0" y="0"/>
            <a:chExt cx="578" cy="573"/>
          </a:xfrm>
          <a:solidFill>
            <a:schemeClr val="bg1"/>
          </a:solidFill>
        </p:grpSpPr>
        <p:sp>
          <p:nvSpPr>
            <p:cNvPr id="68" name="AutoShape 88"/>
            <p:cNvSpPr>
              <a:spLocks/>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9" name="AutoShape 89"/>
            <p:cNvSpPr>
              <a:spLocks/>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67" name="Oval 20"/>
          <p:cNvSpPr/>
          <p:nvPr/>
        </p:nvSpPr>
        <p:spPr>
          <a:xfrm>
            <a:off x="6720851" y="2117218"/>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71" name="Group 437"/>
          <p:cNvGrpSpPr>
            <a:grpSpLocks/>
          </p:cNvGrpSpPr>
          <p:nvPr/>
        </p:nvGrpSpPr>
        <p:grpSpPr bwMode="auto">
          <a:xfrm>
            <a:off x="7002617" y="3832474"/>
            <a:ext cx="367262" cy="435937"/>
            <a:chOff x="0" y="0"/>
            <a:chExt cx="483" cy="576"/>
          </a:xfrm>
          <a:solidFill>
            <a:schemeClr val="bg1"/>
          </a:solidFill>
        </p:grpSpPr>
        <p:sp>
          <p:nvSpPr>
            <p:cNvPr id="73" name="AutoShape 435"/>
            <p:cNvSpPr>
              <a:spLocks/>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4" name="AutoShape 436"/>
            <p:cNvSpPr>
              <a:spLocks/>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72" name="Oval 25"/>
          <p:cNvSpPr/>
          <p:nvPr/>
        </p:nvSpPr>
        <p:spPr>
          <a:xfrm>
            <a:off x="6720851" y="3638193"/>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sp>
        <p:nvSpPr>
          <p:cNvPr id="76" name="TextBox 29"/>
          <p:cNvSpPr txBox="1"/>
          <p:nvPr/>
        </p:nvSpPr>
        <p:spPr>
          <a:xfrm>
            <a:off x="1397982" y="1889572"/>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Social Media</a:t>
            </a:r>
            <a:endParaRPr lang="en-US" sz="2400" dirty="0">
              <a:solidFill>
                <a:schemeClr val="bg1"/>
              </a:solidFill>
              <a:latin typeface="Roboto condensed"/>
              <a:cs typeface="Roboto condensed"/>
            </a:endParaRPr>
          </a:p>
        </p:txBody>
      </p:sp>
      <p:sp>
        <p:nvSpPr>
          <p:cNvPr id="77" name="TextBox 30"/>
          <p:cNvSpPr txBox="1"/>
          <p:nvPr/>
        </p:nvSpPr>
        <p:spPr>
          <a:xfrm>
            <a:off x="1397982" y="2274942"/>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79" name="TextBox 32"/>
          <p:cNvSpPr txBox="1"/>
          <p:nvPr/>
        </p:nvSpPr>
        <p:spPr>
          <a:xfrm>
            <a:off x="1397982" y="3422950"/>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Code</a:t>
            </a:r>
            <a:endParaRPr lang="en-US" sz="2400" dirty="0">
              <a:solidFill>
                <a:schemeClr val="bg1"/>
              </a:solidFill>
              <a:latin typeface="Roboto condensed"/>
              <a:cs typeface="Roboto condensed"/>
            </a:endParaRPr>
          </a:p>
        </p:txBody>
      </p:sp>
      <p:sp>
        <p:nvSpPr>
          <p:cNvPr id="80" name="TextBox 33"/>
          <p:cNvSpPr txBox="1"/>
          <p:nvPr/>
        </p:nvSpPr>
        <p:spPr>
          <a:xfrm>
            <a:off x="1397982" y="3808320"/>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82" name="TextBox 35"/>
          <p:cNvSpPr txBox="1"/>
          <p:nvPr/>
        </p:nvSpPr>
        <p:spPr>
          <a:xfrm>
            <a:off x="1397982" y="4956328"/>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Photography</a:t>
            </a:r>
            <a:endParaRPr lang="en-US" sz="2400" dirty="0">
              <a:solidFill>
                <a:schemeClr val="bg1"/>
              </a:solidFill>
              <a:latin typeface="Roboto condensed"/>
              <a:cs typeface="Roboto condensed"/>
            </a:endParaRPr>
          </a:p>
        </p:txBody>
      </p:sp>
      <p:sp>
        <p:nvSpPr>
          <p:cNvPr id="83" name="TextBox 36"/>
          <p:cNvSpPr txBox="1"/>
          <p:nvPr/>
        </p:nvSpPr>
        <p:spPr>
          <a:xfrm>
            <a:off x="1397982" y="5341698"/>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85" name="TextBox 38"/>
          <p:cNvSpPr txBox="1"/>
          <p:nvPr/>
        </p:nvSpPr>
        <p:spPr>
          <a:xfrm>
            <a:off x="7745958" y="1889572"/>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Copywriting</a:t>
            </a:r>
            <a:endParaRPr lang="en-US" sz="2400" dirty="0">
              <a:solidFill>
                <a:schemeClr val="bg1"/>
              </a:solidFill>
              <a:latin typeface="Roboto condensed"/>
              <a:cs typeface="Roboto condensed"/>
            </a:endParaRPr>
          </a:p>
        </p:txBody>
      </p:sp>
      <p:sp>
        <p:nvSpPr>
          <p:cNvPr id="86" name="TextBox 39"/>
          <p:cNvSpPr txBox="1"/>
          <p:nvPr/>
        </p:nvSpPr>
        <p:spPr>
          <a:xfrm>
            <a:off x="7745958" y="2274942"/>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88" name="TextBox 41"/>
          <p:cNvSpPr txBox="1"/>
          <p:nvPr/>
        </p:nvSpPr>
        <p:spPr>
          <a:xfrm>
            <a:off x="7745958" y="3422950"/>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Infographic</a:t>
            </a:r>
            <a:endParaRPr lang="en-US" sz="2400" dirty="0">
              <a:solidFill>
                <a:schemeClr val="bg1"/>
              </a:solidFill>
              <a:latin typeface="Roboto condensed"/>
              <a:cs typeface="Roboto condensed"/>
            </a:endParaRPr>
          </a:p>
        </p:txBody>
      </p:sp>
      <p:sp>
        <p:nvSpPr>
          <p:cNvPr id="89" name="TextBox 42"/>
          <p:cNvSpPr txBox="1"/>
          <p:nvPr/>
        </p:nvSpPr>
        <p:spPr>
          <a:xfrm>
            <a:off x="7745958" y="3808320"/>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91" name="TextBox 44"/>
          <p:cNvSpPr txBox="1"/>
          <p:nvPr/>
        </p:nvSpPr>
        <p:spPr>
          <a:xfrm>
            <a:off x="7745958" y="4956328"/>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Cloud</a:t>
            </a:r>
            <a:endParaRPr lang="en-US" sz="2400" dirty="0">
              <a:solidFill>
                <a:schemeClr val="bg1"/>
              </a:solidFill>
              <a:latin typeface="Roboto condensed"/>
              <a:cs typeface="Roboto condensed"/>
            </a:endParaRPr>
          </a:p>
        </p:txBody>
      </p:sp>
      <p:sp>
        <p:nvSpPr>
          <p:cNvPr id="92" name="TextBox 45"/>
          <p:cNvSpPr txBox="1"/>
          <p:nvPr/>
        </p:nvSpPr>
        <p:spPr>
          <a:xfrm>
            <a:off x="7745958" y="5341698"/>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94" name="Oval 47"/>
          <p:cNvSpPr/>
          <p:nvPr/>
        </p:nvSpPr>
        <p:spPr>
          <a:xfrm>
            <a:off x="6720851" y="5159168"/>
            <a:ext cx="919578" cy="91957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95" name="Group 222"/>
          <p:cNvGrpSpPr>
            <a:grpSpLocks/>
          </p:cNvGrpSpPr>
          <p:nvPr/>
        </p:nvGrpSpPr>
        <p:grpSpPr bwMode="auto">
          <a:xfrm>
            <a:off x="6993857" y="5445444"/>
            <a:ext cx="400107" cy="310530"/>
            <a:chOff x="0" y="0"/>
            <a:chExt cx="576" cy="443"/>
          </a:xfrm>
          <a:solidFill>
            <a:schemeClr val="bg1"/>
          </a:solidFill>
        </p:grpSpPr>
        <p:sp>
          <p:nvSpPr>
            <p:cNvPr id="96" name="AutoShape 220"/>
            <p:cNvSpPr>
              <a:spLocks/>
            </p:cNvSpPr>
            <p:nvPr/>
          </p:nvSpPr>
          <p:spPr bwMode="auto">
            <a:xfrm>
              <a:off x="0" y="0"/>
              <a:ext cx="576" cy="3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00" h="21600">
                  <a:moveTo>
                    <a:pt x="18979" y="9813"/>
                  </a:moveTo>
                  <a:cubicBezTo>
                    <a:pt x="18987" y="9628"/>
                    <a:pt x="18998" y="9444"/>
                    <a:pt x="18998" y="9257"/>
                  </a:cubicBezTo>
                  <a:cubicBezTo>
                    <a:pt x="18998" y="4145"/>
                    <a:pt x="16122" y="0"/>
                    <a:pt x="12573" y="0"/>
                  </a:cubicBezTo>
                  <a:cubicBezTo>
                    <a:pt x="10013" y="0"/>
                    <a:pt x="7810" y="2160"/>
                    <a:pt x="6777" y="5279"/>
                  </a:cubicBezTo>
                  <a:cubicBezTo>
                    <a:pt x="6276" y="4719"/>
                    <a:pt x="5648" y="4383"/>
                    <a:pt x="4964" y="4383"/>
                  </a:cubicBezTo>
                  <a:cubicBezTo>
                    <a:pt x="3328" y="4383"/>
                    <a:pt x="2000" y="6295"/>
                    <a:pt x="2000" y="8653"/>
                  </a:cubicBezTo>
                  <a:cubicBezTo>
                    <a:pt x="2000" y="9096"/>
                    <a:pt x="2047" y="9524"/>
                    <a:pt x="2134" y="9925"/>
                  </a:cubicBezTo>
                  <a:cubicBezTo>
                    <a:pt x="858" y="11019"/>
                    <a:pt x="0" y="13019"/>
                    <a:pt x="0" y="15314"/>
                  </a:cubicBezTo>
                  <a:cubicBezTo>
                    <a:pt x="0" y="18744"/>
                    <a:pt x="1912" y="21527"/>
                    <a:pt x="4285" y="21579"/>
                  </a:cubicBezTo>
                  <a:lnTo>
                    <a:pt x="4285" y="21583"/>
                  </a:lnTo>
                  <a:lnTo>
                    <a:pt x="4335" y="21583"/>
                  </a:lnTo>
                  <a:cubicBezTo>
                    <a:pt x="4341" y="21583"/>
                    <a:pt x="4347" y="21584"/>
                    <a:pt x="4353" y="21584"/>
                  </a:cubicBezTo>
                  <a:cubicBezTo>
                    <a:pt x="4359" y="21584"/>
                    <a:pt x="4364" y="21583"/>
                    <a:pt x="4370" y="21583"/>
                  </a:cubicBezTo>
                  <a:lnTo>
                    <a:pt x="7713" y="21583"/>
                  </a:lnTo>
                  <a:lnTo>
                    <a:pt x="7713" y="19075"/>
                  </a:lnTo>
                  <a:lnTo>
                    <a:pt x="6761" y="19075"/>
                  </a:lnTo>
                  <a:cubicBezTo>
                    <a:pt x="5842" y="19075"/>
                    <a:pt x="5083" y="18421"/>
                    <a:pt x="4728" y="17327"/>
                  </a:cubicBezTo>
                  <a:cubicBezTo>
                    <a:pt x="4373" y="16233"/>
                    <a:pt x="4513" y="14974"/>
                    <a:pt x="5102" y="13959"/>
                  </a:cubicBezTo>
                  <a:lnTo>
                    <a:pt x="8860" y="7492"/>
                  </a:lnTo>
                  <a:cubicBezTo>
                    <a:pt x="9334" y="6677"/>
                    <a:pt x="10019" y="6210"/>
                    <a:pt x="10739" y="6210"/>
                  </a:cubicBezTo>
                  <a:cubicBezTo>
                    <a:pt x="11460" y="6210"/>
                    <a:pt x="12144" y="6677"/>
                    <a:pt x="12618" y="7493"/>
                  </a:cubicBezTo>
                  <a:lnTo>
                    <a:pt x="16376" y="13960"/>
                  </a:lnTo>
                  <a:cubicBezTo>
                    <a:pt x="16966" y="14974"/>
                    <a:pt x="17105" y="16233"/>
                    <a:pt x="16750" y="17327"/>
                  </a:cubicBezTo>
                  <a:cubicBezTo>
                    <a:pt x="16395" y="18421"/>
                    <a:pt x="15635" y="19075"/>
                    <a:pt x="14718" y="19075"/>
                  </a:cubicBezTo>
                  <a:lnTo>
                    <a:pt x="13765" y="19075"/>
                  </a:lnTo>
                  <a:lnTo>
                    <a:pt x="13765" y="21583"/>
                  </a:lnTo>
                  <a:lnTo>
                    <a:pt x="17114" y="21583"/>
                  </a:lnTo>
                  <a:cubicBezTo>
                    <a:pt x="17191" y="21589"/>
                    <a:pt x="17268" y="21600"/>
                    <a:pt x="17346" y="21600"/>
                  </a:cubicBezTo>
                  <a:cubicBezTo>
                    <a:pt x="19696" y="21600"/>
                    <a:pt x="21600" y="18856"/>
                    <a:pt x="21600" y="15472"/>
                  </a:cubicBezTo>
                  <a:cubicBezTo>
                    <a:pt x="21600" y="12921"/>
                    <a:pt x="20518" y="10735"/>
                    <a:pt x="18979" y="9813"/>
                  </a:cubicBezTo>
                  <a:close/>
                  <a:moveTo>
                    <a:pt x="18979" y="981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7" name="AutoShape 221"/>
            <p:cNvSpPr>
              <a:spLocks/>
            </p:cNvSpPr>
            <p:nvPr/>
          </p:nvSpPr>
          <p:spPr bwMode="auto">
            <a:xfrm>
              <a:off x="168" y="168"/>
              <a:ext cx="234" cy="275"/>
            </a:xfrm>
            <a:custGeom>
              <a:avLst/>
              <a:gdLst>
                <a:gd name="T0" fmla="*/ 0 w 20986"/>
                <a:gd name="T1" fmla="*/ 0 h 21600"/>
                <a:gd name="T2" fmla="*/ 0 w 20986"/>
                <a:gd name="T3" fmla="*/ 0 h 21600"/>
                <a:gd name="T4" fmla="*/ 0 w 20986"/>
                <a:gd name="T5" fmla="*/ 0 h 21600"/>
                <a:gd name="T6" fmla="*/ 0 w 20986"/>
                <a:gd name="T7" fmla="*/ 0 h 21600"/>
                <a:gd name="T8" fmla="*/ 0 w 20986"/>
                <a:gd name="T9" fmla="*/ 0 h 21600"/>
                <a:gd name="T10" fmla="*/ 0 w 20986"/>
                <a:gd name="T11" fmla="*/ 0 h 21600"/>
                <a:gd name="T12" fmla="*/ 0 w 20986"/>
                <a:gd name="T13" fmla="*/ 0 h 21600"/>
                <a:gd name="T14" fmla="*/ 0 w 20986"/>
                <a:gd name="T15" fmla="*/ 0 h 21600"/>
                <a:gd name="T16" fmla="*/ 0 w 20986"/>
                <a:gd name="T17" fmla="*/ 0 h 21600"/>
                <a:gd name="T18" fmla="*/ 0 w 20986"/>
                <a:gd name="T19" fmla="*/ 0 h 21600"/>
                <a:gd name="T20" fmla="*/ 0 w 20986"/>
                <a:gd name="T21" fmla="*/ 0 h 21600"/>
                <a:gd name="T22" fmla="*/ 0 w 20986"/>
                <a:gd name="T23" fmla="*/ 0 h 21600"/>
                <a:gd name="T24" fmla="*/ 0 w 20986"/>
                <a:gd name="T25" fmla="*/ 0 h 21600"/>
                <a:gd name="T26" fmla="*/ 0 w 20986"/>
                <a:gd name="T27" fmla="*/ 0 h 21600"/>
                <a:gd name="T28" fmla="*/ 0 w 20986"/>
                <a:gd name="T29" fmla="*/ 0 h 21600"/>
                <a:gd name="T30" fmla="*/ 0 w 20986"/>
                <a:gd name="T31" fmla="*/ 0 h 21600"/>
                <a:gd name="T32" fmla="*/ 0 w 20986"/>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86" h="21600">
                  <a:moveTo>
                    <a:pt x="20639" y="9912"/>
                  </a:moveTo>
                  <a:lnTo>
                    <a:pt x="11682" y="514"/>
                  </a:lnTo>
                  <a:cubicBezTo>
                    <a:pt x="11355" y="171"/>
                    <a:pt x="10923" y="0"/>
                    <a:pt x="10493" y="0"/>
                  </a:cubicBezTo>
                  <a:cubicBezTo>
                    <a:pt x="10062" y="0"/>
                    <a:pt x="9631" y="171"/>
                    <a:pt x="9304" y="514"/>
                  </a:cubicBezTo>
                  <a:lnTo>
                    <a:pt x="347" y="9912"/>
                  </a:lnTo>
                  <a:cubicBezTo>
                    <a:pt x="-307" y="10598"/>
                    <a:pt x="-9" y="11159"/>
                    <a:pt x="1010" y="11159"/>
                  </a:cubicBezTo>
                  <a:lnTo>
                    <a:pt x="5719" y="11159"/>
                  </a:lnTo>
                  <a:cubicBezTo>
                    <a:pt x="6228" y="11159"/>
                    <a:pt x="6898" y="11159"/>
                    <a:pt x="7570" y="11159"/>
                  </a:cubicBezTo>
                  <a:lnTo>
                    <a:pt x="7570" y="19974"/>
                  </a:lnTo>
                  <a:cubicBezTo>
                    <a:pt x="7570" y="20868"/>
                    <a:pt x="8404" y="21600"/>
                    <a:pt x="9423" y="21600"/>
                  </a:cubicBezTo>
                  <a:lnTo>
                    <a:pt x="11565" y="21600"/>
                  </a:lnTo>
                  <a:cubicBezTo>
                    <a:pt x="12584" y="21600"/>
                    <a:pt x="13418" y="20868"/>
                    <a:pt x="13418" y="19974"/>
                  </a:cubicBezTo>
                  <a:lnTo>
                    <a:pt x="13418" y="11159"/>
                  </a:lnTo>
                  <a:cubicBezTo>
                    <a:pt x="14088" y="11159"/>
                    <a:pt x="14760" y="11159"/>
                    <a:pt x="15269" y="11159"/>
                  </a:cubicBezTo>
                  <a:lnTo>
                    <a:pt x="19977" y="11159"/>
                  </a:lnTo>
                  <a:cubicBezTo>
                    <a:pt x="20995" y="11159"/>
                    <a:pt x="21293" y="10598"/>
                    <a:pt x="20639" y="9912"/>
                  </a:cubicBezTo>
                  <a:close/>
                  <a:moveTo>
                    <a:pt x="20639" y="99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916252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Placeholder 2" descr="dobusiness-slider1.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2" name="Teardrop 3"/>
          <p:cNvSpPr/>
          <p:nvPr/>
        </p:nvSpPr>
        <p:spPr>
          <a:xfrm rot="10800000">
            <a:off x="1236133" y="1337733"/>
            <a:ext cx="4106333" cy="4106333"/>
          </a:xfrm>
          <a:prstGeom prst="teardrop">
            <a:avLst/>
          </a:prstGeom>
          <a:solidFill>
            <a:srgbClr val="3099D6"/>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43" name="Group 7"/>
          <p:cNvGrpSpPr/>
          <p:nvPr/>
        </p:nvGrpSpPr>
        <p:grpSpPr>
          <a:xfrm>
            <a:off x="1253064" y="2607360"/>
            <a:ext cx="3895335" cy="1820958"/>
            <a:chOff x="817585" y="1645661"/>
            <a:chExt cx="2921501" cy="1365719"/>
          </a:xfrm>
        </p:grpSpPr>
        <p:sp>
          <p:nvSpPr>
            <p:cNvPr id="44" name="TextBox 8"/>
            <p:cNvSpPr txBox="1"/>
            <p:nvPr/>
          </p:nvSpPr>
          <p:spPr>
            <a:xfrm>
              <a:off x="1020787" y="1645661"/>
              <a:ext cx="2629399" cy="1315745"/>
            </a:xfrm>
            <a:prstGeom prst="rect">
              <a:avLst/>
            </a:prstGeom>
            <a:noFill/>
          </p:spPr>
          <p:txBody>
            <a:bodyPr wrap="square" rtlCol="0">
              <a:spAutoFit/>
            </a:bodyPr>
            <a:lstStyle/>
            <a:p>
              <a:pPr algn="ctr"/>
              <a:r>
                <a:rPr lang="en-US" sz="3600" dirty="0">
                  <a:solidFill>
                    <a:schemeClr val="bg1">
                      <a:alpha val="90000"/>
                    </a:schemeClr>
                  </a:solidFill>
                  <a:latin typeface="Roboto condensed"/>
                  <a:cs typeface="Roboto condensed"/>
                </a:rPr>
                <a:t>We are small stars doing big things in this universe.</a:t>
              </a:r>
            </a:p>
          </p:txBody>
        </p:sp>
        <p:sp>
          <p:nvSpPr>
            <p:cNvPr id="45" name="TextBox 9"/>
            <p:cNvSpPr txBox="1"/>
            <p:nvPr/>
          </p:nvSpPr>
          <p:spPr>
            <a:xfrm>
              <a:off x="817585" y="2820943"/>
              <a:ext cx="2921501" cy="190437"/>
            </a:xfrm>
            <a:prstGeom prst="rect">
              <a:avLst/>
            </a:prstGeom>
            <a:noFill/>
          </p:spPr>
          <p:txBody>
            <a:bodyPr wrap="square" rtlCol="0">
              <a:spAutoFit/>
            </a:bodyPr>
            <a:lstStyle/>
            <a:p>
              <a:pPr algn="ctr"/>
              <a:r>
                <a:rPr lang="en-US" sz="1050" dirty="0">
                  <a:solidFill>
                    <a:schemeClr val="bg1">
                      <a:alpha val="50000"/>
                    </a:schemeClr>
                  </a:solidFill>
                  <a:latin typeface="Roboto condensed"/>
                  <a:cs typeface="Roboto condensed"/>
                </a:rPr>
                <a:t>Meet our team</a:t>
              </a:r>
            </a:p>
          </p:txBody>
        </p:sp>
      </p:grpSp>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79" cy="3232183"/>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4</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rgbClr val="3099D6"/>
                </a:solidFill>
                <a:latin typeface="微软雅黑" panose="020B0503020204020204" pitchFamily="34" charset="-122"/>
                <a:ea typeface="微软雅黑" panose="020B0503020204020204" pitchFamily="34" charset="-122"/>
              </a:rPr>
              <a:t>MOMODA POWERPOINT</a:t>
            </a:r>
            <a:endParaRPr lang="zh-CN" altLang="en-US" sz="2800" b="1" dirty="0">
              <a:solidFill>
                <a:srgbClr val="3099D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4235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096460" y="765803"/>
            <a:ext cx="3999080" cy="3360435"/>
            <a:chOff x="3688300" y="1108703"/>
            <a:chExt cx="3999080" cy="3360435"/>
          </a:xfrm>
        </p:grpSpPr>
        <p:grpSp>
          <p:nvGrpSpPr>
            <p:cNvPr id="47" name="组合 46"/>
            <p:cNvGrpSpPr/>
            <p:nvPr/>
          </p:nvGrpSpPr>
          <p:grpSpPr>
            <a:xfrm>
              <a:off x="3688300" y="1122612"/>
              <a:ext cx="3999080" cy="3346526"/>
              <a:chOff x="2296090" y="700519"/>
              <a:chExt cx="6783500" cy="5676596"/>
            </a:xfrm>
          </p:grpSpPr>
          <p:sp>
            <p:nvSpPr>
              <p:cNvPr id="3"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2296090" y="910774"/>
                <a:ext cx="6783500" cy="5466341"/>
                <a:chOff x="2296090" y="910774"/>
                <a:chExt cx="6783500" cy="5466341"/>
              </a:xfrm>
            </p:grpSpPr>
            <p:sp>
              <p:nvSpPr>
                <p:cNvPr id="4"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4297600" y="1108703"/>
              <a:ext cx="2780480" cy="3154710"/>
            </a:xfrm>
            <a:prstGeom prst="rect">
              <a:avLst/>
            </a:prstGeom>
            <a:noFill/>
          </p:spPr>
          <p:txBody>
            <a:bodyPr wrap="square" rtlCol="0">
              <a:spAutoFit/>
            </a:bodyPr>
            <a:lstStyle/>
            <a:p>
              <a:pPr algn="ctr"/>
              <a:r>
                <a:rPr lang="en-US" altLang="zh-CN" sz="19900" b="1" dirty="0" smtClean="0">
                  <a:solidFill>
                    <a:srgbClr val="3099D6"/>
                  </a:solidFill>
                  <a:latin typeface="微软雅黑" panose="020B0503020204020204" pitchFamily="34" charset="-122"/>
                  <a:ea typeface="微软雅黑" panose="020B0503020204020204" pitchFamily="34" charset="-122"/>
                </a:rPr>
                <a:t>2</a:t>
              </a:r>
              <a:endParaRPr lang="zh-CN" altLang="en-US" sz="19900" b="1" dirty="0">
                <a:solidFill>
                  <a:srgbClr val="3099D6"/>
                </a:solidFill>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393021" y="4714518"/>
            <a:ext cx="9405958" cy="584775"/>
          </a:xfrm>
          <a:prstGeom prst="rect">
            <a:avLst/>
          </a:prstGeom>
          <a:noFill/>
        </p:spPr>
        <p:txBody>
          <a:bodyPr wrap="squar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0" name="文本框 12"/>
          <p:cNvSpPr txBox="1"/>
          <p:nvPr/>
        </p:nvSpPr>
        <p:spPr>
          <a:xfrm>
            <a:off x="2613660" y="53985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grpSp>
        <p:nvGrpSpPr>
          <p:cNvPr id="42" name="组合 41"/>
          <p:cNvGrpSpPr/>
          <p:nvPr/>
        </p:nvGrpSpPr>
        <p:grpSpPr>
          <a:xfrm>
            <a:off x="1153229" y="2135469"/>
            <a:ext cx="137160" cy="137160"/>
            <a:chOff x="6164580" y="2205556"/>
            <a:chExt cx="426720" cy="426720"/>
          </a:xfrm>
        </p:grpSpPr>
        <p:cxnSp>
          <p:nvCxnSpPr>
            <p:cNvPr id="43" name="直接连接符 42"/>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2143829" y="1253059"/>
            <a:ext cx="137160" cy="137160"/>
            <a:chOff x="6164580" y="2205556"/>
            <a:chExt cx="426720" cy="426720"/>
          </a:xfrm>
        </p:grpSpPr>
        <p:cxnSp>
          <p:nvCxnSpPr>
            <p:cNvPr id="52" name="直接连接符 51"/>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2545080" y="3079488"/>
            <a:ext cx="137160" cy="137160"/>
            <a:chOff x="6164580" y="2205556"/>
            <a:chExt cx="426720" cy="426720"/>
          </a:xfrm>
        </p:grpSpPr>
        <p:cxnSp>
          <p:nvCxnSpPr>
            <p:cNvPr id="55" name="直接连接符 54"/>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10661819" y="1318859"/>
            <a:ext cx="137160" cy="137160"/>
            <a:chOff x="6164580" y="2205556"/>
            <a:chExt cx="426720" cy="426720"/>
          </a:xfrm>
        </p:grpSpPr>
        <p:cxnSp>
          <p:nvCxnSpPr>
            <p:cNvPr id="58" name="直接连接符 57"/>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9210375" y="3511895"/>
            <a:ext cx="104046" cy="104046"/>
            <a:chOff x="6164580" y="2205556"/>
            <a:chExt cx="426720" cy="426720"/>
          </a:xfrm>
        </p:grpSpPr>
        <p:cxnSp>
          <p:nvCxnSpPr>
            <p:cNvPr id="61" name="直接连接符 60"/>
            <p:cNvCxnSpPr/>
            <p:nvPr/>
          </p:nvCxnSpPr>
          <p:spPr>
            <a:xfrm flipH="1">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164580" y="2205556"/>
              <a:ext cx="426720" cy="4267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1262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0" y="228600"/>
            <a:ext cx="1370890" cy="1151961"/>
            <a:chOff x="3688300" y="1108703"/>
            <a:chExt cx="3999080" cy="3360435"/>
          </a:xfrm>
        </p:grpSpPr>
        <p:grpSp>
          <p:nvGrpSpPr>
            <p:cNvPr id="3" name="组合 2"/>
            <p:cNvGrpSpPr/>
            <p:nvPr/>
          </p:nvGrpSpPr>
          <p:grpSpPr>
            <a:xfrm>
              <a:off x="3688300" y="1122612"/>
              <a:ext cx="3999080" cy="3346526"/>
              <a:chOff x="2296090" y="700519"/>
              <a:chExt cx="6783500" cy="5676596"/>
            </a:xfrm>
          </p:grpSpPr>
          <p:sp>
            <p:nvSpPr>
              <p:cNvPr id="5" name="Freeform 5"/>
              <p:cNvSpPr>
                <a:spLocks/>
              </p:cNvSpPr>
              <p:nvPr/>
            </p:nvSpPr>
            <p:spPr bwMode="auto">
              <a:xfrm rot="19721138">
                <a:off x="3038719" y="70051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6" name="Freeform 5"/>
              <p:cNvSpPr>
                <a:spLocks/>
              </p:cNvSpPr>
              <p:nvPr/>
            </p:nvSpPr>
            <p:spPr bwMode="auto">
              <a:xfrm rot="1976498">
                <a:off x="4537016" y="700520"/>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7" name="Freeform 5"/>
              <p:cNvSpPr>
                <a:spLocks/>
              </p:cNvSpPr>
              <p:nvPr/>
            </p:nvSpPr>
            <p:spPr bwMode="auto">
              <a:xfrm rot="3250163">
                <a:off x="5116981" y="700519"/>
                <a:ext cx="3532838"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nvGrpSpPr>
              <p:cNvPr id="8" name="组合 7"/>
              <p:cNvGrpSpPr/>
              <p:nvPr/>
            </p:nvGrpSpPr>
            <p:grpSpPr>
              <a:xfrm>
                <a:off x="2296090" y="910774"/>
                <a:ext cx="6783500" cy="5466341"/>
                <a:chOff x="2296090" y="910774"/>
                <a:chExt cx="6783500" cy="5466341"/>
              </a:xfrm>
            </p:grpSpPr>
            <p:sp>
              <p:nvSpPr>
                <p:cNvPr id="9" name="Freeform 5"/>
                <p:cNvSpPr>
                  <a:spLocks/>
                </p:cNvSpPr>
                <p:nvPr/>
              </p:nvSpPr>
              <p:spPr bwMode="auto">
                <a:xfrm rot="20533032">
                  <a:off x="3618686" y="1000316"/>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0" name="Freeform 5"/>
                <p:cNvSpPr>
                  <a:spLocks/>
                </p:cNvSpPr>
                <p:nvPr/>
              </p:nvSpPr>
              <p:spPr bwMode="auto">
                <a:xfrm rot="20387859">
                  <a:off x="3038719" y="910774"/>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1" name="Freeform 5"/>
                <p:cNvSpPr>
                  <a:spLocks/>
                </p:cNvSpPr>
                <p:nvPr/>
              </p:nvSpPr>
              <p:spPr bwMode="auto">
                <a:xfrm rot="20533032">
                  <a:off x="3618686" y="1210571"/>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2" name="Freeform 5"/>
                <p:cNvSpPr>
                  <a:spLocks/>
                </p:cNvSpPr>
                <p:nvPr/>
              </p:nvSpPr>
              <p:spPr bwMode="auto">
                <a:xfrm rot="1976498">
                  <a:off x="4537016" y="91077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3" name="Freeform 5"/>
                <p:cNvSpPr>
                  <a:spLocks/>
                </p:cNvSpPr>
                <p:nvPr/>
              </p:nvSpPr>
              <p:spPr bwMode="auto">
                <a:xfrm rot="3757750">
                  <a:off x="5116982" y="910774"/>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4" name="Freeform 5"/>
                <p:cNvSpPr>
                  <a:spLocks/>
                </p:cNvSpPr>
                <p:nvPr/>
              </p:nvSpPr>
              <p:spPr bwMode="auto">
                <a:xfrm rot="21089982">
                  <a:off x="3038719"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5" name="Freeform 5"/>
                <p:cNvSpPr>
                  <a:spLocks/>
                </p:cNvSpPr>
                <p:nvPr/>
              </p:nvSpPr>
              <p:spPr bwMode="auto">
                <a:xfrm rot="20533032">
                  <a:off x="3618686" y="1420827"/>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6" name="Freeform 5"/>
                <p:cNvSpPr>
                  <a:spLocks/>
                </p:cNvSpPr>
                <p:nvPr/>
              </p:nvSpPr>
              <p:spPr bwMode="auto">
                <a:xfrm rot="1976498">
                  <a:off x="4537016" y="1121031"/>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7" name="Freeform 5"/>
                <p:cNvSpPr>
                  <a:spLocks/>
                </p:cNvSpPr>
                <p:nvPr/>
              </p:nvSpPr>
              <p:spPr bwMode="auto">
                <a:xfrm rot="2876416">
                  <a:off x="5116982" y="1121030"/>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8" name="Freeform 5"/>
                <p:cNvSpPr>
                  <a:spLocks/>
                </p:cNvSpPr>
                <p:nvPr/>
              </p:nvSpPr>
              <p:spPr bwMode="auto">
                <a:xfrm rot="20387859">
                  <a:off x="3038719" y="1331286"/>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19" name="Freeform 5"/>
                <p:cNvSpPr>
                  <a:spLocks/>
                </p:cNvSpPr>
                <p:nvPr/>
              </p:nvSpPr>
              <p:spPr bwMode="auto">
                <a:xfrm rot="20533032">
                  <a:off x="3618686" y="1631083"/>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0" name="Freeform 5"/>
                <p:cNvSpPr>
                  <a:spLocks/>
                </p:cNvSpPr>
                <p:nvPr/>
              </p:nvSpPr>
              <p:spPr bwMode="auto">
                <a:xfrm rot="20387859">
                  <a:off x="2875335" y="2008759"/>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1" name="Freeform 5"/>
                <p:cNvSpPr>
                  <a:spLocks/>
                </p:cNvSpPr>
                <p:nvPr/>
              </p:nvSpPr>
              <p:spPr bwMode="auto">
                <a:xfrm rot="3757750">
                  <a:off x="5448291" y="1586699"/>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2" name="Freeform 5"/>
                <p:cNvSpPr>
                  <a:spLocks/>
                </p:cNvSpPr>
                <p:nvPr/>
              </p:nvSpPr>
              <p:spPr bwMode="auto">
                <a:xfrm rot="20387859">
                  <a:off x="3038719" y="1541541"/>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3" name="Freeform 5"/>
                <p:cNvSpPr>
                  <a:spLocks/>
                </p:cNvSpPr>
                <p:nvPr/>
              </p:nvSpPr>
              <p:spPr bwMode="auto">
                <a:xfrm rot="20533032">
                  <a:off x="3618686" y="1841338"/>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4" name="Freeform 5"/>
                <p:cNvSpPr>
                  <a:spLocks/>
                </p:cNvSpPr>
                <p:nvPr/>
              </p:nvSpPr>
              <p:spPr bwMode="auto">
                <a:xfrm rot="1976498">
                  <a:off x="4537016" y="1541542"/>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5" name="Freeform 5"/>
                <p:cNvSpPr>
                  <a:spLocks/>
                </p:cNvSpPr>
                <p:nvPr/>
              </p:nvSpPr>
              <p:spPr bwMode="auto">
                <a:xfrm rot="3757750">
                  <a:off x="5116982" y="1541541"/>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6" name="Freeform 5"/>
                <p:cNvSpPr>
                  <a:spLocks/>
                </p:cNvSpPr>
                <p:nvPr/>
              </p:nvSpPr>
              <p:spPr bwMode="auto">
                <a:xfrm rot="20387859">
                  <a:off x="3038719" y="1751797"/>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7" name="Freeform 5"/>
                <p:cNvSpPr>
                  <a:spLocks/>
                </p:cNvSpPr>
                <p:nvPr/>
              </p:nvSpPr>
              <p:spPr bwMode="auto">
                <a:xfrm rot="20533032">
                  <a:off x="3618686" y="205159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8" name="Freeform 5"/>
                <p:cNvSpPr>
                  <a:spLocks/>
                </p:cNvSpPr>
                <p:nvPr/>
              </p:nvSpPr>
              <p:spPr bwMode="auto">
                <a:xfrm rot="1976498">
                  <a:off x="4537016" y="1751798"/>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29" name="Freeform 5"/>
                <p:cNvSpPr>
                  <a:spLocks/>
                </p:cNvSpPr>
                <p:nvPr/>
              </p:nvSpPr>
              <p:spPr bwMode="auto">
                <a:xfrm rot="3757750">
                  <a:off x="5247203" y="2531866"/>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0" name="Freeform 5"/>
                <p:cNvSpPr>
                  <a:spLocks/>
                </p:cNvSpPr>
                <p:nvPr/>
              </p:nvSpPr>
              <p:spPr bwMode="auto">
                <a:xfrm rot="20387859">
                  <a:off x="3038719" y="1962052"/>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1" name="Freeform 5"/>
                <p:cNvSpPr>
                  <a:spLocks/>
                </p:cNvSpPr>
                <p:nvPr/>
              </p:nvSpPr>
              <p:spPr bwMode="auto">
                <a:xfrm rot="20533032">
                  <a:off x="3618686" y="2261849"/>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2" name="Freeform 5"/>
                <p:cNvSpPr>
                  <a:spLocks/>
                </p:cNvSpPr>
                <p:nvPr/>
              </p:nvSpPr>
              <p:spPr bwMode="auto">
                <a:xfrm rot="4993589">
                  <a:off x="5078467" y="1962052"/>
                  <a:ext cx="3532836"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3" name="Freeform 5"/>
                <p:cNvSpPr>
                  <a:spLocks/>
                </p:cNvSpPr>
                <p:nvPr/>
              </p:nvSpPr>
              <p:spPr bwMode="auto">
                <a:xfrm rot="20387859">
                  <a:off x="2544026"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4" name="Freeform 5"/>
                <p:cNvSpPr>
                  <a:spLocks/>
                </p:cNvSpPr>
                <p:nvPr/>
              </p:nvSpPr>
              <p:spPr bwMode="auto">
                <a:xfrm rot="20387859">
                  <a:off x="3038719" y="217230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5" name="Freeform 5"/>
                <p:cNvSpPr>
                  <a:spLocks/>
                </p:cNvSpPr>
                <p:nvPr/>
              </p:nvSpPr>
              <p:spPr bwMode="auto">
                <a:xfrm rot="20533032">
                  <a:off x="3741430" y="2472104"/>
                  <a:ext cx="3964074" cy="3130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6" name="Freeform 5"/>
                <p:cNvSpPr>
                  <a:spLocks/>
                </p:cNvSpPr>
                <p:nvPr/>
              </p:nvSpPr>
              <p:spPr bwMode="auto">
                <a:xfrm rot="1976498">
                  <a:off x="4403676" y="2647355"/>
                  <a:ext cx="3532834" cy="37297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7" name="Freeform 5"/>
                <p:cNvSpPr>
                  <a:spLocks/>
                </p:cNvSpPr>
                <p:nvPr/>
              </p:nvSpPr>
              <p:spPr bwMode="auto">
                <a:xfrm>
                  <a:off x="3409414" y="2774670"/>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8" name="Freeform 5"/>
                <p:cNvSpPr>
                  <a:spLocks/>
                </p:cNvSpPr>
                <p:nvPr/>
              </p:nvSpPr>
              <p:spPr bwMode="auto">
                <a:xfrm rot="1976498">
                  <a:off x="2296090" y="1518188"/>
                  <a:ext cx="4209562" cy="372976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sp>
              <p:nvSpPr>
                <p:cNvPr id="39" name="Freeform 5"/>
                <p:cNvSpPr>
                  <a:spLocks/>
                </p:cNvSpPr>
                <p:nvPr/>
              </p:nvSpPr>
              <p:spPr bwMode="auto">
                <a:xfrm rot="19703521">
                  <a:off x="2534310" y="2490724"/>
                  <a:ext cx="4209562" cy="31301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zh-CN" altLang="en-US" sz="800"/>
                </a:p>
              </p:txBody>
            </p:sp>
          </p:grpSp>
        </p:grpSp>
        <p:sp>
          <p:nvSpPr>
            <p:cNvPr id="4" name="文本框 3"/>
            <p:cNvSpPr txBox="1"/>
            <p:nvPr/>
          </p:nvSpPr>
          <p:spPr>
            <a:xfrm>
              <a:off x="4297600" y="1108703"/>
              <a:ext cx="2780480" cy="2551570"/>
            </a:xfrm>
            <a:prstGeom prst="rect">
              <a:avLst/>
            </a:prstGeom>
            <a:noFill/>
          </p:spPr>
          <p:txBody>
            <a:bodyPr wrap="square" rtlCol="0">
              <a:spAutoFit/>
            </a:bodyPr>
            <a:lstStyle/>
            <a:p>
              <a:pPr algn="ctr"/>
              <a:r>
                <a:rPr lang="en-US" altLang="zh-CN" sz="6600" b="1" dirty="0" smtClean="0">
                  <a:solidFill>
                    <a:srgbClr val="3099D6"/>
                  </a:solidFill>
                  <a:latin typeface="微软雅黑" panose="020B0503020204020204" pitchFamily="34" charset="-122"/>
                  <a:ea typeface="微软雅黑" panose="020B0503020204020204" pitchFamily="34" charset="-122"/>
                </a:rPr>
                <a:t>1</a:t>
              </a:r>
              <a:endParaRPr lang="zh-CN" altLang="en-US" sz="6600" b="1" dirty="0">
                <a:solidFill>
                  <a:srgbClr val="3099D6"/>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2295830" y="542970"/>
            <a:ext cx="5674529"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58" name="Picture Placeholder 19" descr="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43750" y="1967614"/>
            <a:ext cx="1259219" cy="1259219"/>
          </a:xfrm>
          <a:prstGeom prst="ellipse">
            <a:avLst/>
          </a:prstGeom>
        </p:spPr>
      </p:pic>
      <p:pic>
        <p:nvPicPr>
          <p:cNvPr id="59" name="Picture Placeholder 20" descr="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04571" y="1967614"/>
            <a:ext cx="1259219" cy="1259219"/>
          </a:xfrm>
          <a:prstGeom prst="ellipse">
            <a:avLst/>
          </a:prstGeom>
        </p:spPr>
      </p:pic>
      <p:pic>
        <p:nvPicPr>
          <p:cNvPr id="60" name="Picture Placeholder 21" descr="3.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265393" y="1967614"/>
            <a:ext cx="1259219" cy="1259219"/>
          </a:xfrm>
          <a:prstGeom prst="ellipse">
            <a:avLst/>
          </a:prstGeom>
        </p:spPr>
      </p:pic>
      <p:pic>
        <p:nvPicPr>
          <p:cNvPr id="61" name="Picture Placeholder 22" descr="4.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726215" y="1967614"/>
            <a:ext cx="1259219" cy="1259219"/>
          </a:xfrm>
          <a:prstGeom prst="ellipse">
            <a:avLst/>
          </a:prstGeom>
        </p:spPr>
      </p:pic>
      <p:pic>
        <p:nvPicPr>
          <p:cNvPr id="62" name="Picture Placeholder 23" descr="5.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187037" y="1967614"/>
            <a:ext cx="1259219" cy="1259219"/>
          </a:xfrm>
          <a:prstGeom prst="ellipse">
            <a:avLst/>
          </a:prstGeom>
        </p:spPr>
      </p:pic>
      <p:pic>
        <p:nvPicPr>
          <p:cNvPr id="63" name="Picture Placeholder 24" descr="6.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7647858" y="1967614"/>
            <a:ext cx="1259219" cy="1259219"/>
          </a:xfrm>
          <a:prstGeom prst="ellipse">
            <a:avLst/>
          </a:prstGeom>
        </p:spPr>
      </p:pic>
      <p:pic>
        <p:nvPicPr>
          <p:cNvPr id="64" name="Picture Placeholder 25" descr="7.jpg"/>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9108680" y="1967614"/>
            <a:ext cx="1259219" cy="1259219"/>
          </a:xfrm>
          <a:prstGeom prst="ellipse">
            <a:avLst/>
          </a:prstGeom>
        </p:spPr>
      </p:pic>
      <p:pic>
        <p:nvPicPr>
          <p:cNvPr id="65" name="Picture Placeholder 26" descr="8.jp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10569498" y="1967614"/>
            <a:ext cx="1259219" cy="1259219"/>
          </a:xfrm>
          <a:prstGeom prst="ellipse">
            <a:avLst/>
          </a:prstGeom>
        </p:spPr>
      </p:pic>
      <p:pic>
        <p:nvPicPr>
          <p:cNvPr id="66" name="Picture Placeholder 27" descr="9.jp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a:xfrm>
            <a:off x="343750" y="3420346"/>
            <a:ext cx="1259219" cy="1259219"/>
          </a:xfrm>
          <a:prstGeom prst="ellipse">
            <a:avLst/>
          </a:prstGeom>
        </p:spPr>
      </p:pic>
      <p:pic>
        <p:nvPicPr>
          <p:cNvPr id="67" name="Picture Placeholder 28" descr="10.jpg"/>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a:xfrm>
            <a:off x="1804571" y="3420346"/>
            <a:ext cx="1259219" cy="1259219"/>
          </a:xfrm>
          <a:prstGeom prst="ellipse">
            <a:avLst/>
          </a:prstGeom>
        </p:spPr>
      </p:pic>
      <p:pic>
        <p:nvPicPr>
          <p:cNvPr id="68" name="Picture Placeholder 29" descr="11.jpg"/>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a:xfrm>
            <a:off x="3265393" y="3420346"/>
            <a:ext cx="1259219" cy="1259219"/>
          </a:xfrm>
          <a:prstGeom prst="ellipse">
            <a:avLst/>
          </a:prstGeom>
        </p:spPr>
      </p:pic>
      <p:pic>
        <p:nvPicPr>
          <p:cNvPr id="69" name="Picture Placeholder 30" descr="12.jpg"/>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a:xfrm>
            <a:off x="4726215" y="3420346"/>
            <a:ext cx="1259219" cy="1259219"/>
          </a:xfrm>
          <a:prstGeom prst="ellipse">
            <a:avLst/>
          </a:prstGeom>
        </p:spPr>
      </p:pic>
      <p:pic>
        <p:nvPicPr>
          <p:cNvPr id="70" name="Picture Placeholder 31" descr="13.jpg"/>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a:xfrm>
            <a:off x="6187037" y="3420346"/>
            <a:ext cx="1259219" cy="1259219"/>
          </a:xfrm>
          <a:prstGeom prst="ellipse">
            <a:avLst/>
          </a:prstGeom>
        </p:spPr>
      </p:pic>
      <p:pic>
        <p:nvPicPr>
          <p:cNvPr id="71" name="Picture Placeholder 32" descr="14.jpg"/>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7647858" y="3420346"/>
            <a:ext cx="1259219" cy="1259219"/>
          </a:xfrm>
          <a:prstGeom prst="ellipse">
            <a:avLst/>
          </a:prstGeom>
        </p:spPr>
      </p:pic>
      <p:pic>
        <p:nvPicPr>
          <p:cNvPr id="72" name="Picture Placeholder 33" descr="15.jpg"/>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9108680" y="3420346"/>
            <a:ext cx="1259219" cy="1259219"/>
          </a:xfrm>
          <a:prstGeom prst="ellipse">
            <a:avLst/>
          </a:prstGeom>
        </p:spPr>
      </p:pic>
      <p:pic>
        <p:nvPicPr>
          <p:cNvPr id="73" name="Picture Placeholder 34" descr="16.jpg"/>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a:xfrm>
            <a:off x="10569498" y="3420346"/>
            <a:ext cx="1259219" cy="1259219"/>
          </a:xfrm>
          <a:prstGeom prst="ellipse">
            <a:avLst/>
          </a:prstGeom>
        </p:spPr>
      </p:pic>
      <p:sp>
        <p:nvSpPr>
          <p:cNvPr id="74" name="Text Placeholder 8"/>
          <p:cNvSpPr txBox="1">
            <a:spLocks/>
          </p:cNvSpPr>
          <p:nvPr/>
        </p:nvSpPr>
        <p:spPr>
          <a:xfrm>
            <a:off x="202430" y="5653973"/>
            <a:ext cx="11787140" cy="899227"/>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1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100" dirty="0">
              <a:solidFill>
                <a:schemeClr val="bg1"/>
              </a:solidFill>
            </a:endParaRPr>
          </a:p>
        </p:txBody>
      </p:sp>
      <p:cxnSp>
        <p:nvCxnSpPr>
          <p:cNvPr id="75" name="Straight Connector 41"/>
          <p:cNvCxnSpPr/>
          <p:nvPr/>
        </p:nvCxnSpPr>
        <p:spPr>
          <a:xfrm flipH="1">
            <a:off x="355434" y="5364480"/>
            <a:ext cx="11503651"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16749220"/>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93</TotalTime>
  <Words>1823</Words>
  <Application>Microsoft Office PowerPoint</Application>
  <PresentationFormat>自定义</PresentationFormat>
  <Paragraphs>243</Paragraphs>
  <Slides>24</Slides>
  <Notes>4</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MOMODASUCAI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绿色渐变</dc:title>
  <dc:creator>第一PPT</dc:creator>
  <cp:keywords>www.1ppt.com</cp:keywords>
  <cp:lastModifiedBy>Windows User</cp:lastModifiedBy>
  <cp:revision>105</cp:revision>
  <dcterms:created xsi:type="dcterms:W3CDTF">2014-12-02T14:52:45Z</dcterms:created>
  <dcterms:modified xsi:type="dcterms:W3CDTF">2018-07-30T13:54:22Z</dcterms:modified>
</cp:coreProperties>
</file>