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AD935-574E-4740-81CD-D8C5B534E713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B30F6-60B4-4CD7-8B5D-2D4C2E5289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19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31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47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72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38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30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92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50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6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58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746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5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8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6196"/>
            <a:ext cx="12284765" cy="6109022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209" name="Line 41161"/>
          <p:cNvSpPr>
            <a:spLocks noChangeShapeType="1"/>
          </p:cNvSpPr>
          <p:nvPr/>
        </p:nvSpPr>
        <p:spPr bwMode="auto">
          <a:xfrm flipV="1">
            <a:off x="-6673851" y="59827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3202" name="Group 41154"/>
          <p:cNvGrpSpPr>
            <a:grpSpLocks/>
          </p:cNvGrpSpPr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7353" name="Rectangle 41001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4" name="Rectangle 41003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1" name="Group 41153"/>
          <p:cNvGrpSpPr>
            <a:grpSpLocks/>
          </p:cNvGrpSpPr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7351" name="Rectangle 41005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2" name="Rectangle 41007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0" name="Group 41152"/>
          <p:cNvGrpSpPr>
            <a:grpSpLocks/>
          </p:cNvGrpSpPr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7349" name="Rectangle 41009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0" name="Rectangle 410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9" name="Group 41151"/>
          <p:cNvGrpSpPr>
            <a:grpSpLocks/>
          </p:cNvGrpSpPr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7347" name="Rectangle 410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48" name="Rectangle 4101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3157" name="Oval 41109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203" name="Group 41155"/>
          <p:cNvGrpSpPr>
            <a:grpSpLocks/>
          </p:cNvGrpSpPr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7340" name="Freeform 41110"/>
            <p:cNvSpPr>
              <a:spLocks/>
            </p:cNvSpPr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1" name="Freeform 41111"/>
            <p:cNvSpPr>
              <a:spLocks/>
            </p:cNvSpPr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2" name="Freeform 41112"/>
            <p:cNvSpPr>
              <a:spLocks/>
            </p:cNvSpPr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3" name="Freeform 41113"/>
            <p:cNvSpPr>
              <a:spLocks/>
            </p:cNvSpPr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4" name="Freeform 41114"/>
            <p:cNvSpPr>
              <a:spLocks/>
            </p:cNvSpPr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5" name="Freeform 41115"/>
            <p:cNvSpPr>
              <a:spLocks/>
            </p:cNvSpPr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6" name="Freeform 41116"/>
            <p:cNvSpPr>
              <a:spLocks/>
            </p:cNvSpPr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6" name="Group 41148"/>
          <p:cNvGrpSpPr>
            <a:grpSpLocks/>
          </p:cNvGrpSpPr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7337" name="Rectangle 41017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8" name="Rectangle 41019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9" name="Freeform 41120"/>
            <p:cNvSpPr>
              <a:spLocks/>
            </p:cNvSpPr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5" name="Group 41147"/>
          <p:cNvGrpSpPr>
            <a:grpSpLocks/>
          </p:cNvGrpSpPr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7244" name="Oval 41021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5" name="Oval 41022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6" name="Freeform 41023"/>
            <p:cNvSpPr>
              <a:spLocks/>
            </p:cNvSpPr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7" name="Freeform 41024"/>
            <p:cNvSpPr>
              <a:spLocks/>
            </p:cNvSpPr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8" name="Freeform 41025"/>
            <p:cNvSpPr>
              <a:spLocks/>
            </p:cNvSpPr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9" name="Freeform 41026"/>
            <p:cNvSpPr>
              <a:spLocks/>
            </p:cNvSpPr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0" name="Freeform 41027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1" name="Freeform 41028"/>
            <p:cNvSpPr>
              <a:spLocks/>
            </p:cNvSpPr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2" name="Freeform 41029"/>
            <p:cNvSpPr>
              <a:spLocks/>
            </p:cNvSpPr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3" name="Freeform 41030"/>
            <p:cNvSpPr>
              <a:spLocks/>
            </p:cNvSpPr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4" name="Freeform 41031"/>
            <p:cNvSpPr>
              <a:spLocks/>
            </p:cNvSpPr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5" name="Freeform 41032"/>
            <p:cNvSpPr>
              <a:spLocks/>
            </p:cNvSpPr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6" name="Freeform 41033"/>
            <p:cNvSpPr>
              <a:spLocks/>
            </p:cNvSpPr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7" name="Freeform 41034"/>
            <p:cNvSpPr>
              <a:spLocks/>
            </p:cNvSpPr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8" name="Freeform 41035"/>
            <p:cNvSpPr>
              <a:spLocks/>
            </p:cNvSpPr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9" name="Freeform 41036"/>
            <p:cNvSpPr>
              <a:spLocks/>
            </p:cNvSpPr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0" name="Freeform 41037"/>
            <p:cNvSpPr>
              <a:spLocks/>
            </p:cNvSpPr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1" name="Freeform 41038"/>
            <p:cNvSpPr>
              <a:spLocks/>
            </p:cNvSpPr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2" name="Freeform 41039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3" name="Freeform 41040"/>
            <p:cNvSpPr>
              <a:spLocks/>
            </p:cNvSpPr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4" name="Freeform 41041"/>
            <p:cNvSpPr>
              <a:spLocks/>
            </p:cNvSpPr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5" name="Freeform 41042"/>
            <p:cNvSpPr>
              <a:spLocks/>
            </p:cNvSpPr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6" name="Freeform 41043"/>
            <p:cNvSpPr>
              <a:spLocks/>
            </p:cNvSpPr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7" name="Freeform 41044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8" name="Freeform 41045"/>
            <p:cNvSpPr>
              <a:spLocks/>
            </p:cNvSpPr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9" name="Freeform 41046"/>
            <p:cNvSpPr>
              <a:spLocks/>
            </p:cNvSpPr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0" name="Freeform 41047"/>
            <p:cNvSpPr>
              <a:spLocks/>
            </p:cNvSpPr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1" name="Freeform 41048"/>
            <p:cNvSpPr>
              <a:spLocks/>
            </p:cNvSpPr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2" name="Freeform 41049"/>
            <p:cNvSpPr>
              <a:spLocks/>
            </p:cNvSpPr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3" name="Freeform 41050"/>
            <p:cNvSpPr>
              <a:spLocks/>
            </p:cNvSpPr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4" name="Freeform 41051"/>
            <p:cNvSpPr>
              <a:spLocks/>
            </p:cNvSpPr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5" name="Freeform 41052"/>
            <p:cNvSpPr>
              <a:spLocks/>
            </p:cNvSpPr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6" name="Freeform 41053"/>
            <p:cNvSpPr>
              <a:spLocks/>
            </p:cNvSpPr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7" name="Freeform 41054"/>
            <p:cNvSpPr>
              <a:spLocks/>
            </p:cNvSpPr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8" name="Freeform 41055"/>
            <p:cNvSpPr>
              <a:spLocks/>
            </p:cNvSpPr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9" name="Freeform 41056"/>
            <p:cNvSpPr>
              <a:spLocks/>
            </p:cNvSpPr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0" name="Freeform 41057"/>
            <p:cNvSpPr>
              <a:spLocks/>
            </p:cNvSpPr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1" name="Freeform 41058"/>
            <p:cNvSpPr>
              <a:spLocks/>
            </p:cNvSpPr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2" name="Freeform 41059"/>
            <p:cNvSpPr>
              <a:spLocks/>
            </p:cNvSpPr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3" name="Freeform 41060"/>
            <p:cNvSpPr>
              <a:spLocks/>
            </p:cNvSpPr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4" name="Freeform 41061"/>
            <p:cNvSpPr>
              <a:spLocks/>
            </p:cNvSpPr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5" name="Freeform 41062"/>
            <p:cNvSpPr>
              <a:spLocks/>
            </p:cNvSpPr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6" name="Freeform 41063"/>
            <p:cNvSpPr>
              <a:spLocks/>
            </p:cNvSpPr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7" name="Freeform 41064"/>
            <p:cNvSpPr>
              <a:spLocks/>
            </p:cNvSpPr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8" name="Freeform 41065"/>
            <p:cNvSpPr>
              <a:spLocks/>
            </p:cNvSpPr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9" name="Freeform 41066"/>
            <p:cNvSpPr>
              <a:spLocks/>
            </p:cNvSpPr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0" name="Freeform 41067"/>
            <p:cNvSpPr>
              <a:spLocks/>
            </p:cNvSpPr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1" name="Freeform 41068"/>
            <p:cNvSpPr>
              <a:spLocks/>
            </p:cNvSpPr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2" name="Freeform 41069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3" name="Freeform 41070"/>
            <p:cNvSpPr>
              <a:spLocks/>
            </p:cNvSpPr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4" name="Freeform 41071"/>
            <p:cNvSpPr>
              <a:spLocks/>
            </p:cNvSpPr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5" name="Freeform 41072"/>
            <p:cNvSpPr>
              <a:spLocks/>
            </p:cNvSpPr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6" name="Freeform 41073"/>
            <p:cNvSpPr>
              <a:spLocks/>
            </p:cNvSpPr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7" name="Freeform 41074"/>
            <p:cNvSpPr>
              <a:spLocks/>
            </p:cNvSpPr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8" name="Freeform 41075"/>
            <p:cNvSpPr>
              <a:spLocks/>
            </p:cNvSpPr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9" name="Freeform 41076"/>
            <p:cNvSpPr>
              <a:spLocks/>
            </p:cNvSpPr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0" name="Freeform 41077"/>
            <p:cNvSpPr>
              <a:spLocks/>
            </p:cNvSpPr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1" name="Freeform 41078"/>
            <p:cNvSpPr>
              <a:spLocks/>
            </p:cNvSpPr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2" name="Freeform 41079"/>
            <p:cNvSpPr>
              <a:spLocks/>
            </p:cNvSpPr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3" name="Freeform 41080"/>
            <p:cNvSpPr>
              <a:spLocks/>
            </p:cNvSpPr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4" name="Freeform 41081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5" name="Freeform 41082"/>
            <p:cNvSpPr>
              <a:spLocks/>
            </p:cNvSpPr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6" name="Freeform 41083"/>
            <p:cNvSpPr>
              <a:spLocks/>
            </p:cNvSpPr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7" name="Freeform 41084"/>
            <p:cNvSpPr>
              <a:spLocks/>
            </p:cNvSpPr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8" name="Freeform 41085"/>
            <p:cNvSpPr>
              <a:spLocks/>
            </p:cNvSpPr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9" name="Freeform 41086"/>
            <p:cNvSpPr>
              <a:spLocks/>
            </p:cNvSpPr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0" name="Freeform 41087"/>
            <p:cNvSpPr>
              <a:spLocks/>
            </p:cNvSpPr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1" name="Freeform 41088"/>
            <p:cNvSpPr>
              <a:spLocks/>
            </p:cNvSpPr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2" name="Freeform 41089"/>
            <p:cNvSpPr>
              <a:spLocks/>
            </p:cNvSpPr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3" name="Freeform 41090"/>
            <p:cNvSpPr>
              <a:spLocks/>
            </p:cNvSpPr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4" name="Freeform 41091"/>
            <p:cNvSpPr>
              <a:spLocks/>
            </p:cNvSpPr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5" name="Freeform 41092"/>
            <p:cNvSpPr>
              <a:spLocks/>
            </p:cNvSpPr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6" name="Freeform 41093"/>
            <p:cNvSpPr>
              <a:spLocks/>
            </p:cNvSpPr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7" name="Freeform 41094"/>
            <p:cNvSpPr>
              <a:spLocks/>
            </p:cNvSpPr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8" name="Freeform 41095"/>
            <p:cNvSpPr>
              <a:spLocks/>
            </p:cNvSpPr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9" name="Freeform 41096"/>
            <p:cNvSpPr>
              <a:spLocks/>
            </p:cNvSpPr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0" name="Freeform 41097"/>
            <p:cNvSpPr>
              <a:spLocks/>
            </p:cNvSpPr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1" name="Freeform 41098"/>
            <p:cNvSpPr>
              <a:spLocks/>
            </p:cNvSpPr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2" name="Freeform 41099"/>
            <p:cNvSpPr>
              <a:spLocks/>
            </p:cNvSpPr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3" name="Freeform 41100"/>
            <p:cNvSpPr>
              <a:spLocks/>
            </p:cNvSpPr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4" name="Freeform 41101"/>
            <p:cNvSpPr>
              <a:spLocks/>
            </p:cNvSpPr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5" name="Freeform 41102"/>
            <p:cNvSpPr>
              <a:spLocks/>
            </p:cNvSpPr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6" name="Freeform 41103"/>
            <p:cNvSpPr>
              <a:spLocks/>
            </p:cNvSpPr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7" name="Freeform 41104"/>
            <p:cNvSpPr>
              <a:spLocks/>
            </p:cNvSpPr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8" name="Freeform 41105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9" name="Freeform 41106"/>
            <p:cNvSpPr>
              <a:spLocks/>
            </p:cNvSpPr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0" name="Freeform 41107"/>
            <p:cNvSpPr>
              <a:spLocks/>
            </p:cNvSpPr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1" name="Freeform 41108"/>
            <p:cNvSpPr>
              <a:spLocks/>
            </p:cNvSpPr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2" name="Freeform 41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3" name="Freeform 41118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4" name="Freeform 41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5" name="Freeform 41121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6" name="Freeform 41122"/>
            <p:cNvSpPr>
              <a:spLocks/>
            </p:cNvSpPr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7" name="Group 41149"/>
          <p:cNvGrpSpPr>
            <a:grpSpLocks/>
          </p:cNvGrpSpPr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7242" name="Rectangle 41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3" name="Rectangle 41125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8" name="Group 41150"/>
          <p:cNvGrpSpPr>
            <a:grpSpLocks/>
          </p:cNvGrpSpPr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7238" name="Rectangle 40998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39" name="Freeform 41000"/>
            <p:cNvSpPr>
              <a:spLocks/>
            </p:cNvSpPr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0" name="Rectangle 41127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1" name="Rectangle 41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4" name="Group 41156"/>
          <p:cNvGrpSpPr>
            <a:grpSpLocks/>
          </p:cNvGrpSpPr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7232" name="Group 41145"/>
            <p:cNvGrpSpPr>
              <a:grpSpLocks/>
            </p:cNvGrpSpPr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7236" name="Freeform 41131"/>
              <p:cNvSpPr>
                <a:spLocks/>
              </p:cNvSpPr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7" name="Freeform 41132"/>
              <p:cNvSpPr>
                <a:spLocks/>
              </p:cNvSpPr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7233" name="Group 41146"/>
            <p:cNvGrpSpPr>
              <a:grpSpLocks/>
            </p:cNvGrpSpPr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7234" name="Freeform 41133"/>
              <p:cNvSpPr>
                <a:spLocks/>
              </p:cNvSpPr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5" name="Freeform 41134"/>
              <p:cNvSpPr>
                <a:spLocks/>
              </p:cNvSpPr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3192" name="Group 41144"/>
          <p:cNvGrpSpPr>
            <a:grpSpLocks/>
          </p:cNvGrpSpPr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7230" name="Freeform 41137"/>
            <p:cNvSpPr>
              <a:spLocks/>
            </p:cNvSpPr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31" name="Freeform 41138"/>
            <p:cNvSpPr>
              <a:spLocks/>
            </p:cNvSpPr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205" name="Group 41157"/>
          <p:cNvGrpSpPr>
            <a:grpSpLocks/>
          </p:cNvGrpSpPr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7226" name="Group 41141"/>
            <p:cNvGrpSpPr>
              <a:grpSpLocks/>
            </p:cNvGrpSpPr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7228" name="Freeform 41135"/>
              <p:cNvSpPr>
                <a:spLocks/>
              </p:cNvSpPr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29" name="Freeform 41136"/>
              <p:cNvSpPr>
                <a:spLocks/>
              </p:cNvSpPr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7227" name="Freeform 41139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32907" name="Picture 30859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976" name="Group 30928"/>
          <p:cNvGrpSpPr>
            <a:grpSpLocks/>
          </p:cNvGrpSpPr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7217" name="Rectangle 3089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8" name="Rectangle 3089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9" name="Freeform 30899"/>
            <p:cNvSpPr>
              <a:spLocks/>
            </p:cNvSpPr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0" name="Freeform 30900"/>
            <p:cNvSpPr>
              <a:spLocks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1" name="Freeform 30909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2" name="Freeform 30910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3" name="Freeform 30911"/>
            <p:cNvSpPr>
              <a:spLocks/>
            </p:cNvSpPr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4" name="Rectangle 30921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25" name="Rectangle 30922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32978" name="Group 30930"/>
          <p:cNvGrpSpPr>
            <a:grpSpLocks/>
          </p:cNvGrpSpPr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7197" name="Oval 30929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8" name="Freeform 30901"/>
            <p:cNvSpPr>
              <a:spLocks/>
            </p:cNvSpPr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9" name="Freeform 30902"/>
            <p:cNvSpPr>
              <a:spLocks/>
            </p:cNvSpPr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0" name="Freeform 30903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1" name="Freeform 30904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2" name="Freeform 30905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3" name="Freeform 30906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4" name="Freeform 30912"/>
            <p:cNvSpPr>
              <a:spLocks/>
            </p:cNvSpPr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5" name="Freeform 30913"/>
            <p:cNvSpPr>
              <a:spLocks/>
            </p:cNvSpPr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6" name="Freeform 30914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7" name="Freeform 30915"/>
            <p:cNvSpPr>
              <a:spLocks/>
            </p:cNvSpPr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8" name="Freeform 30916"/>
            <p:cNvSpPr>
              <a:spLocks/>
            </p:cNvSpPr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9" name="Freeform 30917"/>
            <p:cNvSpPr>
              <a:spLocks/>
            </p:cNvSpPr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0" name="Freeform 30918"/>
            <p:cNvSpPr>
              <a:spLocks/>
            </p:cNvSpPr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1" name="Freeform 30919"/>
            <p:cNvSpPr>
              <a:spLocks/>
            </p:cNvSpPr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2" name="Freeform 30920"/>
            <p:cNvSpPr>
              <a:spLocks/>
            </p:cNvSpPr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3" name="Freeform 30923"/>
            <p:cNvSpPr>
              <a:spLocks/>
            </p:cNvSpPr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4" name="Freeform 30924"/>
            <p:cNvSpPr>
              <a:spLocks/>
            </p:cNvSpPr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5" name="Freeform 30925"/>
            <p:cNvSpPr>
              <a:spLocks/>
            </p:cNvSpPr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6" name="Freeform 30926"/>
            <p:cNvSpPr>
              <a:spLocks/>
            </p:cNvSpPr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87" name="Rectangle 40985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041" name="Group 40993"/>
          <p:cNvGrpSpPr>
            <a:grpSpLocks/>
          </p:cNvGrpSpPr>
          <p:nvPr/>
        </p:nvGrpSpPr>
        <p:grpSpPr bwMode="auto">
          <a:xfrm>
            <a:off x="431801" y="451910"/>
            <a:ext cx="3181351" cy="524933"/>
            <a:chOff x="0" y="236"/>
            <a:chExt cx="1934" cy="319"/>
          </a:xfrm>
        </p:grpSpPr>
        <p:sp>
          <p:nvSpPr>
            <p:cNvPr id="7193" name="Rectangle 40989"/>
            <p:cNvSpPr>
              <a:spLocks noChangeArrowheads="1"/>
            </p:cNvSpPr>
            <p:nvPr/>
          </p:nvSpPr>
          <p:spPr bwMode="auto">
            <a:xfrm>
              <a:off x="0" y="236"/>
              <a:ext cx="1934" cy="3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4" name="Rectangle 40990"/>
            <p:cNvSpPr>
              <a:spLocks noChangeArrowheads="1"/>
            </p:cNvSpPr>
            <p:nvPr/>
          </p:nvSpPr>
          <p:spPr bwMode="auto">
            <a:xfrm>
              <a:off x="1495" y="236"/>
              <a:ext cx="439" cy="319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5" name="Freeform 40991"/>
            <p:cNvSpPr>
              <a:spLocks noEditPoints="1"/>
            </p:cNvSpPr>
            <p:nvPr/>
          </p:nvSpPr>
          <p:spPr bwMode="auto">
            <a:xfrm>
              <a:off x="1618" y="310"/>
              <a:ext cx="148" cy="146"/>
            </a:xfrm>
            <a:custGeom>
              <a:avLst/>
              <a:gdLst>
                <a:gd name="T0" fmla="*/ 21 w 63"/>
                <a:gd name="T1" fmla="*/ 125 h 62"/>
                <a:gd name="T2" fmla="*/ 0 w 63"/>
                <a:gd name="T3" fmla="*/ 73 h 62"/>
                <a:gd name="T4" fmla="*/ 21 w 63"/>
                <a:gd name="T5" fmla="*/ 21 h 62"/>
                <a:gd name="T6" fmla="*/ 75 w 63"/>
                <a:gd name="T7" fmla="*/ 0 h 62"/>
                <a:gd name="T8" fmla="*/ 127 w 63"/>
                <a:gd name="T9" fmla="*/ 21 h 62"/>
                <a:gd name="T10" fmla="*/ 148 w 63"/>
                <a:gd name="T11" fmla="*/ 73 h 62"/>
                <a:gd name="T12" fmla="*/ 127 w 63"/>
                <a:gd name="T13" fmla="*/ 125 h 62"/>
                <a:gd name="T14" fmla="*/ 75 w 63"/>
                <a:gd name="T15" fmla="*/ 146 h 62"/>
                <a:gd name="T16" fmla="*/ 21 w 63"/>
                <a:gd name="T17" fmla="*/ 125 h 62"/>
                <a:gd name="T18" fmla="*/ 42 w 63"/>
                <a:gd name="T19" fmla="*/ 42 h 62"/>
                <a:gd name="T20" fmla="*/ 28 w 63"/>
                <a:gd name="T21" fmla="*/ 73 h 62"/>
                <a:gd name="T22" fmla="*/ 42 w 63"/>
                <a:gd name="T23" fmla="*/ 104 h 62"/>
                <a:gd name="T24" fmla="*/ 75 w 63"/>
                <a:gd name="T25" fmla="*/ 118 h 62"/>
                <a:gd name="T26" fmla="*/ 106 w 63"/>
                <a:gd name="T27" fmla="*/ 104 h 62"/>
                <a:gd name="T28" fmla="*/ 120 w 63"/>
                <a:gd name="T29" fmla="*/ 73 h 62"/>
                <a:gd name="T30" fmla="*/ 106 w 63"/>
                <a:gd name="T31" fmla="*/ 42 h 62"/>
                <a:gd name="T32" fmla="*/ 75 w 63"/>
                <a:gd name="T33" fmla="*/ 31 h 62"/>
                <a:gd name="T34" fmla="*/ 42 w 63"/>
                <a:gd name="T35" fmla="*/ 4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3" h="62">
                  <a:moveTo>
                    <a:pt x="9" y="53"/>
                  </a:moveTo>
                  <a:cubicBezTo>
                    <a:pt x="3" y="47"/>
                    <a:pt x="0" y="40"/>
                    <a:pt x="0" y="31"/>
                  </a:cubicBezTo>
                  <a:cubicBezTo>
                    <a:pt x="0" y="23"/>
                    <a:pt x="3" y="15"/>
                    <a:pt x="9" y="9"/>
                  </a:cubicBezTo>
                  <a:cubicBezTo>
                    <a:pt x="15" y="4"/>
                    <a:pt x="23" y="0"/>
                    <a:pt x="32" y="0"/>
                  </a:cubicBezTo>
                  <a:cubicBezTo>
                    <a:pt x="40" y="0"/>
                    <a:pt x="48" y="4"/>
                    <a:pt x="54" y="9"/>
                  </a:cubicBezTo>
                  <a:cubicBezTo>
                    <a:pt x="60" y="15"/>
                    <a:pt x="63" y="23"/>
                    <a:pt x="63" y="31"/>
                  </a:cubicBezTo>
                  <a:cubicBezTo>
                    <a:pt x="63" y="40"/>
                    <a:pt x="60" y="47"/>
                    <a:pt x="54" y="53"/>
                  </a:cubicBezTo>
                  <a:cubicBezTo>
                    <a:pt x="48" y="59"/>
                    <a:pt x="40" y="62"/>
                    <a:pt x="32" y="62"/>
                  </a:cubicBezTo>
                  <a:cubicBezTo>
                    <a:pt x="23" y="62"/>
                    <a:pt x="15" y="59"/>
                    <a:pt x="9" y="53"/>
                  </a:cubicBezTo>
                  <a:close/>
                  <a:moveTo>
                    <a:pt x="18" y="18"/>
                  </a:moveTo>
                  <a:cubicBezTo>
                    <a:pt x="14" y="22"/>
                    <a:pt x="12" y="26"/>
                    <a:pt x="12" y="31"/>
                  </a:cubicBezTo>
                  <a:cubicBezTo>
                    <a:pt x="12" y="36"/>
                    <a:pt x="14" y="41"/>
                    <a:pt x="18" y="44"/>
                  </a:cubicBezTo>
                  <a:cubicBezTo>
                    <a:pt x="22" y="48"/>
                    <a:pt x="27" y="50"/>
                    <a:pt x="32" y="50"/>
                  </a:cubicBezTo>
                  <a:cubicBezTo>
                    <a:pt x="37" y="50"/>
                    <a:pt x="42" y="48"/>
                    <a:pt x="45" y="44"/>
                  </a:cubicBezTo>
                  <a:cubicBezTo>
                    <a:pt x="49" y="41"/>
                    <a:pt x="51" y="36"/>
                    <a:pt x="51" y="31"/>
                  </a:cubicBezTo>
                  <a:cubicBezTo>
                    <a:pt x="51" y="26"/>
                    <a:pt x="49" y="22"/>
                    <a:pt x="45" y="18"/>
                  </a:cubicBezTo>
                  <a:cubicBezTo>
                    <a:pt x="42" y="15"/>
                    <a:pt x="37" y="13"/>
                    <a:pt x="32" y="13"/>
                  </a:cubicBezTo>
                  <a:cubicBezTo>
                    <a:pt x="27" y="13"/>
                    <a:pt x="22" y="15"/>
                    <a:pt x="18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6" name="Freeform 40992"/>
            <p:cNvSpPr>
              <a:spLocks/>
            </p:cNvSpPr>
            <p:nvPr/>
          </p:nvSpPr>
          <p:spPr bwMode="auto">
            <a:xfrm>
              <a:off x="1722" y="411"/>
              <a:ext cx="92" cy="92"/>
            </a:xfrm>
            <a:custGeom>
              <a:avLst/>
              <a:gdLst>
                <a:gd name="T0" fmla="*/ 85 w 39"/>
                <a:gd name="T1" fmla="*/ 85 h 39"/>
                <a:gd name="T2" fmla="*/ 85 w 39"/>
                <a:gd name="T3" fmla="*/ 83 h 39"/>
                <a:gd name="T4" fmla="*/ 85 w 39"/>
                <a:gd name="T5" fmla="*/ 57 h 39"/>
                <a:gd name="T6" fmla="*/ 26 w 39"/>
                <a:gd name="T7" fmla="*/ 0 h 39"/>
                <a:gd name="T8" fmla="*/ 0 w 39"/>
                <a:gd name="T9" fmla="*/ 26 h 39"/>
                <a:gd name="T10" fmla="*/ 59 w 39"/>
                <a:gd name="T11" fmla="*/ 85 h 39"/>
                <a:gd name="T12" fmla="*/ 85 w 39"/>
                <a:gd name="T13" fmla="*/ 85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" h="39">
                  <a:moveTo>
                    <a:pt x="36" y="3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9" y="32"/>
                    <a:pt x="39" y="27"/>
                    <a:pt x="36" y="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8" y="39"/>
                    <a:pt x="33" y="39"/>
                    <a:pt x="3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3042" name="Text Box 40994"/>
          <p:cNvSpPr txBox="1">
            <a:spLocks noChangeArrowheads="1"/>
          </p:cNvSpPr>
          <p:nvPr/>
        </p:nvSpPr>
        <p:spPr bwMode="auto">
          <a:xfrm>
            <a:off x="317501" y="2879726"/>
            <a:ext cx="4291559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5333" b="1">
                <a:solidFill>
                  <a:schemeClr val="bg1"/>
                </a:solidFill>
                <a:ea typeface="微软雅黑" panose="020B0503020204020204" pitchFamily="34" charset="-122"/>
              </a:rPr>
              <a:t>数据动态模板</a:t>
            </a:r>
          </a:p>
        </p:txBody>
      </p:sp>
      <p:sp>
        <p:nvSpPr>
          <p:cNvPr id="43043" name="Text Box 40995"/>
          <p:cNvSpPr txBox="1">
            <a:spLocks noChangeArrowheads="1"/>
          </p:cNvSpPr>
          <p:nvPr/>
        </p:nvSpPr>
        <p:spPr bwMode="auto">
          <a:xfrm>
            <a:off x="501652" y="515409"/>
            <a:ext cx="1807867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LOGO</a:t>
            </a:r>
          </a:p>
        </p:txBody>
      </p:sp>
      <p:sp>
        <p:nvSpPr>
          <p:cNvPr id="43188" name="Text Box 41140"/>
          <p:cNvSpPr txBox="1">
            <a:spLocks noChangeArrowheads="1"/>
          </p:cNvSpPr>
          <p:nvPr/>
        </p:nvSpPr>
        <p:spPr bwMode="auto">
          <a:xfrm>
            <a:off x="317500" y="3673476"/>
            <a:ext cx="462338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2667">
                <a:solidFill>
                  <a:srgbClr val="2A323B"/>
                </a:solidFill>
                <a:ea typeface="微软雅黑" panose="020B0503020204020204" pitchFamily="34" charset="-122"/>
              </a:rPr>
              <a:t>适用于年终汇报、工作总结等</a:t>
            </a:r>
            <a:endParaRPr lang="zh-CN" altLang="en-US" sz="2667" b="1">
              <a:solidFill>
                <a:srgbClr val="2A323B"/>
              </a:solidFill>
              <a:ea typeface="微软雅黑" panose="020B0503020204020204" pitchFamily="34" charset="-122"/>
            </a:endParaRPr>
          </a:p>
        </p:txBody>
      </p:sp>
      <p:sp>
        <p:nvSpPr>
          <p:cNvPr id="43207" name="Rectangle 41159"/>
          <p:cNvSpPr>
            <a:spLocks noChangeArrowheads="1"/>
          </p:cNvSpPr>
          <p:nvPr/>
        </p:nvSpPr>
        <p:spPr bwMode="auto">
          <a:xfrm>
            <a:off x="317501" y="2352676"/>
            <a:ext cx="2101857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3733">
                <a:solidFill>
                  <a:schemeClr val="bg1"/>
                </a:solidFill>
                <a:ea typeface="微软雅黑" panose="020B0503020204020204" pitchFamily="34" charset="-122"/>
              </a:rPr>
              <a:t>扁平商务</a:t>
            </a:r>
          </a:p>
        </p:txBody>
      </p:sp>
    </p:spTree>
    <p:extLst>
      <p:ext uri="{BB962C8B-B14F-4D97-AF65-F5344CB8AC3E}">
        <p14:creationId xmlns:p14="http://schemas.microsoft.com/office/powerpoint/2010/main" val="33286730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431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432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431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431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432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430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3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9" dur="500" spd="-100000" fill="hold"/>
                                        <p:tgtEl>
                                          <p:spTgt spid="3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101" dur="500" spd="-100000" fill="hold"/>
                                        <p:tgtEl>
                                          <p:spTgt spid="329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105" dur="500" spd="-100000" fill="hold"/>
                                        <p:tgtEl>
                                          <p:spTgt spid="329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107" dur="3000" fill="hold"/>
                                        <p:tgtEl>
                                          <p:spTgt spid="43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09" grpId="0" animBg="1"/>
      <p:bldP spid="43157" grpId="0" animBg="1"/>
      <p:bldP spid="43157" grpId="1" animBg="1"/>
      <p:bldP spid="43042" grpId="0"/>
      <p:bldP spid="43043" grpId="0"/>
      <p:bldP spid="43188" grpId="0"/>
      <p:bldP spid="4320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6411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2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28" name="Group 68"/>
          <p:cNvGrpSpPr>
            <a:grpSpLocks/>
          </p:cNvGrpSpPr>
          <p:nvPr/>
        </p:nvGrpSpPr>
        <p:grpSpPr bwMode="auto">
          <a:xfrm>
            <a:off x="1096433" y="2088092"/>
            <a:ext cx="3575051" cy="3657600"/>
            <a:chOff x="518" y="986"/>
            <a:chExt cx="1689" cy="1728"/>
          </a:xfrm>
        </p:grpSpPr>
        <p:sp>
          <p:nvSpPr>
            <p:cNvPr id="16407" name="Freeform 38"/>
            <p:cNvSpPr>
              <a:spLocks/>
            </p:cNvSpPr>
            <p:nvPr/>
          </p:nvSpPr>
          <p:spPr bwMode="auto">
            <a:xfrm rot="1500000">
              <a:off x="968" y="986"/>
              <a:ext cx="628" cy="450"/>
            </a:xfrm>
            <a:custGeom>
              <a:avLst/>
              <a:gdLst>
                <a:gd name="T0" fmla="*/ 628 w 441"/>
                <a:gd name="T1" fmla="*/ 226 h 316"/>
                <a:gd name="T2" fmla="*/ 628 w 441"/>
                <a:gd name="T3" fmla="*/ 0 h 316"/>
                <a:gd name="T4" fmla="*/ 0 w 441"/>
                <a:gd name="T5" fmla="*/ 325 h 316"/>
                <a:gd name="T6" fmla="*/ 189 w 441"/>
                <a:gd name="T7" fmla="*/ 450 h 316"/>
                <a:gd name="T8" fmla="*/ 628 w 441"/>
                <a:gd name="T9" fmla="*/ 226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1" h="316">
                  <a:moveTo>
                    <a:pt x="441" y="159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259" y="0"/>
                    <a:pt x="98" y="90"/>
                    <a:pt x="0" y="228"/>
                  </a:cubicBezTo>
                  <a:cubicBezTo>
                    <a:pt x="133" y="316"/>
                    <a:pt x="133" y="316"/>
                    <a:pt x="133" y="316"/>
                  </a:cubicBezTo>
                  <a:cubicBezTo>
                    <a:pt x="202" y="221"/>
                    <a:pt x="314" y="159"/>
                    <a:pt x="441" y="159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8" name="Freeform 39"/>
            <p:cNvSpPr>
              <a:spLocks/>
            </p:cNvSpPr>
            <p:nvPr/>
          </p:nvSpPr>
          <p:spPr bwMode="auto">
            <a:xfrm rot="1500000">
              <a:off x="1518" y="1261"/>
              <a:ext cx="689" cy="527"/>
            </a:xfrm>
            <a:custGeom>
              <a:avLst/>
              <a:gdLst>
                <a:gd name="T0" fmla="*/ 0 w 483"/>
                <a:gd name="T1" fmla="*/ 226 h 370"/>
                <a:gd name="T2" fmla="*/ 485 w 483"/>
                <a:gd name="T3" fmla="*/ 527 h 370"/>
                <a:gd name="T4" fmla="*/ 689 w 483"/>
                <a:gd name="T5" fmla="*/ 424 h 370"/>
                <a:gd name="T6" fmla="*/ 0 w 483"/>
                <a:gd name="T7" fmla="*/ 0 h 370"/>
                <a:gd name="T8" fmla="*/ 0 w 483"/>
                <a:gd name="T9" fmla="*/ 0 h 370"/>
                <a:gd name="T10" fmla="*/ 0 w 483"/>
                <a:gd name="T11" fmla="*/ 226 h 3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3" h="370">
                  <a:moveTo>
                    <a:pt x="0" y="159"/>
                  </a:moveTo>
                  <a:cubicBezTo>
                    <a:pt x="149" y="159"/>
                    <a:pt x="278" y="245"/>
                    <a:pt x="340" y="370"/>
                  </a:cubicBezTo>
                  <a:cubicBezTo>
                    <a:pt x="483" y="298"/>
                    <a:pt x="483" y="298"/>
                    <a:pt x="483" y="298"/>
                  </a:cubicBezTo>
                  <a:cubicBezTo>
                    <a:pt x="394" y="122"/>
                    <a:pt x="21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9"/>
                    <a:pt x="0" y="159"/>
                    <a:pt x="0" y="15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9" name="Freeform 40"/>
            <p:cNvSpPr>
              <a:spLocks/>
            </p:cNvSpPr>
            <p:nvPr/>
          </p:nvSpPr>
          <p:spPr bwMode="auto">
            <a:xfrm rot="1500000">
              <a:off x="518" y="1290"/>
              <a:ext cx="1123" cy="1213"/>
            </a:xfrm>
            <a:custGeom>
              <a:avLst/>
              <a:gdLst>
                <a:gd name="T0" fmla="*/ 770 w 788"/>
                <a:gd name="T1" fmla="*/ 987 h 852"/>
                <a:gd name="T2" fmla="*/ 227 w 788"/>
                <a:gd name="T3" fmla="*/ 444 h 852"/>
                <a:gd name="T4" fmla="*/ 331 w 788"/>
                <a:gd name="T5" fmla="*/ 125 h 852"/>
                <a:gd name="T6" fmla="*/ 141 w 788"/>
                <a:gd name="T7" fmla="*/ 0 h 852"/>
                <a:gd name="T8" fmla="*/ 0 w 788"/>
                <a:gd name="T9" fmla="*/ 444 h 852"/>
                <a:gd name="T10" fmla="*/ 770 w 788"/>
                <a:gd name="T11" fmla="*/ 1213 h 852"/>
                <a:gd name="T12" fmla="*/ 1123 w 788"/>
                <a:gd name="T13" fmla="*/ 1126 h 852"/>
                <a:gd name="T14" fmla="*/ 996 w 788"/>
                <a:gd name="T15" fmla="*/ 937 h 852"/>
                <a:gd name="T16" fmla="*/ 770 w 788"/>
                <a:gd name="T17" fmla="*/ 987 h 8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8" h="852">
                  <a:moveTo>
                    <a:pt x="540" y="693"/>
                  </a:moveTo>
                  <a:cubicBezTo>
                    <a:pt x="330" y="693"/>
                    <a:pt x="159" y="522"/>
                    <a:pt x="159" y="312"/>
                  </a:cubicBezTo>
                  <a:cubicBezTo>
                    <a:pt x="159" y="228"/>
                    <a:pt x="186" y="151"/>
                    <a:pt x="232" y="88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37" y="88"/>
                    <a:pt x="0" y="196"/>
                    <a:pt x="0" y="312"/>
                  </a:cubicBezTo>
                  <a:cubicBezTo>
                    <a:pt x="0" y="610"/>
                    <a:pt x="242" y="852"/>
                    <a:pt x="540" y="852"/>
                  </a:cubicBezTo>
                  <a:cubicBezTo>
                    <a:pt x="629" y="852"/>
                    <a:pt x="713" y="830"/>
                    <a:pt x="788" y="791"/>
                  </a:cubicBezTo>
                  <a:cubicBezTo>
                    <a:pt x="699" y="658"/>
                    <a:pt x="699" y="658"/>
                    <a:pt x="699" y="658"/>
                  </a:cubicBezTo>
                  <a:cubicBezTo>
                    <a:pt x="650" y="680"/>
                    <a:pt x="597" y="693"/>
                    <a:pt x="540" y="693"/>
                  </a:cubicBezTo>
                  <a:close/>
                </a:path>
              </a:pathLst>
            </a:custGeom>
            <a:solidFill>
              <a:srgbClr val="36A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0" name="Freeform 41"/>
            <p:cNvSpPr>
              <a:spLocks/>
            </p:cNvSpPr>
            <p:nvPr/>
          </p:nvSpPr>
          <p:spPr bwMode="auto">
            <a:xfrm rot="1500000">
              <a:off x="1446" y="1687"/>
              <a:ext cx="543" cy="1027"/>
            </a:xfrm>
            <a:custGeom>
              <a:avLst/>
              <a:gdLst>
                <a:gd name="T0" fmla="*/ 258 w 381"/>
                <a:gd name="T1" fmla="*/ 103 h 721"/>
                <a:gd name="T2" fmla="*/ 316 w 381"/>
                <a:gd name="T3" fmla="*/ 345 h 721"/>
                <a:gd name="T4" fmla="*/ 0 w 381"/>
                <a:gd name="T5" fmla="*/ 838 h 721"/>
                <a:gd name="T6" fmla="*/ 127 w 381"/>
                <a:gd name="T7" fmla="*/ 1027 h 721"/>
                <a:gd name="T8" fmla="*/ 543 w 381"/>
                <a:gd name="T9" fmla="*/ 345 h 721"/>
                <a:gd name="T10" fmla="*/ 462 w 381"/>
                <a:gd name="T11" fmla="*/ 0 h 721"/>
                <a:gd name="T12" fmla="*/ 258 w 381"/>
                <a:gd name="T13" fmla="*/ 103 h 7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1" h="721">
                  <a:moveTo>
                    <a:pt x="181" y="72"/>
                  </a:moveTo>
                  <a:cubicBezTo>
                    <a:pt x="207" y="123"/>
                    <a:pt x="222" y="181"/>
                    <a:pt x="222" y="242"/>
                  </a:cubicBezTo>
                  <a:cubicBezTo>
                    <a:pt x="222" y="395"/>
                    <a:pt x="131" y="528"/>
                    <a:pt x="0" y="588"/>
                  </a:cubicBezTo>
                  <a:cubicBezTo>
                    <a:pt x="89" y="721"/>
                    <a:pt x="89" y="721"/>
                    <a:pt x="89" y="721"/>
                  </a:cubicBezTo>
                  <a:cubicBezTo>
                    <a:pt x="262" y="632"/>
                    <a:pt x="381" y="450"/>
                    <a:pt x="381" y="242"/>
                  </a:cubicBezTo>
                  <a:cubicBezTo>
                    <a:pt x="381" y="155"/>
                    <a:pt x="360" y="73"/>
                    <a:pt x="324" y="0"/>
                  </a:cubicBezTo>
                  <a:lnTo>
                    <a:pt x="181" y="72"/>
                  </a:ln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17" name="Group 57"/>
          <p:cNvGrpSpPr>
            <a:grpSpLocks/>
          </p:cNvGrpSpPr>
          <p:nvPr/>
        </p:nvGrpSpPr>
        <p:grpSpPr bwMode="auto">
          <a:xfrm>
            <a:off x="2510367" y="3228976"/>
            <a:ext cx="582084" cy="677333"/>
            <a:chOff x="1412" y="1525"/>
            <a:chExt cx="275" cy="320"/>
          </a:xfrm>
        </p:grpSpPr>
        <p:sp>
          <p:nvSpPr>
            <p:cNvPr id="16404" name="Freeform 42"/>
            <p:cNvSpPr>
              <a:spLocks/>
            </p:cNvSpPr>
            <p:nvPr/>
          </p:nvSpPr>
          <p:spPr bwMode="auto">
            <a:xfrm>
              <a:off x="1570" y="1525"/>
              <a:ext cx="117" cy="112"/>
            </a:xfrm>
            <a:custGeom>
              <a:avLst/>
              <a:gdLst>
                <a:gd name="T0" fmla="*/ 59 w 82"/>
                <a:gd name="T1" fmla="*/ 0 h 79"/>
                <a:gd name="T2" fmla="*/ 0 w 82"/>
                <a:gd name="T3" fmla="*/ 48 h 79"/>
                <a:gd name="T4" fmla="*/ 16 w 82"/>
                <a:gd name="T5" fmla="*/ 81 h 79"/>
                <a:gd name="T6" fmla="*/ 9 w 82"/>
                <a:gd name="T7" fmla="*/ 112 h 79"/>
                <a:gd name="T8" fmla="*/ 40 w 82"/>
                <a:gd name="T9" fmla="*/ 94 h 79"/>
                <a:gd name="T10" fmla="*/ 59 w 82"/>
                <a:gd name="T11" fmla="*/ 96 h 79"/>
                <a:gd name="T12" fmla="*/ 117 w 82"/>
                <a:gd name="T13" fmla="*/ 48 h 79"/>
                <a:gd name="T14" fmla="*/ 59 w 82"/>
                <a:gd name="T15" fmla="*/ 0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2" h="79">
                  <a:moveTo>
                    <a:pt x="41" y="0"/>
                  </a:moveTo>
                  <a:cubicBezTo>
                    <a:pt x="18" y="0"/>
                    <a:pt x="0" y="16"/>
                    <a:pt x="0" y="34"/>
                  </a:cubicBezTo>
                  <a:cubicBezTo>
                    <a:pt x="0" y="43"/>
                    <a:pt x="4" y="51"/>
                    <a:pt x="11" y="57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2" y="67"/>
                    <a:pt x="36" y="68"/>
                    <a:pt x="41" y="68"/>
                  </a:cubicBezTo>
                  <a:cubicBezTo>
                    <a:pt x="63" y="68"/>
                    <a:pt x="82" y="53"/>
                    <a:pt x="82" y="34"/>
                  </a:cubicBezTo>
                  <a:cubicBezTo>
                    <a:pt x="82" y="16"/>
                    <a:pt x="63" y="0"/>
                    <a:pt x="41" y="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5" name="Oval 43"/>
            <p:cNvSpPr>
              <a:spLocks noChangeArrowheads="1"/>
            </p:cNvSpPr>
            <p:nvPr/>
          </p:nvSpPr>
          <p:spPr bwMode="auto">
            <a:xfrm>
              <a:off x="1473" y="1623"/>
              <a:ext cx="98" cy="98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6406" name="Freeform 44"/>
            <p:cNvSpPr>
              <a:spLocks/>
            </p:cNvSpPr>
            <p:nvPr/>
          </p:nvSpPr>
          <p:spPr bwMode="auto">
            <a:xfrm>
              <a:off x="1412" y="1726"/>
              <a:ext cx="222" cy="119"/>
            </a:xfrm>
            <a:custGeom>
              <a:avLst/>
              <a:gdLst>
                <a:gd name="T0" fmla="*/ 144 w 156"/>
                <a:gd name="T1" fmla="*/ 1 h 84"/>
                <a:gd name="T2" fmla="*/ 137 w 156"/>
                <a:gd name="T3" fmla="*/ 0 h 84"/>
                <a:gd name="T4" fmla="*/ 111 w 156"/>
                <a:gd name="T5" fmla="*/ 6 h 84"/>
                <a:gd name="T6" fmla="*/ 85 w 156"/>
                <a:gd name="T7" fmla="*/ 0 h 84"/>
                <a:gd name="T8" fmla="*/ 78 w 156"/>
                <a:gd name="T9" fmla="*/ 1 h 84"/>
                <a:gd name="T10" fmla="*/ 17 w 156"/>
                <a:gd name="T11" fmla="*/ 101 h 84"/>
                <a:gd name="T12" fmla="*/ 205 w 156"/>
                <a:gd name="T13" fmla="*/ 101 h 84"/>
                <a:gd name="T14" fmla="*/ 144 w 156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6" h="84">
                  <a:moveTo>
                    <a:pt x="101" y="1"/>
                  </a:moveTo>
                  <a:cubicBezTo>
                    <a:pt x="99" y="1"/>
                    <a:pt x="98" y="1"/>
                    <a:pt x="96" y="0"/>
                  </a:cubicBezTo>
                  <a:cubicBezTo>
                    <a:pt x="90" y="3"/>
                    <a:pt x="84" y="4"/>
                    <a:pt x="78" y="4"/>
                  </a:cubicBezTo>
                  <a:cubicBezTo>
                    <a:pt x="71" y="4"/>
                    <a:pt x="65" y="3"/>
                    <a:pt x="60" y="0"/>
                  </a:cubicBezTo>
                  <a:cubicBezTo>
                    <a:pt x="58" y="1"/>
                    <a:pt x="56" y="1"/>
                    <a:pt x="55" y="1"/>
                  </a:cubicBezTo>
                  <a:cubicBezTo>
                    <a:pt x="0" y="9"/>
                    <a:pt x="12" y="71"/>
                    <a:pt x="12" y="71"/>
                  </a:cubicBezTo>
                  <a:cubicBezTo>
                    <a:pt x="26" y="84"/>
                    <a:pt x="131" y="84"/>
                    <a:pt x="144" y="71"/>
                  </a:cubicBezTo>
                  <a:cubicBezTo>
                    <a:pt x="144" y="71"/>
                    <a:pt x="156" y="9"/>
                    <a:pt x="101" y="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6616" name="Rectangle 56"/>
          <p:cNvSpPr>
            <a:spLocks noChangeArrowheads="1"/>
          </p:cNvSpPr>
          <p:nvPr/>
        </p:nvSpPr>
        <p:spPr bwMode="auto">
          <a:xfrm>
            <a:off x="2065867" y="40692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05" name="Freeform 45"/>
          <p:cNvSpPr>
            <a:spLocks noEditPoints="1"/>
          </p:cNvSpPr>
          <p:nvPr/>
        </p:nvSpPr>
        <p:spPr bwMode="auto">
          <a:xfrm>
            <a:off x="5234517" y="3563409"/>
            <a:ext cx="1727200" cy="497416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45 h 180"/>
              <a:gd name="T4" fmla="*/ 1181222 w 624"/>
              <a:gd name="T5" fmla="*/ 72540 h 180"/>
              <a:gd name="T6" fmla="*/ 1154235 w 624"/>
              <a:gd name="T7" fmla="*/ 68395 h 180"/>
              <a:gd name="T8" fmla="*/ 1108563 w 624"/>
              <a:gd name="T9" fmla="*/ 93266 h 180"/>
              <a:gd name="T10" fmla="*/ 1118943 w 624"/>
              <a:gd name="T11" fmla="*/ 47669 h 180"/>
              <a:gd name="T12" fmla="*/ 1096108 w 624"/>
              <a:gd name="T13" fmla="*/ 4145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3062 h 180"/>
              <a:gd name="T20" fmla="*/ 890588 w 624"/>
              <a:gd name="T21" fmla="*/ 373062 h 180"/>
              <a:gd name="T22" fmla="*/ 979854 w 624"/>
              <a:gd name="T23" fmla="*/ 227982 h 180"/>
              <a:gd name="T24" fmla="*/ 990234 w 624"/>
              <a:gd name="T25" fmla="*/ 223837 h 180"/>
              <a:gd name="T26" fmla="*/ 1027601 w 624"/>
              <a:gd name="T27" fmla="*/ 232127 h 180"/>
              <a:gd name="T28" fmla="*/ 1064968 w 624"/>
              <a:gd name="T29" fmla="*/ 223837 h 180"/>
              <a:gd name="T30" fmla="*/ 1077424 w 624"/>
              <a:gd name="T31" fmla="*/ 227982 h 180"/>
              <a:gd name="T32" fmla="*/ 1166690 w 624"/>
              <a:gd name="T33" fmla="*/ 373062 h 180"/>
              <a:gd name="T34" fmla="*/ 1295400 w 624"/>
              <a:gd name="T35" fmla="*/ 373062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5547 h 180"/>
              <a:gd name="T42" fmla="*/ 954942 w 624"/>
              <a:gd name="T43" fmla="*/ 143007 h 180"/>
              <a:gd name="T44" fmla="*/ 1027601 w 624"/>
              <a:gd name="T45" fmla="*/ 72540 h 180"/>
              <a:gd name="T46" fmla="*/ 1098184 w 624"/>
              <a:gd name="T47" fmla="*/ 143007 h 180"/>
              <a:gd name="T48" fmla="*/ 1027601 w 624"/>
              <a:gd name="T49" fmla="*/ 21554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6" name="Freeform 46"/>
          <p:cNvSpPr>
            <a:spLocks noEditPoints="1"/>
          </p:cNvSpPr>
          <p:nvPr/>
        </p:nvSpPr>
        <p:spPr bwMode="auto">
          <a:xfrm>
            <a:off x="5234517" y="4170893"/>
            <a:ext cx="1727200" cy="497417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3 h 180"/>
              <a:gd name="T4" fmla="*/ 130786 w 624"/>
              <a:gd name="T5" fmla="*/ 373063 h 180"/>
              <a:gd name="T6" fmla="*/ 220052 w 624"/>
              <a:gd name="T7" fmla="*/ 227983 h 180"/>
              <a:gd name="T8" fmla="*/ 230432 w 624"/>
              <a:gd name="T9" fmla="*/ 223838 h 180"/>
              <a:gd name="T10" fmla="*/ 267799 w 624"/>
              <a:gd name="T11" fmla="*/ 232128 h 180"/>
              <a:gd name="T12" fmla="*/ 305166 w 624"/>
              <a:gd name="T13" fmla="*/ 223838 h 180"/>
              <a:gd name="T14" fmla="*/ 315546 w 624"/>
              <a:gd name="T15" fmla="*/ 227983 h 180"/>
              <a:gd name="T16" fmla="*/ 404813 w 624"/>
              <a:gd name="T17" fmla="*/ 373063 h 180"/>
              <a:gd name="T18" fmla="*/ 1295400 w 624"/>
              <a:gd name="T19" fmla="*/ 373063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8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7" name="Freeform 47"/>
          <p:cNvSpPr>
            <a:spLocks noEditPoints="1"/>
          </p:cNvSpPr>
          <p:nvPr/>
        </p:nvSpPr>
        <p:spPr bwMode="auto">
          <a:xfrm>
            <a:off x="5234517" y="4780492"/>
            <a:ext cx="1727200" cy="499533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63 h 180"/>
              <a:gd name="T4" fmla="*/ 1181222 w 624"/>
              <a:gd name="T5" fmla="*/ 72849 h 180"/>
              <a:gd name="T6" fmla="*/ 1154235 w 624"/>
              <a:gd name="T7" fmla="*/ 68686 h 180"/>
              <a:gd name="T8" fmla="*/ 1108563 w 624"/>
              <a:gd name="T9" fmla="*/ 93662 h 180"/>
              <a:gd name="T10" fmla="*/ 1118943 w 624"/>
              <a:gd name="T11" fmla="*/ 47872 h 180"/>
              <a:gd name="T12" fmla="*/ 1096108 w 624"/>
              <a:gd name="T13" fmla="*/ 4163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4650 h 180"/>
              <a:gd name="T20" fmla="*/ 890588 w 624"/>
              <a:gd name="T21" fmla="*/ 374650 h 180"/>
              <a:gd name="T22" fmla="*/ 979854 w 624"/>
              <a:gd name="T23" fmla="*/ 228953 h 180"/>
              <a:gd name="T24" fmla="*/ 990234 w 624"/>
              <a:gd name="T25" fmla="*/ 224790 h 180"/>
              <a:gd name="T26" fmla="*/ 1027601 w 624"/>
              <a:gd name="T27" fmla="*/ 233116 h 180"/>
              <a:gd name="T28" fmla="*/ 1064968 w 624"/>
              <a:gd name="T29" fmla="*/ 224790 h 180"/>
              <a:gd name="T30" fmla="*/ 1077424 w 624"/>
              <a:gd name="T31" fmla="*/ 228953 h 180"/>
              <a:gd name="T32" fmla="*/ 1166690 w 624"/>
              <a:gd name="T33" fmla="*/ 374650 h 180"/>
              <a:gd name="T34" fmla="*/ 1295400 w 624"/>
              <a:gd name="T35" fmla="*/ 374650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6464 h 180"/>
              <a:gd name="T42" fmla="*/ 954942 w 624"/>
              <a:gd name="T43" fmla="*/ 143616 h 180"/>
              <a:gd name="T44" fmla="*/ 1027601 w 624"/>
              <a:gd name="T45" fmla="*/ 72849 h 180"/>
              <a:gd name="T46" fmla="*/ 1098184 w 624"/>
              <a:gd name="T47" fmla="*/ 143616 h 180"/>
              <a:gd name="T48" fmla="*/ 1027601 w 624"/>
              <a:gd name="T49" fmla="*/ 216464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36AC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8" name="Freeform 48"/>
          <p:cNvSpPr>
            <a:spLocks noEditPoints="1"/>
          </p:cNvSpPr>
          <p:nvPr/>
        </p:nvSpPr>
        <p:spPr bwMode="auto">
          <a:xfrm>
            <a:off x="5234517" y="2949576"/>
            <a:ext cx="1727200" cy="497416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2 h 180"/>
              <a:gd name="T4" fmla="*/ 130786 w 624"/>
              <a:gd name="T5" fmla="*/ 373062 h 180"/>
              <a:gd name="T6" fmla="*/ 220052 w 624"/>
              <a:gd name="T7" fmla="*/ 227982 h 180"/>
              <a:gd name="T8" fmla="*/ 230432 w 624"/>
              <a:gd name="T9" fmla="*/ 223837 h 180"/>
              <a:gd name="T10" fmla="*/ 267799 w 624"/>
              <a:gd name="T11" fmla="*/ 232127 h 180"/>
              <a:gd name="T12" fmla="*/ 305166 w 624"/>
              <a:gd name="T13" fmla="*/ 223837 h 180"/>
              <a:gd name="T14" fmla="*/ 315546 w 624"/>
              <a:gd name="T15" fmla="*/ 227982 h 180"/>
              <a:gd name="T16" fmla="*/ 404813 w 624"/>
              <a:gd name="T17" fmla="*/ 373062 h 180"/>
              <a:gd name="T18" fmla="*/ 1295400 w 624"/>
              <a:gd name="T19" fmla="*/ 373062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7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B8C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18" name="Rectangle 58"/>
          <p:cNvSpPr>
            <a:spLocks noChangeArrowheads="1"/>
          </p:cNvSpPr>
          <p:nvPr/>
        </p:nvSpPr>
        <p:spPr bwMode="auto">
          <a:xfrm>
            <a:off x="5780618" y="3101977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19" name="Rectangle 59"/>
          <p:cNvSpPr>
            <a:spLocks noChangeArrowheads="1"/>
          </p:cNvSpPr>
          <p:nvPr/>
        </p:nvSpPr>
        <p:spPr bwMode="auto">
          <a:xfrm>
            <a:off x="5302251" y="373274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0" name="Rectangle 60"/>
          <p:cNvSpPr>
            <a:spLocks noChangeArrowheads="1"/>
          </p:cNvSpPr>
          <p:nvPr/>
        </p:nvSpPr>
        <p:spPr bwMode="auto">
          <a:xfrm>
            <a:off x="5780618" y="432329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1" name="Rectangle 61"/>
          <p:cNvSpPr>
            <a:spLocks noChangeArrowheads="1"/>
          </p:cNvSpPr>
          <p:nvPr/>
        </p:nvSpPr>
        <p:spPr bwMode="auto">
          <a:xfrm>
            <a:off x="5302251" y="4937126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2" name="Text Box 62"/>
          <p:cNvSpPr txBox="1">
            <a:spLocks noChangeArrowheads="1"/>
          </p:cNvSpPr>
          <p:nvPr/>
        </p:nvSpPr>
        <p:spPr bwMode="auto">
          <a:xfrm>
            <a:off x="2453217" y="2350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</a:p>
        </p:txBody>
      </p:sp>
      <p:sp>
        <p:nvSpPr>
          <p:cNvPr id="66623" name="Text Box 63"/>
          <p:cNvSpPr txBox="1">
            <a:spLocks noChangeArrowheads="1"/>
          </p:cNvSpPr>
          <p:nvPr/>
        </p:nvSpPr>
        <p:spPr bwMode="auto">
          <a:xfrm>
            <a:off x="3685117" y="2985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17%</a:t>
            </a:r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auto">
          <a:xfrm>
            <a:off x="3509433" y="463867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</a:p>
        </p:txBody>
      </p:sp>
      <p:sp>
        <p:nvSpPr>
          <p:cNvPr id="66625" name="Text Box 65"/>
          <p:cNvSpPr txBox="1">
            <a:spLocks noChangeArrowheads="1"/>
          </p:cNvSpPr>
          <p:nvPr/>
        </p:nvSpPr>
        <p:spPr bwMode="auto">
          <a:xfrm>
            <a:off x="1119717" y="38237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42%</a:t>
            </a:r>
          </a:p>
        </p:txBody>
      </p:sp>
      <p:sp>
        <p:nvSpPr>
          <p:cNvPr id="66626" name="Rectangle 66"/>
          <p:cNvSpPr>
            <a:spLocks noChangeArrowheads="1"/>
          </p:cNvSpPr>
          <p:nvPr/>
        </p:nvSpPr>
        <p:spPr bwMode="auto">
          <a:xfrm>
            <a:off x="7920567" y="3525309"/>
            <a:ext cx="2704587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6629" name="Text Box 6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0073874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1" dur="150" fill="hold"/>
                                        <p:tgtEl>
                                          <p:spTgt spid="666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666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66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6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6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500"/>
                                        <p:tgtEl>
                                          <p:spTgt spid="6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6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16" grpId="0"/>
      <p:bldP spid="66616" grpId="1"/>
      <p:bldP spid="66605" grpId="0" animBg="1"/>
      <p:bldP spid="66606" grpId="0" animBg="1"/>
      <p:bldP spid="66607" grpId="0" animBg="1"/>
      <p:bldP spid="66608" grpId="0" animBg="1"/>
      <p:bldP spid="66618" grpId="0"/>
      <p:bldP spid="66619" grpId="0"/>
      <p:bldP spid="66620" grpId="0"/>
      <p:bldP spid="66621" grpId="0"/>
      <p:bldP spid="66622" grpId="0"/>
      <p:bldP spid="66623" grpId="0"/>
      <p:bldP spid="66624" grpId="0"/>
      <p:bldP spid="66625" grpId="0"/>
      <p:bldP spid="66626" grpId="0"/>
      <p:bldP spid="666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765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765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8881" name="Group 273"/>
          <p:cNvGrpSpPr>
            <a:grpSpLocks/>
          </p:cNvGrpSpPr>
          <p:nvPr/>
        </p:nvGrpSpPr>
        <p:grpSpPr bwMode="auto">
          <a:xfrm>
            <a:off x="3204633" y="1806577"/>
            <a:ext cx="5759451" cy="2865967"/>
            <a:chOff x="1068" y="1075"/>
            <a:chExt cx="3040" cy="1513"/>
          </a:xfrm>
        </p:grpSpPr>
        <p:sp>
          <p:nvSpPr>
            <p:cNvPr id="17421" name="Oval 36"/>
            <p:cNvSpPr>
              <a:spLocks noChangeArrowheads="1"/>
            </p:cNvSpPr>
            <p:nvPr/>
          </p:nvSpPr>
          <p:spPr bwMode="auto">
            <a:xfrm>
              <a:off x="4041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2" name="Oval 37"/>
            <p:cNvSpPr>
              <a:spLocks noChangeArrowheads="1"/>
            </p:cNvSpPr>
            <p:nvPr/>
          </p:nvSpPr>
          <p:spPr bwMode="auto">
            <a:xfrm>
              <a:off x="3956" y="235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3" name="Oval 38"/>
            <p:cNvSpPr>
              <a:spLocks noChangeArrowheads="1"/>
            </p:cNvSpPr>
            <p:nvPr/>
          </p:nvSpPr>
          <p:spPr bwMode="auto">
            <a:xfrm>
              <a:off x="3871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4" name="Oval 39"/>
            <p:cNvSpPr>
              <a:spLocks noChangeArrowheads="1"/>
            </p:cNvSpPr>
            <p:nvPr/>
          </p:nvSpPr>
          <p:spPr bwMode="auto">
            <a:xfrm>
              <a:off x="3871" y="2436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5" name="Oval 40"/>
            <p:cNvSpPr>
              <a:spLocks noChangeArrowheads="1"/>
            </p:cNvSpPr>
            <p:nvPr/>
          </p:nvSpPr>
          <p:spPr bwMode="auto">
            <a:xfrm>
              <a:off x="3786" y="1160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6" name="Oval 41"/>
            <p:cNvSpPr>
              <a:spLocks noChangeArrowheads="1"/>
            </p:cNvSpPr>
            <p:nvPr/>
          </p:nvSpPr>
          <p:spPr bwMode="auto">
            <a:xfrm>
              <a:off x="3786" y="209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7" name="Oval 42"/>
            <p:cNvSpPr>
              <a:spLocks noChangeArrowheads="1"/>
            </p:cNvSpPr>
            <p:nvPr/>
          </p:nvSpPr>
          <p:spPr bwMode="auto">
            <a:xfrm>
              <a:off x="3786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8" name="Oval 43"/>
            <p:cNvSpPr>
              <a:spLocks noChangeArrowheads="1"/>
            </p:cNvSpPr>
            <p:nvPr/>
          </p:nvSpPr>
          <p:spPr bwMode="auto">
            <a:xfrm>
              <a:off x="3786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9" name="Oval 44"/>
            <p:cNvSpPr>
              <a:spLocks noChangeArrowheads="1"/>
            </p:cNvSpPr>
            <p:nvPr/>
          </p:nvSpPr>
          <p:spPr bwMode="auto">
            <a:xfrm>
              <a:off x="370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0" name="Oval 45"/>
            <p:cNvSpPr>
              <a:spLocks noChangeArrowheads="1"/>
            </p:cNvSpPr>
            <p:nvPr/>
          </p:nvSpPr>
          <p:spPr bwMode="auto">
            <a:xfrm>
              <a:off x="370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1" name="Oval 46"/>
            <p:cNvSpPr>
              <a:spLocks noChangeArrowheads="1"/>
            </p:cNvSpPr>
            <p:nvPr/>
          </p:nvSpPr>
          <p:spPr bwMode="auto">
            <a:xfrm>
              <a:off x="370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2" name="Oval 47"/>
            <p:cNvSpPr>
              <a:spLocks noChangeArrowheads="1"/>
            </p:cNvSpPr>
            <p:nvPr/>
          </p:nvSpPr>
          <p:spPr bwMode="auto">
            <a:xfrm>
              <a:off x="37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3" name="Oval 48"/>
            <p:cNvSpPr>
              <a:spLocks noChangeArrowheads="1"/>
            </p:cNvSpPr>
            <p:nvPr/>
          </p:nvSpPr>
          <p:spPr bwMode="auto">
            <a:xfrm>
              <a:off x="37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4" name="Oval 49"/>
            <p:cNvSpPr>
              <a:spLocks noChangeArrowheads="1"/>
            </p:cNvSpPr>
            <p:nvPr/>
          </p:nvSpPr>
          <p:spPr bwMode="auto">
            <a:xfrm>
              <a:off x="370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5" name="Oval 50"/>
            <p:cNvSpPr>
              <a:spLocks noChangeArrowheads="1"/>
            </p:cNvSpPr>
            <p:nvPr/>
          </p:nvSpPr>
          <p:spPr bwMode="auto">
            <a:xfrm>
              <a:off x="370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6" name="Oval 51"/>
            <p:cNvSpPr>
              <a:spLocks noChangeArrowheads="1"/>
            </p:cNvSpPr>
            <p:nvPr/>
          </p:nvSpPr>
          <p:spPr bwMode="auto">
            <a:xfrm>
              <a:off x="36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7" name="Oval 52"/>
            <p:cNvSpPr>
              <a:spLocks noChangeArrowheads="1"/>
            </p:cNvSpPr>
            <p:nvPr/>
          </p:nvSpPr>
          <p:spPr bwMode="auto">
            <a:xfrm>
              <a:off x="36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8" name="Oval 53"/>
            <p:cNvSpPr>
              <a:spLocks noChangeArrowheads="1"/>
            </p:cNvSpPr>
            <p:nvPr/>
          </p:nvSpPr>
          <p:spPr bwMode="auto">
            <a:xfrm>
              <a:off x="361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9" name="Oval 54"/>
            <p:cNvSpPr>
              <a:spLocks noChangeArrowheads="1"/>
            </p:cNvSpPr>
            <p:nvPr/>
          </p:nvSpPr>
          <p:spPr bwMode="auto">
            <a:xfrm>
              <a:off x="361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0" name="Oval 55"/>
            <p:cNvSpPr>
              <a:spLocks noChangeArrowheads="1"/>
            </p:cNvSpPr>
            <p:nvPr/>
          </p:nvSpPr>
          <p:spPr bwMode="auto">
            <a:xfrm>
              <a:off x="361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1" name="Oval 56"/>
            <p:cNvSpPr>
              <a:spLocks noChangeArrowheads="1"/>
            </p:cNvSpPr>
            <p:nvPr/>
          </p:nvSpPr>
          <p:spPr bwMode="auto">
            <a:xfrm>
              <a:off x="36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2" name="Oval 57"/>
            <p:cNvSpPr>
              <a:spLocks noChangeArrowheads="1"/>
            </p:cNvSpPr>
            <p:nvPr/>
          </p:nvSpPr>
          <p:spPr bwMode="auto">
            <a:xfrm>
              <a:off x="36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3" name="Oval 58"/>
            <p:cNvSpPr>
              <a:spLocks noChangeArrowheads="1"/>
            </p:cNvSpPr>
            <p:nvPr/>
          </p:nvSpPr>
          <p:spPr bwMode="auto">
            <a:xfrm>
              <a:off x="36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4" name="Oval 59"/>
            <p:cNvSpPr>
              <a:spLocks noChangeArrowheads="1"/>
            </p:cNvSpPr>
            <p:nvPr/>
          </p:nvSpPr>
          <p:spPr bwMode="auto">
            <a:xfrm>
              <a:off x="35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5" name="Oval 60"/>
            <p:cNvSpPr>
              <a:spLocks noChangeArrowheads="1"/>
            </p:cNvSpPr>
            <p:nvPr/>
          </p:nvSpPr>
          <p:spPr bwMode="auto">
            <a:xfrm>
              <a:off x="353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6" name="Oval 61"/>
            <p:cNvSpPr>
              <a:spLocks noChangeArrowheads="1"/>
            </p:cNvSpPr>
            <p:nvPr/>
          </p:nvSpPr>
          <p:spPr bwMode="auto">
            <a:xfrm>
              <a:off x="35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7" name="Oval 62"/>
            <p:cNvSpPr>
              <a:spLocks noChangeArrowheads="1"/>
            </p:cNvSpPr>
            <p:nvPr/>
          </p:nvSpPr>
          <p:spPr bwMode="auto">
            <a:xfrm>
              <a:off x="35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8" name="Oval 63"/>
            <p:cNvSpPr>
              <a:spLocks noChangeArrowheads="1"/>
            </p:cNvSpPr>
            <p:nvPr/>
          </p:nvSpPr>
          <p:spPr bwMode="auto">
            <a:xfrm>
              <a:off x="353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9" name="Oval 64"/>
            <p:cNvSpPr>
              <a:spLocks noChangeArrowheads="1"/>
            </p:cNvSpPr>
            <p:nvPr/>
          </p:nvSpPr>
          <p:spPr bwMode="auto">
            <a:xfrm>
              <a:off x="353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0" name="Oval 65"/>
            <p:cNvSpPr>
              <a:spLocks noChangeArrowheads="1"/>
            </p:cNvSpPr>
            <p:nvPr/>
          </p:nvSpPr>
          <p:spPr bwMode="auto">
            <a:xfrm>
              <a:off x="35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1" name="Oval 66"/>
            <p:cNvSpPr>
              <a:spLocks noChangeArrowheads="1"/>
            </p:cNvSpPr>
            <p:nvPr/>
          </p:nvSpPr>
          <p:spPr bwMode="auto">
            <a:xfrm>
              <a:off x="35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2" name="Oval 67"/>
            <p:cNvSpPr>
              <a:spLocks noChangeArrowheads="1"/>
            </p:cNvSpPr>
            <p:nvPr/>
          </p:nvSpPr>
          <p:spPr bwMode="auto">
            <a:xfrm>
              <a:off x="35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3" name="Oval 68"/>
            <p:cNvSpPr>
              <a:spLocks noChangeArrowheads="1"/>
            </p:cNvSpPr>
            <p:nvPr/>
          </p:nvSpPr>
          <p:spPr bwMode="auto">
            <a:xfrm>
              <a:off x="34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4" name="Oval 69"/>
            <p:cNvSpPr>
              <a:spLocks noChangeArrowheads="1"/>
            </p:cNvSpPr>
            <p:nvPr/>
          </p:nvSpPr>
          <p:spPr bwMode="auto">
            <a:xfrm>
              <a:off x="34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5" name="Oval 70"/>
            <p:cNvSpPr>
              <a:spLocks noChangeArrowheads="1"/>
            </p:cNvSpPr>
            <p:nvPr/>
          </p:nvSpPr>
          <p:spPr bwMode="auto">
            <a:xfrm>
              <a:off x="34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6" name="Oval 71"/>
            <p:cNvSpPr>
              <a:spLocks noChangeArrowheads="1"/>
            </p:cNvSpPr>
            <p:nvPr/>
          </p:nvSpPr>
          <p:spPr bwMode="auto">
            <a:xfrm>
              <a:off x="34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7" name="Oval 72"/>
            <p:cNvSpPr>
              <a:spLocks noChangeArrowheads="1"/>
            </p:cNvSpPr>
            <p:nvPr/>
          </p:nvSpPr>
          <p:spPr bwMode="auto">
            <a:xfrm>
              <a:off x="34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8" name="Oval 73"/>
            <p:cNvSpPr>
              <a:spLocks noChangeArrowheads="1"/>
            </p:cNvSpPr>
            <p:nvPr/>
          </p:nvSpPr>
          <p:spPr bwMode="auto">
            <a:xfrm>
              <a:off x="344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9" name="Oval 74"/>
            <p:cNvSpPr>
              <a:spLocks noChangeArrowheads="1"/>
            </p:cNvSpPr>
            <p:nvPr/>
          </p:nvSpPr>
          <p:spPr bwMode="auto">
            <a:xfrm>
              <a:off x="34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0" name="Oval 75"/>
            <p:cNvSpPr>
              <a:spLocks noChangeArrowheads="1"/>
            </p:cNvSpPr>
            <p:nvPr/>
          </p:nvSpPr>
          <p:spPr bwMode="auto">
            <a:xfrm>
              <a:off x="34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1" name="Oval 76"/>
            <p:cNvSpPr>
              <a:spLocks noChangeArrowheads="1"/>
            </p:cNvSpPr>
            <p:nvPr/>
          </p:nvSpPr>
          <p:spPr bwMode="auto">
            <a:xfrm>
              <a:off x="34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2" name="Oval 77"/>
            <p:cNvSpPr>
              <a:spLocks noChangeArrowheads="1"/>
            </p:cNvSpPr>
            <p:nvPr/>
          </p:nvSpPr>
          <p:spPr bwMode="auto">
            <a:xfrm>
              <a:off x="336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3" name="Oval 78"/>
            <p:cNvSpPr>
              <a:spLocks noChangeArrowheads="1"/>
            </p:cNvSpPr>
            <p:nvPr/>
          </p:nvSpPr>
          <p:spPr bwMode="auto">
            <a:xfrm>
              <a:off x="336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4" name="Oval 79"/>
            <p:cNvSpPr>
              <a:spLocks noChangeArrowheads="1"/>
            </p:cNvSpPr>
            <p:nvPr/>
          </p:nvSpPr>
          <p:spPr bwMode="auto">
            <a:xfrm>
              <a:off x="336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5" name="Oval 80"/>
            <p:cNvSpPr>
              <a:spLocks noChangeArrowheads="1"/>
            </p:cNvSpPr>
            <p:nvPr/>
          </p:nvSpPr>
          <p:spPr bwMode="auto">
            <a:xfrm>
              <a:off x="336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6" name="Oval 81"/>
            <p:cNvSpPr>
              <a:spLocks noChangeArrowheads="1"/>
            </p:cNvSpPr>
            <p:nvPr/>
          </p:nvSpPr>
          <p:spPr bwMode="auto">
            <a:xfrm>
              <a:off x="336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7" name="Oval 82"/>
            <p:cNvSpPr>
              <a:spLocks noChangeArrowheads="1"/>
            </p:cNvSpPr>
            <p:nvPr/>
          </p:nvSpPr>
          <p:spPr bwMode="auto">
            <a:xfrm>
              <a:off x="336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8" name="Oval 83"/>
            <p:cNvSpPr>
              <a:spLocks noChangeArrowheads="1"/>
            </p:cNvSpPr>
            <p:nvPr/>
          </p:nvSpPr>
          <p:spPr bwMode="auto">
            <a:xfrm>
              <a:off x="336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9" name="Oval 84"/>
            <p:cNvSpPr>
              <a:spLocks noChangeArrowheads="1"/>
            </p:cNvSpPr>
            <p:nvPr/>
          </p:nvSpPr>
          <p:spPr bwMode="auto">
            <a:xfrm>
              <a:off x="336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0" name="Oval 85"/>
            <p:cNvSpPr>
              <a:spLocks noChangeArrowheads="1"/>
            </p:cNvSpPr>
            <p:nvPr/>
          </p:nvSpPr>
          <p:spPr bwMode="auto">
            <a:xfrm>
              <a:off x="336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1" name="Oval 86"/>
            <p:cNvSpPr>
              <a:spLocks noChangeArrowheads="1"/>
            </p:cNvSpPr>
            <p:nvPr/>
          </p:nvSpPr>
          <p:spPr bwMode="auto">
            <a:xfrm>
              <a:off x="327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2" name="Oval 87"/>
            <p:cNvSpPr>
              <a:spLocks noChangeArrowheads="1"/>
            </p:cNvSpPr>
            <p:nvPr/>
          </p:nvSpPr>
          <p:spPr bwMode="auto">
            <a:xfrm>
              <a:off x="327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3" name="Oval 88"/>
            <p:cNvSpPr>
              <a:spLocks noChangeArrowheads="1"/>
            </p:cNvSpPr>
            <p:nvPr/>
          </p:nvSpPr>
          <p:spPr bwMode="auto">
            <a:xfrm>
              <a:off x="327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4" name="Oval 89"/>
            <p:cNvSpPr>
              <a:spLocks noChangeArrowheads="1"/>
            </p:cNvSpPr>
            <p:nvPr/>
          </p:nvSpPr>
          <p:spPr bwMode="auto">
            <a:xfrm>
              <a:off x="327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5" name="Oval 90"/>
            <p:cNvSpPr>
              <a:spLocks noChangeArrowheads="1"/>
            </p:cNvSpPr>
            <p:nvPr/>
          </p:nvSpPr>
          <p:spPr bwMode="auto">
            <a:xfrm>
              <a:off x="327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6" name="Oval 91"/>
            <p:cNvSpPr>
              <a:spLocks noChangeArrowheads="1"/>
            </p:cNvSpPr>
            <p:nvPr/>
          </p:nvSpPr>
          <p:spPr bwMode="auto">
            <a:xfrm>
              <a:off x="327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7" name="Oval 92"/>
            <p:cNvSpPr>
              <a:spLocks noChangeArrowheads="1"/>
            </p:cNvSpPr>
            <p:nvPr/>
          </p:nvSpPr>
          <p:spPr bwMode="auto">
            <a:xfrm>
              <a:off x="327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8" name="Oval 93"/>
            <p:cNvSpPr>
              <a:spLocks noChangeArrowheads="1"/>
            </p:cNvSpPr>
            <p:nvPr/>
          </p:nvSpPr>
          <p:spPr bwMode="auto">
            <a:xfrm>
              <a:off x="319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9" name="Oval 94"/>
            <p:cNvSpPr>
              <a:spLocks noChangeArrowheads="1"/>
            </p:cNvSpPr>
            <p:nvPr/>
          </p:nvSpPr>
          <p:spPr bwMode="auto">
            <a:xfrm>
              <a:off x="319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0" name="Oval 95"/>
            <p:cNvSpPr>
              <a:spLocks noChangeArrowheads="1"/>
            </p:cNvSpPr>
            <p:nvPr/>
          </p:nvSpPr>
          <p:spPr bwMode="auto">
            <a:xfrm>
              <a:off x="319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1" name="Oval 96"/>
            <p:cNvSpPr>
              <a:spLocks noChangeArrowheads="1"/>
            </p:cNvSpPr>
            <p:nvPr/>
          </p:nvSpPr>
          <p:spPr bwMode="auto">
            <a:xfrm>
              <a:off x="319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2" name="Oval 97"/>
            <p:cNvSpPr>
              <a:spLocks noChangeArrowheads="1"/>
            </p:cNvSpPr>
            <p:nvPr/>
          </p:nvSpPr>
          <p:spPr bwMode="auto">
            <a:xfrm>
              <a:off x="319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3" name="Oval 98"/>
            <p:cNvSpPr>
              <a:spLocks noChangeArrowheads="1"/>
            </p:cNvSpPr>
            <p:nvPr/>
          </p:nvSpPr>
          <p:spPr bwMode="auto">
            <a:xfrm>
              <a:off x="319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4" name="Oval 99"/>
            <p:cNvSpPr>
              <a:spLocks noChangeArrowheads="1"/>
            </p:cNvSpPr>
            <p:nvPr/>
          </p:nvSpPr>
          <p:spPr bwMode="auto">
            <a:xfrm>
              <a:off x="319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5" name="Oval 100"/>
            <p:cNvSpPr>
              <a:spLocks noChangeArrowheads="1"/>
            </p:cNvSpPr>
            <p:nvPr/>
          </p:nvSpPr>
          <p:spPr bwMode="auto">
            <a:xfrm>
              <a:off x="319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6" name="Oval 101"/>
            <p:cNvSpPr>
              <a:spLocks noChangeArrowheads="1"/>
            </p:cNvSpPr>
            <p:nvPr/>
          </p:nvSpPr>
          <p:spPr bwMode="auto">
            <a:xfrm>
              <a:off x="319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7" name="Oval 102"/>
            <p:cNvSpPr>
              <a:spLocks noChangeArrowheads="1"/>
            </p:cNvSpPr>
            <p:nvPr/>
          </p:nvSpPr>
          <p:spPr bwMode="auto">
            <a:xfrm>
              <a:off x="310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8" name="Oval 103"/>
            <p:cNvSpPr>
              <a:spLocks noChangeArrowheads="1"/>
            </p:cNvSpPr>
            <p:nvPr/>
          </p:nvSpPr>
          <p:spPr bwMode="auto">
            <a:xfrm>
              <a:off x="310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9" name="Oval 104"/>
            <p:cNvSpPr>
              <a:spLocks noChangeArrowheads="1"/>
            </p:cNvSpPr>
            <p:nvPr/>
          </p:nvSpPr>
          <p:spPr bwMode="auto">
            <a:xfrm>
              <a:off x="310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0" name="Oval 105"/>
            <p:cNvSpPr>
              <a:spLocks noChangeArrowheads="1"/>
            </p:cNvSpPr>
            <p:nvPr/>
          </p:nvSpPr>
          <p:spPr bwMode="auto">
            <a:xfrm>
              <a:off x="310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1" name="Oval 106"/>
            <p:cNvSpPr>
              <a:spLocks noChangeArrowheads="1"/>
            </p:cNvSpPr>
            <p:nvPr/>
          </p:nvSpPr>
          <p:spPr bwMode="auto">
            <a:xfrm>
              <a:off x="310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2" name="Oval 107"/>
            <p:cNvSpPr>
              <a:spLocks noChangeArrowheads="1"/>
            </p:cNvSpPr>
            <p:nvPr/>
          </p:nvSpPr>
          <p:spPr bwMode="auto">
            <a:xfrm>
              <a:off x="310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3" name="Oval 108"/>
            <p:cNvSpPr>
              <a:spLocks noChangeArrowheads="1"/>
            </p:cNvSpPr>
            <p:nvPr/>
          </p:nvSpPr>
          <p:spPr bwMode="auto">
            <a:xfrm>
              <a:off x="310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4" name="Oval 109"/>
            <p:cNvSpPr>
              <a:spLocks noChangeArrowheads="1"/>
            </p:cNvSpPr>
            <p:nvPr/>
          </p:nvSpPr>
          <p:spPr bwMode="auto">
            <a:xfrm>
              <a:off x="310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5" name="Oval 110"/>
            <p:cNvSpPr>
              <a:spLocks noChangeArrowheads="1"/>
            </p:cNvSpPr>
            <p:nvPr/>
          </p:nvSpPr>
          <p:spPr bwMode="auto">
            <a:xfrm>
              <a:off x="302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6" name="Oval 111"/>
            <p:cNvSpPr>
              <a:spLocks noChangeArrowheads="1"/>
            </p:cNvSpPr>
            <p:nvPr/>
          </p:nvSpPr>
          <p:spPr bwMode="auto">
            <a:xfrm>
              <a:off x="302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7" name="Oval 112"/>
            <p:cNvSpPr>
              <a:spLocks noChangeArrowheads="1"/>
            </p:cNvSpPr>
            <p:nvPr/>
          </p:nvSpPr>
          <p:spPr bwMode="auto">
            <a:xfrm>
              <a:off x="302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8" name="Oval 113"/>
            <p:cNvSpPr>
              <a:spLocks noChangeArrowheads="1"/>
            </p:cNvSpPr>
            <p:nvPr/>
          </p:nvSpPr>
          <p:spPr bwMode="auto">
            <a:xfrm>
              <a:off x="302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9" name="Oval 114"/>
            <p:cNvSpPr>
              <a:spLocks noChangeArrowheads="1"/>
            </p:cNvSpPr>
            <p:nvPr/>
          </p:nvSpPr>
          <p:spPr bwMode="auto">
            <a:xfrm>
              <a:off x="302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0" name="Oval 115"/>
            <p:cNvSpPr>
              <a:spLocks noChangeArrowheads="1"/>
            </p:cNvSpPr>
            <p:nvPr/>
          </p:nvSpPr>
          <p:spPr bwMode="auto">
            <a:xfrm>
              <a:off x="302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1" name="Oval 116"/>
            <p:cNvSpPr>
              <a:spLocks noChangeArrowheads="1"/>
            </p:cNvSpPr>
            <p:nvPr/>
          </p:nvSpPr>
          <p:spPr bwMode="auto">
            <a:xfrm>
              <a:off x="302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2" name="Oval 117"/>
            <p:cNvSpPr>
              <a:spLocks noChangeArrowheads="1"/>
            </p:cNvSpPr>
            <p:nvPr/>
          </p:nvSpPr>
          <p:spPr bwMode="auto">
            <a:xfrm>
              <a:off x="293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3" name="Oval 118"/>
            <p:cNvSpPr>
              <a:spLocks noChangeArrowheads="1"/>
            </p:cNvSpPr>
            <p:nvPr/>
          </p:nvSpPr>
          <p:spPr bwMode="auto">
            <a:xfrm>
              <a:off x="293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4" name="Oval 119"/>
            <p:cNvSpPr>
              <a:spLocks noChangeArrowheads="1"/>
            </p:cNvSpPr>
            <p:nvPr/>
          </p:nvSpPr>
          <p:spPr bwMode="auto">
            <a:xfrm>
              <a:off x="293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5" name="Oval 120"/>
            <p:cNvSpPr>
              <a:spLocks noChangeArrowheads="1"/>
            </p:cNvSpPr>
            <p:nvPr/>
          </p:nvSpPr>
          <p:spPr bwMode="auto">
            <a:xfrm>
              <a:off x="293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6" name="Oval 121"/>
            <p:cNvSpPr>
              <a:spLocks noChangeArrowheads="1"/>
            </p:cNvSpPr>
            <p:nvPr/>
          </p:nvSpPr>
          <p:spPr bwMode="auto">
            <a:xfrm>
              <a:off x="293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7" name="Oval 122"/>
            <p:cNvSpPr>
              <a:spLocks noChangeArrowheads="1"/>
            </p:cNvSpPr>
            <p:nvPr/>
          </p:nvSpPr>
          <p:spPr bwMode="auto">
            <a:xfrm>
              <a:off x="293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8" name="Oval 123"/>
            <p:cNvSpPr>
              <a:spLocks noChangeArrowheads="1"/>
            </p:cNvSpPr>
            <p:nvPr/>
          </p:nvSpPr>
          <p:spPr bwMode="auto">
            <a:xfrm>
              <a:off x="293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9" name="Oval 124"/>
            <p:cNvSpPr>
              <a:spLocks noChangeArrowheads="1"/>
            </p:cNvSpPr>
            <p:nvPr/>
          </p:nvSpPr>
          <p:spPr bwMode="auto">
            <a:xfrm>
              <a:off x="285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0" name="Oval 125"/>
            <p:cNvSpPr>
              <a:spLocks noChangeArrowheads="1"/>
            </p:cNvSpPr>
            <p:nvPr/>
          </p:nvSpPr>
          <p:spPr bwMode="auto">
            <a:xfrm>
              <a:off x="285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1" name="Oval 126"/>
            <p:cNvSpPr>
              <a:spLocks noChangeArrowheads="1"/>
            </p:cNvSpPr>
            <p:nvPr/>
          </p:nvSpPr>
          <p:spPr bwMode="auto">
            <a:xfrm>
              <a:off x="285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2" name="Oval 127"/>
            <p:cNvSpPr>
              <a:spLocks noChangeArrowheads="1"/>
            </p:cNvSpPr>
            <p:nvPr/>
          </p:nvSpPr>
          <p:spPr bwMode="auto">
            <a:xfrm>
              <a:off x="285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3" name="Oval 128"/>
            <p:cNvSpPr>
              <a:spLocks noChangeArrowheads="1"/>
            </p:cNvSpPr>
            <p:nvPr/>
          </p:nvSpPr>
          <p:spPr bwMode="auto">
            <a:xfrm>
              <a:off x="285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4" name="Oval 129"/>
            <p:cNvSpPr>
              <a:spLocks noChangeArrowheads="1"/>
            </p:cNvSpPr>
            <p:nvPr/>
          </p:nvSpPr>
          <p:spPr bwMode="auto">
            <a:xfrm>
              <a:off x="285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5" name="Oval 130"/>
            <p:cNvSpPr>
              <a:spLocks noChangeArrowheads="1"/>
            </p:cNvSpPr>
            <p:nvPr/>
          </p:nvSpPr>
          <p:spPr bwMode="auto">
            <a:xfrm>
              <a:off x="285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6" name="Oval 131"/>
            <p:cNvSpPr>
              <a:spLocks noChangeArrowheads="1"/>
            </p:cNvSpPr>
            <p:nvPr/>
          </p:nvSpPr>
          <p:spPr bwMode="auto">
            <a:xfrm>
              <a:off x="285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7" name="Oval 132"/>
            <p:cNvSpPr>
              <a:spLocks noChangeArrowheads="1"/>
            </p:cNvSpPr>
            <p:nvPr/>
          </p:nvSpPr>
          <p:spPr bwMode="auto">
            <a:xfrm>
              <a:off x="276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8" name="Oval 133"/>
            <p:cNvSpPr>
              <a:spLocks noChangeArrowheads="1"/>
            </p:cNvSpPr>
            <p:nvPr/>
          </p:nvSpPr>
          <p:spPr bwMode="auto">
            <a:xfrm>
              <a:off x="276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9" name="Oval 134"/>
            <p:cNvSpPr>
              <a:spLocks noChangeArrowheads="1"/>
            </p:cNvSpPr>
            <p:nvPr/>
          </p:nvSpPr>
          <p:spPr bwMode="auto">
            <a:xfrm>
              <a:off x="276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0" name="Oval 135"/>
            <p:cNvSpPr>
              <a:spLocks noChangeArrowheads="1"/>
            </p:cNvSpPr>
            <p:nvPr/>
          </p:nvSpPr>
          <p:spPr bwMode="auto">
            <a:xfrm>
              <a:off x="276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1" name="Oval 136"/>
            <p:cNvSpPr>
              <a:spLocks noChangeArrowheads="1"/>
            </p:cNvSpPr>
            <p:nvPr/>
          </p:nvSpPr>
          <p:spPr bwMode="auto">
            <a:xfrm>
              <a:off x="276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2" name="Oval 137"/>
            <p:cNvSpPr>
              <a:spLocks noChangeArrowheads="1"/>
            </p:cNvSpPr>
            <p:nvPr/>
          </p:nvSpPr>
          <p:spPr bwMode="auto">
            <a:xfrm>
              <a:off x="276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3" name="Oval 138"/>
            <p:cNvSpPr>
              <a:spLocks noChangeArrowheads="1"/>
            </p:cNvSpPr>
            <p:nvPr/>
          </p:nvSpPr>
          <p:spPr bwMode="auto">
            <a:xfrm>
              <a:off x="276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4" name="Oval 139"/>
            <p:cNvSpPr>
              <a:spLocks noChangeArrowheads="1"/>
            </p:cNvSpPr>
            <p:nvPr/>
          </p:nvSpPr>
          <p:spPr bwMode="auto">
            <a:xfrm>
              <a:off x="276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5" name="Oval 140"/>
            <p:cNvSpPr>
              <a:spLocks noChangeArrowheads="1"/>
            </p:cNvSpPr>
            <p:nvPr/>
          </p:nvSpPr>
          <p:spPr bwMode="auto">
            <a:xfrm>
              <a:off x="276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6" name="Oval 141"/>
            <p:cNvSpPr>
              <a:spLocks noChangeArrowheads="1"/>
            </p:cNvSpPr>
            <p:nvPr/>
          </p:nvSpPr>
          <p:spPr bwMode="auto">
            <a:xfrm>
              <a:off x="276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7" name="Oval 142"/>
            <p:cNvSpPr>
              <a:spLocks noChangeArrowheads="1"/>
            </p:cNvSpPr>
            <p:nvPr/>
          </p:nvSpPr>
          <p:spPr bwMode="auto">
            <a:xfrm>
              <a:off x="276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8" name="Oval 143"/>
            <p:cNvSpPr>
              <a:spLocks noChangeArrowheads="1"/>
            </p:cNvSpPr>
            <p:nvPr/>
          </p:nvSpPr>
          <p:spPr bwMode="auto">
            <a:xfrm>
              <a:off x="276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9" name="Oval 144"/>
            <p:cNvSpPr>
              <a:spLocks noChangeArrowheads="1"/>
            </p:cNvSpPr>
            <p:nvPr/>
          </p:nvSpPr>
          <p:spPr bwMode="auto">
            <a:xfrm>
              <a:off x="268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0" name="Oval 145"/>
            <p:cNvSpPr>
              <a:spLocks noChangeArrowheads="1"/>
            </p:cNvSpPr>
            <p:nvPr/>
          </p:nvSpPr>
          <p:spPr bwMode="auto">
            <a:xfrm>
              <a:off x="268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1" name="Oval 146"/>
            <p:cNvSpPr>
              <a:spLocks noChangeArrowheads="1"/>
            </p:cNvSpPr>
            <p:nvPr/>
          </p:nvSpPr>
          <p:spPr bwMode="auto">
            <a:xfrm>
              <a:off x="268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2" name="Oval 147"/>
            <p:cNvSpPr>
              <a:spLocks noChangeArrowheads="1"/>
            </p:cNvSpPr>
            <p:nvPr/>
          </p:nvSpPr>
          <p:spPr bwMode="auto">
            <a:xfrm>
              <a:off x="268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3" name="Oval 148"/>
            <p:cNvSpPr>
              <a:spLocks noChangeArrowheads="1"/>
            </p:cNvSpPr>
            <p:nvPr/>
          </p:nvSpPr>
          <p:spPr bwMode="auto">
            <a:xfrm>
              <a:off x="268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4" name="Oval 149"/>
            <p:cNvSpPr>
              <a:spLocks noChangeArrowheads="1"/>
            </p:cNvSpPr>
            <p:nvPr/>
          </p:nvSpPr>
          <p:spPr bwMode="auto">
            <a:xfrm>
              <a:off x="268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5" name="Oval 150"/>
            <p:cNvSpPr>
              <a:spLocks noChangeArrowheads="1"/>
            </p:cNvSpPr>
            <p:nvPr/>
          </p:nvSpPr>
          <p:spPr bwMode="auto">
            <a:xfrm>
              <a:off x="268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6" name="Oval 151"/>
            <p:cNvSpPr>
              <a:spLocks noChangeArrowheads="1"/>
            </p:cNvSpPr>
            <p:nvPr/>
          </p:nvSpPr>
          <p:spPr bwMode="auto">
            <a:xfrm>
              <a:off x="268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7" name="Oval 152"/>
            <p:cNvSpPr>
              <a:spLocks noChangeArrowheads="1"/>
            </p:cNvSpPr>
            <p:nvPr/>
          </p:nvSpPr>
          <p:spPr bwMode="auto">
            <a:xfrm>
              <a:off x="268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8" name="Oval 153"/>
            <p:cNvSpPr>
              <a:spLocks noChangeArrowheads="1"/>
            </p:cNvSpPr>
            <p:nvPr/>
          </p:nvSpPr>
          <p:spPr bwMode="auto">
            <a:xfrm>
              <a:off x="268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9" name="Oval 154"/>
            <p:cNvSpPr>
              <a:spLocks noChangeArrowheads="1"/>
            </p:cNvSpPr>
            <p:nvPr/>
          </p:nvSpPr>
          <p:spPr bwMode="auto">
            <a:xfrm>
              <a:off x="268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0" name="Oval 155"/>
            <p:cNvSpPr>
              <a:spLocks noChangeArrowheads="1"/>
            </p:cNvSpPr>
            <p:nvPr/>
          </p:nvSpPr>
          <p:spPr bwMode="auto">
            <a:xfrm>
              <a:off x="268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1" name="Oval 156"/>
            <p:cNvSpPr>
              <a:spLocks noChangeArrowheads="1"/>
            </p:cNvSpPr>
            <p:nvPr/>
          </p:nvSpPr>
          <p:spPr bwMode="auto">
            <a:xfrm>
              <a:off x="268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2" name="Oval 157"/>
            <p:cNvSpPr>
              <a:spLocks noChangeArrowheads="1"/>
            </p:cNvSpPr>
            <p:nvPr/>
          </p:nvSpPr>
          <p:spPr bwMode="auto">
            <a:xfrm>
              <a:off x="259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3" name="Oval 158"/>
            <p:cNvSpPr>
              <a:spLocks noChangeArrowheads="1"/>
            </p:cNvSpPr>
            <p:nvPr/>
          </p:nvSpPr>
          <p:spPr bwMode="auto">
            <a:xfrm>
              <a:off x="259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4" name="Oval 159"/>
            <p:cNvSpPr>
              <a:spLocks noChangeArrowheads="1"/>
            </p:cNvSpPr>
            <p:nvPr/>
          </p:nvSpPr>
          <p:spPr bwMode="auto">
            <a:xfrm>
              <a:off x="259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5" name="Oval 160"/>
            <p:cNvSpPr>
              <a:spLocks noChangeArrowheads="1"/>
            </p:cNvSpPr>
            <p:nvPr/>
          </p:nvSpPr>
          <p:spPr bwMode="auto">
            <a:xfrm>
              <a:off x="259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6" name="Oval 161"/>
            <p:cNvSpPr>
              <a:spLocks noChangeArrowheads="1"/>
            </p:cNvSpPr>
            <p:nvPr/>
          </p:nvSpPr>
          <p:spPr bwMode="auto">
            <a:xfrm>
              <a:off x="259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7" name="Oval 162"/>
            <p:cNvSpPr>
              <a:spLocks noChangeArrowheads="1"/>
            </p:cNvSpPr>
            <p:nvPr/>
          </p:nvSpPr>
          <p:spPr bwMode="auto">
            <a:xfrm>
              <a:off x="259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8" name="Oval 163"/>
            <p:cNvSpPr>
              <a:spLocks noChangeArrowheads="1"/>
            </p:cNvSpPr>
            <p:nvPr/>
          </p:nvSpPr>
          <p:spPr bwMode="auto">
            <a:xfrm>
              <a:off x="259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9" name="Oval 164"/>
            <p:cNvSpPr>
              <a:spLocks noChangeArrowheads="1"/>
            </p:cNvSpPr>
            <p:nvPr/>
          </p:nvSpPr>
          <p:spPr bwMode="auto">
            <a:xfrm>
              <a:off x="259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0" name="Oval 165"/>
            <p:cNvSpPr>
              <a:spLocks noChangeArrowheads="1"/>
            </p:cNvSpPr>
            <p:nvPr/>
          </p:nvSpPr>
          <p:spPr bwMode="auto">
            <a:xfrm>
              <a:off x="259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1" name="Oval 166"/>
            <p:cNvSpPr>
              <a:spLocks noChangeArrowheads="1"/>
            </p:cNvSpPr>
            <p:nvPr/>
          </p:nvSpPr>
          <p:spPr bwMode="auto">
            <a:xfrm>
              <a:off x="259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2" name="Oval 167"/>
            <p:cNvSpPr>
              <a:spLocks noChangeArrowheads="1"/>
            </p:cNvSpPr>
            <p:nvPr/>
          </p:nvSpPr>
          <p:spPr bwMode="auto">
            <a:xfrm>
              <a:off x="259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3" name="Oval 168"/>
            <p:cNvSpPr>
              <a:spLocks noChangeArrowheads="1"/>
            </p:cNvSpPr>
            <p:nvPr/>
          </p:nvSpPr>
          <p:spPr bwMode="auto">
            <a:xfrm>
              <a:off x="259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4" name="Oval 169"/>
            <p:cNvSpPr>
              <a:spLocks noChangeArrowheads="1"/>
            </p:cNvSpPr>
            <p:nvPr/>
          </p:nvSpPr>
          <p:spPr bwMode="auto">
            <a:xfrm>
              <a:off x="251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5" name="Oval 170"/>
            <p:cNvSpPr>
              <a:spLocks noChangeArrowheads="1"/>
            </p:cNvSpPr>
            <p:nvPr/>
          </p:nvSpPr>
          <p:spPr bwMode="auto">
            <a:xfrm>
              <a:off x="251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6" name="Oval 171"/>
            <p:cNvSpPr>
              <a:spLocks noChangeArrowheads="1"/>
            </p:cNvSpPr>
            <p:nvPr/>
          </p:nvSpPr>
          <p:spPr bwMode="auto">
            <a:xfrm>
              <a:off x="251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7" name="Oval 172"/>
            <p:cNvSpPr>
              <a:spLocks noChangeArrowheads="1"/>
            </p:cNvSpPr>
            <p:nvPr/>
          </p:nvSpPr>
          <p:spPr bwMode="auto">
            <a:xfrm>
              <a:off x="251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8" name="Oval 173"/>
            <p:cNvSpPr>
              <a:spLocks noChangeArrowheads="1"/>
            </p:cNvSpPr>
            <p:nvPr/>
          </p:nvSpPr>
          <p:spPr bwMode="auto">
            <a:xfrm>
              <a:off x="251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9" name="Oval 174"/>
            <p:cNvSpPr>
              <a:spLocks noChangeArrowheads="1"/>
            </p:cNvSpPr>
            <p:nvPr/>
          </p:nvSpPr>
          <p:spPr bwMode="auto">
            <a:xfrm>
              <a:off x="251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0" name="Oval 175"/>
            <p:cNvSpPr>
              <a:spLocks noChangeArrowheads="1"/>
            </p:cNvSpPr>
            <p:nvPr/>
          </p:nvSpPr>
          <p:spPr bwMode="auto">
            <a:xfrm>
              <a:off x="251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1" name="Oval 176"/>
            <p:cNvSpPr>
              <a:spLocks noChangeArrowheads="1"/>
            </p:cNvSpPr>
            <p:nvPr/>
          </p:nvSpPr>
          <p:spPr bwMode="auto">
            <a:xfrm>
              <a:off x="242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2" name="Oval 177"/>
            <p:cNvSpPr>
              <a:spLocks noChangeArrowheads="1"/>
            </p:cNvSpPr>
            <p:nvPr/>
          </p:nvSpPr>
          <p:spPr bwMode="auto">
            <a:xfrm>
              <a:off x="242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3" name="Oval 178"/>
            <p:cNvSpPr>
              <a:spLocks noChangeArrowheads="1"/>
            </p:cNvSpPr>
            <p:nvPr/>
          </p:nvSpPr>
          <p:spPr bwMode="auto">
            <a:xfrm>
              <a:off x="242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4" name="Oval 179"/>
            <p:cNvSpPr>
              <a:spLocks noChangeArrowheads="1"/>
            </p:cNvSpPr>
            <p:nvPr/>
          </p:nvSpPr>
          <p:spPr bwMode="auto">
            <a:xfrm>
              <a:off x="234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5" name="Oval 180"/>
            <p:cNvSpPr>
              <a:spLocks noChangeArrowheads="1"/>
            </p:cNvSpPr>
            <p:nvPr/>
          </p:nvSpPr>
          <p:spPr bwMode="auto">
            <a:xfrm>
              <a:off x="234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6" name="Oval 181"/>
            <p:cNvSpPr>
              <a:spLocks noChangeArrowheads="1"/>
            </p:cNvSpPr>
            <p:nvPr/>
          </p:nvSpPr>
          <p:spPr bwMode="auto">
            <a:xfrm>
              <a:off x="242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7" name="Oval 182"/>
            <p:cNvSpPr>
              <a:spLocks noChangeArrowheads="1"/>
            </p:cNvSpPr>
            <p:nvPr/>
          </p:nvSpPr>
          <p:spPr bwMode="auto">
            <a:xfrm>
              <a:off x="242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8" name="Oval 183"/>
            <p:cNvSpPr>
              <a:spLocks noChangeArrowheads="1"/>
            </p:cNvSpPr>
            <p:nvPr/>
          </p:nvSpPr>
          <p:spPr bwMode="auto">
            <a:xfrm>
              <a:off x="242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9" name="Oval 184"/>
            <p:cNvSpPr>
              <a:spLocks noChangeArrowheads="1"/>
            </p:cNvSpPr>
            <p:nvPr/>
          </p:nvSpPr>
          <p:spPr bwMode="auto">
            <a:xfrm>
              <a:off x="234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0" name="Oval 185"/>
            <p:cNvSpPr>
              <a:spLocks noChangeArrowheads="1"/>
            </p:cNvSpPr>
            <p:nvPr/>
          </p:nvSpPr>
          <p:spPr bwMode="auto">
            <a:xfrm>
              <a:off x="234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1" name="Oval 186"/>
            <p:cNvSpPr>
              <a:spLocks noChangeArrowheads="1"/>
            </p:cNvSpPr>
            <p:nvPr/>
          </p:nvSpPr>
          <p:spPr bwMode="auto">
            <a:xfrm>
              <a:off x="234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2" name="Oval 187"/>
            <p:cNvSpPr>
              <a:spLocks noChangeArrowheads="1"/>
            </p:cNvSpPr>
            <p:nvPr/>
          </p:nvSpPr>
          <p:spPr bwMode="auto">
            <a:xfrm>
              <a:off x="225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3" name="Oval 188"/>
            <p:cNvSpPr>
              <a:spLocks noChangeArrowheads="1"/>
            </p:cNvSpPr>
            <p:nvPr/>
          </p:nvSpPr>
          <p:spPr bwMode="auto">
            <a:xfrm>
              <a:off x="225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4" name="Oval 189"/>
            <p:cNvSpPr>
              <a:spLocks noChangeArrowheads="1"/>
            </p:cNvSpPr>
            <p:nvPr/>
          </p:nvSpPr>
          <p:spPr bwMode="auto">
            <a:xfrm>
              <a:off x="217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5" name="Oval 190"/>
            <p:cNvSpPr>
              <a:spLocks noChangeArrowheads="1"/>
            </p:cNvSpPr>
            <p:nvPr/>
          </p:nvSpPr>
          <p:spPr bwMode="auto">
            <a:xfrm>
              <a:off x="217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6" name="Oval 191"/>
            <p:cNvSpPr>
              <a:spLocks noChangeArrowheads="1"/>
            </p:cNvSpPr>
            <p:nvPr/>
          </p:nvSpPr>
          <p:spPr bwMode="auto">
            <a:xfrm>
              <a:off x="208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7" name="Oval 192"/>
            <p:cNvSpPr>
              <a:spLocks noChangeArrowheads="1"/>
            </p:cNvSpPr>
            <p:nvPr/>
          </p:nvSpPr>
          <p:spPr bwMode="auto">
            <a:xfrm>
              <a:off x="208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8" name="Oval 193"/>
            <p:cNvSpPr>
              <a:spLocks noChangeArrowheads="1"/>
            </p:cNvSpPr>
            <p:nvPr/>
          </p:nvSpPr>
          <p:spPr bwMode="auto">
            <a:xfrm>
              <a:off x="208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9" name="Oval 194"/>
            <p:cNvSpPr>
              <a:spLocks noChangeArrowheads="1"/>
            </p:cNvSpPr>
            <p:nvPr/>
          </p:nvSpPr>
          <p:spPr bwMode="auto">
            <a:xfrm>
              <a:off x="208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0" name="Oval 195"/>
            <p:cNvSpPr>
              <a:spLocks noChangeArrowheads="1"/>
            </p:cNvSpPr>
            <p:nvPr/>
          </p:nvSpPr>
          <p:spPr bwMode="auto">
            <a:xfrm>
              <a:off x="208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1" name="Oval 196"/>
            <p:cNvSpPr>
              <a:spLocks noChangeArrowheads="1"/>
            </p:cNvSpPr>
            <p:nvPr/>
          </p:nvSpPr>
          <p:spPr bwMode="auto">
            <a:xfrm>
              <a:off x="200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2" name="Oval 197"/>
            <p:cNvSpPr>
              <a:spLocks noChangeArrowheads="1"/>
            </p:cNvSpPr>
            <p:nvPr/>
          </p:nvSpPr>
          <p:spPr bwMode="auto">
            <a:xfrm>
              <a:off x="200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3" name="Oval 198"/>
            <p:cNvSpPr>
              <a:spLocks noChangeArrowheads="1"/>
            </p:cNvSpPr>
            <p:nvPr/>
          </p:nvSpPr>
          <p:spPr bwMode="auto">
            <a:xfrm>
              <a:off x="20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4" name="Oval 199"/>
            <p:cNvSpPr>
              <a:spLocks noChangeArrowheads="1"/>
            </p:cNvSpPr>
            <p:nvPr/>
          </p:nvSpPr>
          <p:spPr bwMode="auto">
            <a:xfrm>
              <a:off x="20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5" name="Oval 200"/>
            <p:cNvSpPr>
              <a:spLocks noChangeArrowheads="1"/>
            </p:cNvSpPr>
            <p:nvPr/>
          </p:nvSpPr>
          <p:spPr bwMode="auto">
            <a:xfrm>
              <a:off x="191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6" name="Oval 201"/>
            <p:cNvSpPr>
              <a:spLocks noChangeArrowheads="1"/>
            </p:cNvSpPr>
            <p:nvPr/>
          </p:nvSpPr>
          <p:spPr bwMode="auto">
            <a:xfrm>
              <a:off x="19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7" name="Oval 202"/>
            <p:cNvSpPr>
              <a:spLocks noChangeArrowheads="1"/>
            </p:cNvSpPr>
            <p:nvPr/>
          </p:nvSpPr>
          <p:spPr bwMode="auto">
            <a:xfrm>
              <a:off x="19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8" name="Oval 203"/>
            <p:cNvSpPr>
              <a:spLocks noChangeArrowheads="1"/>
            </p:cNvSpPr>
            <p:nvPr/>
          </p:nvSpPr>
          <p:spPr bwMode="auto">
            <a:xfrm>
              <a:off x="191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9" name="Oval 204"/>
            <p:cNvSpPr>
              <a:spLocks noChangeArrowheads="1"/>
            </p:cNvSpPr>
            <p:nvPr/>
          </p:nvSpPr>
          <p:spPr bwMode="auto">
            <a:xfrm>
              <a:off x="191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0" name="Oval 205"/>
            <p:cNvSpPr>
              <a:spLocks noChangeArrowheads="1"/>
            </p:cNvSpPr>
            <p:nvPr/>
          </p:nvSpPr>
          <p:spPr bwMode="auto">
            <a:xfrm>
              <a:off x="191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1" name="Oval 206"/>
            <p:cNvSpPr>
              <a:spLocks noChangeArrowheads="1"/>
            </p:cNvSpPr>
            <p:nvPr/>
          </p:nvSpPr>
          <p:spPr bwMode="auto">
            <a:xfrm>
              <a:off x="191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2" name="Oval 207"/>
            <p:cNvSpPr>
              <a:spLocks noChangeArrowheads="1"/>
            </p:cNvSpPr>
            <p:nvPr/>
          </p:nvSpPr>
          <p:spPr bwMode="auto">
            <a:xfrm>
              <a:off x="19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3" name="Oval 208"/>
            <p:cNvSpPr>
              <a:spLocks noChangeArrowheads="1"/>
            </p:cNvSpPr>
            <p:nvPr/>
          </p:nvSpPr>
          <p:spPr bwMode="auto">
            <a:xfrm>
              <a:off x="19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4" name="Oval 209"/>
            <p:cNvSpPr>
              <a:spLocks noChangeArrowheads="1"/>
            </p:cNvSpPr>
            <p:nvPr/>
          </p:nvSpPr>
          <p:spPr bwMode="auto">
            <a:xfrm>
              <a:off x="19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5" name="Oval 210"/>
            <p:cNvSpPr>
              <a:spLocks noChangeArrowheads="1"/>
            </p:cNvSpPr>
            <p:nvPr/>
          </p:nvSpPr>
          <p:spPr bwMode="auto">
            <a:xfrm>
              <a:off x="1916" y="2521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6" name="Oval 211"/>
            <p:cNvSpPr>
              <a:spLocks noChangeArrowheads="1"/>
            </p:cNvSpPr>
            <p:nvPr/>
          </p:nvSpPr>
          <p:spPr bwMode="auto">
            <a:xfrm>
              <a:off x="183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7" name="Oval 212"/>
            <p:cNvSpPr>
              <a:spLocks noChangeArrowheads="1"/>
            </p:cNvSpPr>
            <p:nvPr/>
          </p:nvSpPr>
          <p:spPr bwMode="auto">
            <a:xfrm>
              <a:off x="18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8" name="Oval 213"/>
            <p:cNvSpPr>
              <a:spLocks noChangeArrowheads="1"/>
            </p:cNvSpPr>
            <p:nvPr/>
          </p:nvSpPr>
          <p:spPr bwMode="auto">
            <a:xfrm>
              <a:off x="18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9" name="Oval 214"/>
            <p:cNvSpPr>
              <a:spLocks noChangeArrowheads="1"/>
            </p:cNvSpPr>
            <p:nvPr/>
          </p:nvSpPr>
          <p:spPr bwMode="auto">
            <a:xfrm>
              <a:off x="18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0" name="Oval 215"/>
            <p:cNvSpPr>
              <a:spLocks noChangeArrowheads="1"/>
            </p:cNvSpPr>
            <p:nvPr/>
          </p:nvSpPr>
          <p:spPr bwMode="auto">
            <a:xfrm>
              <a:off x="183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1" name="Oval 216"/>
            <p:cNvSpPr>
              <a:spLocks noChangeArrowheads="1"/>
            </p:cNvSpPr>
            <p:nvPr/>
          </p:nvSpPr>
          <p:spPr bwMode="auto">
            <a:xfrm>
              <a:off x="183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2" name="Oval 217"/>
            <p:cNvSpPr>
              <a:spLocks noChangeArrowheads="1"/>
            </p:cNvSpPr>
            <p:nvPr/>
          </p:nvSpPr>
          <p:spPr bwMode="auto">
            <a:xfrm>
              <a:off x="18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3" name="Oval 218"/>
            <p:cNvSpPr>
              <a:spLocks noChangeArrowheads="1"/>
            </p:cNvSpPr>
            <p:nvPr/>
          </p:nvSpPr>
          <p:spPr bwMode="auto">
            <a:xfrm>
              <a:off x="183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4" name="Oval 219"/>
            <p:cNvSpPr>
              <a:spLocks noChangeArrowheads="1"/>
            </p:cNvSpPr>
            <p:nvPr/>
          </p:nvSpPr>
          <p:spPr bwMode="auto">
            <a:xfrm>
              <a:off x="183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5" name="Oval 220"/>
            <p:cNvSpPr>
              <a:spLocks noChangeArrowheads="1"/>
            </p:cNvSpPr>
            <p:nvPr/>
          </p:nvSpPr>
          <p:spPr bwMode="auto">
            <a:xfrm>
              <a:off x="18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6" name="Oval 221"/>
            <p:cNvSpPr>
              <a:spLocks noChangeArrowheads="1"/>
            </p:cNvSpPr>
            <p:nvPr/>
          </p:nvSpPr>
          <p:spPr bwMode="auto">
            <a:xfrm>
              <a:off x="18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7" name="Oval 222"/>
            <p:cNvSpPr>
              <a:spLocks noChangeArrowheads="1"/>
            </p:cNvSpPr>
            <p:nvPr/>
          </p:nvSpPr>
          <p:spPr bwMode="auto">
            <a:xfrm>
              <a:off x="183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8" name="Oval 223"/>
            <p:cNvSpPr>
              <a:spLocks noChangeArrowheads="1"/>
            </p:cNvSpPr>
            <p:nvPr/>
          </p:nvSpPr>
          <p:spPr bwMode="auto">
            <a:xfrm>
              <a:off x="1831" y="2436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9" name="Oval 224"/>
            <p:cNvSpPr>
              <a:spLocks noChangeArrowheads="1"/>
            </p:cNvSpPr>
            <p:nvPr/>
          </p:nvSpPr>
          <p:spPr bwMode="auto">
            <a:xfrm>
              <a:off x="174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0" name="Oval 225"/>
            <p:cNvSpPr>
              <a:spLocks noChangeArrowheads="1"/>
            </p:cNvSpPr>
            <p:nvPr/>
          </p:nvSpPr>
          <p:spPr bwMode="auto">
            <a:xfrm>
              <a:off x="17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1" name="Oval 226"/>
            <p:cNvSpPr>
              <a:spLocks noChangeArrowheads="1"/>
            </p:cNvSpPr>
            <p:nvPr/>
          </p:nvSpPr>
          <p:spPr bwMode="auto">
            <a:xfrm>
              <a:off x="17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2" name="Oval 227"/>
            <p:cNvSpPr>
              <a:spLocks noChangeArrowheads="1"/>
            </p:cNvSpPr>
            <p:nvPr/>
          </p:nvSpPr>
          <p:spPr bwMode="auto">
            <a:xfrm>
              <a:off x="17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3" name="Oval 228"/>
            <p:cNvSpPr>
              <a:spLocks noChangeArrowheads="1"/>
            </p:cNvSpPr>
            <p:nvPr/>
          </p:nvSpPr>
          <p:spPr bwMode="auto">
            <a:xfrm>
              <a:off x="17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4" name="Oval 229"/>
            <p:cNvSpPr>
              <a:spLocks noChangeArrowheads="1"/>
            </p:cNvSpPr>
            <p:nvPr/>
          </p:nvSpPr>
          <p:spPr bwMode="auto">
            <a:xfrm>
              <a:off x="17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5" name="Oval 230"/>
            <p:cNvSpPr>
              <a:spLocks noChangeArrowheads="1"/>
            </p:cNvSpPr>
            <p:nvPr/>
          </p:nvSpPr>
          <p:spPr bwMode="auto">
            <a:xfrm>
              <a:off x="17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6" name="Oval 231"/>
            <p:cNvSpPr>
              <a:spLocks noChangeArrowheads="1"/>
            </p:cNvSpPr>
            <p:nvPr/>
          </p:nvSpPr>
          <p:spPr bwMode="auto">
            <a:xfrm>
              <a:off x="17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7" name="Oval 232"/>
            <p:cNvSpPr>
              <a:spLocks noChangeArrowheads="1"/>
            </p:cNvSpPr>
            <p:nvPr/>
          </p:nvSpPr>
          <p:spPr bwMode="auto">
            <a:xfrm>
              <a:off x="174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8" name="Oval 233"/>
            <p:cNvSpPr>
              <a:spLocks noChangeArrowheads="1"/>
            </p:cNvSpPr>
            <p:nvPr/>
          </p:nvSpPr>
          <p:spPr bwMode="auto">
            <a:xfrm>
              <a:off x="17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9" name="Oval 234"/>
            <p:cNvSpPr>
              <a:spLocks noChangeArrowheads="1"/>
            </p:cNvSpPr>
            <p:nvPr/>
          </p:nvSpPr>
          <p:spPr bwMode="auto">
            <a:xfrm>
              <a:off x="174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0" name="Oval 235"/>
            <p:cNvSpPr>
              <a:spLocks noChangeArrowheads="1"/>
            </p:cNvSpPr>
            <p:nvPr/>
          </p:nvSpPr>
          <p:spPr bwMode="auto">
            <a:xfrm>
              <a:off x="174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1" name="Oval 237"/>
            <p:cNvSpPr>
              <a:spLocks noChangeArrowheads="1"/>
            </p:cNvSpPr>
            <p:nvPr/>
          </p:nvSpPr>
          <p:spPr bwMode="auto">
            <a:xfrm>
              <a:off x="166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2" name="Oval 238"/>
            <p:cNvSpPr>
              <a:spLocks noChangeArrowheads="1"/>
            </p:cNvSpPr>
            <p:nvPr/>
          </p:nvSpPr>
          <p:spPr bwMode="auto">
            <a:xfrm>
              <a:off x="166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3" name="Oval 239"/>
            <p:cNvSpPr>
              <a:spLocks noChangeArrowheads="1"/>
            </p:cNvSpPr>
            <p:nvPr/>
          </p:nvSpPr>
          <p:spPr bwMode="auto">
            <a:xfrm>
              <a:off x="166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4" name="Oval 240"/>
            <p:cNvSpPr>
              <a:spLocks noChangeArrowheads="1"/>
            </p:cNvSpPr>
            <p:nvPr/>
          </p:nvSpPr>
          <p:spPr bwMode="auto">
            <a:xfrm>
              <a:off x="166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5" name="Oval 241"/>
            <p:cNvSpPr>
              <a:spLocks noChangeArrowheads="1"/>
            </p:cNvSpPr>
            <p:nvPr/>
          </p:nvSpPr>
          <p:spPr bwMode="auto">
            <a:xfrm>
              <a:off x="166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6" name="Oval 242"/>
            <p:cNvSpPr>
              <a:spLocks noChangeArrowheads="1"/>
            </p:cNvSpPr>
            <p:nvPr/>
          </p:nvSpPr>
          <p:spPr bwMode="auto">
            <a:xfrm>
              <a:off x="166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7" name="Oval 243"/>
            <p:cNvSpPr>
              <a:spLocks noChangeArrowheads="1"/>
            </p:cNvSpPr>
            <p:nvPr/>
          </p:nvSpPr>
          <p:spPr bwMode="auto">
            <a:xfrm>
              <a:off x="1664" y="184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8" name="Oval 244"/>
            <p:cNvSpPr>
              <a:spLocks noChangeArrowheads="1"/>
            </p:cNvSpPr>
            <p:nvPr/>
          </p:nvSpPr>
          <p:spPr bwMode="auto">
            <a:xfrm>
              <a:off x="1664" y="192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9" name="Oval 245"/>
            <p:cNvSpPr>
              <a:spLocks noChangeArrowheads="1"/>
            </p:cNvSpPr>
            <p:nvPr/>
          </p:nvSpPr>
          <p:spPr bwMode="auto">
            <a:xfrm>
              <a:off x="1664" y="201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0" name="Oval 246"/>
            <p:cNvSpPr>
              <a:spLocks noChangeArrowheads="1"/>
            </p:cNvSpPr>
            <p:nvPr/>
          </p:nvSpPr>
          <p:spPr bwMode="auto">
            <a:xfrm>
              <a:off x="157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1" name="Oval 247"/>
            <p:cNvSpPr>
              <a:spLocks noChangeArrowheads="1"/>
            </p:cNvSpPr>
            <p:nvPr/>
          </p:nvSpPr>
          <p:spPr bwMode="auto">
            <a:xfrm>
              <a:off x="157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2" name="Oval 248"/>
            <p:cNvSpPr>
              <a:spLocks noChangeArrowheads="1"/>
            </p:cNvSpPr>
            <p:nvPr/>
          </p:nvSpPr>
          <p:spPr bwMode="auto">
            <a:xfrm>
              <a:off x="157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3" name="Oval 249"/>
            <p:cNvSpPr>
              <a:spLocks noChangeArrowheads="1"/>
            </p:cNvSpPr>
            <p:nvPr/>
          </p:nvSpPr>
          <p:spPr bwMode="auto">
            <a:xfrm>
              <a:off x="157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4" name="Oval 250"/>
            <p:cNvSpPr>
              <a:spLocks noChangeArrowheads="1"/>
            </p:cNvSpPr>
            <p:nvPr/>
          </p:nvSpPr>
          <p:spPr bwMode="auto">
            <a:xfrm>
              <a:off x="157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5" name="Oval 251"/>
            <p:cNvSpPr>
              <a:spLocks noChangeArrowheads="1"/>
            </p:cNvSpPr>
            <p:nvPr/>
          </p:nvSpPr>
          <p:spPr bwMode="auto">
            <a:xfrm>
              <a:off x="157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6" name="Oval 252"/>
            <p:cNvSpPr>
              <a:spLocks noChangeArrowheads="1"/>
            </p:cNvSpPr>
            <p:nvPr/>
          </p:nvSpPr>
          <p:spPr bwMode="auto">
            <a:xfrm>
              <a:off x="1579" y="175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7" name="Oval 253"/>
            <p:cNvSpPr>
              <a:spLocks noChangeArrowheads="1"/>
            </p:cNvSpPr>
            <p:nvPr/>
          </p:nvSpPr>
          <p:spPr bwMode="auto">
            <a:xfrm>
              <a:off x="149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8" name="Oval 254"/>
            <p:cNvSpPr>
              <a:spLocks noChangeArrowheads="1"/>
            </p:cNvSpPr>
            <p:nvPr/>
          </p:nvSpPr>
          <p:spPr bwMode="auto">
            <a:xfrm>
              <a:off x="149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9" name="Oval 255"/>
            <p:cNvSpPr>
              <a:spLocks noChangeArrowheads="1"/>
            </p:cNvSpPr>
            <p:nvPr/>
          </p:nvSpPr>
          <p:spPr bwMode="auto">
            <a:xfrm>
              <a:off x="149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0" name="Oval 256"/>
            <p:cNvSpPr>
              <a:spLocks noChangeArrowheads="1"/>
            </p:cNvSpPr>
            <p:nvPr/>
          </p:nvSpPr>
          <p:spPr bwMode="auto">
            <a:xfrm>
              <a:off x="149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1" name="Oval 257"/>
            <p:cNvSpPr>
              <a:spLocks noChangeArrowheads="1"/>
            </p:cNvSpPr>
            <p:nvPr/>
          </p:nvSpPr>
          <p:spPr bwMode="auto">
            <a:xfrm>
              <a:off x="149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2" name="Oval 258"/>
            <p:cNvSpPr>
              <a:spLocks noChangeArrowheads="1"/>
            </p:cNvSpPr>
            <p:nvPr/>
          </p:nvSpPr>
          <p:spPr bwMode="auto">
            <a:xfrm>
              <a:off x="149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3" name="Oval 259"/>
            <p:cNvSpPr>
              <a:spLocks noChangeArrowheads="1"/>
            </p:cNvSpPr>
            <p:nvPr/>
          </p:nvSpPr>
          <p:spPr bwMode="auto">
            <a:xfrm>
              <a:off x="1494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4" name="Oval 260"/>
            <p:cNvSpPr>
              <a:spLocks noChangeArrowheads="1"/>
            </p:cNvSpPr>
            <p:nvPr/>
          </p:nvSpPr>
          <p:spPr bwMode="auto">
            <a:xfrm>
              <a:off x="140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5" name="Oval 261"/>
            <p:cNvSpPr>
              <a:spLocks noChangeArrowheads="1"/>
            </p:cNvSpPr>
            <p:nvPr/>
          </p:nvSpPr>
          <p:spPr bwMode="auto">
            <a:xfrm>
              <a:off x="140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6" name="Oval 262"/>
            <p:cNvSpPr>
              <a:spLocks noChangeArrowheads="1"/>
            </p:cNvSpPr>
            <p:nvPr/>
          </p:nvSpPr>
          <p:spPr bwMode="auto">
            <a:xfrm>
              <a:off x="140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7" name="Oval 263"/>
            <p:cNvSpPr>
              <a:spLocks noChangeArrowheads="1"/>
            </p:cNvSpPr>
            <p:nvPr/>
          </p:nvSpPr>
          <p:spPr bwMode="auto">
            <a:xfrm>
              <a:off x="140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8" name="Oval 264"/>
            <p:cNvSpPr>
              <a:spLocks noChangeArrowheads="1"/>
            </p:cNvSpPr>
            <p:nvPr/>
          </p:nvSpPr>
          <p:spPr bwMode="auto">
            <a:xfrm>
              <a:off x="140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9" name="Oval 265"/>
            <p:cNvSpPr>
              <a:spLocks noChangeArrowheads="1"/>
            </p:cNvSpPr>
            <p:nvPr/>
          </p:nvSpPr>
          <p:spPr bwMode="auto">
            <a:xfrm>
              <a:off x="140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0" name="Oval 266"/>
            <p:cNvSpPr>
              <a:spLocks noChangeArrowheads="1"/>
            </p:cNvSpPr>
            <p:nvPr/>
          </p:nvSpPr>
          <p:spPr bwMode="auto">
            <a:xfrm>
              <a:off x="1409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1" name="Oval 267"/>
            <p:cNvSpPr>
              <a:spLocks noChangeArrowheads="1"/>
            </p:cNvSpPr>
            <p:nvPr/>
          </p:nvSpPr>
          <p:spPr bwMode="auto">
            <a:xfrm>
              <a:off x="132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2" name="Oval 268"/>
            <p:cNvSpPr>
              <a:spLocks noChangeArrowheads="1"/>
            </p:cNvSpPr>
            <p:nvPr/>
          </p:nvSpPr>
          <p:spPr bwMode="auto">
            <a:xfrm>
              <a:off x="132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3" name="Oval 269"/>
            <p:cNvSpPr>
              <a:spLocks noChangeArrowheads="1"/>
            </p:cNvSpPr>
            <p:nvPr/>
          </p:nvSpPr>
          <p:spPr bwMode="auto">
            <a:xfrm>
              <a:off x="132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4" name="Oval 270"/>
            <p:cNvSpPr>
              <a:spLocks noChangeArrowheads="1"/>
            </p:cNvSpPr>
            <p:nvPr/>
          </p:nvSpPr>
          <p:spPr bwMode="auto">
            <a:xfrm>
              <a:off x="1238" y="1248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5" name="Oval 271"/>
            <p:cNvSpPr>
              <a:spLocks noChangeArrowheads="1"/>
            </p:cNvSpPr>
            <p:nvPr/>
          </p:nvSpPr>
          <p:spPr bwMode="auto">
            <a:xfrm>
              <a:off x="1153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6" name="Oval 272"/>
            <p:cNvSpPr>
              <a:spLocks noChangeArrowheads="1"/>
            </p:cNvSpPr>
            <p:nvPr/>
          </p:nvSpPr>
          <p:spPr bwMode="auto">
            <a:xfrm>
              <a:off x="1068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8882" name="Rectangle 274"/>
          <p:cNvSpPr>
            <a:spLocks noChangeArrowheads="1"/>
          </p:cNvSpPr>
          <p:nvPr/>
        </p:nvSpPr>
        <p:spPr bwMode="auto">
          <a:xfrm>
            <a:off x="996952" y="4111625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3" name="Rectangle 275"/>
          <p:cNvSpPr>
            <a:spLocks noChangeArrowheads="1"/>
          </p:cNvSpPr>
          <p:nvPr/>
        </p:nvSpPr>
        <p:spPr bwMode="auto">
          <a:xfrm>
            <a:off x="3539068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4" name="Rectangle 276"/>
          <p:cNvSpPr>
            <a:spLocks noChangeArrowheads="1"/>
          </p:cNvSpPr>
          <p:nvPr/>
        </p:nvSpPr>
        <p:spPr bwMode="auto">
          <a:xfrm>
            <a:off x="6468534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5" name="Rectangle 277"/>
          <p:cNvSpPr>
            <a:spLocks noChangeArrowheads="1"/>
          </p:cNvSpPr>
          <p:nvPr/>
        </p:nvSpPr>
        <p:spPr bwMode="auto">
          <a:xfrm>
            <a:off x="9393768" y="4024843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6" name="Freeform 278"/>
          <p:cNvSpPr>
            <a:spLocks/>
          </p:cNvSpPr>
          <p:nvPr/>
        </p:nvSpPr>
        <p:spPr bwMode="auto">
          <a:xfrm>
            <a:off x="1765301" y="2958043"/>
            <a:ext cx="1824567" cy="1153583"/>
          </a:xfrm>
          <a:custGeom>
            <a:avLst/>
            <a:gdLst>
              <a:gd name="T0" fmla="*/ 1368425 w 862"/>
              <a:gd name="T1" fmla="*/ 0 h 545"/>
              <a:gd name="T2" fmla="*/ 431800 w 862"/>
              <a:gd name="T3" fmla="*/ 288925 h 545"/>
              <a:gd name="T4" fmla="*/ 0 w 862"/>
              <a:gd name="T5" fmla="*/ 865187 h 54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2" h="545">
                <a:moveTo>
                  <a:pt x="862" y="0"/>
                </a:moveTo>
                <a:lnTo>
                  <a:pt x="272" y="182"/>
                </a:lnTo>
                <a:lnTo>
                  <a:pt x="0" y="545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7" name="Freeform 279"/>
          <p:cNvSpPr>
            <a:spLocks/>
          </p:cNvSpPr>
          <p:nvPr/>
        </p:nvSpPr>
        <p:spPr bwMode="auto">
          <a:xfrm>
            <a:off x="5221818" y="4014259"/>
            <a:ext cx="575733" cy="1667933"/>
          </a:xfrm>
          <a:custGeom>
            <a:avLst/>
            <a:gdLst>
              <a:gd name="T0" fmla="*/ 0 w 272"/>
              <a:gd name="T1" fmla="*/ 0 h 788"/>
              <a:gd name="T2" fmla="*/ 431800 w 272"/>
              <a:gd name="T3" fmla="*/ 504825 h 788"/>
              <a:gd name="T4" fmla="*/ 168275 w 272"/>
              <a:gd name="T5" fmla="*/ 1250950 h 7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788">
                <a:moveTo>
                  <a:pt x="0" y="0"/>
                </a:moveTo>
                <a:lnTo>
                  <a:pt x="272" y="318"/>
                </a:lnTo>
                <a:lnTo>
                  <a:pt x="106" y="788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8" name="Freeform 280"/>
          <p:cNvSpPr>
            <a:spLocks/>
          </p:cNvSpPr>
          <p:nvPr/>
        </p:nvSpPr>
        <p:spPr bwMode="auto">
          <a:xfrm>
            <a:off x="6661151" y="4014259"/>
            <a:ext cx="491067" cy="768351"/>
          </a:xfrm>
          <a:custGeom>
            <a:avLst/>
            <a:gdLst>
              <a:gd name="T0" fmla="*/ 0 w 232"/>
              <a:gd name="T1" fmla="*/ 0 h 363"/>
              <a:gd name="T2" fmla="*/ 368300 w 232"/>
              <a:gd name="T3" fmla="*/ 342900 h 363"/>
              <a:gd name="T4" fmla="*/ 368300 w 232"/>
              <a:gd name="T5" fmla="*/ 576263 h 36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2" h="363">
                <a:moveTo>
                  <a:pt x="0" y="0"/>
                </a:moveTo>
                <a:lnTo>
                  <a:pt x="232" y="216"/>
                </a:lnTo>
                <a:lnTo>
                  <a:pt x="232" y="363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9" name="Freeform 281"/>
          <p:cNvSpPr>
            <a:spLocks/>
          </p:cNvSpPr>
          <p:nvPr/>
        </p:nvSpPr>
        <p:spPr bwMode="auto">
          <a:xfrm>
            <a:off x="8293101" y="2767543"/>
            <a:ext cx="1919817" cy="1151467"/>
          </a:xfrm>
          <a:custGeom>
            <a:avLst/>
            <a:gdLst>
              <a:gd name="T0" fmla="*/ 0 w 907"/>
              <a:gd name="T1" fmla="*/ 0 h 544"/>
              <a:gd name="T2" fmla="*/ 1133475 w 907"/>
              <a:gd name="T3" fmla="*/ 471488 h 544"/>
              <a:gd name="T4" fmla="*/ 1439863 w 907"/>
              <a:gd name="T5" fmla="*/ 863600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07" h="544">
                <a:moveTo>
                  <a:pt x="0" y="0"/>
                </a:moveTo>
                <a:lnTo>
                  <a:pt x="714" y="297"/>
                </a:lnTo>
                <a:lnTo>
                  <a:pt x="907" y="544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90" name="Text Box 28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10147380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68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6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6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882" grpId="0"/>
      <p:bldP spid="68883" grpId="0"/>
      <p:bldP spid="68884" grpId="0"/>
      <p:bldP spid="68885" grpId="0"/>
      <p:bldP spid="68886" grpId="0" animBg="1"/>
      <p:bldP spid="68887" grpId="0" animBg="1"/>
      <p:bldP spid="68888" grpId="0" animBg="1"/>
      <p:bldP spid="68889" grpId="0" animBg="1"/>
      <p:bldP spid="688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" name="Rectangle 102"/>
          <p:cNvSpPr>
            <a:spLocks noChangeArrowheads="1"/>
          </p:cNvSpPr>
          <p:nvPr/>
        </p:nvSpPr>
        <p:spPr bwMode="auto">
          <a:xfrm>
            <a:off x="3407833" y="2847976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8435" name="Group 16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8477" name="Freeform 17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8478" name="Freeform 18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3829" name="Group 101"/>
          <p:cNvGrpSpPr>
            <a:grpSpLocks/>
          </p:cNvGrpSpPr>
          <p:nvPr/>
        </p:nvGrpSpPr>
        <p:grpSpPr bwMode="auto">
          <a:xfrm>
            <a:off x="3407833" y="2852210"/>
            <a:ext cx="6716184" cy="361949"/>
            <a:chOff x="1760" y="1347"/>
            <a:chExt cx="3173" cy="171"/>
          </a:xfrm>
        </p:grpSpPr>
        <p:sp>
          <p:nvSpPr>
            <p:cNvPr id="18473" name="Rectangle 63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4" name="Rectangle 64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5" name="Rectangle 65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6" name="Rectangle 66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797" name="Rectangle 69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38" name="Rectangle 70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3799" name="Rectangle 71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40" name="Rectangle 72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3828" name="Group 100"/>
          <p:cNvGrpSpPr>
            <a:grpSpLocks/>
          </p:cNvGrpSpPr>
          <p:nvPr/>
        </p:nvGrpSpPr>
        <p:grpSpPr bwMode="auto">
          <a:xfrm>
            <a:off x="1430868" y="2852210"/>
            <a:ext cx="359833" cy="361949"/>
            <a:chOff x="826" y="1347"/>
            <a:chExt cx="170" cy="171"/>
          </a:xfrm>
        </p:grpSpPr>
        <p:sp>
          <p:nvSpPr>
            <p:cNvPr id="18469" name="Rectangle 67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0" name="Rectangle 68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1" name="Rectangle 73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2" name="Rectangle 74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7" name="Group 99"/>
          <p:cNvGrpSpPr>
            <a:grpSpLocks/>
          </p:cNvGrpSpPr>
          <p:nvPr/>
        </p:nvGrpSpPr>
        <p:grpSpPr bwMode="auto">
          <a:xfrm>
            <a:off x="1430868" y="3639610"/>
            <a:ext cx="359833" cy="361949"/>
            <a:chOff x="826" y="1719"/>
            <a:chExt cx="170" cy="171"/>
          </a:xfrm>
        </p:grpSpPr>
        <p:sp>
          <p:nvSpPr>
            <p:cNvPr id="18465" name="Rectangle 75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6" name="Rectangle 76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7" name="Rectangle 77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8" name="Rectangle 78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3" name="Group 95"/>
          <p:cNvGrpSpPr>
            <a:grpSpLocks/>
          </p:cNvGrpSpPr>
          <p:nvPr/>
        </p:nvGrpSpPr>
        <p:grpSpPr bwMode="auto">
          <a:xfrm>
            <a:off x="1430868" y="4484160"/>
            <a:ext cx="359833" cy="359833"/>
            <a:chOff x="826" y="2118"/>
            <a:chExt cx="170" cy="170"/>
          </a:xfrm>
        </p:grpSpPr>
        <p:sp>
          <p:nvSpPr>
            <p:cNvPr id="18461" name="Rectangle 79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2" name="Rectangle 80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3" name="Rectangle 81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4" name="Rectangle 82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6" name="Group 98"/>
          <p:cNvGrpSpPr>
            <a:grpSpLocks/>
          </p:cNvGrpSpPr>
          <p:nvPr/>
        </p:nvGrpSpPr>
        <p:grpSpPr bwMode="auto">
          <a:xfrm>
            <a:off x="3407834" y="3639610"/>
            <a:ext cx="4078817" cy="361949"/>
            <a:chOff x="1760" y="1719"/>
            <a:chExt cx="1927" cy="171"/>
          </a:xfrm>
        </p:grpSpPr>
        <p:sp>
          <p:nvSpPr>
            <p:cNvPr id="18457" name="Rectangle 83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8" name="Rectangle 84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9" name="Rectangle 85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0" name="Rectangle 86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2" name="Group 94"/>
          <p:cNvGrpSpPr>
            <a:grpSpLocks/>
          </p:cNvGrpSpPr>
          <p:nvPr/>
        </p:nvGrpSpPr>
        <p:grpSpPr bwMode="auto">
          <a:xfrm>
            <a:off x="3378200" y="4507443"/>
            <a:ext cx="2760133" cy="361949"/>
            <a:chOff x="1760" y="2129"/>
            <a:chExt cx="1304" cy="171"/>
          </a:xfrm>
        </p:grpSpPr>
        <p:sp>
          <p:nvSpPr>
            <p:cNvPr id="18453" name="Rectangle 87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4" name="Rectangle 88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5" name="Rectangle 89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6" name="Rectangle 90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819" name="Rectangle 91"/>
          <p:cNvSpPr>
            <a:spLocks noChangeArrowheads="1"/>
          </p:cNvSpPr>
          <p:nvPr/>
        </p:nvSpPr>
        <p:spPr bwMode="auto">
          <a:xfrm>
            <a:off x="1938867" y="28649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20" name="Rectangle 92"/>
          <p:cNvSpPr>
            <a:spLocks noChangeArrowheads="1"/>
          </p:cNvSpPr>
          <p:nvPr/>
        </p:nvSpPr>
        <p:spPr bwMode="auto">
          <a:xfrm>
            <a:off x="1938867" y="36650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21" name="Rectangle 93"/>
          <p:cNvSpPr>
            <a:spLocks noChangeArrowheads="1"/>
          </p:cNvSpPr>
          <p:nvPr/>
        </p:nvSpPr>
        <p:spPr bwMode="auto">
          <a:xfrm>
            <a:off x="1938867" y="44905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31" name="Rectangle 103"/>
          <p:cNvSpPr>
            <a:spLocks noChangeArrowheads="1"/>
          </p:cNvSpPr>
          <p:nvPr/>
        </p:nvSpPr>
        <p:spPr bwMode="auto">
          <a:xfrm>
            <a:off x="10291234" y="2864910"/>
            <a:ext cx="62068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100%</a:t>
            </a:r>
          </a:p>
        </p:txBody>
      </p:sp>
      <p:sp>
        <p:nvSpPr>
          <p:cNvPr id="73832" name="Rectangle 104"/>
          <p:cNvSpPr>
            <a:spLocks noChangeArrowheads="1"/>
          </p:cNvSpPr>
          <p:nvPr/>
        </p:nvSpPr>
        <p:spPr bwMode="auto">
          <a:xfrm>
            <a:off x="7727951" y="3665010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59%</a:t>
            </a:r>
          </a:p>
        </p:txBody>
      </p:sp>
      <p:sp>
        <p:nvSpPr>
          <p:cNvPr id="73833" name="Rectangle 105"/>
          <p:cNvSpPr>
            <a:spLocks noChangeArrowheads="1"/>
          </p:cNvSpPr>
          <p:nvPr/>
        </p:nvSpPr>
        <p:spPr bwMode="auto">
          <a:xfrm>
            <a:off x="6383867" y="4520143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37%</a:t>
            </a:r>
          </a:p>
        </p:txBody>
      </p:sp>
      <p:sp>
        <p:nvSpPr>
          <p:cNvPr id="73834" name="Text Box 10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765912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3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3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7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38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7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30" grpId="0" animBg="1"/>
      <p:bldP spid="73797" grpId="0" animBg="1"/>
      <p:bldP spid="73799" grpId="0" animBg="1"/>
      <p:bldP spid="73819" grpId="0"/>
      <p:bldP spid="73820" grpId="0"/>
      <p:bldP spid="73821" grpId="0"/>
      <p:bldP spid="73831" grpId="0"/>
      <p:bldP spid="73832" grpId="0"/>
      <p:bldP spid="73833" grpId="0"/>
      <p:bldP spid="738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3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9470" name="Freeform 4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9471" name="Freeform 5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5824" name="Rectangle 48"/>
          <p:cNvSpPr>
            <a:spLocks noChangeArrowheads="1"/>
          </p:cNvSpPr>
          <p:nvPr/>
        </p:nvSpPr>
        <p:spPr bwMode="auto">
          <a:xfrm>
            <a:off x="7247467" y="2469093"/>
            <a:ext cx="2704587" cy="28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5827" name="Freeform 51"/>
          <p:cNvSpPr>
            <a:spLocks/>
          </p:cNvSpPr>
          <p:nvPr/>
        </p:nvSpPr>
        <p:spPr bwMode="auto">
          <a:xfrm>
            <a:off x="1295400" y="1700743"/>
            <a:ext cx="2700867" cy="2707216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2D4454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8" name="Freeform 52"/>
          <p:cNvSpPr>
            <a:spLocks/>
          </p:cNvSpPr>
          <p:nvPr/>
        </p:nvSpPr>
        <p:spPr bwMode="auto">
          <a:xfrm>
            <a:off x="1811867" y="3609977"/>
            <a:ext cx="2700867" cy="2705100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33CCFF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9" name="Freeform 53"/>
          <p:cNvSpPr>
            <a:spLocks/>
          </p:cNvSpPr>
          <p:nvPr/>
        </p:nvSpPr>
        <p:spPr bwMode="auto">
          <a:xfrm>
            <a:off x="3198285" y="2219326"/>
            <a:ext cx="2702983" cy="270510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rgbClr val="FF9900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33" name="Text Box 57"/>
          <p:cNvSpPr txBox="1">
            <a:spLocks noChangeArrowheads="1"/>
          </p:cNvSpPr>
          <p:nvPr/>
        </p:nvSpPr>
        <p:spPr bwMode="auto">
          <a:xfrm>
            <a:off x="3983567" y="2756959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29%</a:t>
            </a:r>
          </a:p>
        </p:txBody>
      </p:sp>
      <p:sp>
        <p:nvSpPr>
          <p:cNvPr id="75834" name="Text Box 58"/>
          <p:cNvSpPr txBox="1">
            <a:spLocks noChangeArrowheads="1"/>
          </p:cNvSpPr>
          <p:nvPr/>
        </p:nvSpPr>
        <p:spPr bwMode="auto">
          <a:xfrm>
            <a:off x="2044700" y="2257426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54%</a:t>
            </a:r>
          </a:p>
        </p:txBody>
      </p:sp>
      <p:sp>
        <p:nvSpPr>
          <p:cNvPr id="75835" name="Text Box 59"/>
          <p:cNvSpPr txBox="1">
            <a:spLocks noChangeArrowheads="1"/>
          </p:cNvSpPr>
          <p:nvPr/>
        </p:nvSpPr>
        <p:spPr bwMode="auto">
          <a:xfrm>
            <a:off x="2321984" y="4363510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77%</a:t>
            </a:r>
          </a:p>
        </p:txBody>
      </p:sp>
      <p:sp>
        <p:nvSpPr>
          <p:cNvPr id="75837" name="Rectangle 61"/>
          <p:cNvSpPr>
            <a:spLocks noChangeArrowheads="1"/>
          </p:cNvSpPr>
          <p:nvPr/>
        </p:nvSpPr>
        <p:spPr bwMode="auto">
          <a:xfrm>
            <a:off x="2311400" y="4964643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38" name="Rectangle 62"/>
          <p:cNvSpPr>
            <a:spLocks noChangeArrowheads="1"/>
          </p:cNvSpPr>
          <p:nvPr/>
        </p:nvSpPr>
        <p:spPr bwMode="auto">
          <a:xfrm>
            <a:off x="3848100" y="3370792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39" name="Rectangle 63"/>
          <p:cNvSpPr>
            <a:spLocks noChangeArrowheads="1"/>
          </p:cNvSpPr>
          <p:nvPr/>
        </p:nvSpPr>
        <p:spPr bwMode="auto">
          <a:xfrm>
            <a:off x="1742017" y="2845859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40" name="Text Box 64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0542928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5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758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75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4" grpId="0"/>
      <p:bldP spid="75827" grpId="0" animBg="1"/>
      <p:bldP spid="75827" grpId="1" animBg="1"/>
      <p:bldP spid="75828" grpId="0" animBg="1"/>
      <p:bldP spid="75828" grpId="1" animBg="1"/>
      <p:bldP spid="75829" grpId="0" animBg="1"/>
      <p:bldP spid="75829" grpId="1" animBg="1"/>
      <p:bldP spid="75833" grpId="0"/>
      <p:bldP spid="75834" grpId="0"/>
      <p:bldP spid="75835" grpId="0"/>
      <p:bldP spid="75837" grpId="0"/>
      <p:bldP spid="75838" grpId="0"/>
      <p:bldP spid="75839" grpId="0"/>
      <p:bldP spid="758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0668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9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0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0666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7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3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0664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5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6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0662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3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9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0660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1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42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0545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6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7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8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9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0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1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2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3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4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5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6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7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8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9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0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1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2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3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4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5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6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7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8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9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0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1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2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3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4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5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6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7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8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9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0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1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2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3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4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5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6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7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8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9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0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1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2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3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4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5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6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7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8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9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0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1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2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3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4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5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6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7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8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9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0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1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2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3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4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5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6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7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8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9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0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1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2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3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4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5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6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7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8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9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0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1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2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3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4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5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6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7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8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9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0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1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2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3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4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5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6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7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8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9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0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1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2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3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4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5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6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7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8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9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7958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0518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0528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9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0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1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2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3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4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5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6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7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8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9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0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1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2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3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4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0519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0520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1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2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3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4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5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6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7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7986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0515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6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7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7990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991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0498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499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0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1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2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3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4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5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6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7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8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9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0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1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2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3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4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8009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4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0495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8012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78013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6475852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778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7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78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990" grpId="0" animBg="1"/>
      <p:bldP spid="78009" grpId="0"/>
      <p:bldP spid="78012" grpId="0"/>
      <p:bldP spid="780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1526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7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79909" name="Group 37"/>
          <p:cNvGrpSpPr>
            <a:grpSpLocks/>
          </p:cNvGrpSpPr>
          <p:nvPr/>
        </p:nvGrpSpPr>
        <p:grpSpPr bwMode="auto">
          <a:xfrm>
            <a:off x="1775884" y="2083859"/>
            <a:ext cx="2250016" cy="2254251"/>
            <a:chOff x="839" y="984"/>
            <a:chExt cx="1063" cy="1065"/>
          </a:xfrm>
        </p:grpSpPr>
        <p:sp>
          <p:nvSpPr>
            <p:cNvPr id="21524" name="Freeform 19"/>
            <p:cNvSpPr>
              <a:spLocks/>
            </p:cNvSpPr>
            <p:nvPr/>
          </p:nvSpPr>
          <p:spPr bwMode="auto">
            <a:xfrm>
              <a:off x="840" y="984"/>
              <a:ext cx="1062" cy="1065"/>
            </a:xfrm>
            <a:custGeom>
              <a:avLst/>
              <a:gdLst>
                <a:gd name="T0" fmla="*/ 530 w 959"/>
                <a:gd name="T1" fmla="*/ 0 h 960"/>
                <a:gd name="T2" fmla="*/ 530 w 959"/>
                <a:gd name="T3" fmla="*/ 92 h 960"/>
                <a:gd name="T4" fmla="*/ 970 w 959"/>
                <a:gd name="T5" fmla="*/ 533 h 960"/>
                <a:gd name="T6" fmla="*/ 530 w 959"/>
                <a:gd name="T7" fmla="*/ 973 h 960"/>
                <a:gd name="T8" fmla="*/ 93 w 959"/>
                <a:gd name="T9" fmla="*/ 566 h 960"/>
                <a:gd name="T10" fmla="*/ 0 w 959"/>
                <a:gd name="T11" fmla="*/ 574 h 960"/>
                <a:gd name="T12" fmla="*/ 530 w 959"/>
                <a:gd name="T13" fmla="*/ 1065 h 960"/>
                <a:gd name="T14" fmla="*/ 1062 w 959"/>
                <a:gd name="T15" fmla="*/ 533 h 960"/>
                <a:gd name="T16" fmla="*/ 530 w 959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59" h="960">
                  <a:moveTo>
                    <a:pt x="479" y="0"/>
                  </a:moveTo>
                  <a:cubicBezTo>
                    <a:pt x="479" y="83"/>
                    <a:pt x="479" y="83"/>
                    <a:pt x="479" y="83"/>
                  </a:cubicBezTo>
                  <a:cubicBezTo>
                    <a:pt x="698" y="83"/>
                    <a:pt x="876" y="261"/>
                    <a:pt x="876" y="480"/>
                  </a:cubicBezTo>
                  <a:cubicBezTo>
                    <a:pt x="876" y="699"/>
                    <a:pt x="698" y="877"/>
                    <a:pt x="479" y="877"/>
                  </a:cubicBezTo>
                  <a:cubicBezTo>
                    <a:pt x="270" y="877"/>
                    <a:pt x="99" y="715"/>
                    <a:pt x="84" y="51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19" y="765"/>
                    <a:pt x="226" y="960"/>
                    <a:pt x="479" y="960"/>
                  </a:cubicBezTo>
                  <a:cubicBezTo>
                    <a:pt x="744" y="960"/>
                    <a:pt x="959" y="745"/>
                    <a:pt x="959" y="480"/>
                  </a:cubicBezTo>
                  <a:cubicBezTo>
                    <a:pt x="959" y="215"/>
                    <a:pt x="744" y="0"/>
                    <a:pt x="479" y="0"/>
                  </a:cubicBez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5" name="Freeform 20"/>
            <p:cNvSpPr>
              <a:spLocks/>
            </p:cNvSpPr>
            <p:nvPr/>
          </p:nvSpPr>
          <p:spPr bwMode="auto">
            <a:xfrm>
              <a:off x="839" y="984"/>
              <a:ext cx="531" cy="574"/>
            </a:xfrm>
            <a:custGeom>
              <a:avLst/>
              <a:gdLst>
                <a:gd name="T0" fmla="*/ 92 w 480"/>
                <a:gd name="T1" fmla="*/ 533 h 517"/>
                <a:gd name="T2" fmla="*/ 531 w 480"/>
                <a:gd name="T3" fmla="*/ 92 h 517"/>
                <a:gd name="T4" fmla="*/ 531 w 480"/>
                <a:gd name="T5" fmla="*/ 0 h 517"/>
                <a:gd name="T6" fmla="*/ 531 w 480"/>
                <a:gd name="T7" fmla="*/ 0 h 517"/>
                <a:gd name="T8" fmla="*/ 0 w 480"/>
                <a:gd name="T9" fmla="*/ 533 h 517"/>
                <a:gd name="T10" fmla="*/ 1 w 480"/>
                <a:gd name="T11" fmla="*/ 574 h 517"/>
                <a:gd name="T12" fmla="*/ 94 w 480"/>
                <a:gd name="T13" fmla="*/ 566 h 517"/>
                <a:gd name="T14" fmla="*/ 92 w 480"/>
                <a:gd name="T15" fmla="*/ 533 h 5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517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492"/>
                    <a:pt x="0" y="505"/>
                    <a:pt x="1" y="517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4" y="500"/>
                    <a:pt x="83" y="490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1902884" y="2210859"/>
            <a:ext cx="1996016" cy="2000251"/>
          </a:xfrm>
          <a:prstGeom prst="ellipse">
            <a:avLst/>
          </a:prstGeom>
          <a:solidFill>
            <a:srgbClr val="64C0BA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0" name="Group 38"/>
          <p:cNvGrpSpPr>
            <a:grpSpLocks/>
          </p:cNvGrpSpPr>
          <p:nvPr/>
        </p:nvGrpSpPr>
        <p:grpSpPr bwMode="auto">
          <a:xfrm>
            <a:off x="4969934" y="2083859"/>
            <a:ext cx="2250017" cy="2254251"/>
            <a:chOff x="2348" y="984"/>
            <a:chExt cx="1063" cy="1065"/>
          </a:xfrm>
        </p:grpSpPr>
        <p:sp>
          <p:nvSpPr>
            <p:cNvPr id="21522" name="Freeform 21"/>
            <p:cNvSpPr>
              <a:spLocks/>
            </p:cNvSpPr>
            <p:nvPr/>
          </p:nvSpPr>
          <p:spPr bwMode="auto">
            <a:xfrm>
              <a:off x="2585" y="984"/>
              <a:ext cx="826" cy="1065"/>
            </a:xfrm>
            <a:custGeom>
              <a:avLst/>
              <a:gdLst>
                <a:gd name="T0" fmla="*/ 295 w 746"/>
                <a:gd name="T1" fmla="*/ 0 h 960"/>
                <a:gd name="T2" fmla="*/ 295 w 746"/>
                <a:gd name="T3" fmla="*/ 92 h 960"/>
                <a:gd name="T4" fmla="*/ 734 w 746"/>
                <a:gd name="T5" fmla="*/ 533 h 960"/>
                <a:gd name="T6" fmla="*/ 295 w 746"/>
                <a:gd name="T7" fmla="*/ 973 h 960"/>
                <a:gd name="T8" fmla="*/ 51 w 746"/>
                <a:gd name="T9" fmla="*/ 899 h 960"/>
                <a:gd name="T10" fmla="*/ 0 w 746"/>
                <a:gd name="T11" fmla="*/ 975 h 960"/>
                <a:gd name="T12" fmla="*/ 295 w 746"/>
                <a:gd name="T13" fmla="*/ 1065 h 960"/>
                <a:gd name="T14" fmla="*/ 826 w 746"/>
                <a:gd name="T15" fmla="*/ 533 h 960"/>
                <a:gd name="T16" fmla="*/ 295 w 746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6" h="960">
                  <a:moveTo>
                    <a:pt x="266" y="0"/>
                  </a:moveTo>
                  <a:cubicBezTo>
                    <a:pt x="266" y="83"/>
                    <a:pt x="266" y="83"/>
                    <a:pt x="266" y="83"/>
                  </a:cubicBezTo>
                  <a:cubicBezTo>
                    <a:pt x="485" y="83"/>
                    <a:pt x="663" y="261"/>
                    <a:pt x="663" y="480"/>
                  </a:cubicBezTo>
                  <a:cubicBezTo>
                    <a:pt x="663" y="699"/>
                    <a:pt x="485" y="877"/>
                    <a:pt x="266" y="877"/>
                  </a:cubicBezTo>
                  <a:cubicBezTo>
                    <a:pt x="185" y="877"/>
                    <a:pt x="109" y="852"/>
                    <a:pt x="46" y="810"/>
                  </a:cubicBezTo>
                  <a:cubicBezTo>
                    <a:pt x="0" y="879"/>
                    <a:pt x="0" y="879"/>
                    <a:pt x="0" y="879"/>
                  </a:cubicBezTo>
                  <a:cubicBezTo>
                    <a:pt x="76" y="930"/>
                    <a:pt x="167" y="960"/>
                    <a:pt x="266" y="960"/>
                  </a:cubicBezTo>
                  <a:cubicBezTo>
                    <a:pt x="531" y="960"/>
                    <a:pt x="746" y="745"/>
                    <a:pt x="746" y="480"/>
                  </a:cubicBezTo>
                  <a:cubicBezTo>
                    <a:pt x="746" y="215"/>
                    <a:pt x="531" y="0"/>
                    <a:pt x="266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3" name="Freeform 22"/>
            <p:cNvSpPr>
              <a:spLocks/>
            </p:cNvSpPr>
            <p:nvPr/>
          </p:nvSpPr>
          <p:spPr bwMode="auto">
            <a:xfrm>
              <a:off x="2348" y="984"/>
              <a:ext cx="532" cy="975"/>
            </a:xfrm>
            <a:custGeom>
              <a:avLst/>
              <a:gdLst>
                <a:gd name="T0" fmla="*/ 92 w 480"/>
                <a:gd name="T1" fmla="*/ 532 h 879"/>
                <a:gd name="T2" fmla="*/ 532 w 480"/>
                <a:gd name="T3" fmla="*/ 92 h 879"/>
                <a:gd name="T4" fmla="*/ 532 w 480"/>
                <a:gd name="T5" fmla="*/ 0 h 879"/>
                <a:gd name="T6" fmla="*/ 532 w 480"/>
                <a:gd name="T7" fmla="*/ 0 h 879"/>
                <a:gd name="T8" fmla="*/ 0 w 480"/>
                <a:gd name="T9" fmla="*/ 532 h 879"/>
                <a:gd name="T10" fmla="*/ 237 w 480"/>
                <a:gd name="T11" fmla="*/ 975 h 879"/>
                <a:gd name="T12" fmla="*/ 288 w 480"/>
                <a:gd name="T13" fmla="*/ 898 h 879"/>
                <a:gd name="T14" fmla="*/ 92 w 480"/>
                <a:gd name="T15" fmla="*/ 532 h 8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879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647"/>
                    <a:pt x="85" y="793"/>
                    <a:pt x="214" y="879"/>
                  </a:cubicBezTo>
                  <a:cubicBezTo>
                    <a:pt x="260" y="810"/>
                    <a:pt x="260" y="810"/>
                    <a:pt x="260" y="810"/>
                  </a:cubicBezTo>
                  <a:cubicBezTo>
                    <a:pt x="154" y="739"/>
                    <a:pt x="83" y="618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8" name="Oval 26"/>
          <p:cNvSpPr>
            <a:spLocks noChangeArrowheads="1"/>
          </p:cNvSpPr>
          <p:nvPr/>
        </p:nvSpPr>
        <p:spPr bwMode="auto">
          <a:xfrm>
            <a:off x="5096934" y="2210859"/>
            <a:ext cx="1998133" cy="2000251"/>
          </a:xfrm>
          <a:prstGeom prst="ellipse">
            <a:avLst/>
          </a:prstGeom>
          <a:solidFill>
            <a:srgbClr val="FF9900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1" name="Group 39"/>
          <p:cNvGrpSpPr>
            <a:grpSpLocks/>
          </p:cNvGrpSpPr>
          <p:nvPr/>
        </p:nvGrpSpPr>
        <p:grpSpPr bwMode="auto">
          <a:xfrm>
            <a:off x="8208434" y="2083859"/>
            <a:ext cx="2250017" cy="2254251"/>
            <a:chOff x="3878" y="984"/>
            <a:chExt cx="1063" cy="1065"/>
          </a:xfrm>
        </p:grpSpPr>
        <p:sp>
          <p:nvSpPr>
            <p:cNvPr id="21520" name="Freeform 23"/>
            <p:cNvSpPr>
              <a:spLocks/>
            </p:cNvSpPr>
            <p:nvPr/>
          </p:nvSpPr>
          <p:spPr bwMode="auto">
            <a:xfrm>
              <a:off x="3878" y="984"/>
              <a:ext cx="1063" cy="1065"/>
            </a:xfrm>
            <a:custGeom>
              <a:avLst/>
              <a:gdLst>
                <a:gd name="T0" fmla="*/ 941 w 960"/>
                <a:gd name="T1" fmla="*/ 375 h 960"/>
                <a:gd name="T2" fmla="*/ 971 w 960"/>
                <a:gd name="T3" fmla="*/ 533 h 960"/>
                <a:gd name="T4" fmla="*/ 532 w 960"/>
                <a:gd name="T5" fmla="*/ 973 h 960"/>
                <a:gd name="T6" fmla="*/ 92 w 960"/>
                <a:gd name="T7" fmla="*/ 533 h 960"/>
                <a:gd name="T8" fmla="*/ 532 w 960"/>
                <a:gd name="T9" fmla="*/ 92 h 960"/>
                <a:gd name="T10" fmla="*/ 532 w 960"/>
                <a:gd name="T11" fmla="*/ 0 h 960"/>
                <a:gd name="T12" fmla="*/ 0 w 960"/>
                <a:gd name="T13" fmla="*/ 533 h 960"/>
                <a:gd name="T14" fmla="*/ 532 w 960"/>
                <a:gd name="T15" fmla="*/ 1065 h 960"/>
                <a:gd name="T16" fmla="*/ 1063 w 960"/>
                <a:gd name="T17" fmla="*/ 533 h 960"/>
                <a:gd name="T18" fmla="*/ 1028 w 960"/>
                <a:gd name="T19" fmla="*/ 342 h 960"/>
                <a:gd name="T20" fmla="*/ 941 w 960"/>
                <a:gd name="T21" fmla="*/ 375 h 9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60" h="960">
                  <a:moveTo>
                    <a:pt x="850" y="338"/>
                  </a:moveTo>
                  <a:cubicBezTo>
                    <a:pt x="867" y="382"/>
                    <a:pt x="877" y="430"/>
                    <a:pt x="877" y="480"/>
                  </a:cubicBezTo>
                  <a:cubicBezTo>
                    <a:pt x="877" y="699"/>
                    <a:pt x="699" y="877"/>
                    <a:pt x="480" y="877"/>
                  </a:cubicBezTo>
                  <a:cubicBezTo>
                    <a:pt x="261" y="877"/>
                    <a:pt x="83" y="699"/>
                    <a:pt x="83" y="480"/>
                  </a:cubicBez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745"/>
                    <a:pt x="215" y="960"/>
                    <a:pt x="480" y="960"/>
                  </a:cubicBezTo>
                  <a:cubicBezTo>
                    <a:pt x="745" y="960"/>
                    <a:pt x="960" y="745"/>
                    <a:pt x="960" y="480"/>
                  </a:cubicBezTo>
                  <a:cubicBezTo>
                    <a:pt x="960" y="419"/>
                    <a:pt x="949" y="361"/>
                    <a:pt x="928" y="308"/>
                  </a:cubicBezTo>
                  <a:lnTo>
                    <a:pt x="850" y="338"/>
                  </a:ln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1" name="Freeform 24"/>
            <p:cNvSpPr>
              <a:spLocks/>
            </p:cNvSpPr>
            <p:nvPr/>
          </p:nvSpPr>
          <p:spPr bwMode="auto">
            <a:xfrm>
              <a:off x="4409" y="984"/>
              <a:ext cx="496" cy="375"/>
            </a:xfrm>
            <a:custGeom>
              <a:avLst/>
              <a:gdLst>
                <a:gd name="T0" fmla="*/ 410 w 448"/>
                <a:gd name="T1" fmla="*/ 375 h 338"/>
                <a:gd name="T2" fmla="*/ 496 w 448"/>
                <a:gd name="T3" fmla="*/ 342 h 338"/>
                <a:gd name="T4" fmla="*/ 0 w 448"/>
                <a:gd name="T5" fmla="*/ 0 h 338"/>
                <a:gd name="T6" fmla="*/ 0 w 448"/>
                <a:gd name="T7" fmla="*/ 92 h 338"/>
                <a:gd name="T8" fmla="*/ 410 w 448"/>
                <a:gd name="T9" fmla="*/ 375 h 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8" h="338">
                  <a:moveTo>
                    <a:pt x="370" y="338"/>
                  </a:moveTo>
                  <a:cubicBezTo>
                    <a:pt x="448" y="308"/>
                    <a:pt x="448" y="308"/>
                    <a:pt x="448" y="308"/>
                  </a:cubicBezTo>
                  <a:cubicBezTo>
                    <a:pt x="379" y="128"/>
                    <a:pt x="204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9" y="83"/>
                    <a:pt x="313" y="189"/>
                    <a:pt x="370" y="338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9" name="Oval 27"/>
          <p:cNvSpPr>
            <a:spLocks noChangeArrowheads="1"/>
          </p:cNvSpPr>
          <p:nvPr/>
        </p:nvSpPr>
        <p:spPr bwMode="auto">
          <a:xfrm>
            <a:off x="8335434" y="2210859"/>
            <a:ext cx="1996017" cy="2000251"/>
          </a:xfrm>
          <a:prstGeom prst="ellipse">
            <a:avLst/>
          </a:prstGeom>
          <a:solidFill>
            <a:srgbClr val="33CCFF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9903" name="Text Box 31"/>
          <p:cNvSpPr txBox="1">
            <a:spLocks noChangeArrowheads="1"/>
          </p:cNvSpPr>
          <p:nvPr/>
        </p:nvSpPr>
        <p:spPr bwMode="auto">
          <a:xfrm>
            <a:off x="2280206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74%</a:t>
            </a:r>
          </a:p>
        </p:txBody>
      </p:sp>
      <p:sp>
        <p:nvSpPr>
          <p:cNvPr id="79904" name="Text Box 32"/>
          <p:cNvSpPr txBox="1">
            <a:spLocks noChangeArrowheads="1"/>
          </p:cNvSpPr>
          <p:nvPr/>
        </p:nvSpPr>
        <p:spPr bwMode="auto">
          <a:xfrm>
            <a:off x="5508122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8763555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17%</a:t>
            </a:r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1506266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chemeClr val="hlink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472359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FF9900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799384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1959184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98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799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98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799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98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79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799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97" grpId="0" animBg="1"/>
      <p:bldP spid="79897" grpId="1" animBg="1"/>
      <p:bldP spid="79898" grpId="0" animBg="1"/>
      <p:bldP spid="79898" grpId="1" animBg="1"/>
      <p:bldP spid="79899" grpId="0" animBg="1"/>
      <p:bldP spid="79899" grpId="1" animBg="1"/>
      <p:bldP spid="79903" grpId="0"/>
      <p:bldP spid="79903" grpId="1"/>
      <p:bldP spid="79904" grpId="0"/>
      <p:bldP spid="79904" grpId="1"/>
      <p:bldP spid="79905" grpId="0"/>
      <p:bldP spid="79905" grpId="1"/>
      <p:bldP spid="79906" grpId="0"/>
      <p:bldP spid="79907" grpId="0"/>
      <p:bldP spid="799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2552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3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2" name="Group 42"/>
          <p:cNvGrpSpPr>
            <a:grpSpLocks/>
          </p:cNvGrpSpPr>
          <p:nvPr/>
        </p:nvGrpSpPr>
        <p:grpSpPr bwMode="auto">
          <a:xfrm>
            <a:off x="7823200" y="3921126"/>
            <a:ext cx="1718733" cy="1716617"/>
            <a:chOff x="3692" y="941"/>
            <a:chExt cx="812" cy="811"/>
          </a:xfrm>
        </p:grpSpPr>
        <p:sp>
          <p:nvSpPr>
            <p:cNvPr id="22548" name="Rectangle 30"/>
            <p:cNvSpPr>
              <a:spLocks noChangeArrowheads="1"/>
            </p:cNvSpPr>
            <p:nvPr/>
          </p:nvSpPr>
          <p:spPr bwMode="auto">
            <a:xfrm>
              <a:off x="3692" y="941"/>
              <a:ext cx="812" cy="811"/>
            </a:xfrm>
            <a:prstGeom prst="rect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9" name="Freeform 31"/>
            <p:cNvSpPr>
              <a:spLocks/>
            </p:cNvSpPr>
            <p:nvPr/>
          </p:nvSpPr>
          <p:spPr bwMode="auto">
            <a:xfrm>
              <a:off x="3869" y="1179"/>
              <a:ext cx="565" cy="467"/>
            </a:xfrm>
            <a:custGeom>
              <a:avLst/>
              <a:gdLst>
                <a:gd name="T0" fmla="*/ 477 w 320"/>
                <a:gd name="T1" fmla="*/ 0 h 265"/>
                <a:gd name="T2" fmla="*/ 87 w 320"/>
                <a:gd name="T3" fmla="*/ 0 h 265"/>
                <a:gd name="T4" fmla="*/ 0 w 320"/>
                <a:gd name="T5" fmla="*/ 86 h 265"/>
                <a:gd name="T6" fmla="*/ 0 w 320"/>
                <a:gd name="T7" fmla="*/ 259 h 265"/>
                <a:gd name="T8" fmla="*/ 87 w 320"/>
                <a:gd name="T9" fmla="*/ 347 h 265"/>
                <a:gd name="T10" fmla="*/ 104 w 320"/>
                <a:gd name="T11" fmla="*/ 347 h 265"/>
                <a:gd name="T12" fmla="*/ 78 w 320"/>
                <a:gd name="T13" fmla="*/ 467 h 265"/>
                <a:gd name="T14" fmla="*/ 212 w 320"/>
                <a:gd name="T15" fmla="*/ 347 h 265"/>
                <a:gd name="T16" fmla="*/ 477 w 320"/>
                <a:gd name="T17" fmla="*/ 347 h 265"/>
                <a:gd name="T18" fmla="*/ 565 w 320"/>
                <a:gd name="T19" fmla="*/ 259 h 265"/>
                <a:gd name="T20" fmla="*/ 565 w 320"/>
                <a:gd name="T21" fmla="*/ 86 h 265"/>
                <a:gd name="T22" fmla="*/ 477 w 320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0" h="265">
                  <a:moveTo>
                    <a:pt x="27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4"/>
                    <a:pt x="22" y="197"/>
                    <a:pt x="49" y="197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120" y="197"/>
                    <a:pt x="120" y="197"/>
                    <a:pt x="120" y="197"/>
                  </a:cubicBezTo>
                  <a:cubicBezTo>
                    <a:pt x="270" y="197"/>
                    <a:pt x="270" y="197"/>
                    <a:pt x="270" y="197"/>
                  </a:cubicBezTo>
                  <a:cubicBezTo>
                    <a:pt x="298" y="197"/>
                    <a:pt x="320" y="174"/>
                    <a:pt x="320" y="147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20" y="22"/>
                    <a:pt x="298" y="0"/>
                    <a:pt x="2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0" name="Freeform 32"/>
            <p:cNvSpPr>
              <a:spLocks/>
            </p:cNvSpPr>
            <p:nvPr/>
          </p:nvSpPr>
          <p:spPr bwMode="auto">
            <a:xfrm>
              <a:off x="3789" y="1105"/>
              <a:ext cx="583" cy="356"/>
            </a:xfrm>
            <a:custGeom>
              <a:avLst/>
              <a:gdLst>
                <a:gd name="T0" fmla="*/ 48 w 330"/>
                <a:gd name="T1" fmla="*/ 152 h 202"/>
                <a:gd name="T2" fmla="*/ 155 w 330"/>
                <a:gd name="T3" fmla="*/ 46 h 202"/>
                <a:gd name="T4" fmla="*/ 567 w 330"/>
                <a:gd name="T5" fmla="*/ 46 h 202"/>
                <a:gd name="T6" fmla="*/ 583 w 330"/>
                <a:gd name="T7" fmla="*/ 46 h 202"/>
                <a:gd name="T8" fmla="*/ 504 w 330"/>
                <a:gd name="T9" fmla="*/ 0 h 202"/>
                <a:gd name="T10" fmla="*/ 92 w 330"/>
                <a:gd name="T11" fmla="*/ 0 h 202"/>
                <a:gd name="T12" fmla="*/ 0 w 330"/>
                <a:gd name="T13" fmla="*/ 92 h 202"/>
                <a:gd name="T14" fmla="*/ 0 w 330"/>
                <a:gd name="T15" fmla="*/ 275 h 202"/>
                <a:gd name="T16" fmla="*/ 49 w 330"/>
                <a:gd name="T17" fmla="*/ 356 h 202"/>
                <a:gd name="T18" fmla="*/ 48 w 330"/>
                <a:gd name="T19" fmla="*/ 335 h 202"/>
                <a:gd name="T20" fmla="*/ 48 w 330"/>
                <a:gd name="T21" fmla="*/ 152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0" h="202">
                  <a:moveTo>
                    <a:pt x="27" y="86"/>
                  </a:moveTo>
                  <a:cubicBezTo>
                    <a:pt x="27" y="53"/>
                    <a:pt x="55" y="26"/>
                    <a:pt x="88" y="26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6"/>
                    <a:pt x="327" y="26"/>
                    <a:pt x="330" y="26"/>
                  </a:cubicBezTo>
                  <a:cubicBezTo>
                    <a:pt x="321" y="11"/>
                    <a:pt x="304" y="0"/>
                    <a:pt x="28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76"/>
                    <a:pt x="12" y="193"/>
                    <a:pt x="28" y="202"/>
                  </a:cubicBezTo>
                  <a:cubicBezTo>
                    <a:pt x="28" y="198"/>
                    <a:pt x="27" y="194"/>
                    <a:pt x="27" y="190"/>
                  </a:cubicBezTo>
                  <a:lnTo>
                    <a:pt x="27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1" name="Freeform 33"/>
            <p:cNvSpPr>
              <a:spLocks/>
            </p:cNvSpPr>
            <p:nvPr/>
          </p:nvSpPr>
          <p:spPr bwMode="auto">
            <a:xfrm>
              <a:off x="3872" y="1530"/>
              <a:ext cx="58" cy="69"/>
            </a:xfrm>
            <a:custGeom>
              <a:avLst/>
              <a:gdLst>
                <a:gd name="T0" fmla="*/ 0 w 33"/>
                <a:gd name="T1" fmla="*/ 69 h 39"/>
                <a:gd name="T2" fmla="*/ 58 w 33"/>
                <a:gd name="T3" fmla="*/ 16 h 39"/>
                <a:gd name="T4" fmla="*/ 14 w 33"/>
                <a:gd name="T5" fmla="*/ 0 h 39"/>
                <a:gd name="T6" fmla="*/ 0 w 33"/>
                <a:gd name="T7" fmla="*/ 69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" h="39">
                  <a:moveTo>
                    <a:pt x="0" y="3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24" y="8"/>
                    <a:pt x="15" y="5"/>
                    <a:pt x="8" y="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0" name="Group 40"/>
          <p:cNvGrpSpPr>
            <a:grpSpLocks/>
          </p:cNvGrpSpPr>
          <p:nvPr/>
        </p:nvGrpSpPr>
        <p:grpSpPr bwMode="auto">
          <a:xfrm>
            <a:off x="4366684" y="3921126"/>
            <a:ext cx="1718733" cy="1716617"/>
            <a:chOff x="2068" y="941"/>
            <a:chExt cx="812" cy="811"/>
          </a:xfrm>
        </p:grpSpPr>
        <p:sp>
          <p:nvSpPr>
            <p:cNvPr id="22546" name="Rectangle 28"/>
            <p:cNvSpPr>
              <a:spLocks noChangeArrowheads="1"/>
            </p:cNvSpPr>
            <p:nvPr/>
          </p:nvSpPr>
          <p:spPr bwMode="auto">
            <a:xfrm>
              <a:off x="2068" y="941"/>
              <a:ext cx="812" cy="81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7" name="Freeform 34"/>
            <p:cNvSpPr>
              <a:spLocks/>
            </p:cNvSpPr>
            <p:nvPr/>
          </p:nvSpPr>
          <p:spPr bwMode="auto">
            <a:xfrm>
              <a:off x="2138" y="1038"/>
              <a:ext cx="645" cy="644"/>
            </a:xfrm>
            <a:custGeom>
              <a:avLst/>
              <a:gdLst>
                <a:gd name="T0" fmla="*/ 449 w 365"/>
                <a:gd name="T1" fmla="*/ 86 h 365"/>
                <a:gd name="T2" fmla="*/ 433 w 365"/>
                <a:gd name="T3" fmla="*/ 111 h 365"/>
                <a:gd name="T4" fmla="*/ 322 w 365"/>
                <a:gd name="T5" fmla="*/ 0 h 365"/>
                <a:gd name="T6" fmla="*/ 203 w 365"/>
                <a:gd name="T7" fmla="*/ 120 h 365"/>
                <a:gd name="T8" fmla="*/ 244 w 365"/>
                <a:gd name="T9" fmla="*/ 141 h 365"/>
                <a:gd name="T10" fmla="*/ 244 w 365"/>
                <a:gd name="T11" fmla="*/ 251 h 365"/>
                <a:gd name="T12" fmla="*/ 134 w 365"/>
                <a:gd name="T13" fmla="*/ 251 h 365"/>
                <a:gd name="T14" fmla="*/ 113 w 365"/>
                <a:gd name="T15" fmla="*/ 208 h 365"/>
                <a:gd name="T16" fmla="*/ 0 w 365"/>
                <a:gd name="T17" fmla="*/ 323 h 365"/>
                <a:gd name="T18" fmla="*/ 110 w 365"/>
                <a:gd name="T19" fmla="*/ 432 h 365"/>
                <a:gd name="T20" fmla="*/ 87 w 365"/>
                <a:gd name="T21" fmla="*/ 450 h 365"/>
                <a:gd name="T22" fmla="*/ 87 w 365"/>
                <a:gd name="T23" fmla="*/ 559 h 365"/>
                <a:gd name="T24" fmla="*/ 196 w 365"/>
                <a:gd name="T25" fmla="*/ 559 h 365"/>
                <a:gd name="T26" fmla="*/ 212 w 365"/>
                <a:gd name="T27" fmla="*/ 535 h 365"/>
                <a:gd name="T28" fmla="*/ 322 w 365"/>
                <a:gd name="T29" fmla="*/ 644 h 365"/>
                <a:gd name="T30" fmla="*/ 433 w 365"/>
                <a:gd name="T31" fmla="*/ 535 h 365"/>
                <a:gd name="T32" fmla="*/ 399 w 365"/>
                <a:gd name="T33" fmla="*/ 515 h 365"/>
                <a:gd name="T34" fmla="*/ 399 w 365"/>
                <a:gd name="T35" fmla="*/ 406 h 365"/>
                <a:gd name="T36" fmla="*/ 509 w 365"/>
                <a:gd name="T37" fmla="*/ 406 h 365"/>
                <a:gd name="T38" fmla="*/ 528 w 365"/>
                <a:gd name="T39" fmla="*/ 438 h 365"/>
                <a:gd name="T40" fmla="*/ 645 w 365"/>
                <a:gd name="T41" fmla="*/ 323 h 365"/>
                <a:gd name="T42" fmla="*/ 535 w 365"/>
                <a:gd name="T43" fmla="*/ 212 h 365"/>
                <a:gd name="T44" fmla="*/ 558 w 365"/>
                <a:gd name="T45" fmla="*/ 196 h 365"/>
                <a:gd name="T46" fmla="*/ 558 w 365"/>
                <a:gd name="T47" fmla="*/ 86 h 365"/>
                <a:gd name="T48" fmla="*/ 449 w 365"/>
                <a:gd name="T49" fmla="*/ 86 h 3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365">
                  <a:moveTo>
                    <a:pt x="254" y="49"/>
                  </a:moveTo>
                  <a:cubicBezTo>
                    <a:pt x="250" y="53"/>
                    <a:pt x="247" y="58"/>
                    <a:pt x="245" y="6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23" y="69"/>
                    <a:pt x="132" y="73"/>
                    <a:pt x="138" y="80"/>
                  </a:cubicBezTo>
                  <a:cubicBezTo>
                    <a:pt x="155" y="97"/>
                    <a:pt x="155" y="125"/>
                    <a:pt x="138" y="142"/>
                  </a:cubicBezTo>
                  <a:cubicBezTo>
                    <a:pt x="121" y="159"/>
                    <a:pt x="93" y="159"/>
                    <a:pt x="76" y="142"/>
                  </a:cubicBezTo>
                  <a:cubicBezTo>
                    <a:pt x="70" y="135"/>
                    <a:pt x="66" y="127"/>
                    <a:pt x="64" y="11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62" y="245"/>
                    <a:pt x="62" y="245"/>
                    <a:pt x="62" y="245"/>
                  </a:cubicBezTo>
                  <a:cubicBezTo>
                    <a:pt x="57" y="247"/>
                    <a:pt x="53" y="251"/>
                    <a:pt x="49" y="255"/>
                  </a:cubicBezTo>
                  <a:cubicBezTo>
                    <a:pt x="31" y="272"/>
                    <a:pt x="31" y="299"/>
                    <a:pt x="49" y="317"/>
                  </a:cubicBezTo>
                  <a:cubicBezTo>
                    <a:pt x="66" y="334"/>
                    <a:pt x="93" y="334"/>
                    <a:pt x="111" y="317"/>
                  </a:cubicBezTo>
                  <a:cubicBezTo>
                    <a:pt x="115" y="312"/>
                    <a:pt x="118" y="308"/>
                    <a:pt x="120" y="303"/>
                  </a:cubicBezTo>
                  <a:cubicBezTo>
                    <a:pt x="182" y="365"/>
                    <a:pt x="182" y="365"/>
                    <a:pt x="182" y="365"/>
                  </a:cubicBezTo>
                  <a:cubicBezTo>
                    <a:pt x="245" y="303"/>
                    <a:pt x="245" y="303"/>
                    <a:pt x="245" y="303"/>
                  </a:cubicBezTo>
                  <a:cubicBezTo>
                    <a:pt x="238" y="301"/>
                    <a:pt x="232" y="297"/>
                    <a:pt x="226" y="292"/>
                  </a:cubicBezTo>
                  <a:cubicBezTo>
                    <a:pt x="209" y="275"/>
                    <a:pt x="209" y="247"/>
                    <a:pt x="226" y="230"/>
                  </a:cubicBezTo>
                  <a:cubicBezTo>
                    <a:pt x="244" y="213"/>
                    <a:pt x="271" y="213"/>
                    <a:pt x="288" y="230"/>
                  </a:cubicBezTo>
                  <a:cubicBezTo>
                    <a:pt x="294" y="235"/>
                    <a:pt x="297" y="242"/>
                    <a:pt x="299" y="248"/>
                  </a:cubicBezTo>
                  <a:cubicBezTo>
                    <a:pt x="365" y="183"/>
                    <a:pt x="365" y="183"/>
                    <a:pt x="365" y="183"/>
                  </a:cubicBezTo>
                  <a:cubicBezTo>
                    <a:pt x="303" y="120"/>
                    <a:pt x="303" y="120"/>
                    <a:pt x="303" y="120"/>
                  </a:cubicBezTo>
                  <a:cubicBezTo>
                    <a:pt x="307" y="118"/>
                    <a:pt x="312" y="115"/>
                    <a:pt x="316" y="111"/>
                  </a:cubicBezTo>
                  <a:cubicBezTo>
                    <a:pt x="333" y="94"/>
                    <a:pt x="333" y="66"/>
                    <a:pt x="316" y="49"/>
                  </a:cubicBezTo>
                  <a:cubicBezTo>
                    <a:pt x="299" y="32"/>
                    <a:pt x="271" y="32"/>
                    <a:pt x="25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59" name="Group 39"/>
          <p:cNvGrpSpPr>
            <a:grpSpLocks/>
          </p:cNvGrpSpPr>
          <p:nvPr/>
        </p:nvGrpSpPr>
        <p:grpSpPr bwMode="auto">
          <a:xfrm>
            <a:off x="2650067" y="2193926"/>
            <a:ext cx="1718733" cy="1716617"/>
            <a:chOff x="1256" y="941"/>
            <a:chExt cx="812" cy="811"/>
          </a:xfrm>
        </p:grpSpPr>
        <p:sp>
          <p:nvSpPr>
            <p:cNvPr id="22542" name="Rectangle 27"/>
            <p:cNvSpPr>
              <a:spLocks noChangeArrowheads="1"/>
            </p:cNvSpPr>
            <p:nvPr/>
          </p:nvSpPr>
          <p:spPr bwMode="auto">
            <a:xfrm>
              <a:off x="1256" y="941"/>
              <a:ext cx="812" cy="81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3" name="Freeform 35"/>
            <p:cNvSpPr>
              <a:spLocks/>
            </p:cNvSpPr>
            <p:nvPr/>
          </p:nvSpPr>
          <p:spPr bwMode="auto">
            <a:xfrm>
              <a:off x="1683" y="1045"/>
              <a:ext cx="237" cy="226"/>
            </a:xfrm>
            <a:custGeom>
              <a:avLst/>
              <a:gdLst>
                <a:gd name="T0" fmla="*/ 119 w 134"/>
                <a:gd name="T1" fmla="*/ 0 h 128"/>
                <a:gd name="T2" fmla="*/ 0 w 134"/>
                <a:gd name="T3" fmla="*/ 97 h 128"/>
                <a:gd name="T4" fmla="*/ 34 w 134"/>
                <a:gd name="T5" fmla="*/ 164 h 128"/>
                <a:gd name="T6" fmla="*/ 19 w 134"/>
                <a:gd name="T7" fmla="*/ 226 h 128"/>
                <a:gd name="T8" fmla="*/ 81 w 134"/>
                <a:gd name="T9" fmla="*/ 191 h 128"/>
                <a:gd name="T10" fmla="*/ 119 w 134"/>
                <a:gd name="T11" fmla="*/ 194 h 128"/>
                <a:gd name="T12" fmla="*/ 237 w 134"/>
                <a:gd name="T13" fmla="*/ 97 h 128"/>
                <a:gd name="T14" fmla="*/ 119 w 134"/>
                <a:gd name="T15" fmla="*/ 0 h 1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28">
                  <a:moveTo>
                    <a:pt x="67" y="0"/>
                  </a:moveTo>
                  <a:cubicBezTo>
                    <a:pt x="30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53" y="109"/>
                    <a:pt x="60" y="110"/>
                    <a:pt x="67" y="110"/>
                  </a:cubicBezTo>
                  <a:cubicBezTo>
                    <a:pt x="104" y="110"/>
                    <a:pt x="134" y="86"/>
                    <a:pt x="134" y="55"/>
                  </a:cubicBezTo>
                  <a:cubicBezTo>
                    <a:pt x="134" y="25"/>
                    <a:pt x="104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44" name="Oval 36"/>
            <p:cNvSpPr>
              <a:spLocks noChangeArrowheads="1"/>
            </p:cNvSpPr>
            <p:nvPr/>
          </p:nvSpPr>
          <p:spPr bwMode="auto">
            <a:xfrm>
              <a:off x="1489" y="1241"/>
              <a:ext cx="199" cy="1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5" name="Freeform 37"/>
            <p:cNvSpPr>
              <a:spLocks/>
            </p:cNvSpPr>
            <p:nvPr/>
          </p:nvSpPr>
          <p:spPr bwMode="auto">
            <a:xfrm>
              <a:off x="1365" y="1451"/>
              <a:ext cx="450" cy="241"/>
            </a:xfrm>
            <a:custGeom>
              <a:avLst/>
              <a:gdLst>
                <a:gd name="T0" fmla="*/ 291 w 255"/>
                <a:gd name="T1" fmla="*/ 2 h 137"/>
                <a:gd name="T2" fmla="*/ 275 w 255"/>
                <a:gd name="T3" fmla="*/ 0 h 137"/>
                <a:gd name="T4" fmla="*/ 224 w 255"/>
                <a:gd name="T5" fmla="*/ 12 h 137"/>
                <a:gd name="T6" fmla="*/ 173 w 255"/>
                <a:gd name="T7" fmla="*/ 0 h 137"/>
                <a:gd name="T8" fmla="*/ 157 w 255"/>
                <a:gd name="T9" fmla="*/ 2 h 137"/>
                <a:gd name="T10" fmla="*/ 34 w 255"/>
                <a:gd name="T11" fmla="*/ 202 h 137"/>
                <a:gd name="T12" fmla="*/ 415 w 255"/>
                <a:gd name="T13" fmla="*/ 202 h 137"/>
                <a:gd name="T14" fmla="*/ 291 w 255"/>
                <a:gd name="T15" fmla="*/ 2 h 1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5" h="137">
                  <a:moveTo>
                    <a:pt x="165" y="1"/>
                  </a:moveTo>
                  <a:cubicBezTo>
                    <a:pt x="162" y="1"/>
                    <a:pt x="159" y="0"/>
                    <a:pt x="156" y="0"/>
                  </a:cubicBezTo>
                  <a:cubicBezTo>
                    <a:pt x="147" y="4"/>
                    <a:pt x="137" y="7"/>
                    <a:pt x="127" y="7"/>
                  </a:cubicBezTo>
                  <a:cubicBezTo>
                    <a:pt x="116" y="7"/>
                    <a:pt x="106" y="4"/>
                    <a:pt x="98" y="0"/>
                  </a:cubicBezTo>
                  <a:cubicBezTo>
                    <a:pt x="95" y="1"/>
                    <a:pt x="92" y="1"/>
                    <a:pt x="89" y="1"/>
                  </a:cubicBezTo>
                  <a:cubicBezTo>
                    <a:pt x="0" y="15"/>
                    <a:pt x="19" y="115"/>
                    <a:pt x="19" y="115"/>
                  </a:cubicBezTo>
                  <a:cubicBezTo>
                    <a:pt x="42" y="137"/>
                    <a:pt x="213" y="137"/>
                    <a:pt x="235" y="115"/>
                  </a:cubicBezTo>
                  <a:cubicBezTo>
                    <a:pt x="235" y="115"/>
                    <a:pt x="255" y="15"/>
                    <a:pt x="1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1" name="Group 41"/>
          <p:cNvGrpSpPr>
            <a:grpSpLocks/>
          </p:cNvGrpSpPr>
          <p:nvPr/>
        </p:nvGrpSpPr>
        <p:grpSpPr bwMode="auto">
          <a:xfrm>
            <a:off x="6096000" y="2193926"/>
            <a:ext cx="1718733" cy="1716617"/>
            <a:chOff x="2880" y="941"/>
            <a:chExt cx="812" cy="811"/>
          </a:xfrm>
        </p:grpSpPr>
        <p:sp>
          <p:nvSpPr>
            <p:cNvPr id="22540" name="Rectangle 29"/>
            <p:cNvSpPr>
              <a:spLocks noChangeArrowheads="1"/>
            </p:cNvSpPr>
            <p:nvPr/>
          </p:nvSpPr>
          <p:spPr bwMode="auto">
            <a:xfrm>
              <a:off x="2880" y="941"/>
              <a:ext cx="812" cy="811"/>
            </a:xfrm>
            <a:prstGeom prst="rect">
              <a:avLst/>
            </a:prstGeom>
            <a:solidFill>
              <a:srgbClr val="B3B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1" name="Freeform 38"/>
            <p:cNvSpPr>
              <a:spLocks/>
            </p:cNvSpPr>
            <p:nvPr/>
          </p:nvSpPr>
          <p:spPr bwMode="auto">
            <a:xfrm>
              <a:off x="3058" y="1045"/>
              <a:ext cx="417" cy="638"/>
            </a:xfrm>
            <a:custGeom>
              <a:avLst/>
              <a:gdLst>
                <a:gd name="T0" fmla="*/ 94 w 236"/>
                <a:gd name="T1" fmla="*/ 638 h 362"/>
                <a:gd name="T2" fmla="*/ 83 w 236"/>
                <a:gd name="T3" fmla="*/ 636 h 362"/>
                <a:gd name="T4" fmla="*/ 62 w 236"/>
                <a:gd name="T5" fmla="*/ 617 h 362"/>
                <a:gd name="T6" fmla="*/ 7 w 236"/>
                <a:gd name="T7" fmla="*/ 497 h 362"/>
                <a:gd name="T8" fmla="*/ 7 w 236"/>
                <a:gd name="T9" fmla="*/ 446 h 362"/>
                <a:gd name="T10" fmla="*/ 150 w 236"/>
                <a:gd name="T11" fmla="*/ 70 h 362"/>
                <a:gd name="T12" fmla="*/ 177 w 236"/>
                <a:gd name="T13" fmla="*/ 81 h 362"/>
                <a:gd name="T14" fmla="*/ 34 w 236"/>
                <a:gd name="T15" fmla="*/ 456 h 362"/>
                <a:gd name="T16" fmla="*/ 35 w 236"/>
                <a:gd name="T17" fmla="*/ 485 h 362"/>
                <a:gd name="T18" fmla="*/ 88 w 236"/>
                <a:gd name="T19" fmla="*/ 605 h 362"/>
                <a:gd name="T20" fmla="*/ 92 w 236"/>
                <a:gd name="T21" fmla="*/ 608 h 362"/>
                <a:gd name="T22" fmla="*/ 95 w 236"/>
                <a:gd name="T23" fmla="*/ 608 h 362"/>
                <a:gd name="T24" fmla="*/ 198 w 236"/>
                <a:gd name="T25" fmla="*/ 550 h 362"/>
                <a:gd name="T26" fmla="*/ 219 w 236"/>
                <a:gd name="T27" fmla="*/ 527 h 362"/>
                <a:gd name="T28" fmla="*/ 387 w 236"/>
                <a:gd name="T29" fmla="*/ 85 h 362"/>
                <a:gd name="T30" fmla="*/ 383 w 236"/>
                <a:gd name="T31" fmla="*/ 76 h 362"/>
                <a:gd name="T32" fmla="*/ 262 w 236"/>
                <a:gd name="T33" fmla="*/ 30 h 362"/>
                <a:gd name="T34" fmla="*/ 256 w 236"/>
                <a:gd name="T35" fmla="*/ 30 h 362"/>
                <a:gd name="T36" fmla="*/ 253 w 236"/>
                <a:gd name="T37" fmla="*/ 33 h 362"/>
                <a:gd name="T38" fmla="*/ 99 w 236"/>
                <a:gd name="T39" fmla="*/ 437 h 362"/>
                <a:gd name="T40" fmla="*/ 102 w 236"/>
                <a:gd name="T41" fmla="*/ 446 h 362"/>
                <a:gd name="T42" fmla="*/ 173 w 236"/>
                <a:gd name="T43" fmla="*/ 472 h 362"/>
                <a:gd name="T44" fmla="*/ 178 w 236"/>
                <a:gd name="T45" fmla="*/ 472 h 362"/>
                <a:gd name="T46" fmla="*/ 182 w 236"/>
                <a:gd name="T47" fmla="*/ 469 h 362"/>
                <a:gd name="T48" fmla="*/ 284 w 236"/>
                <a:gd name="T49" fmla="*/ 197 h 362"/>
                <a:gd name="T50" fmla="*/ 313 w 236"/>
                <a:gd name="T51" fmla="*/ 208 h 362"/>
                <a:gd name="T52" fmla="*/ 209 w 236"/>
                <a:gd name="T53" fmla="*/ 479 h 362"/>
                <a:gd name="T54" fmla="*/ 163 w 236"/>
                <a:gd name="T55" fmla="*/ 501 h 362"/>
                <a:gd name="T56" fmla="*/ 92 w 236"/>
                <a:gd name="T57" fmla="*/ 474 h 362"/>
                <a:gd name="T58" fmla="*/ 72 w 236"/>
                <a:gd name="T59" fmla="*/ 455 h 362"/>
                <a:gd name="T60" fmla="*/ 72 w 236"/>
                <a:gd name="T61" fmla="*/ 428 h 362"/>
                <a:gd name="T62" fmla="*/ 226 w 236"/>
                <a:gd name="T63" fmla="*/ 25 h 362"/>
                <a:gd name="T64" fmla="*/ 244 w 236"/>
                <a:gd name="T65" fmla="*/ 4 h 362"/>
                <a:gd name="T66" fmla="*/ 272 w 236"/>
                <a:gd name="T67" fmla="*/ 4 h 362"/>
                <a:gd name="T68" fmla="*/ 394 w 236"/>
                <a:gd name="T69" fmla="*/ 49 h 362"/>
                <a:gd name="T70" fmla="*/ 413 w 236"/>
                <a:gd name="T71" fmla="*/ 67 h 362"/>
                <a:gd name="T72" fmla="*/ 413 w 236"/>
                <a:gd name="T73" fmla="*/ 95 h 362"/>
                <a:gd name="T74" fmla="*/ 246 w 236"/>
                <a:gd name="T75" fmla="*/ 536 h 362"/>
                <a:gd name="T76" fmla="*/ 214 w 236"/>
                <a:gd name="T77" fmla="*/ 575 h 362"/>
                <a:gd name="T78" fmla="*/ 110 w 236"/>
                <a:gd name="T79" fmla="*/ 633 h 362"/>
                <a:gd name="T80" fmla="*/ 94 w 236"/>
                <a:gd name="T81" fmla="*/ 638 h 3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6" h="362">
                  <a:moveTo>
                    <a:pt x="53" y="362"/>
                  </a:moveTo>
                  <a:cubicBezTo>
                    <a:pt x="51" y="362"/>
                    <a:pt x="49" y="361"/>
                    <a:pt x="47" y="361"/>
                  </a:cubicBezTo>
                  <a:cubicBezTo>
                    <a:pt x="42" y="359"/>
                    <a:pt x="37" y="355"/>
                    <a:pt x="35" y="350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1" y="274"/>
                    <a:pt x="0" y="261"/>
                    <a:pt x="4" y="253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9" y="259"/>
                    <a:pt x="19" y="259"/>
                    <a:pt x="19" y="259"/>
                  </a:cubicBezTo>
                  <a:cubicBezTo>
                    <a:pt x="18" y="263"/>
                    <a:pt x="18" y="271"/>
                    <a:pt x="20" y="275"/>
                  </a:cubicBezTo>
                  <a:cubicBezTo>
                    <a:pt x="50" y="343"/>
                    <a:pt x="50" y="343"/>
                    <a:pt x="50" y="343"/>
                  </a:cubicBezTo>
                  <a:cubicBezTo>
                    <a:pt x="51" y="344"/>
                    <a:pt x="51" y="345"/>
                    <a:pt x="52" y="345"/>
                  </a:cubicBezTo>
                  <a:cubicBezTo>
                    <a:pt x="52" y="345"/>
                    <a:pt x="53" y="345"/>
                    <a:pt x="54" y="345"/>
                  </a:cubicBezTo>
                  <a:cubicBezTo>
                    <a:pt x="112" y="312"/>
                    <a:pt x="112" y="312"/>
                    <a:pt x="112" y="312"/>
                  </a:cubicBezTo>
                  <a:cubicBezTo>
                    <a:pt x="117" y="309"/>
                    <a:pt x="122" y="303"/>
                    <a:pt x="124" y="299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6"/>
                    <a:pt x="219" y="44"/>
                    <a:pt x="217" y="43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7"/>
                    <a:pt x="146" y="17"/>
                    <a:pt x="145" y="17"/>
                  </a:cubicBezTo>
                  <a:cubicBezTo>
                    <a:pt x="145" y="18"/>
                    <a:pt x="144" y="18"/>
                    <a:pt x="143" y="19"/>
                  </a:cubicBezTo>
                  <a:cubicBezTo>
                    <a:pt x="56" y="248"/>
                    <a:pt x="56" y="248"/>
                    <a:pt x="56" y="248"/>
                  </a:cubicBezTo>
                  <a:cubicBezTo>
                    <a:pt x="55" y="250"/>
                    <a:pt x="56" y="253"/>
                    <a:pt x="58" y="253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99" y="269"/>
                    <a:pt x="100" y="269"/>
                    <a:pt x="101" y="268"/>
                  </a:cubicBezTo>
                  <a:cubicBezTo>
                    <a:pt x="101" y="268"/>
                    <a:pt x="102" y="267"/>
                    <a:pt x="103" y="266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77" y="118"/>
                    <a:pt x="177" y="118"/>
                    <a:pt x="177" y="118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14" y="283"/>
                    <a:pt x="102" y="288"/>
                    <a:pt x="92" y="284"/>
                  </a:cubicBezTo>
                  <a:cubicBezTo>
                    <a:pt x="52" y="269"/>
                    <a:pt x="52" y="269"/>
                    <a:pt x="52" y="269"/>
                  </a:cubicBezTo>
                  <a:cubicBezTo>
                    <a:pt x="47" y="267"/>
                    <a:pt x="43" y="263"/>
                    <a:pt x="41" y="258"/>
                  </a:cubicBezTo>
                  <a:cubicBezTo>
                    <a:pt x="39" y="253"/>
                    <a:pt x="39" y="248"/>
                    <a:pt x="41" y="243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30" y="8"/>
                    <a:pt x="133" y="4"/>
                    <a:pt x="138" y="2"/>
                  </a:cubicBezTo>
                  <a:cubicBezTo>
                    <a:pt x="143" y="0"/>
                    <a:pt x="149" y="0"/>
                    <a:pt x="154" y="2"/>
                  </a:cubicBezTo>
                  <a:cubicBezTo>
                    <a:pt x="223" y="28"/>
                    <a:pt x="223" y="28"/>
                    <a:pt x="223" y="28"/>
                  </a:cubicBezTo>
                  <a:cubicBezTo>
                    <a:pt x="228" y="30"/>
                    <a:pt x="232" y="33"/>
                    <a:pt x="234" y="38"/>
                  </a:cubicBezTo>
                  <a:cubicBezTo>
                    <a:pt x="236" y="43"/>
                    <a:pt x="236" y="49"/>
                    <a:pt x="234" y="54"/>
                  </a:cubicBezTo>
                  <a:cubicBezTo>
                    <a:pt x="139" y="304"/>
                    <a:pt x="139" y="304"/>
                    <a:pt x="139" y="304"/>
                  </a:cubicBezTo>
                  <a:cubicBezTo>
                    <a:pt x="136" y="312"/>
                    <a:pt x="128" y="322"/>
                    <a:pt x="121" y="326"/>
                  </a:cubicBezTo>
                  <a:cubicBezTo>
                    <a:pt x="62" y="359"/>
                    <a:pt x="62" y="359"/>
                    <a:pt x="62" y="359"/>
                  </a:cubicBezTo>
                  <a:cubicBezTo>
                    <a:pt x="59" y="361"/>
                    <a:pt x="56" y="362"/>
                    <a:pt x="53" y="3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81963" name="Rectangle 43"/>
          <p:cNvSpPr>
            <a:spLocks noChangeArrowheads="1"/>
          </p:cNvSpPr>
          <p:nvPr/>
        </p:nvSpPr>
        <p:spPr bwMode="auto">
          <a:xfrm>
            <a:off x="4518165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4" name="Rectangle 44"/>
          <p:cNvSpPr>
            <a:spLocks noChangeArrowheads="1"/>
          </p:cNvSpPr>
          <p:nvPr/>
        </p:nvSpPr>
        <p:spPr bwMode="auto">
          <a:xfrm>
            <a:off x="7925998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5" name="Rectangle 45"/>
          <p:cNvSpPr>
            <a:spLocks noChangeArrowheads="1"/>
          </p:cNvSpPr>
          <p:nvPr/>
        </p:nvSpPr>
        <p:spPr bwMode="auto">
          <a:xfrm>
            <a:off x="2797314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6" name="Rectangle 46"/>
          <p:cNvSpPr>
            <a:spLocks noChangeArrowheads="1"/>
          </p:cNvSpPr>
          <p:nvPr/>
        </p:nvSpPr>
        <p:spPr bwMode="auto">
          <a:xfrm>
            <a:off x="6234781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7" name="Text Box 47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7161879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819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819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819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819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819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819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819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819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3" grpId="0"/>
      <p:bldP spid="81963" grpId="1"/>
      <p:bldP spid="81964" grpId="0"/>
      <p:bldP spid="81964" grpId="1"/>
      <p:bldP spid="81965" grpId="0"/>
      <p:bldP spid="81965" grpId="1"/>
      <p:bldP spid="81966" grpId="0"/>
      <p:bldP spid="81966" grpId="1"/>
      <p:bldP spid="819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357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357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555" name="Line 2525"/>
          <p:cNvSpPr>
            <a:spLocks noChangeShapeType="1"/>
          </p:cNvSpPr>
          <p:nvPr/>
        </p:nvSpPr>
        <p:spPr bwMode="auto">
          <a:xfrm>
            <a:off x="4995333" y="2185459"/>
            <a:ext cx="0" cy="0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87518" name="Freeform 2526"/>
          <p:cNvSpPr>
            <a:spLocks/>
          </p:cNvSpPr>
          <p:nvPr/>
        </p:nvSpPr>
        <p:spPr bwMode="auto">
          <a:xfrm>
            <a:off x="4995333" y="3085044"/>
            <a:ext cx="6959600" cy="1390649"/>
          </a:xfrm>
          <a:custGeom>
            <a:avLst/>
            <a:gdLst>
              <a:gd name="T0" fmla="*/ 4897438 w 3288"/>
              <a:gd name="T1" fmla="*/ 1042987 h 657"/>
              <a:gd name="T2" fmla="*/ 5219700 w 3288"/>
              <a:gd name="T3" fmla="*/ 1042987 h 657"/>
              <a:gd name="T4" fmla="*/ 5219700 w 3288"/>
              <a:gd name="T5" fmla="*/ 652462 h 657"/>
              <a:gd name="T6" fmla="*/ 4911725 w 3288"/>
              <a:gd name="T7" fmla="*/ 652462 h 657"/>
              <a:gd name="T8" fmla="*/ 3967163 w 3288"/>
              <a:gd name="T9" fmla="*/ 0 h 657"/>
              <a:gd name="T10" fmla="*/ 0 w 3288"/>
              <a:gd name="T11" fmla="*/ 0 h 657"/>
              <a:gd name="T12" fmla="*/ 0 w 3288"/>
              <a:gd name="T13" fmla="*/ 652462 h 657"/>
              <a:gd name="T14" fmla="*/ 3944938 w 3288"/>
              <a:gd name="T15" fmla="*/ 652462 h 657"/>
              <a:gd name="T16" fmla="*/ 4897438 w 3288"/>
              <a:gd name="T17" fmla="*/ 1042987 h 6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657">
                <a:moveTo>
                  <a:pt x="3085" y="657"/>
                </a:moveTo>
                <a:lnTo>
                  <a:pt x="3288" y="657"/>
                </a:lnTo>
                <a:lnTo>
                  <a:pt x="3288" y="411"/>
                </a:lnTo>
                <a:lnTo>
                  <a:pt x="3094" y="411"/>
                </a:lnTo>
                <a:lnTo>
                  <a:pt x="2499" y="0"/>
                </a:lnTo>
                <a:lnTo>
                  <a:pt x="0" y="0"/>
                </a:lnTo>
                <a:lnTo>
                  <a:pt x="0" y="411"/>
                </a:lnTo>
                <a:lnTo>
                  <a:pt x="2485" y="411"/>
                </a:lnTo>
                <a:lnTo>
                  <a:pt x="3085" y="657"/>
                </a:lnTo>
                <a:close/>
              </a:path>
            </a:pathLst>
          </a:custGeom>
          <a:solidFill>
            <a:srgbClr val="FF9900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19" name="Freeform 2527"/>
          <p:cNvSpPr>
            <a:spLocks/>
          </p:cNvSpPr>
          <p:nvPr/>
        </p:nvSpPr>
        <p:spPr bwMode="auto">
          <a:xfrm>
            <a:off x="4995333" y="2181226"/>
            <a:ext cx="6959600" cy="1769533"/>
          </a:xfrm>
          <a:custGeom>
            <a:avLst/>
            <a:gdLst>
              <a:gd name="T0" fmla="*/ 4911725 w 3288"/>
              <a:gd name="T1" fmla="*/ 1327150 h 836"/>
              <a:gd name="T2" fmla="*/ 5219700 w 3288"/>
              <a:gd name="T3" fmla="*/ 1327150 h 836"/>
              <a:gd name="T4" fmla="*/ 5219700 w 3288"/>
              <a:gd name="T5" fmla="*/ 900113 h 836"/>
              <a:gd name="T6" fmla="*/ 4903788 w 3288"/>
              <a:gd name="T7" fmla="*/ 900113 h 836"/>
              <a:gd name="T8" fmla="*/ 3944938 w 3288"/>
              <a:gd name="T9" fmla="*/ 0 h 836"/>
              <a:gd name="T10" fmla="*/ 0 w 3288"/>
              <a:gd name="T11" fmla="*/ 0 h 836"/>
              <a:gd name="T12" fmla="*/ 0 w 3288"/>
              <a:gd name="T13" fmla="*/ 674688 h 836"/>
              <a:gd name="T14" fmla="*/ 3967163 w 3288"/>
              <a:gd name="T15" fmla="*/ 674688 h 836"/>
              <a:gd name="T16" fmla="*/ 4911725 w 3288"/>
              <a:gd name="T17" fmla="*/ 1327150 h 8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836">
                <a:moveTo>
                  <a:pt x="3094" y="836"/>
                </a:moveTo>
                <a:lnTo>
                  <a:pt x="3288" y="836"/>
                </a:lnTo>
                <a:lnTo>
                  <a:pt x="3288" y="567"/>
                </a:lnTo>
                <a:lnTo>
                  <a:pt x="3089" y="567"/>
                </a:lnTo>
                <a:lnTo>
                  <a:pt x="2485" y="0"/>
                </a:lnTo>
                <a:lnTo>
                  <a:pt x="0" y="0"/>
                </a:lnTo>
                <a:lnTo>
                  <a:pt x="0" y="425"/>
                </a:lnTo>
                <a:lnTo>
                  <a:pt x="2499" y="425"/>
                </a:lnTo>
                <a:lnTo>
                  <a:pt x="3094" y="836"/>
                </a:lnTo>
                <a:close/>
              </a:path>
            </a:pathLst>
          </a:custGeom>
          <a:solidFill>
            <a:srgbClr val="33CCFF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0" name="Freeform 2528"/>
          <p:cNvSpPr>
            <a:spLocks/>
          </p:cNvSpPr>
          <p:nvPr/>
        </p:nvSpPr>
        <p:spPr bwMode="auto">
          <a:xfrm>
            <a:off x="4995333" y="4896909"/>
            <a:ext cx="6959600" cy="929216"/>
          </a:xfrm>
          <a:custGeom>
            <a:avLst/>
            <a:gdLst>
              <a:gd name="T0" fmla="*/ 3989388 w 3288"/>
              <a:gd name="T1" fmla="*/ 0 h 439"/>
              <a:gd name="T2" fmla="*/ 0 w 3288"/>
              <a:gd name="T3" fmla="*/ 0 h 439"/>
              <a:gd name="T4" fmla="*/ 0 w 3288"/>
              <a:gd name="T5" fmla="*/ 696912 h 439"/>
              <a:gd name="T6" fmla="*/ 3929063 w 3288"/>
              <a:gd name="T7" fmla="*/ 696912 h 439"/>
              <a:gd name="T8" fmla="*/ 4851400 w 3288"/>
              <a:gd name="T9" fmla="*/ 554037 h 439"/>
              <a:gd name="T10" fmla="*/ 5219700 w 3288"/>
              <a:gd name="T11" fmla="*/ 554037 h 439"/>
              <a:gd name="T12" fmla="*/ 5219700 w 3288"/>
              <a:gd name="T13" fmla="*/ 134937 h 439"/>
              <a:gd name="T14" fmla="*/ 4911725 w 3288"/>
              <a:gd name="T15" fmla="*/ 134937 h 439"/>
              <a:gd name="T16" fmla="*/ 3989388 w 3288"/>
              <a:gd name="T17" fmla="*/ 0 h 4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439">
                <a:moveTo>
                  <a:pt x="2513" y="0"/>
                </a:moveTo>
                <a:lnTo>
                  <a:pt x="0" y="0"/>
                </a:lnTo>
                <a:lnTo>
                  <a:pt x="0" y="439"/>
                </a:lnTo>
                <a:lnTo>
                  <a:pt x="2475" y="439"/>
                </a:lnTo>
                <a:lnTo>
                  <a:pt x="3056" y="349"/>
                </a:lnTo>
                <a:lnTo>
                  <a:pt x="3288" y="349"/>
                </a:lnTo>
                <a:lnTo>
                  <a:pt x="3288" y="85"/>
                </a:lnTo>
                <a:lnTo>
                  <a:pt x="3094" y="85"/>
                </a:lnTo>
                <a:lnTo>
                  <a:pt x="2513" y="0"/>
                </a:lnTo>
                <a:close/>
              </a:path>
            </a:pathLst>
          </a:custGeom>
          <a:solidFill>
            <a:srgbClr val="2D4454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1" name="Freeform 2529"/>
          <p:cNvSpPr>
            <a:spLocks/>
          </p:cNvSpPr>
          <p:nvPr/>
        </p:nvSpPr>
        <p:spPr bwMode="auto">
          <a:xfrm>
            <a:off x="4995333" y="3954993"/>
            <a:ext cx="6959600" cy="1121833"/>
          </a:xfrm>
          <a:custGeom>
            <a:avLst/>
            <a:gdLst>
              <a:gd name="T0" fmla="*/ 4897438 w 3288"/>
              <a:gd name="T1" fmla="*/ 390525 h 530"/>
              <a:gd name="T2" fmla="*/ 3944938 w 3288"/>
              <a:gd name="T3" fmla="*/ 0 h 530"/>
              <a:gd name="T4" fmla="*/ 0 w 3288"/>
              <a:gd name="T5" fmla="*/ 0 h 530"/>
              <a:gd name="T6" fmla="*/ 0 w 3288"/>
              <a:gd name="T7" fmla="*/ 706438 h 530"/>
              <a:gd name="T8" fmla="*/ 3989388 w 3288"/>
              <a:gd name="T9" fmla="*/ 706438 h 530"/>
              <a:gd name="T10" fmla="*/ 4911725 w 3288"/>
              <a:gd name="T11" fmla="*/ 841375 h 530"/>
              <a:gd name="T12" fmla="*/ 5219700 w 3288"/>
              <a:gd name="T13" fmla="*/ 841375 h 530"/>
              <a:gd name="T14" fmla="*/ 5219700 w 3288"/>
              <a:gd name="T15" fmla="*/ 390525 h 530"/>
              <a:gd name="T16" fmla="*/ 4897438 w 3288"/>
              <a:gd name="T17" fmla="*/ 390525 h 5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530">
                <a:moveTo>
                  <a:pt x="3085" y="246"/>
                </a:moveTo>
                <a:lnTo>
                  <a:pt x="2485" y="0"/>
                </a:lnTo>
                <a:lnTo>
                  <a:pt x="0" y="0"/>
                </a:lnTo>
                <a:lnTo>
                  <a:pt x="0" y="445"/>
                </a:lnTo>
                <a:lnTo>
                  <a:pt x="2513" y="445"/>
                </a:lnTo>
                <a:lnTo>
                  <a:pt x="3094" y="530"/>
                </a:lnTo>
                <a:lnTo>
                  <a:pt x="3288" y="530"/>
                </a:lnTo>
                <a:lnTo>
                  <a:pt x="3288" y="246"/>
                </a:lnTo>
                <a:lnTo>
                  <a:pt x="3085" y="246"/>
                </a:lnTo>
                <a:close/>
              </a:path>
            </a:pathLst>
          </a:custGeom>
          <a:solidFill>
            <a:srgbClr val="C0C0C0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2" name="Rectangle 2530"/>
          <p:cNvSpPr>
            <a:spLocks noChangeArrowheads="1"/>
          </p:cNvSpPr>
          <p:nvPr/>
        </p:nvSpPr>
        <p:spPr bwMode="auto">
          <a:xfrm>
            <a:off x="6106584" y="2511426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3" name="Rectangle 2531"/>
          <p:cNvSpPr>
            <a:spLocks noChangeArrowheads="1"/>
          </p:cNvSpPr>
          <p:nvPr/>
        </p:nvSpPr>
        <p:spPr bwMode="auto">
          <a:xfrm>
            <a:off x="8360834" y="234844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4" name="Rectangle 2532"/>
          <p:cNvSpPr>
            <a:spLocks noChangeArrowheads="1"/>
          </p:cNvSpPr>
          <p:nvPr/>
        </p:nvSpPr>
        <p:spPr bwMode="auto">
          <a:xfrm>
            <a:off x="6106584" y="3408893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5" name="Rectangle 2533"/>
          <p:cNvSpPr>
            <a:spLocks noChangeArrowheads="1"/>
          </p:cNvSpPr>
          <p:nvPr/>
        </p:nvSpPr>
        <p:spPr bwMode="auto">
          <a:xfrm>
            <a:off x="8360834" y="3248026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6" name="Rectangle 2534"/>
          <p:cNvSpPr>
            <a:spLocks noChangeArrowheads="1"/>
          </p:cNvSpPr>
          <p:nvPr/>
        </p:nvSpPr>
        <p:spPr bwMode="auto">
          <a:xfrm>
            <a:off x="6106584" y="4308477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7" name="Rectangle 2535"/>
          <p:cNvSpPr>
            <a:spLocks noChangeArrowheads="1"/>
          </p:cNvSpPr>
          <p:nvPr/>
        </p:nvSpPr>
        <p:spPr bwMode="auto">
          <a:xfrm>
            <a:off x="8360834" y="4147610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8" name="Rectangle 2536"/>
          <p:cNvSpPr>
            <a:spLocks noChangeArrowheads="1"/>
          </p:cNvSpPr>
          <p:nvPr/>
        </p:nvSpPr>
        <p:spPr bwMode="auto">
          <a:xfrm>
            <a:off x="6106584" y="5208059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9" name="Rectangle 2537"/>
          <p:cNvSpPr>
            <a:spLocks noChangeArrowheads="1"/>
          </p:cNvSpPr>
          <p:nvPr/>
        </p:nvSpPr>
        <p:spPr bwMode="auto">
          <a:xfrm>
            <a:off x="8360834" y="504719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912284" y="2922059"/>
            <a:ext cx="3368230" cy="211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87531" name="Text Box 253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9784219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7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7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7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18" grpId="0" animBg="1"/>
      <p:bldP spid="87519" grpId="0" animBg="1"/>
      <p:bldP spid="87520" grpId="0" animBg="1"/>
      <p:bldP spid="87521" grpId="0" animBg="1"/>
      <p:bldP spid="87522" grpId="0"/>
      <p:bldP spid="87523" grpId="0"/>
      <p:bldP spid="87524" grpId="0"/>
      <p:bldP spid="87525" grpId="0"/>
      <p:bldP spid="87526" grpId="0"/>
      <p:bldP spid="87527" grpId="0"/>
      <p:bldP spid="87528" grpId="0"/>
      <p:bldP spid="87529" grpId="0"/>
      <p:bldP spid="47142" grpId="0"/>
      <p:bldP spid="875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459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42" name="Freeform 2506"/>
          <p:cNvSpPr>
            <a:spLocks/>
          </p:cNvSpPr>
          <p:nvPr/>
        </p:nvSpPr>
        <p:spPr bwMode="auto">
          <a:xfrm>
            <a:off x="3100918" y="2557992"/>
            <a:ext cx="579967" cy="321733"/>
          </a:xfrm>
          <a:custGeom>
            <a:avLst/>
            <a:gdLst>
              <a:gd name="T0" fmla="*/ 374114 w 243"/>
              <a:gd name="T1" fmla="*/ 241300 h 135"/>
              <a:gd name="T2" fmla="*/ 434975 w 243"/>
              <a:gd name="T3" fmla="*/ 180528 h 135"/>
              <a:gd name="T4" fmla="*/ 0 w 243"/>
              <a:gd name="T5" fmla="*/ 0 h 135"/>
              <a:gd name="T6" fmla="*/ 0 w 243"/>
              <a:gd name="T7" fmla="*/ 85796 h 135"/>
              <a:gd name="T8" fmla="*/ 374114 w 243"/>
              <a:gd name="T9" fmla="*/ 241300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35">
                <a:moveTo>
                  <a:pt x="209" y="135"/>
                </a:moveTo>
                <a:cubicBezTo>
                  <a:pt x="243" y="101"/>
                  <a:pt x="243" y="101"/>
                  <a:pt x="243" y="101"/>
                </a:cubicBezTo>
                <a:cubicBezTo>
                  <a:pt x="181" y="39"/>
                  <a:pt x="95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82" y="48"/>
                  <a:pt x="156" y="81"/>
                  <a:pt x="209" y="135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3" name="Freeform 2507"/>
          <p:cNvSpPr>
            <a:spLocks/>
          </p:cNvSpPr>
          <p:nvPr/>
        </p:nvSpPr>
        <p:spPr bwMode="auto">
          <a:xfrm>
            <a:off x="3100918" y="2367493"/>
            <a:ext cx="1003300" cy="1725084"/>
          </a:xfrm>
          <a:custGeom>
            <a:avLst/>
            <a:gdLst>
              <a:gd name="T0" fmla="*/ 752475 w 420"/>
              <a:gd name="T1" fmla="*/ 654055 h 724"/>
              <a:gd name="T2" fmla="*/ 0 w 420"/>
              <a:gd name="T3" fmla="*/ 0 h 724"/>
              <a:gd name="T4" fmla="*/ 0 w 420"/>
              <a:gd name="T5" fmla="*/ 85778 h 724"/>
              <a:gd name="T6" fmla="*/ 673644 w 420"/>
              <a:gd name="T7" fmla="*/ 757703 h 724"/>
              <a:gd name="T8" fmla="*/ 476568 w 420"/>
              <a:gd name="T9" fmla="*/ 1233054 h 724"/>
              <a:gd name="T10" fmla="*/ 537482 w 420"/>
              <a:gd name="T11" fmla="*/ 1293813 h 724"/>
              <a:gd name="T12" fmla="*/ 752475 w 420"/>
              <a:gd name="T13" fmla="*/ 861351 h 724"/>
              <a:gd name="T14" fmla="*/ 752475 w 420"/>
              <a:gd name="T15" fmla="*/ 654055 h 7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0" h="724">
                <a:moveTo>
                  <a:pt x="420" y="366"/>
                </a:moveTo>
                <a:cubicBezTo>
                  <a:pt x="392" y="159"/>
                  <a:pt x="214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207" y="48"/>
                  <a:pt x="376" y="217"/>
                  <a:pt x="376" y="424"/>
                </a:cubicBezTo>
                <a:cubicBezTo>
                  <a:pt x="376" y="528"/>
                  <a:pt x="334" y="622"/>
                  <a:pt x="266" y="690"/>
                </a:cubicBezTo>
                <a:cubicBezTo>
                  <a:pt x="300" y="724"/>
                  <a:pt x="300" y="724"/>
                  <a:pt x="300" y="724"/>
                </a:cubicBezTo>
                <a:cubicBezTo>
                  <a:pt x="364" y="660"/>
                  <a:pt x="407" y="576"/>
                  <a:pt x="420" y="482"/>
                </a:cubicBezTo>
                <a:lnTo>
                  <a:pt x="420" y="366"/>
                </a:lnTo>
                <a:close/>
              </a:path>
            </a:pathLst>
          </a:custGeom>
          <a:solidFill>
            <a:srgbClr val="B3B8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4" name="Freeform 2508"/>
          <p:cNvSpPr>
            <a:spLocks/>
          </p:cNvSpPr>
          <p:nvPr/>
        </p:nvSpPr>
        <p:spPr bwMode="auto">
          <a:xfrm>
            <a:off x="2252133" y="2176993"/>
            <a:ext cx="2051051" cy="2400300"/>
          </a:xfrm>
          <a:custGeom>
            <a:avLst/>
            <a:gdLst>
              <a:gd name="T0" fmla="*/ 636780 w 860"/>
              <a:gd name="T1" fmla="*/ 0 h 1008"/>
              <a:gd name="T2" fmla="*/ 636780 w 860"/>
              <a:gd name="T3" fmla="*/ 85725 h 1008"/>
              <a:gd name="T4" fmla="*/ 1452430 w 860"/>
              <a:gd name="T5" fmla="*/ 900113 h 1008"/>
              <a:gd name="T6" fmla="*/ 636780 w 860"/>
              <a:gd name="T7" fmla="*/ 1714500 h 1008"/>
              <a:gd name="T8" fmla="*/ 60816 w 860"/>
              <a:gd name="T9" fmla="*/ 1475184 h 1008"/>
              <a:gd name="T10" fmla="*/ 0 w 860"/>
              <a:gd name="T11" fmla="*/ 1535906 h 1008"/>
              <a:gd name="T12" fmla="*/ 636780 w 860"/>
              <a:gd name="T13" fmla="*/ 1800225 h 1008"/>
              <a:gd name="T14" fmla="*/ 1538288 w 860"/>
              <a:gd name="T15" fmla="*/ 900113 h 1008"/>
              <a:gd name="T16" fmla="*/ 636780 w 860"/>
              <a:gd name="T17" fmla="*/ 0 h 10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0" h="1008">
                <a:moveTo>
                  <a:pt x="356" y="0"/>
                </a:moveTo>
                <a:cubicBezTo>
                  <a:pt x="356" y="48"/>
                  <a:pt x="356" y="48"/>
                  <a:pt x="356" y="48"/>
                </a:cubicBezTo>
                <a:cubicBezTo>
                  <a:pt x="607" y="48"/>
                  <a:pt x="812" y="253"/>
                  <a:pt x="812" y="504"/>
                </a:cubicBezTo>
                <a:cubicBezTo>
                  <a:pt x="812" y="755"/>
                  <a:pt x="607" y="960"/>
                  <a:pt x="356" y="960"/>
                </a:cubicBezTo>
                <a:cubicBezTo>
                  <a:pt x="230" y="960"/>
                  <a:pt x="116" y="909"/>
                  <a:pt x="34" y="826"/>
                </a:cubicBezTo>
                <a:cubicBezTo>
                  <a:pt x="0" y="860"/>
                  <a:pt x="0" y="860"/>
                  <a:pt x="0" y="860"/>
                </a:cubicBezTo>
                <a:cubicBezTo>
                  <a:pt x="91" y="951"/>
                  <a:pt x="217" y="1008"/>
                  <a:pt x="356" y="1008"/>
                </a:cubicBezTo>
                <a:cubicBezTo>
                  <a:pt x="634" y="1008"/>
                  <a:pt x="860" y="782"/>
                  <a:pt x="860" y="504"/>
                </a:cubicBezTo>
                <a:cubicBezTo>
                  <a:pt x="860" y="226"/>
                  <a:pt x="634" y="0"/>
                  <a:pt x="356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5" name="Freeform 2509"/>
          <p:cNvSpPr>
            <a:spLocks/>
          </p:cNvSpPr>
          <p:nvPr/>
        </p:nvSpPr>
        <p:spPr bwMode="auto">
          <a:xfrm>
            <a:off x="1710268" y="1988609"/>
            <a:ext cx="2783417" cy="2783416"/>
          </a:xfrm>
          <a:custGeom>
            <a:avLst/>
            <a:gdLst>
              <a:gd name="T0" fmla="*/ 1043782 w 1168"/>
              <a:gd name="T1" fmla="*/ 0 h 1168"/>
              <a:gd name="T2" fmla="*/ 1043782 w 1168"/>
              <a:gd name="T3" fmla="*/ 85790 h 1168"/>
              <a:gd name="T4" fmla="*/ 2001773 w 1168"/>
              <a:gd name="T5" fmla="*/ 1043781 h 1168"/>
              <a:gd name="T6" fmla="*/ 1043782 w 1168"/>
              <a:gd name="T7" fmla="*/ 2001772 h 1168"/>
              <a:gd name="T8" fmla="*/ 85790 w 1168"/>
              <a:gd name="T9" fmla="*/ 1043781 h 1168"/>
              <a:gd name="T10" fmla="*/ 366396 w 1168"/>
              <a:gd name="T11" fmla="*/ 366396 h 1168"/>
              <a:gd name="T12" fmla="*/ 305628 w 1168"/>
              <a:gd name="T13" fmla="*/ 305628 h 1168"/>
              <a:gd name="T14" fmla="*/ 0 w 1168"/>
              <a:gd name="T15" fmla="*/ 1043781 h 1168"/>
              <a:gd name="T16" fmla="*/ 1043782 w 1168"/>
              <a:gd name="T17" fmla="*/ 2087562 h 1168"/>
              <a:gd name="T18" fmla="*/ 2087563 w 1168"/>
              <a:gd name="T19" fmla="*/ 1043781 h 1168"/>
              <a:gd name="T20" fmla="*/ 1043782 w 1168"/>
              <a:gd name="T21" fmla="*/ 0 h 11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1168">
                <a:moveTo>
                  <a:pt x="584" y="0"/>
                </a:moveTo>
                <a:cubicBezTo>
                  <a:pt x="584" y="48"/>
                  <a:pt x="584" y="48"/>
                  <a:pt x="584" y="48"/>
                </a:cubicBezTo>
                <a:cubicBezTo>
                  <a:pt x="880" y="48"/>
                  <a:pt x="1120" y="288"/>
                  <a:pt x="1120" y="584"/>
                </a:cubicBezTo>
                <a:cubicBezTo>
                  <a:pt x="1120" y="880"/>
                  <a:pt x="880" y="1120"/>
                  <a:pt x="584" y="1120"/>
                </a:cubicBezTo>
                <a:cubicBezTo>
                  <a:pt x="288" y="1120"/>
                  <a:pt x="48" y="880"/>
                  <a:pt x="48" y="584"/>
                </a:cubicBezTo>
                <a:cubicBezTo>
                  <a:pt x="48" y="436"/>
                  <a:pt x="108" y="302"/>
                  <a:pt x="205" y="205"/>
                </a:cubicBezTo>
                <a:cubicBezTo>
                  <a:pt x="171" y="171"/>
                  <a:pt x="171" y="171"/>
                  <a:pt x="171" y="171"/>
                </a:cubicBezTo>
                <a:cubicBezTo>
                  <a:pt x="65" y="277"/>
                  <a:pt x="0" y="423"/>
                  <a:pt x="0" y="584"/>
                </a:cubicBezTo>
                <a:cubicBezTo>
                  <a:pt x="0" y="906"/>
                  <a:pt x="262" y="1168"/>
                  <a:pt x="584" y="1168"/>
                </a:cubicBezTo>
                <a:cubicBezTo>
                  <a:pt x="906" y="1168"/>
                  <a:pt x="1168" y="906"/>
                  <a:pt x="1168" y="584"/>
                </a:cubicBezTo>
                <a:cubicBezTo>
                  <a:pt x="1168" y="262"/>
                  <a:pt x="906" y="0"/>
                  <a:pt x="584" y="0"/>
                </a:cubicBez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3650" name="Group 2514"/>
          <p:cNvGrpSpPr>
            <a:grpSpLocks/>
          </p:cNvGrpSpPr>
          <p:nvPr/>
        </p:nvGrpSpPr>
        <p:grpSpPr bwMode="auto">
          <a:xfrm>
            <a:off x="6769100" y="2395010"/>
            <a:ext cx="366184" cy="520700"/>
            <a:chOff x="2608" y="1005"/>
            <a:chExt cx="275" cy="391"/>
          </a:xfrm>
        </p:grpSpPr>
        <p:sp>
          <p:nvSpPr>
            <p:cNvPr id="24591" name="Freeform 2510"/>
            <p:cNvSpPr>
              <a:spLocks/>
            </p:cNvSpPr>
            <p:nvPr/>
          </p:nvSpPr>
          <p:spPr bwMode="auto">
            <a:xfrm>
              <a:off x="2608" y="1333"/>
              <a:ext cx="85" cy="63"/>
            </a:xfrm>
            <a:custGeom>
              <a:avLst/>
              <a:gdLst>
                <a:gd name="T0" fmla="*/ 30 w 57"/>
                <a:gd name="T1" fmla="*/ 62 h 43"/>
                <a:gd name="T2" fmla="*/ 18 w 57"/>
                <a:gd name="T3" fmla="*/ 56 h 43"/>
                <a:gd name="T4" fmla="*/ 1 w 57"/>
                <a:gd name="T5" fmla="*/ 6 h 43"/>
                <a:gd name="T6" fmla="*/ 7 w 57"/>
                <a:gd name="T7" fmla="*/ 1 h 43"/>
                <a:gd name="T8" fmla="*/ 81 w 57"/>
                <a:gd name="T9" fmla="*/ 40 h 43"/>
                <a:gd name="T10" fmla="*/ 81 w 57"/>
                <a:gd name="T11" fmla="*/ 47 h 43"/>
                <a:gd name="T12" fmla="*/ 30 w 57"/>
                <a:gd name="T13" fmla="*/ 62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43">
                  <a:moveTo>
                    <a:pt x="20" y="42"/>
                  </a:moveTo>
                  <a:cubicBezTo>
                    <a:pt x="16" y="43"/>
                    <a:pt x="13" y="42"/>
                    <a:pt x="12" y="3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7" y="29"/>
                    <a:pt x="57" y="31"/>
                    <a:pt x="54" y="32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2" name="Freeform 2512"/>
            <p:cNvSpPr>
              <a:spLocks/>
            </p:cNvSpPr>
            <p:nvPr/>
          </p:nvSpPr>
          <p:spPr bwMode="auto">
            <a:xfrm>
              <a:off x="2608" y="1005"/>
              <a:ext cx="275" cy="342"/>
            </a:xfrm>
            <a:custGeom>
              <a:avLst/>
              <a:gdLst>
                <a:gd name="T0" fmla="*/ 266 w 185"/>
                <a:gd name="T1" fmla="*/ 61 h 231"/>
                <a:gd name="T2" fmla="*/ 156 w 185"/>
                <a:gd name="T3" fmla="*/ 3 h 231"/>
                <a:gd name="T4" fmla="*/ 138 w 185"/>
                <a:gd name="T5" fmla="*/ 9 h 231"/>
                <a:gd name="T6" fmla="*/ 135 w 185"/>
                <a:gd name="T7" fmla="*/ 13 h 231"/>
                <a:gd name="T8" fmla="*/ 161 w 185"/>
                <a:gd name="T9" fmla="*/ 28 h 231"/>
                <a:gd name="T10" fmla="*/ 168 w 185"/>
                <a:gd name="T11" fmla="*/ 50 h 231"/>
                <a:gd name="T12" fmla="*/ 146 w 185"/>
                <a:gd name="T13" fmla="*/ 56 h 231"/>
                <a:gd name="T14" fmla="*/ 120 w 185"/>
                <a:gd name="T15" fmla="*/ 43 h 231"/>
                <a:gd name="T16" fmla="*/ 3 w 185"/>
                <a:gd name="T17" fmla="*/ 264 h 231"/>
                <a:gd name="T18" fmla="*/ 9 w 185"/>
                <a:gd name="T19" fmla="*/ 281 h 231"/>
                <a:gd name="T20" fmla="*/ 119 w 185"/>
                <a:gd name="T21" fmla="*/ 339 h 231"/>
                <a:gd name="T22" fmla="*/ 137 w 185"/>
                <a:gd name="T23" fmla="*/ 333 h 231"/>
                <a:gd name="T24" fmla="*/ 272 w 185"/>
                <a:gd name="T25" fmla="*/ 78 h 231"/>
                <a:gd name="T26" fmla="*/ 266 w 185"/>
                <a:gd name="T27" fmla="*/ 61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5" h="231">
                  <a:moveTo>
                    <a:pt x="179" y="41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0" y="0"/>
                    <a:pt x="95" y="1"/>
                    <a:pt x="93" y="6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14" y="21"/>
                    <a:pt x="116" y="28"/>
                    <a:pt x="113" y="34"/>
                  </a:cubicBezTo>
                  <a:cubicBezTo>
                    <a:pt x="110" y="39"/>
                    <a:pt x="103" y="41"/>
                    <a:pt x="98" y="3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2" y="188"/>
                    <a:pt x="6" y="190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85" y="231"/>
                    <a:pt x="90" y="230"/>
                    <a:pt x="92" y="225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5" y="49"/>
                    <a:pt x="183" y="43"/>
                    <a:pt x="179" y="41"/>
                  </a:cubicBezTo>
                  <a:close/>
                </a:path>
              </a:pathLst>
            </a:custGeom>
            <a:solidFill>
              <a:srgbClr val="686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3" name="Freeform 2513"/>
            <p:cNvSpPr>
              <a:spLocks/>
            </p:cNvSpPr>
            <p:nvPr/>
          </p:nvSpPr>
          <p:spPr bwMode="auto">
            <a:xfrm>
              <a:off x="2637" y="1008"/>
              <a:ext cx="136" cy="138"/>
            </a:xfrm>
            <a:custGeom>
              <a:avLst/>
              <a:gdLst>
                <a:gd name="T0" fmla="*/ 129 w 92"/>
                <a:gd name="T1" fmla="*/ 31 h 93"/>
                <a:gd name="T2" fmla="*/ 75 w 92"/>
                <a:gd name="T3" fmla="*/ 1 h 93"/>
                <a:gd name="T4" fmla="*/ 68 w 92"/>
                <a:gd name="T5" fmla="*/ 1 h 93"/>
                <a:gd name="T6" fmla="*/ 62 w 92"/>
                <a:gd name="T7" fmla="*/ 6 h 93"/>
                <a:gd name="T8" fmla="*/ 1 w 92"/>
                <a:gd name="T9" fmla="*/ 122 h 93"/>
                <a:gd name="T10" fmla="*/ 0 w 92"/>
                <a:gd name="T11" fmla="*/ 129 h 93"/>
                <a:gd name="T12" fmla="*/ 6 w 92"/>
                <a:gd name="T13" fmla="*/ 135 h 93"/>
                <a:gd name="T14" fmla="*/ 19 w 92"/>
                <a:gd name="T15" fmla="*/ 131 h 93"/>
                <a:gd name="T16" fmla="*/ 67 w 92"/>
                <a:gd name="T17" fmla="*/ 39 h 93"/>
                <a:gd name="T18" fmla="*/ 89 w 92"/>
                <a:gd name="T19" fmla="*/ 31 h 93"/>
                <a:gd name="T20" fmla="*/ 120 w 92"/>
                <a:gd name="T21" fmla="*/ 47 h 93"/>
                <a:gd name="T22" fmla="*/ 133 w 92"/>
                <a:gd name="T23" fmla="*/ 43 h 93"/>
                <a:gd name="T24" fmla="*/ 129 w 92"/>
                <a:gd name="T25" fmla="*/ 31 h 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" h="93">
                  <a:moveTo>
                    <a:pt x="87" y="2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8" y="0"/>
                    <a:pt x="46" y="1"/>
                  </a:cubicBezTo>
                  <a:cubicBezTo>
                    <a:pt x="44" y="1"/>
                    <a:pt x="43" y="3"/>
                    <a:pt x="42" y="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4"/>
                    <a:pt x="0" y="85"/>
                    <a:pt x="0" y="87"/>
                  </a:cubicBezTo>
                  <a:cubicBezTo>
                    <a:pt x="1" y="89"/>
                    <a:pt x="2" y="90"/>
                    <a:pt x="4" y="91"/>
                  </a:cubicBezTo>
                  <a:cubicBezTo>
                    <a:pt x="7" y="93"/>
                    <a:pt x="11" y="91"/>
                    <a:pt x="13" y="88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1"/>
                    <a:pt x="55" y="19"/>
                    <a:pt x="60" y="21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4" y="34"/>
                    <a:pt x="88" y="33"/>
                    <a:pt x="90" y="29"/>
                  </a:cubicBezTo>
                  <a:cubicBezTo>
                    <a:pt x="92" y="26"/>
                    <a:pt x="91" y="22"/>
                    <a:pt x="87" y="21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51" name="Rectangle 2515"/>
          <p:cNvSpPr>
            <a:spLocks noChangeArrowheads="1"/>
          </p:cNvSpPr>
          <p:nvPr/>
        </p:nvSpPr>
        <p:spPr bwMode="auto">
          <a:xfrm>
            <a:off x="7247467" y="2498726"/>
            <a:ext cx="2704587" cy="298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endParaRPr lang="zh-CN" altLang="en-US" sz="1867" b="1">
              <a:solidFill>
                <a:srgbClr val="66CCFF"/>
              </a:solidFill>
              <a:ea typeface="微软雅黑" panose="020B0503020204020204" pitchFamily="34" charset="-122"/>
            </a:endParaRP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93655" name="Rectangle 2519"/>
          <p:cNvSpPr>
            <a:spLocks noChangeArrowheads="1"/>
          </p:cNvSpPr>
          <p:nvPr/>
        </p:nvSpPr>
        <p:spPr bwMode="auto">
          <a:xfrm>
            <a:off x="1538817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rgbClr val="33CCFF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6" name="Rectangle 2520"/>
          <p:cNvSpPr>
            <a:spLocks noChangeArrowheads="1"/>
          </p:cNvSpPr>
          <p:nvPr/>
        </p:nvSpPr>
        <p:spPr bwMode="auto">
          <a:xfrm>
            <a:off x="3268133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7" name="Rectangle 2521"/>
          <p:cNvSpPr>
            <a:spLocks noChangeArrowheads="1"/>
          </p:cNvSpPr>
          <p:nvPr/>
        </p:nvSpPr>
        <p:spPr bwMode="auto">
          <a:xfrm>
            <a:off x="1538817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chemeClr val="bg2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8" name="Rectangle 2522"/>
          <p:cNvSpPr>
            <a:spLocks noChangeArrowheads="1"/>
          </p:cNvSpPr>
          <p:nvPr/>
        </p:nvSpPr>
        <p:spPr bwMode="auto">
          <a:xfrm>
            <a:off x="3268133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rgbClr val="2D4454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60" name="Rectangle 2524"/>
          <p:cNvSpPr>
            <a:spLocks noChangeArrowheads="1"/>
          </p:cNvSpPr>
          <p:nvPr/>
        </p:nvSpPr>
        <p:spPr bwMode="auto">
          <a:xfrm>
            <a:off x="2256367" y="3237443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rgbClr val="33CCFF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61" name="Text Box 252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7347133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9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9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93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42" grpId="0" animBg="1"/>
      <p:bldP spid="93643" grpId="0" animBg="1"/>
      <p:bldP spid="93644" grpId="0" animBg="1"/>
      <p:bldP spid="93645" grpId="0" animBg="1"/>
      <p:bldP spid="93651" grpId="0"/>
      <p:bldP spid="93655" grpId="0"/>
      <p:bldP spid="93656" grpId="0"/>
      <p:bldP spid="93657" grpId="0"/>
      <p:bldP spid="93658" grpId="0"/>
      <p:bldP spid="93660" grpId="0"/>
      <p:bldP spid="936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5629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5630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5277" name="Line 45"/>
          <p:cNvSpPr>
            <a:spLocks noChangeShapeType="1"/>
          </p:cNvSpPr>
          <p:nvPr/>
        </p:nvSpPr>
        <p:spPr bwMode="auto">
          <a:xfrm flipH="1">
            <a:off x="4078817" y="2615143"/>
            <a:ext cx="55012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8" name="Freeform 46"/>
          <p:cNvSpPr>
            <a:spLocks/>
          </p:cNvSpPr>
          <p:nvPr/>
        </p:nvSpPr>
        <p:spPr bwMode="auto">
          <a:xfrm>
            <a:off x="7848600" y="2320925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9" name="Rectangle 47"/>
          <p:cNvSpPr>
            <a:spLocks noChangeArrowheads="1"/>
          </p:cNvSpPr>
          <p:nvPr/>
        </p:nvSpPr>
        <p:spPr bwMode="auto">
          <a:xfrm>
            <a:off x="8174567" y="231669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 flipH="1">
            <a:off x="4751918" y="3385609"/>
            <a:ext cx="48281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1" name="Freeform 49"/>
          <p:cNvSpPr>
            <a:spLocks/>
          </p:cNvSpPr>
          <p:nvPr/>
        </p:nvSpPr>
        <p:spPr bwMode="auto">
          <a:xfrm>
            <a:off x="7848600" y="3087159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2" name="Rectangle 50"/>
          <p:cNvSpPr>
            <a:spLocks noChangeArrowheads="1"/>
          </p:cNvSpPr>
          <p:nvPr/>
        </p:nvSpPr>
        <p:spPr bwMode="auto">
          <a:xfrm>
            <a:off x="8174567" y="308504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2988734" y="4153959"/>
            <a:ext cx="6591300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4" name="Freeform 52"/>
          <p:cNvSpPr>
            <a:spLocks/>
          </p:cNvSpPr>
          <p:nvPr/>
        </p:nvSpPr>
        <p:spPr bwMode="auto">
          <a:xfrm>
            <a:off x="7848600" y="3859743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5" name="Rectangle 53"/>
          <p:cNvSpPr>
            <a:spLocks noChangeArrowheads="1"/>
          </p:cNvSpPr>
          <p:nvPr/>
        </p:nvSpPr>
        <p:spPr bwMode="auto">
          <a:xfrm>
            <a:off x="8174567" y="3855510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6" name="Line 54"/>
          <p:cNvSpPr>
            <a:spLocks noChangeShapeType="1"/>
          </p:cNvSpPr>
          <p:nvPr/>
        </p:nvSpPr>
        <p:spPr bwMode="auto">
          <a:xfrm flipH="1">
            <a:off x="4102100" y="4924425"/>
            <a:ext cx="5477933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7" name="Freeform 55"/>
          <p:cNvSpPr>
            <a:spLocks/>
          </p:cNvSpPr>
          <p:nvPr/>
        </p:nvSpPr>
        <p:spPr bwMode="auto">
          <a:xfrm>
            <a:off x="7848600" y="4625976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8" name="Rectangle 56"/>
          <p:cNvSpPr>
            <a:spLocks noChangeArrowheads="1"/>
          </p:cNvSpPr>
          <p:nvPr/>
        </p:nvSpPr>
        <p:spPr bwMode="auto">
          <a:xfrm>
            <a:off x="8174567" y="4623859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9" name="Freeform 57"/>
          <p:cNvSpPr>
            <a:spLocks noEditPoints="1"/>
          </p:cNvSpPr>
          <p:nvPr/>
        </p:nvSpPr>
        <p:spPr bwMode="auto">
          <a:xfrm>
            <a:off x="9723967" y="4613276"/>
            <a:ext cx="368300" cy="311149"/>
          </a:xfrm>
          <a:custGeom>
            <a:avLst/>
            <a:gdLst>
              <a:gd name="T0" fmla="*/ 19730 w 84"/>
              <a:gd name="T1" fmla="*/ 0 h 71"/>
              <a:gd name="T2" fmla="*/ 121671 w 84"/>
              <a:gd name="T3" fmla="*/ 0 h 71"/>
              <a:gd name="T4" fmla="*/ 144689 w 84"/>
              <a:gd name="T5" fmla="*/ 23008 h 71"/>
              <a:gd name="T6" fmla="*/ 207169 w 84"/>
              <a:gd name="T7" fmla="*/ 23008 h 71"/>
              <a:gd name="T8" fmla="*/ 226899 w 84"/>
              <a:gd name="T9" fmla="*/ 39441 h 71"/>
              <a:gd name="T10" fmla="*/ 49326 w 84"/>
              <a:gd name="T11" fmla="*/ 39441 h 71"/>
              <a:gd name="T12" fmla="*/ 16442 w 84"/>
              <a:gd name="T13" fmla="*/ 69023 h 71"/>
              <a:gd name="T14" fmla="*/ 0 w 84"/>
              <a:gd name="T15" fmla="*/ 170913 h 71"/>
              <a:gd name="T16" fmla="*/ 0 w 84"/>
              <a:gd name="T17" fmla="*/ 23008 h 71"/>
              <a:gd name="T18" fmla="*/ 19730 w 84"/>
              <a:gd name="T19" fmla="*/ 0 h 71"/>
              <a:gd name="T20" fmla="*/ 69056 w 84"/>
              <a:gd name="T21" fmla="*/ 65736 h 71"/>
              <a:gd name="T22" fmla="*/ 32884 w 84"/>
              <a:gd name="T23" fmla="*/ 92030 h 71"/>
              <a:gd name="T24" fmla="*/ 13154 w 84"/>
              <a:gd name="T25" fmla="*/ 233362 h 71"/>
              <a:gd name="T26" fmla="*/ 253206 w 84"/>
              <a:gd name="T27" fmla="*/ 233362 h 71"/>
              <a:gd name="T28" fmla="*/ 272937 w 84"/>
              <a:gd name="T29" fmla="*/ 92030 h 71"/>
              <a:gd name="T30" fmla="*/ 249918 w 84"/>
              <a:gd name="T31" fmla="*/ 65736 h 71"/>
              <a:gd name="T32" fmla="*/ 69056 w 84"/>
              <a:gd name="T33" fmla="*/ 65736 h 7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84" h="71">
                <a:moveTo>
                  <a:pt x="6" y="0"/>
                </a:moveTo>
                <a:cubicBezTo>
                  <a:pt x="37" y="0"/>
                  <a:pt x="37" y="0"/>
                  <a:pt x="37" y="0"/>
                </a:cubicBezTo>
                <a:cubicBezTo>
                  <a:pt x="42" y="0"/>
                  <a:pt x="43" y="3"/>
                  <a:pt x="4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6" y="7"/>
                  <a:pt x="68" y="9"/>
                  <a:pt x="69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0" y="12"/>
                  <a:pt x="6" y="16"/>
                  <a:pt x="5" y="2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1" y="20"/>
                </a:moveTo>
                <a:cubicBezTo>
                  <a:pt x="16" y="20"/>
                  <a:pt x="11" y="24"/>
                  <a:pt x="10" y="28"/>
                </a:cubicBezTo>
                <a:cubicBezTo>
                  <a:pt x="4" y="71"/>
                  <a:pt x="4" y="71"/>
                  <a:pt x="4" y="71"/>
                </a:cubicBezTo>
                <a:cubicBezTo>
                  <a:pt x="77" y="71"/>
                  <a:pt x="77" y="71"/>
                  <a:pt x="77" y="71"/>
                </a:cubicBezTo>
                <a:cubicBezTo>
                  <a:pt x="83" y="28"/>
                  <a:pt x="83" y="28"/>
                  <a:pt x="83" y="28"/>
                </a:cubicBezTo>
                <a:cubicBezTo>
                  <a:pt x="84" y="24"/>
                  <a:pt x="81" y="20"/>
                  <a:pt x="76" y="20"/>
                </a:cubicBezTo>
                <a:lnTo>
                  <a:pt x="21" y="2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0" name="Freeform 58"/>
          <p:cNvSpPr>
            <a:spLocks noEditPoints="1"/>
          </p:cNvSpPr>
          <p:nvPr/>
        </p:nvSpPr>
        <p:spPr bwMode="auto">
          <a:xfrm>
            <a:off x="9719734" y="3758143"/>
            <a:ext cx="372533" cy="395816"/>
          </a:xfrm>
          <a:custGeom>
            <a:avLst/>
            <a:gdLst>
              <a:gd name="T0" fmla="*/ 0 w 85"/>
              <a:gd name="T1" fmla="*/ 23089 h 90"/>
              <a:gd name="T2" fmla="*/ 26296 w 85"/>
              <a:gd name="T3" fmla="*/ 23089 h 90"/>
              <a:gd name="T4" fmla="*/ 26296 w 85"/>
              <a:gd name="T5" fmla="*/ 270474 h 90"/>
              <a:gd name="T6" fmla="*/ 279400 w 85"/>
              <a:gd name="T7" fmla="*/ 270474 h 90"/>
              <a:gd name="T8" fmla="*/ 279400 w 85"/>
              <a:gd name="T9" fmla="*/ 296862 h 90"/>
              <a:gd name="T10" fmla="*/ 26296 w 85"/>
              <a:gd name="T11" fmla="*/ 296862 h 90"/>
              <a:gd name="T12" fmla="*/ 0 w 85"/>
              <a:gd name="T13" fmla="*/ 296862 h 90"/>
              <a:gd name="T14" fmla="*/ 0 w 85"/>
              <a:gd name="T15" fmla="*/ 270474 h 90"/>
              <a:gd name="T16" fmla="*/ 0 w 85"/>
              <a:gd name="T17" fmla="*/ 23089 h 90"/>
              <a:gd name="T18" fmla="*/ 39445 w 85"/>
              <a:gd name="T19" fmla="*/ 131939 h 90"/>
              <a:gd name="T20" fmla="*/ 52593 w 85"/>
              <a:gd name="T21" fmla="*/ 158326 h 90"/>
              <a:gd name="T22" fmla="*/ 55880 w 85"/>
              <a:gd name="T23" fmla="*/ 155028 h 90"/>
              <a:gd name="T24" fmla="*/ 55880 w 85"/>
              <a:gd name="T25" fmla="*/ 155028 h 90"/>
              <a:gd name="T26" fmla="*/ 108473 w 85"/>
              <a:gd name="T27" fmla="*/ 145133 h 90"/>
              <a:gd name="T28" fmla="*/ 213659 w 85"/>
              <a:gd name="T29" fmla="*/ 59372 h 90"/>
              <a:gd name="T30" fmla="*/ 233381 w 85"/>
              <a:gd name="T31" fmla="*/ 62671 h 90"/>
              <a:gd name="T32" fmla="*/ 226807 w 85"/>
              <a:gd name="T33" fmla="*/ 32985 h 90"/>
              <a:gd name="T34" fmla="*/ 216946 w 85"/>
              <a:gd name="T35" fmla="*/ 0 h 90"/>
              <a:gd name="T36" fmla="*/ 193936 w 85"/>
              <a:gd name="T37" fmla="*/ 23089 h 90"/>
              <a:gd name="T38" fmla="*/ 170927 w 85"/>
              <a:gd name="T39" fmla="*/ 46179 h 90"/>
              <a:gd name="T40" fmla="*/ 187362 w 85"/>
              <a:gd name="T41" fmla="*/ 49477 h 90"/>
              <a:gd name="T42" fmla="*/ 108473 w 85"/>
              <a:gd name="T43" fmla="*/ 118745 h 90"/>
              <a:gd name="T44" fmla="*/ 42732 w 85"/>
              <a:gd name="T45" fmla="*/ 128640 h 90"/>
              <a:gd name="T46" fmla="*/ 39445 w 85"/>
              <a:gd name="T47" fmla="*/ 131939 h 90"/>
              <a:gd name="T48" fmla="*/ 39445 w 85"/>
              <a:gd name="T49" fmla="*/ 131939 h 90"/>
              <a:gd name="T50" fmla="*/ 200511 w 85"/>
              <a:gd name="T51" fmla="*/ 260579 h 90"/>
              <a:gd name="T52" fmla="*/ 246529 w 85"/>
              <a:gd name="T53" fmla="*/ 260579 h 90"/>
              <a:gd name="T54" fmla="*/ 246529 w 85"/>
              <a:gd name="T55" fmla="*/ 89059 h 90"/>
              <a:gd name="T56" fmla="*/ 200511 w 85"/>
              <a:gd name="T57" fmla="*/ 141834 h 90"/>
              <a:gd name="T58" fmla="*/ 200511 w 85"/>
              <a:gd name="T59" fmla="*/ 260579 h 90"/>
              <a:gd name="T60" fmla="*/ 128195 w 85"/>
              <a:gd name="T61" fmla="*/ 260579 h 90"/>
              <a:gd name="T62" fmla="*/ 177501 w 85"/>
              <a:gd name="T63" fmla="*/ 260579 h 90"/>
              <a:gd name="T64" fmla="*/ 177501 w 85"/>
              <a:gd name="T65" fmla="*/ 197908 h 90"/>
              <a:gd name="T66" fmla="*/ 128195 w 85"/>
              <a:gd name="T67" fmla="*/ 197908 h 90"/>
              <a:gd name="T68" fmla="*/ 128195 w 85"/>
              <a:gd name="T69" fmla="*/ 260579 h 90"/>
              <a:gd name="T70" fmla="*/ 62454 w 85"/>
              <a:gd name="T71" fmla="*/ 260579 h 90"/>
              <a:gd name="T72" fmla="*/ 108473 w 85"/>
              <a:gd name="T73" fmla="*/ 260579 h 90"/>
              <a:gd name="T74" fmla="*/ 108473 w 85"/>
              <a:gd name="T75" fmla="*/ 171520 h 90"/>
              <a:gd name="T76" fmla="*/ 62454 w 85"/>
              <a:gd name="T77" fmla="*/ 171520 h 90"/>
              <a:gd name="T78" fmla="*/ 62454 w 85"/>
              <a:gd name="T79" fmla="*/ 260579 h 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5" h="90">
                <a:moveTo>
                  <a:pt x="0" y="7"/>
                </a:moveTo>
                <a:cubicBezTo>
                  <a:pt x="8" y="7"/>
                  <a:pt x="8" y="7"/>
                  <a:pt x="8" y="7"/>
                </a:cubicBezTo>
                <a:cubicBezTo>
                  <a:pt x="8" y="82"/>
                  <a:pt x="8" y="82"/>
                  <a:pt x="8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90"/>
                  <a:pt x="85" y="90"/>
                  <a:pt x="85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"/>
                  <a:pt x="0" y="7"/>
                  <a:pt x="0" y="7"/>
                </a:cubicBezTo>
                <a:close/>
                <a:moveTo>
                  <a:pt x="12" y="40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7"/>
                  <a:pt x="16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44"/>
                  <a:pt x="28" y="44"/>
                  <a:pt x="33" y="44"/>
                </a:cubicBezTo>
                <a:cubicBezTo>
                  <a:pt x="46" y="44"/>
                  <a:pt x="57" y="45"/>
                  <a:pt x="65" y="18"/>
                </a:cubicBezTo>
                <a:cubicBezTo>
                  <a:pt x="71" y="19"/>
                  <a:pt x="71" y="19"/>
                  <a:pt x="71" y="19"/>
                </a:cubicBezTo>
                <a:cubicBezTo>
                  <a:pt x="69" y="10"/>
                  <a:pt x="69" y="10"/>
                  <a:pt x="69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59" y="7"/>
                  <a:pt x="59" y="7"/>
                  <a:pt x="59" y="7"/>
                </a:cubicBezTo>
                <a:cubicBezTo>
                  <a:pt x="52" y="14"/>
                  <a:pt x="52" y="14"/>
                  <a:pt x="52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1" y="36"/>
                  <a:pt x="42" y="36"/>
                  <a:pt x="33" y="36"/>
                </a:cubicBezTo>
                <a:cubicBezTo>
                  <a:pt x="27" y="36"/>
                  <a:pt x="20" y="36"/>
                  <a:pt x="13" y="39"/>
                </a:cubicBezTo>
                <a:cubicBezTo>
                  <a:pt x="13" y="39"/>
                  <a:pt x="13" y="40"/>
                  <a:pt x="12" y="40"/>
                </a:cubicBezTo>
                <a:cubicBezTo>
                  <a:pt x="12" y="40"/>
                  <a:pt x="12" y="40"/>
                  <a:pt x="12" y="40"/>
                </a:cubicBezTo>
                <a:close/>
                <a:moveTo>
                  <a:pt x="61" y="79"/>
                </a:moveTo>
                <a:cubicBezTo>
                  <a:pt x="75" y="79"/>
                  <a:pt x="75" y="79"/>
                  <a:pt x="75" y="79"/>
                </a:cubicBezTo>
                <a:cubicBezTo>
                  <a:pt x="75" y="27"/>
                  <a:pt x="75" y="27"/>
                  <a:pt x="75" y="2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79"/>
                  <a:pt x="61" y="79"/>
                  <a:pt x="61" y="79"/>
                </a:cubicBezTo>
                <a:close/>
                <a:moveTo>
                  <a:pt x="39" y="79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60"/>
                  <a:pt x="54" y="60"/>
                  <a:pt x="54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79"/>
                  <a:pt x="39" y="79"/>
                  <a:pt x="39" y="79"/>
                </a:cubicBezTo>
                <a:close/>
                <a:moveTo>
                  <a:pt x="1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52"/>
                  <a:pt x="33" y="52"/>
                  <a:pt x="33" y="52"/>
                </a:cubicBezTo>
                <a:cubicBezTo>
                  <a:pt x="19" y="52"/>
                  <a:pt x="19" y="52"/>
                  <a:pt x="19" y="52"/>
                </a:cubicBezTo>
                <a:lnTo>
                  <a:pt x="19" y="7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1" name="Freeform 59"/>
          <p:cNvSpPr>
            <a:spLocks noEditPoints="1"/>
          </p:cNvSpPr>
          <p:nvPr/>
        </p:nvSpPr>
        <p:spPr bwMode="auto">
          <a:xfrm>
            <a:off x="9690101" y="3013076"/>
            <a:ext cx="438151" cy="372533"/>
          </a:xfrm>
          <a:custGeom>
            <a:avLst/>
            <a:gdLst>
              <a:gd name="T0" fmla="*/ 13145 w 100"/>
              <a:gd name="T1" fmla="*/ 0 h 85"/>
              <a:gd name="T2" fmla="*/ 312182 w 100"/>
              <a:gd name="T3" fmla="*/ 0 h 85"/>
              <a:gd name="T4" fmla="*/ 328613 w 100"/>
              <a:gd name="T5" fmla="*/ 0 h 85"/>
              <a:gd name="T6" fmla="*/ 328613 w 100"/>
              <a:gd name="T7" fmla="*/ 16435 h 85"/>
              <a:gd name="T8" fmla="*/ 328613 w 100"/>
              <a:gd name="T9" fmla="*/ 184075 h 85"/>
              <a:gd name="T10" fmla="*/ 328613 w 100"/>
              <a:gd name="T11" fmla="*/ 200511 h 85"/>
              <a:gd name="T12" fmla="*/ 312182 w 100"/>
              <a:gd name="T13" fmla="*/ 200511 h 85"/>
              <a:gd name="T14" fmla="*/ 223457 w 100"/>
              <a:gd name="T15" fmla="*/ 200511 h 85"/>
              <a:gd name="T16" fmla="*/ 223457 w 100"/>
              <a:gd name="T17" fmla="*/ 256391 h 85"/>
              <a:gd name="T18" fmla="*/ 259604 w 100"/>
              <a:gd name="T19" fmla="*/ 256391 h 85"/>
              <a:gd name="T20" fmla="*/ 259604 w 100"/>
              <a:gd name="T21" fmla="*/ 279400 h 85"/>
              <a:gd name="T22" fmla="*/ 82153 w 100"/>
              <a:gd name="T23" fmla="*/ 279400 h 85"/>
              <a:gd name="T24" fmla="*/ 82153 w 100"/>
              <a:gd name="T25" fmla="*/ 256391 h 85"/>
              <a:gd name="T26" fmla="*/ 111728 w 100"/>
              <a:gd name="T27" fmla="*/ 256391 h 85"/>
              <a:gd name="T28" fmla="*/ 111728 w 100"/>
              <a:gd name="T29" fmla="*/ 200511 h 85"/>
              <a:gd name="T30" fmla="*/ 13145 w 100"/>
              <a:gd name="T31" fmla="*/ 200511 h 85"/>
              <a:gd name="T32" fmla="*/ 0 w 100"/>
              <a:gd name="T33" fmla="*/ 200511 h 85"/>
              <a:gd name="T34" fmla="*/ 0 w 100"/>
              <a:gd name="T35" fmla="*/ 184075 h 85"/>
              <a:gd name="T36" fmla="*/ 0 w 100"/>
              <a:gd name="T37" fmla="*/ 16435 h 85"/>
              <a:gd name="T38" fmla="*/ 0 w 100"/>
              <a:gd name="T39" fmla="*/ 0 h 85"/>
              <a:gd name="T40" fmla="*/ 13145 w 100"/>
              <a:gd name="T41" fmla="*/ 0 h 85"/>
              <a:gd name="T42" fmla="*/ 98584 w 100"/>
              <a:gd name="T43" fmla="*/ 78889 h 85"/>
              <a:gd name="T44" fmla="*/ 111728 w 100"/>
              <a:gd name="T45" fmla="*/ 92038 h 85"/>
              <a:gd name="T46" fmla="*/ 115015 w 100"/>
              <a:gd name="T47" fmla="*/ 88751 h 85"/>
              <a:gd name="T48" fmla="*/ 167593 w 100"/>
              <a:gd name="T49" fmla="*/ 65741 h 85"/>
              <a:gd name="T50" fmla="*/ 220171 w 100"/>
              <a:gd name="T51" fmla="*/ 88751 h 85"/>
              <a:gd name="T52" fmla="*/ 223457 w 100"/>
              <a:gd name="T53" fmla="*/ 92038 h 85"/>
              <a:gd name="T54" fmla="*/ 233315 w 100"/>
              <a:gd name="T55" fmla="*/ 78889 h 85"/>
              <a:gd name="T56" fmla="*/ 230029 w 100"/>
              <a:gd name="T57" fmla="*/ 75602 h 85"/>
              <a:gd name="T58" fmla="*/ 167593 w 100"/>
              <a:gd name="T59" fmla="*/ 46019 h 85"/>
              <a:gd name="T60" fmla="*/ 101870 w 100"/>
              <a:gd name="T61" fmla="*/ 75602 h 85"/>
              <a:gd name="T62" fmla="*/ 98584 w 100"/>
              <a:gd name="T63" fmla="*/ 78889 h 85"/>
              <a:gd name="T64" fmla="*/ 121587 w 100"/>
              <a:gd name="T65" fmla="*/ 105186 h 85"/>
              <a:gd name="T66" fmla="*/ 134731 w 100"/>
              <a:gd name="T67" fmla="*/ 118334 h 85"/>
              <a:gd name="T68" fmla="*/ 134731 w 100"/>
              <a:gd name="T69" fmla="*/ 118334 h 85"/>
              <a:gd name="T70" fmla="*/ 167593 w 100"/>
              <a:gd name="T71" fmla="*/ 101899 h 85"/>
              <a:gd name="T72" fmla="*/ 197168 w 100"/>
              <a:gd name="T73" fmla="*/ 118334 h 85"/>
              <a:gd name="T74" fmla="*/ 200454 w 100"/>
              <a:gd name="T75" fmla="*/ 118334 h 85"/>
              <a:gd name="T76" fmla="*/ 210312 w 100"/>
              <a:gd name="T77" fmla="*/ 105186 h 85"/>
              <a:gd name="T78" fmla="*/ 210312 w 100"/>
              <a:gd name="T79" fmla="*/ 105186 h 85"/>
              <a:gd name="T80" fmla="*/ 167593 w 100"/>
              <a:gd name="T81" fmla="*/ 85464 h 85"/>
              <a:gd name="T82" fmla="*/ 124873 w 100"/>
              <a:gd name="T83" fmla="*/ 105186 h 85"/>
              <a:gd name="T84" fmla="*/ 121587 w 100"/>
              <a:gd name="T85" fmla="*/ 105186 h 85"/>
              <a:gd name="T86" fmla="*/ 167593 w 100"/>
              <a:gd name="T87" fmla="*/ 121621 h 85"/>
              <a:gd name="T88" fmla="*/ 154448 w 100"/>
              <a:gd name="T89" fmla="*/ 134769 h 85"/>
              <a:gd name="T90" fmla="*/ 167593 w 100"/>
              <a:gd name="T91" fmla="*/ 147918 h 85"/>
              <a:gd name="T92" fmla="*/ 180737 w 100"/>
              <a:gd name="T93" fmla="*/ 134769 h 85"/>
              <a:gd name="T94" fmla="*/ 167593 w 100"/>
              <a:gd name="T95" fmla="*/ 121621 h 85"/>
              <a:gd name="T96" fmla="*/ 299038 w 100"/>
              <a:gd name="T97" fmla="*/ 29584 h 85"/>
              <a:gd name="T98" fmla="*/ 26289 w 100"/>
              <a:gd name="T99" fmla="*/ 29584 h 85"/>
              <a:gd name="T100" fmla="*/ 26289 w 100"/>
              <a:gd name="T101" fmla="*/ 170927 h 85"/>
              <a:gd name="T102" fmla="*/ 299038 w 100"/>
              <a:gd name="T103" fmla="*/ 170927 h 85"/>
              <a:gd name="T104" fmla="*/ 299038 w 100"/>
              <a:gd name="T105" fmla="*/ 29584 h 8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0" h="85">
                <a:moveTo>
                  <a:pt x="4" y="0"/>
                </a:move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78"/>
                  <a:pt x="68" y="78"/>
                  <a:pt x="68" y="78"/>
                </a:cubicBezTo>
                <a:cubicBezTo>
                  <a:pt x="79" y="78"/>
                  <a:pt x="79" y="78"/>
                  <a:pt x="79" y="78"/>
                </a:cubicBezTo>
                <a:cubicBezTo>
                  <a:pt x="79" y="85"/>
                  <a:pt x="79" y="85"/>
                  <a:pt x="79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8"/>
                  <a:pt x="25" y="78"/>
                  <a:pt x="25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61"/>
                  <a:pt x="34" y="61"/>
                  <a:pt x="3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30" y="24"/>
                </a:move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9" y="22"/>
                  <a:pt x="45" y="20"/>
                  <a:pt x="51" y="20"/>
                </a:cubicBezTo>
                <a:cubicBezTo>
                  <a:pt x="57" y="20"/>
                  <a:pt x="63" y="22"/>
                  <a:pt x="67" y="27"/>
                </a:cubicBezTo>
                <a:cubicBezTo>
                  <a:pt x="67" y="27"/>
                  <a:pt x="68" y="28"/>
                  <a:pt x="68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3"/>
                  <a:pt x="70" y="23"/>
                </a:cubicBezTo>
                <a:cubicBezTo>
                  <a:pt x="65" y="17"/>
                  <a:pt x="58" y="14"/>
                  <a:pt x="51" y="14"/>
                </a:cubicBezTo>
                <a:cubicBezTo>
                  <a:pt x="44" y="14"/>
                  <a:pt x="37" y="17"/>
                  <a:pt x="31" y="23"/>
                </a:cubicBezTo>
                <a:cubicBezTo>
                  <a:pt x="31" y="23"/>
                  <a:pt x="31" y="24"/>
                  <a:pt x="30" y="24"/>
                </a:cubicBezTo>
                <a:close/>
                <a:moveTo>
                  <a:pt x="37" y="32"/>
                </a:move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3"/>
                  <a:pt x="47" y="31"/>
                  <a:pt x="51" y="31"/>
                </a:cubicBezTo>
                <a:cubicBezTo>
                  <a:pt x="54" y="31"/>
                  <a:pt x="58" y="33"/>
                  <a:pt x="60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28"/>
                  <a:pt x="56" y="26"/>
                  <a:pt x="51" y="26"/>
                </a:cubicBezTo>
                <a:cubicBezTo>
                  <a:pt x="46" y="26"/>
                  <a:pt x="41" y="28"/>
                  <a:pt x="38" y="32"/>
                </a:cubicBezTo>
                <a:cubicBezTo>
                  <a:pt x="38" y="32"/>
                  <a:pt x="37" y="32"/>
                  <a:pt x="37" y="32"/>
                </a:cubicBezTo>
                <a:close/>
                <a:moveTo>
                  <a:pt x="51" y="37"/>
                </a:moveTo>
                <a:cubicBezTo>
                  <a:pt x="49" y="37"/>
                  <a:pt x="47" y="39"/>
                  <a:pt x="47" y="41"/>
                </a:cubicBezTo>
                <a:cubicBezTo>
                  <a:pt x="47" y="43"/>
                  <a:pt x="49" y="45"/>
                  <a:pt x="51" y="45"/>
                </a:cubicBezTo>
                <a:cubicBezTo>
                  <a:pt x="54" y="45"/>
                  <a:pt x="55" y="43"/>
                  <a:pt x="55" y="41"/>
                </a:cubicBezTo>
                <a:cubicBezTo>
                  <a:pt x="55" y="39"/>
                  <a:pt x="54" y="37"/>
                  <a:pt x="51" y="37"/>
                </a:cubicBezTo>
                <a:close/>
                <a:moveTo>
                  <a:pt x="91" y="9"/>
                </a:moveTo>
                <a:cubicBezTo>
                  <a:pt x="8" y="9"/>
                  <a:pt x="8" y="9"/>
                  <a:pt x="8" y="9"/>
                </a:cubicBezTo>
                <a:cubicBezTo>
                  <a:pt x="8" y="52"/>
                  <a:pt x="8" y="52"/>
                  <a:pt x="8" y="52"/>
                </a:cubicBezTo>
                <a:cubicBezTo>
                  <a:pt x="91" y="52"/>
                  <a:pt x="91" y="52"/>
                  <a:pt x="91" y="52"/>
                </a:cubicBezTo>
                <a:lnTo>
                  <a:pt x="91" y="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2" name="Freeform 60"/>
          <p:cNvSpPr>
            <a:spLocks noEditPoints="1"/>
          </p:cNvSpPr>
          <p:nvPr/>
        </p:nvSpPr>
        <p:spPr bwMode="auto">
          <a:xfrm>
            <a:off x="9719734" y="2153710"/>
            <a:ext cx="383117" cy="448733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3" name="Freeform 61"/>
          <p:cNvSpPr>
            <a:spLocks/>
          </p:cNvSpPr>
          <p:nvPr/>
        </p:nvSpPr>
        <p:spPr bwMode="auto">
          <a:xfrm>
            <a:off x="1634067" y="2276477"/>
            <a:ext cx="2415117" cy="2415116"/>
          </a:xfrm>
          <a:custGeom>
            <a:avLst/>
            <a:gdLst>
              <a:gd name="T0" fmla="*/ 908050 w 1141"/>
              <a:gd name="T1" fmla="*/ 1811337 h 1141"/>
              <a:gd name="T2" fmla="*/ 0 w 1141"/>
              <a:gd name="T3" fmla="*/ 904875 h 1141"/>
              <a:gd name="T4" fmla="*/ 908050 w 1141"/>
              <a:gd name="T5" fmla="*/ 0 h 1141"/>
              <a:gd name="T6" fmla="*/ 1811338 w 1141"/>
              <a:gd name="T7" fmla="*/ 904875 h 1141"/>
              <a:gd name="T8" fmla="*/ 908050 w 1141"/>
              <a:gd name="T9" fmla="*/ 1811337 h 1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41" h="1141">
                <a:moveTo>
                  <a:pt x="572" y="1141"/>
                </a:moveTo>
                <a:lnTo>
                  <a:pt x="0" y="570"/>
                </a:lnTo>
                <a:lnTo>
                  <a:pt x="572" y="0"/>
                </a:lnTo>
                <a:lnTo>
                  <a:pt x="1141" y="570"/>
                </a:lnTo>
                <a:lnTo>
                  <a:pt x="572" y="1141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4" name="Freeform 62"/>
          <p:cNvSpPr>
            <a:spLocks/>
          </p:cNvSpPr>
          <p:nvPr/>
        </p:nvSpPr>
        <p:spPr bwMode="auto">
          <a:xfrm>
            <a:off x="3310467" y="3535893"/>
            <a:ext cx="1572684" cy="1572684"/>
          </a:xfrm>
          <a:custGeom>
            <a:avLst/>
            <a:gdLst>
              <a:gd name="T0" fmla="*/ 592138 w 743"/>
              <a:gd name="T1" fmla="*/ 1179513 h 743"/>
              <a:gd name="T2" fmla="*/ 0 w 743"/>
              <a:gd name="T3" fmla="*/ 590550 h 743"/>
              <a:gd name="T4" fmla="*/ 592138 w 743"/>
              <a:gd name="T5" fmla="*/ 0 h 743"/>
              <a:gd name="T6" fmla="*/ 1179513 w 743"/>
              <a:gd name="T7" fmla="*/ 590550 h 743"/>
              <a:gd name="T8" fmla="*/ 592138 w 743"/>
              <a:gd name="T9" fmla="*/ 1179513 h 7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3" h="743">
                <a:moveTo>
                  <a:pt x="373" y="743"/>
                </a:moveTo>
                <a:lnTo>
                  <a:pt x="0" y="372"/>
                </a:lnTo>
                <a:lnTo>
                  <a:pt x="373" y="0"/>
                </a:lnTo>
                <a:lnTo>
                  <a:pt x="743" y="372"/>
                </a:lnTo>
                <a:lnTo>
                  <a:pt x="373" y="743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5" name="Freeform 63"/>
          <p:cNvSpPr>
            <a:spLocks/>
          </p:cNvSpPr>
          <p:nvPr/>
        </p:nvSpPr>
        <p:spPr bwMode="auto">
          <a:xfrm>
            <a:off x="3194051" y="1633010"/>
            <a:ext cx="1801283" cy="1805516"/>
          </a:xfrm>
          <a:custGeom>
            <a:avLst/>
            <a:gdLst>
              <a:gd name="T0" fmla="*/ 677862 w 851"/>
              <a:gd name="T1" fmla="*/ 1354137 h 853"/>
              <a:gd name="T2" fmla="*/ 0 w 851"/>
              <a:gd name="T3" fmla="*/ 676275 h 853"/>
              <a:gd name="T4" fmla="*/ 677862 w 851"/>
              <a:gd name="T5" fmla="*/ 0 h 853"/>
              <a:gd name="T6" fmla="*/ 1350962 w 851"/>
              <a:gd name="T7" fmla="*/ 676275 h 853"/>
              <a:gd name="T8" fmla="*/ 677862 w 851"/>
              <a:gd name="T9" fmla="*/ 1354137 h 8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51" h="853">
                <a:moveTo>
                  <a:pt x="427" y="853"/>
                </a:moveTo>
                <a:lnTo>
                  <a:pt x="0" y="426"/>
                </a:lnTo>
                <a:lnTo>
                  <a:pt x="427" y="0"/>
                </a:lnTo>
                <a:lnTo>
                  <a:pt x="851" y="426"/>
                </a:lnTo>
                <a:lnTo>
                  <a:pt x="427" y="8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6" name="Freeform 64"/>
          <p:cNvSpPr>
            <a:spLocks/>
          </p:cNvSpPr>
          <p:nvPr/>
        </p:nvSpPr>
        <p:spPr bwMode="auto">
          <a:xfrm>
            <a:off x="4146551" y="2856443"/>
            <a:ext cx="1270000" cy="1265767"/>
          </a:xfrm>
          <a:custGeom>
            <a:avLst/>
            <a:gdLst>
              <a:gd name="T0" fmla="*/ 476250 w 600"/>
              <a:gd name="T1" fmla="*/ 949325 h 598"/>
              <a:gd name="T2" fmla="*/ 0 w 600"/>
              <a:gd name="T3" fmla="*/ 473075 h 598"/>
              <a:gd name="T4" fmla="*/ 476250 w 600"/>
              <a:gd name="T5" fmla="*/ 0 h 598"/>
              <a:gd name="T6" fmla="*/ 952500 w 600"/>
              <a:gd name="T7" fmla="*/ 473075 h 598"/>
              <a:gd name="T8" fmla="*/ 476250 w 600"/>
              <a:gd name="T9" fmla="*/ 949325 h 5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0" h="598">
                <a:moveTo>
                  <a:pt x="300" y="598"/>
                </a:moveTo>
                <a:lnTo>
                  <a:pt x="0" y="298"/>
                </a:lnTo>
                <a:lnTo>
                  <a:pt x="300" y="0"/>
                </a:lnTo>
                <a:lnTo>
                  <a:pt x="600" y="298"/>
                </a:lnTo>
                <a:lnTo>
                  <a:pt x="300" y="598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7" name="Rectangle 65"/>
          <p:cNvSpPr>
            <a:spLocks noChangeArrowheads="1"/>
          </p:cNvSpPr>
          <p:nvPr/>
        </p:nvSpPr>
        <p:spPr bwMode="auto">
          <a:xfrm>
            <a:off x="2432051" y="3214159"/>
            <a:ext cx="880049" cy="51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98" name="Rectangle 66"/>
          <p:cNvSpPr>
            <a:spLocks noChangeArrowheads="1"/>
          </p:cNvSpPr>
          <p:nvPr/>
        </p:nvSpPr>
        <p:spPr bwMode="auto">
          <a:xfrm>
            <a:off x="3735918" y="2299759"/>
            <a:ext cx="777457" cy="45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9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99" name="Rectangle 67"/>
          <p:cNvSpPr>
            <a:spLocks noChangeArrowheads="1"/>
          </p:cNvSpPr>
          <p:nvPr/>
        </p:nvSpPr>
        <p:spPr bwMode="auto">
          <a:xfrm>
            <a:off x="3843868" y="4181477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300" name="Rectangle 68"/>
          <p:cNvSpPr>
            <a:spLocks noChangeArrowheads="1"/>
          </p:cNvSpPr>
          <p:nvPr/>
        </p:nvSpPr>
        <p:spPr bwMode="auto">
          <a:xfrm>
            <a:off x="4548718" y="3360210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301" name="Text Box 69"/>
          <p:cNvSpPr txBox="1">
            <a:spLocks noChangeArrowheads="1"/>
          </p:cNvSpPr>
          <p:nvPr/>
        </p:nvSpPr>
        <p:spPr bwMode="auto">
          <a:xfrm>
            <a:off x="1678518" y="5449359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95302" name="Text Box 7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8842290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5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5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5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5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5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9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9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9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5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5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77" grpId="0" animBg="1"/>
      <p:bldP spid="95278" grpId="0" animBg="1"/>
      <p:bldP spid="95279" grpId="0"/>
      <p:bldP spid="95280" grpId="0" animBg="1"/>
      <p:bldP spid="95281" grpId="0" animBg="1"/>
      <p:bldP spid="95282" grpId="0"/>
      <p:bldP spid="95283" grpId="0" animBg="1"/>
      <p:bldP spid="95284" grpId="0" animBg="1"/>
      <p:bldP spid="95285" grpId="0"/>
      <p:bldP spid="95286" grpId="0" animBg="1"/>
      <p:bldP spid="95287" grpId="0" animBg="1"/>
      <p:bldP spid="95288" grpId="0"/>
      <p:bldP spid="95289" grpId="0" animBg="1"/>
      <p:bldP spid="95290" grpId="0" animBg="1"/>
      <p:bldP spid="95291" grpId="0" animBg="1"/>
      <p:bldP spid="95292" grpId="0" animBg="1"/>
      <p:bldP spid="95293" grpId="0" animBg="1"/>
      <p:bldP spid="95294" grpId="0" animBg="1"/>
      <p:bldP spid="95295" grpId="0" animBg="1"/>
      <p:bldP spid="95296" grpId="0" animBg="1"/>
      <p:bldP spid="95297" grpId="0"/>
      <p:bldP spid="95298" grpId="0"/>
      <p:bldP spid="95299" grpId="0"/>
      <p:bldP spid="95300" grpId="0"/>
      <p:bldP spid="95301" grpId="0"/>
      <p:bldP spid="953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65" name="Line 333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48" name="Group 216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8380" name="Rectangle 217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81" name="Rectangle 218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5" name="Group 203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8378" name="Rectangle 20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9" name="Rectangle 20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8" name="Group 206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8376" name="Rectangle 20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7" name="Rectangle 20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1" name="Group 209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8374" name="Rectangle 2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5" name="Rectangle 2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4" name="Group 212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8372" name="Rectangle 2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3" name="Rectangle 2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2" name="Group 200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8257" name="Freeform 14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8" name="Freeform 15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9" name="Freeform 16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0" name="Freeform 17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1" name="Freeform 18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2" name="Freeform 19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3" name="Freeform 20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4" name="Freeform 21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5" name="Freeform 22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6" name="Freeform 23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7" name="Freeform 24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8" name="Freeform 25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9" name="Freeform 26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0" name="Freeform 27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1" name="Freeform 28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2" name="Freeform 29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3" name="Freeform 30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4" name="Freeform 31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5" name="Freeform 32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6" name="Freeform 33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7" name="Freeform 34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8" name="Freeform 35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9" name="Freeform 36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0" name="Freeform 37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1" name="Freeform 38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2" name="Freeform 39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3" name="Freeform 40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4" name="Freeform 41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5" name="Freeform 42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6" name="Freeform 43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7" name="Freeform 44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8" name="Freeform 45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9" name="Freeform 46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0" name="Freeform 47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1" name="Freeform 48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2" name="Freeform 49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3" name="Freeform 50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4" name="Freeform 51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5" name="Freeform 52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6" name="Freeform 53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7" name="Freeform 54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8" name="Freeform 55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9" name="Freeform 56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0" name="Freeform 57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1" name="Freeform 58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2" name="Freeform 59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3" name="Freeform 60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4" name="Freeform 61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5" name="Freeform 62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6" name="Freeform 63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7" name="Freeform 64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8" name="Freeform 65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9" name="Freeform 66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0" name="Freeform 67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1" name="Freeform 68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2" name="Freeform 69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3" name="Freeform 70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4" name="Freeform 71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5" name="Freeform 72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6" name="Freeform 73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7" name="Freeform 74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8" name="Freeform 75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9" name="Freeform 76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0" name="Freeform 77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1" name="Freeform 78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2" name="Freeform 79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3" name="Freeform 80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4" name="Freeform 81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5" name="Freeform 82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6" name="Freeform 83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7" name="Freeform 84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8" name="Freeform 85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9" name="Freeform 86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0" name="Freeform 87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1" name="Freeform 88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2" name="Freeform 89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3" name="Freeform 90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4" name="Freeform 91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5" name="Freeform 92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6" name="Freeform 93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7" name="Freeform 94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8" name="Freeform 95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9" name="Freeform 96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0" name="Freeform 97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1" name="Freeform 98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2" name="Freeform 99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3" name="Freeform 100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4" name="Freeform 101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5" name="Freeform 102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6" name="Freeform 103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7" name="Freeform 104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8" name="Freeform 105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9" name="Freeform 106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0" name="Freeform 107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1" name="Freeform 108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2" name="Freeform 109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3" name="Freeform 110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4" name="Freeform 111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5" name="Freeform 112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6" name="Freeform 113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7" name="Freeform 114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8" name="Freeform 115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9" name="Freeform 116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0" name="Freeform 117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1" name="Freeform 118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2" name="Freeform 119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3" name="Freeform 120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4" name="Freeform 121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5" name="Freeform 122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6" name="Freeform 123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7" name="Freeform 124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8" name="Freeform 125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9" name="Freeform 126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0" name="Freeform 159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1" name="Freeform 160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4231" name="Group 199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8230" name="Group 178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8240" name="Freeform 10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1" name="Freeform 12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2" name="Freeform 127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3" name="Freeform 128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4" name="Freeform 129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5" name="Freeform 130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6" name="Freeform 131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7" name="Freeform 132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8" name="Freeform 133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9" name="Freeform 134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0" name="Freeform 135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1" name="Freeform 136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2" name="Freeform 137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3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4" name="Freeform 152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5" name="Freeform 155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6" name="Freeform 170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8231" name="Group 198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8232" name="Freeform 150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3" name="Freeform 151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4" name="Freeform 153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5" name="Freeform 154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6" name="Freeform 156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7" name="Freeform 157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8" name="Freeform 171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9" name="Freeform 172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4233" name="Group 201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8227" name="Freeform 17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8" name="Freeform 175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9" name="Rectangle 176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4209" name="Freeform 177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11" name="Group 179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8210" name="Freeform 180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1" name="Freeform 181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2" name="Freeform 182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3" name="Freeform 183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4" name="Freeform 184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5" name="Freeform 185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6" name="Freeform 186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7" name="Freeform 187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8" name="Freeform 188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9" name="Freeform 189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0" name="Freeform 190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1" name="Freeform 191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2" name="Freeform 192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3" name="Freeform 193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4" name="Freeform 194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5" name="Freeform 195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6" name="Freeform 196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4247" name="Text Box 21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Rectangle 329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8207" name="Rectangle 331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44364" name="Text Box 332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44366" name="Line 334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8172145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442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442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44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4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65" grpId="0" animBg="1"/>
      <p:bldP spid="44209" grpId="0" animBg="1"/>
      <p:bldP spid="44247" grpId="0"/>
      <p:bldP spid="44364" grpId="0"/>
      <p:bldP spid="443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283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6812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3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6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6810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1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9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6808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9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2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6806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7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5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6804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5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8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6689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0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1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2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3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4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5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6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7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8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9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0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1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2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3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4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5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6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7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8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9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0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1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2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3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4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5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6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7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8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9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0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1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2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3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4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5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6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7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8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9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0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1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2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3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4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5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6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7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8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9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0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1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2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3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4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5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6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7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8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9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0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1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2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3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4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5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6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7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8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9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0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1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2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3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4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5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6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7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8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9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0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1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2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3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4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5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6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7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8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9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0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1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2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3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4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5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6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7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8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9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0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1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2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3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4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5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6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7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8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9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0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1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2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3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97414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6662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6672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3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4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5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6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7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8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9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0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1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2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3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4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5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6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7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8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6663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6664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5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6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7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8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9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0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1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7442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6659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0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1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97446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447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6642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3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4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5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6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7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8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9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0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1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2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3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4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5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6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7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8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7465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8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6639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97468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97469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5752530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972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97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97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446" grpId="0" animBg="1"/>
      <p:bldP spid="97465" grpId="0"/>
      <p:bldP spid="97468" grpId="0"/>
      <p:bldP spid="974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7696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97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2904067" y="3538009"/>
            <a:ext cx="383117" cy="201506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3285067" y="4295777"/>
            <a:ext cx="383117" cy="12573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4516967" y="3912660"/>
            <a:ext cx="383117" cy="16404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4897967" y="3144310"/>
            <a:ext cx="383117" cy="2408767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6117167" y="4103159"/>
            <a:ext cx="383117" cy="14499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6498167" y="4583644"/>
            <a:ext cx="383117" cy="96943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2952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3633" name="Group 81"/>
          <p:cNvGrpSpPr>
            <a:grpSpLocks/>
          </p:cNvGrpSpPr>
          <p:nvPr/>
        </p:nvGrpSpPr>
        <p:grpSpPr bwMode="auto">
          <a:xfrm>
            <a:off x="1871134" y="2378076"/>
            <a:ext cx="7622117" cy="3221619"/>
            <a:chOff x="768" y="1120"/>
            <a:chExt cx="3601" cy="1485"/>
          </a:xfrm>
        </p:grpSpPr>
        <p:sp>
          <p:nvSpPr>
            <p:cNvPr id="27666" name="Line 43"/>
            <p:cNvSpPr>
              <a:spLocks noChangeShapeType="1"/>
            </p:cNvSpPr>
            <p:nvPr/>
          </p:nvSpPr>
          <p:spPr bwMode="auto">
            <a:xfrm>
              <a:off x="1848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7" name="Line 44"/>
            <p:cNvSpPr>
              <a:spLocks noChangeShapeType="1"/>
            </p:cNvSpPr>
            <p:nvPr/>
          </p:nvSpPr>
          <p:spPr bwMode="auto">
            <a:xfrm>
              <a:off x="2611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8" name="Line 45"/>
            <p:cNvSpPr>
              <a:spLocks noChangeShapeType="1"/>
            </p:cNvSpPr>
            <p:nvPr/>
          </p:nvSpPr>
          <p:spPr bwMode="auto">
            <a:xfrm>
              <a:off x="3370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9" name="Line 46"/>
            <p:cNvSpPr>
              <a:spLocks noChangeShapeType="1"/>
            </p:cNvSpPr>
            <p:nvPr/>
          </p:nvSpPr>
          <p:spPr bwMode="auto">
            <a:xfrm>
              <a:off x="4132" y="1211"/>
              <a:ext cx="0" cy="1372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70" name="Line 47"/>
            <p:cNvSpPr>
              <a:spLocks noChangeShapeType="1"/>
            </p:cNvSpPr>
            <p:nvPr/>
          </p:nvSpPr>
          <p:spPr bwMode="auto">
            <a:xfrm>
              <a:off x="1117" y="2583"/>
              <a:ext cx="3252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grpSp>
          <p:nvGrpSpPr>
            <p:cNvPr id="27671" name="Group 48"/>
            <p:cNvGrpSpPr>
              <a:grpSpLocks/>
            </p:cNvGrpSpPr>
            <p:nvPr/>
          </p:nvGrpSpPr>
          <p:grpSpPr bwMode="auto">
            <a:xfrm>
              <a:off x="1056" y="1188"/>
              <a:ext cx="61" cy="1395"/>
              <a:chOff x="1074" y="1203"/>
              <a:chExt cx="61" cy="1395"/>
            </a:xfrm>
          </p:grpSpPr>
          <p:sp>
            <p:nvSpPr>
              <p:cNvPr id="27680" name="Line 49"/>
              <p:cNvSpPr>
                <a:spLocks noChangeShapeType="1"/>
              </p:cNvSpPr>
              <p:nvPr/>
            </p:nvSpPr>
            <p:spPr bwMode="auto">
              <a:xfrm>
                <a:off x="1135" y="1203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1" name="Line 50"/>
              <p:cNvSpPr>
                <a:spLocks noChangeShapeType="1"/>
              </p:cNvSpPr>
              <p:nvPr/>
            </p:nvSpPr>
            <p:spPr bwMode="auto">
              <a:xfrm flipH="1">
                <a:off x="1074" y="25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2" name="Line 51"/>
              <p:cNvSpPr>
                <a:spLocks noChangeShapeType="1"/>
              </p:cNvSpPr>
              <p:nvPr/>
            </p:nvSpPr>
            <p:spPr bwMode="auto">
              <a:xfrm flipH="1">
                <a:off x="1074" y="24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3" name="Line 52"/>
              <p:cNvSpPr>
                <a:spLocks noChangeShapeType="1"/>
              </p:cNvSpPr>
              <p:nvPr/>
            </p:nvSpPr>
            <p:spPr bwMode="auto">
              <a:xfrm flipH="1">
                <a:off x="1074" y="24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4" name="Line 53"/>
              <p:cNvSpPr>
                <a:spLocks noChangeShapeType="1"/>
              </p:cNvSpPr>
              <p:nvPr/>
            </p:nvSpPr>
            <p:spPr bwMode="auto">
              <a:xfrm flipH="1">
                <a:off x="1074" y="23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5" name="Line 54"/>
              <p:cNvSpPr>
                <a:spLocks noChangeShapeType="1"/>
              </p:cNvSpPr>
              <p:nvPr/>
            </p:nvSpPr>
            <p:spPr bwMode="auto">
              <a:xfrm flipH="1">
                <a:off x="1074" y="22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6" name="Line 55"/>
              <p:cNvSpPr>
                <a:spLocks noChangeShapeType="1"/>
              </p:cNvSpPr>
              <p:nvPr/>
            </p:nvSpPr>
            <p:spPr bwMode="auto">
              <a:xfrm flipH="1">
                <a:off x="1074" y="21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7" name="Line 56"/>
              <p:cNvSpPr>
                <a:spLocks noChangeShapeType="1"/>
              </p:cNvSpPr>
              <p:nvPr/>
            </p:nvSpPr>
            <p:spPr bwMode="auto">
              <a:xfrm flipH="1">
                <a:off x="1074" y="20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8" name="Line 57"/>
              <p:cNvSpPr>
                <a:spLocks noChangeShapeType="1"/>
              </p:cNvSpPr>
              <p:nvPr/>
            </p:nvSpPr>
            <p:spPr bwMode="auto">
              <a:xfrm flipH="1">
                <a:off x="1074" y="19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9" name="Line 58"/>
              <p:cNvSpPr>
                <a:spLocks noChangeShapeType="1"/>
              </p:cNvSpPr>
              <p:nvPr/>
            </p:nvSpPr>
            <p:spPr bwMode="auto">
              <a:xfrm flipH="1">
                <a:off x="1074" y="18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0" name="Line 59"/>
              <p:cNvSpPr>
                <a:spLocks noChangeShapeType="1"/>
              </p:cNvSpPr>
              <p:nvPr/>
            </p:nvSpPr>
            <p:spPr bwMode="auto">
              <a:xfrm flipH="1">
                <a:off x="1074" y="17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1" name="Line 60"/>
              <p:cNvSpPr>
                <a:spLocks noChangeShapeType="1"/>
              </p:cNvSpPr>
              <p:nvPr/>
            </p:nvSpPr>
            <p:spPr bwMode="auto">
              <a:xfrm flipH="1">
                <a:off x="1074" y="16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2" name="Line 61"/>
              <p:cNvSpPr>
                <a:spLocks noChangeShapeType="1"/>
              </p:cNvSpPr>
              <p:nvPr/>
            </p:nvSpPr>
            <p:spPr bwMode="auto">
              <a:xfrm flipH="1">
                <a:off x="1074" y="151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3" name="Line 62"/>
              <p:cNvSpPr>
                <a:spLocks noChangeShapeType="1"/>
              </p:cNvSpPr>
              <p:nvPr/>
            </p:nvSpPr>
            <p:spPr bwMode="auto">
              <a:xfrm flipH="1">
                <a:off x="1074" y="14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4" name="Line 63"/>
              <p:cNvSpPr>
                <a:spLocks noChangeShapeType="1"/>
              </p:cNvSpPr>
              <p:nvPr/>
            </p:nvSpPr>
            <p:spPr bwMode="auto">
              <a:xfrm flipH="1">
                <a:off x="1074" y="13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5" name="Line 64"/>
              <p:cNvSpPr>
                <a:spLocks noChangeShapeType="1"/>
              </p:cNvSpPr>
              <p:nvPr/>
            </p:nvSpPr>
            <p:spPr bwMode="auto">
              <a:xfrm flipH="1">
                <a:off x="1074" y="121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27672" name="Rectangle 65"/>
            <p:cNvSpPr>
              <a:spLocks noChangeArrowheads="1"/>
            </p:cNvSpPr>
            <p:nvPr/>
          </p:nvSpPr>
          <p:spPr bwMode="auto">
            <a:xfrm>
              <a:off x="768" y="2501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0%</a:t>
              </a:r>
              <a:endParaRPr lang="en-US" altLang="zh-CN" sz="2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73" name="Rectangle 67"/>
            <p:cNvSpPr>
              <a:spLocks noChangeArrowheads="1"/>
            </p:cNvSpPr>
            <p:nvPr/>
          </p:nvSpPr>
          <p:spPr bwMode="auto">
            <a:xfrm>
              <a:off x="768" y="2312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20%</a:t>
              </a:r>
            </a:p>
          </p:txBody>
        </p:sp>
        <p:sp>
          <p:nvSpPr>
            <p:cNvPr id="27674" name="Rectangle 68"/>
            <p:cNvSpPr>
              <a:spLocks noChangeArrowheads="1"/>
            </p:cNvSpPr>
            <p:nvPr/>
          </p:nvSpPr>
          <p:spPr bwMode="auto">
            <a:xfrm>
              <a:off x="768" y="2123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40%</a:t>
              </a:r>
            </a:p>
          </p:txBody>
        </p:sp>
        <p:sp>
          <p:nvSpPr>
            <p:cNvPr id="27675" name="Rectangle 69"/>
            <p:cNvSpPr>
              <a:spLocks noChangeArrowheads="1"/>
            </p:cNvSpPr>
            <p:nvPr/>
          </p:nvSpPr>
          <p:spPr bwMode="auto">
            <a:xfrm>
              <a:off x="768" y="1920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</a:p>
          </p:txBody>
        </p:sp>
        <p:sp>
          <p:nvSpPr>
            <p:cNvPr id="27676" name="Rectangle 70"/>
            <p:cNvSpPr>
              <a:spLocks noChangeArrowheads="1"/>
            </p:cNvSpPr>
            <p:nvPr/>
          </p:nvSpPr>
          <p:spPr bwMode="auto">
            <a:xfrm>
              <a:off x="768" y="1716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</a:p>
          </p:txBody>
        </p:sp>
        <p:sp>
          <p:nvSpPr>
            <p:cNvPr id="27677" name="Rectangle 71"/>
            <p:cNvSpPr>
              <a:spLocks noChangeArrowheads="1"/>
            </p:cNvSpPr>
            <p:nvPr/>
          </p:nvSpPr>
          <p:spPr bwMode="auto">
            <a:xfrm>
              <a:off x="768" y="1513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</a:p>
          </p:txBody>
        </p:sp>
        <p:sp>
          <p:nvSpPr>
            <p:cNvPr id="27678" name="Rectangle 72"/>
            <p:cNvSpPr>
              <a:spLocks noChangeArrowheads="1"/>
            </p:cNvSpPr>
            <p:nvPr/>
          </p:nvSpPr>
          <p:spPr bwMode="auto">
            <a:xfrm>
              <a:off x="768" y="1324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120%</a:t>
              </a:r>
            </a:p>
          </p:txBody>
        </p:sp>
        <p:sp>
          <p:nvSpPr>
            <p:cNvPr id="27679" name="Rectangle 73"/>
            <p:cNvSpPr>
              <a:spLocks noChangeArrowheads="1"/>
            </p:cNvSpPr>
            <p:nvPr/>
          </p:nvSpPr>
          <p:spPr bwMode="auto">
            <a:xfrm>
              <a:off x="768" y="1120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140%</a:t>
              </a:r>
              <a:endParaRPr lang="en-US" altLang="zh-CN" sz="2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626" name="Rectangle 74"/>
          <p:cNvSpPr>
            <a:spLocks noChangeArrowheads="1"/>
          </p:cNvSpPr>
          <p:nvPr/>
        </p:nvSpPr>
        <p:spPr bwMode="auto">
          <a:xfrm>
            <a:off x="45651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7" name="Rectangle 75"/>
          <p:cNvSpPr>
            <a:spLocks noChangeArrowheads="1"/>
          </p:cNvSpPr>
          <p:nvPr/>
        </p:nvSpPr>
        <p:spPr bwMode="auto">
          <a:xfrm>
            <a:off x="61653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7778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9" name="Rectangle 77"/>
          <p:cNvSpPr>
            <a:spLocks noChangeArrowheads="1"/>
          </p:cNvSpPr>
          <p:nvPr/>
        </p:nvSpPr>
        <p:spPr bwMode="auto">
          <a:xfrm>
            <a:off x="7730067" y="2951692"/>
            <a:ext cx="383117" cy="2601384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8111067" y="3432177"/>
            <a:ext cx="383117" cy="21209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3671359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</p:txBody>
      </p:sp>
    </p:spTree>
    <p:extLst>
      <p:ext uri="{BB962C8B-B14F-4D97-AF65-F5344CB8AC3E}">
        <p14:creationId xmlns:p14="http://schemas.microsoft.com/office/powerpoint/2010/main" val="32622705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3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  <p:bldP spid="23588" grpId="0" animBg="1"/>
      <p:bldP spid="23589" grpId="0" animBg="1"/>
      <p:bldP spid="23590" grpId="0" animBg="1"/>
      <p:bldP spid="23591" grpId="0" animBg="1"/>
      <p:bldP spid="23592" grpId="0" animBg="1"/>
      <p:bldP spid="23593" grpId="0" animBg="1"/>
      <p:bldP spid="23618" grpId="0"/>
      <p:bldP spid="23626" grpId="0"/>
      <p:bldP spid="23627" grpId="0"/>
      <p:bldP spid="23628" grpId="0"/>
      <p:bldP spid="23629" grpId="0" animBg="1"/>
      <p:bldP spid="23630" grpId="0" animBg="1"/>
      <p:bldP spid="236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869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3178092" y="5718177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2010</a:t>
            </a:r>
            <a:endParaRPr lang="en-US" altLang="zh-CN" sz="1600" b="1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101412" name="Rectangle 65"/>
          <p:cNvSpPr>
            <a:spLocks noChangeArrowheads="1"/>
          </p:cNvSpPr>
          <p:nvPr/>
        </p:nvSpPr>
        <p:spPr bwMode="auto">
          <a:xfrm>
            <a:off x="2063751" y="5474759"/>
            <a:ext cx="277320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0%</a:t>
            </a:r>
            <a:endParaRPr lang="en-US" altLang="zh-CN" sz="24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415" name="Rectangle 69"/>
          <p:cNvSpPr>
            <a:spLocks noChangeArrowheads="1"/>
          </p:cNvSpPr>
          <p:nvPr/>
        </p:nvSpPr>
        <p:spPr bwMode="auto">
          <a:xfrm>
            <a:off x="2063751" y="4638677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101418" name="Rectangle 72"/>
          <p:cNvSpPr>
            <a:spLocks noChangeArrowheads="1"/>
          </p:cNvSpPr>
          <p:nvPr/>
        </p:nvSpPr>
        <p:spPr bwMode="auto">
          <a:xfrm>
            <a:off x="2063751" y="29665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8004092" y="5732993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2014</a:t>
            </a:r>
            <a:endParaRPr lang="en-US" altLang="zh-CN" sz="1600" b="1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4084110"/>
            <a:ext cx="9541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  <a:p>
            <a:pPr eaLnBrk="1" hangingPunct="1">
              <a:spcBef>
                <a:spcPct val="0"/>
              </a:spcBef>
              <a:buClr>
                <a:srgbClr val="2D4454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</p:txBody>
      </p:sp>
      <p:sp>
        <p:nvSpPr>
          <p:cNvPr id="101490" name="Freeform 114"/>
          <p:cNvSpPr>
            <a:spLocks/>
          </p:cNvSpPr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2" name="Freeform 115"/>
          <p:cNvSpPr>
            <a:spLocks/>
          </p:cNvSpPr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2" name="Freeform 116"/>
          <p:cNvSpPr>
            <a:spLocks/>
          </p:cNvSpPr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4" name="Freeform 117"/>
          <p:cNvSpPr>
            <a:spLocks/>
          </p:cNvSpPr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4" name="Freeform 118"/>
          <p:cNvSpPr>
            <a:spLocks/>
          </p:cNvSpPr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6" name="Freeform 119"/>
          <p:cNvSpPr>
            <a:spLocks/>
          </p:cNvSpPr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0" name="Freeform 194"/>
          <p:cNvSpPr>
            <a:spLocks/>
          </p:cNvSpPr>
          <p:nvPr/>
        </p:nvSpPr>
        <p:spPr bwMode="auto">
          <a:xfrm>
            <a:off x="3763434" y="5781677"/>
            <a:ext cx="4091517" cy="139700"/>
          </a:xfrm>
          <a:custGeom>
            <a:avLst/>
            <a:gdLst>
              <a:gd name="T0" fmla="*/ 0 w 1933"/>
              <a:gd name="T1" fmla="*/ 69850 h 66"/>
              <a:gd name="T2" fmla="*/ 2933700 w 1933"/>
              <a:gd name="T3" fmla="*/ 69850 h 66"/>
              <a:gd name="T4" fmla="*/ 2933700 w 1933"/>
              <a:gd name="T5" fmla="*/ 104775 h 66"/>
              <a:gd name="T6" fmla="*/ 3068638 w 1933"/>
              <a:gd name="T7" fmla="*/ 52388 h 66"/>
              <a:gd name="T8" fmla="*/ 2933700 w 1933"/>
              <a:gd name="T9" fmla="*/ 0 h 66"/>
              <a:gd name="T10" fmla="*/ 2933700 w 1933"/>
              <a:gd name="T11" fmla="*/ 34925 h 66"/>
              <a:gd name="T12" fmla="*/ 0 w 1933"/>
              <a:gd name="T13" fmla="*/ 34925 h 66"/>
              <a:gd name="T14" fmla="*/ 0 w 1933"/>
              <a:gd name="T15" fmla="*/ 69850 h 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33" h="66">
                <a:moveTo>
                  <a:pt x="0" y="44"/>
                </a:moveTo>
                <a:lnTo>
                  <a:pt x="1848" y="44"/>
                </a:lnTo>
                <a:lnTo>
                  <a:pt x="1848" y="66"/>
                </a:lnTo>
                <a:lnTo>
                  <a:pt x="1933" y="33"/>
                </a:lnTo>
                <a:lnTo>
                  <a:pt x="1848" y="0"/>
                </a:lnTo>
                <a:lnTo>
                  <a:pt x="1848" y="22"/>
                </a:lnTo>
                <a:lnTo>
                  <a:pt x="0" y="22"/>
                </a:lnTo>
                <a:lnTo>
                  <a:pt x="0" y="44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6" name="Rectangle 72"/>
          <p:cNvSpPr>
            <a:spLocks noChangeArrowheads="1"/>
          </p:cNvSpPr>
          <p:nvPr/>
        </p:nvSpPr>
        <p:spPr bwMode="auto">
          <a:xfrm>
            <a:off x="2063751" y="38047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101577" name="Rectangle 72"/>
          <p:cNvSpPr>
            <a:spLocks noChangeArrowheads="1"/>
          </p:cNvSpPr>
          <p:nvPr/>
        </p:nvSpPr>
        <p:spPr bwMode="auto">
          <a:xfrm>
            <a:off x="2063751" y="2081743"/>
            <a:ext cx="498534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101580" name="Group 204"/>
          <p:cNvGrpSpPr>
            <a:grpSpLocks/>
          </p:cNvGrpSpPr>
          <p:nvPr/>
        </p:nvGrpSpPr>
        <p:grpSpPr bwMode="auto">
          <a:xfrm>
            <a:off x="2734734" y="1988609"/>
            <a:ext cx="6722533" cy="3647016"/>
            <a:chOff x="1292" y="939"/>
            <a:chExt cx="3176" cy="1723"/>
          </a:xfrm>
        </p:grpSpPr>
        <p:sp>
          <p:nvSpPr>
            <p:cNvPr id="28692" name="Freeform 195"/>
            <p:cNvSpPr>
              <a:spLocks/>
            </p:cNvSpPr>
            <p:nvPr/>
          </p:nvSpPr>
          <p:spPr bwMode="auto">
            <a:xfrm>
              <a:off x="1292" y="939"/>
              <a:ext cx="3176" cy="1723"/>
            </a:xfrm>
            <a:custGeom>
              <a:avLst/>
              <a:gdLst>
                <a:gd name="T0" fmla="*/ 0 w 3176"/>
                <a:gd name="T1" fmla="*/ 0 h 1723"/>
                <a:gd name="T2" fmla="*/ 0 w 3176"/>
                <a:gd name="T3" fmla="*/ 1723 h 1723"/>
                <a:gd name="T4" fmla="*/ 3176 w 3176"/>
                <a:gd name="T5" fmla="*/ 1723 h 17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6" h="1723">
                  <a:moveTo>
                    <a:pt x="0" y="0"/>
                  </a:moveTo>
                  <a:lnTo>
                    <a:pt x="0" y="1723"/>
                  </a:lnTo>
                  <a:lnTo>
                    <a:pt x="3176" y="1723"/>
                  </a:lnTo>
                </a:path>
              </a:pathLst>
            </a:cu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3" name="Line 196"/>
            <p:cNvSpPr>
              <a:spLocks noChangeShapeType="1"/>
            </p:cNvSpPr>
            <p:nvPr/>
          </p:nvSpPr>
          <p:spPr bwMode="auto">
            <a:xfrm>
              <a:off x="1292" y="1452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4" name="Line 197"/>
            <p:cNvSpPr>
              <a:spLocks noChangeShapeType="1"/>
            </p:cNvSpPr>
            <p:nvPr/>
          </p:nvSpPr>
          <p:spPr bwMode="auto">
            <a:xfrm>
              <a:off x="1292" y="18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5" name="Line 198"/>
            <p:cNvSpPr>
              <a:spLocks noChangeShapeType="1"/>
            </p:cNvSpPr>
            <p:nvPr/>
          </p:nvSpPr>
          <p:spPr bwMode="auto">
            <a:xfrm>
              <a:off x="1292" y="22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6" name="Line 202"/>
            <p:cNvSpPr>
              <a:spLocks noChangeShapeType="1"/>
            </p:cNvSpPr>
            <p:nvPr/>
          </p:nvSpPr>
          <p:spPr bwMode="auto">
            <a:xfrm>
              <a:off x="1292" y="1046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1581" name="Text Box 20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4995963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10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18" grpId="0"/>
      <p:bldP spid="101412" grpId="0"/>
      <p:bldP spid="101415" grpId="0"/>
      <p:bldP spid="101418" grpId="0"/>
      <p:bldP spid="23628" grpId="0"/>
      <p:bldP spid="23631" grpId="0"/>
      <p:bldP spid="101490" grpId="0" animBg="1"/>
      <p:bldP spid="101492" grpId="0" animBg="1"/>
      <p:bldP spid="101494" grpId="0" animBg="1"/>
      <p:bldP spid="101570" grpId="0" animBg="1"/>
      <p:bldP spid="101576" grpId="0"/>
      <p:bldP spid="101577" grpId="0"/>
      <p:bldP spid="1015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971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971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1750485" y="5445125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103454" name="Freeform 30"/>
          <p:cNvSpPr>
            <a:spLocks/>
          </p:cNvSpPr>
          <p:nvPr/>
        </p:nvSpPr>
        <p:spPr bwMode="auto">
          <a:xfrm>
            <a:off x="5636685" y="2083859"/>
            <a:ext cx="901700" cy="529167"/>
          </a:xfrm>
          <a:custGeom>
            <a:avLst/>
            <a:gdLst>
              <a:gd name="T0" fmla="*/ 344488 w 426"/>
              <a:gd name="T1" fmla="*/ 0 h 250"/>
              <a:gd name="T2" fmla="*/ 0 w 426"/>
              <a:gd name="T3" fmla="*/ 396875 h 250"/>
              <a:gd name="T4" fmla="*/ 676275 w 426"/>
              <a:gd name="T5" fmla="*/ 396875 h 250"/>
              <a:gd name="T6" fmla="*/ 344488 w 426"/>
              <a:gd name="T7" fmla="*/ 0 h 2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6" h="250">
                <a:moveTo>
                  <a:pt x="217" y="0"/>
                </a:moveTo>
                <a:lnTo>
                  <a:pt x="0" y="250"/>
                </a:lnTo>
                <a:lnTo>
                  <a:pt x="426" y="250"/>
                </a:lnTo>
                <a:lnTo>
                  <a:pt x="217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5" name="Freeform 31"/>
          <p:cNvSpPr>
            <a:spLocks/>
          </p:cNvSpPr>
          <p:nvPr/>
        </p:nvSpPr>
        <p:spPr bwMode="auto">
          <a:xfrm>
            <a:off x="4963585" y="2879726"/>
            <a:ext cx="2264833" cy="512233"/>
          </a:xfrm>
          <a:custGeom>
            <a:avLst/>
            <a:gdLst>
              <a:gd name="T0" fmla="*/ 0 w 1070"/>
              <a:gd name="T1" fmla="*/ 384175 h 242"/>
              <a:gd name="T2" fmla="*/ 1698625 w 1070"/>
              <a:gd name="T3" fmla="*/ 384175 h 242"/>
              <a:gd name="T4" fmla="*/ 1366838 w 1070"/>
              <a:gd name="T5" fmla="*/ 0 h 242"/>
              <a:gd name="T6" fmla="*/ 331788 w 1070"/>
              <a:gd name="T7" fmla="*/ 0 h 242"/>
              <a:gd name="T8" fmla="*/ 0 w 1070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0" h="242">
                <a:moveTo>
                  <a:pt x="0" y="242"/>
                </a:moveTo>
                <a:lnTo>
                  <a:pt x="1070" y="242"/>
                </a:lnTo>
                <a:lnTo>
                  <a:pt x="861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6" name="Freeform 32"/>
          <p:cNvSpPr>
            <a:spLocks/>
          </p:cNvSpPr>
          <p:nvPr/>
        </p:nvSpPr>
        <p:spPr bwMode="auto">
          <a:xfrm>
            <a:off x="4273551" y="3658660"/>
            <a:ext cx="3644900" cy="512233"/>
          </a:xfrm>
          <a:custGeom>
            <a:avLst/>
            <a:gdLst>
              <a:gd name="T0" fmla="*/ 0 w 1722"/>
              <a:gd name="T1" fmla="*/ 384175 h 242"/>
              <a:gd name="T2" fmla="*/ 2733675 w 1722"/>
              <a:gd name="T3" fmla="*/ 384175 h 242"/>
              <a:gd name="T4" fmla="*/ 2389188 w 1722"/>
              <a:gd name="T5" fmla="*/ 0 h 242"/>
              <a:gd name="T6" fmla="*/ 331788 w 1722"/>
              <a:gd name="T7" fmla="*/ 0 h 242"/>
              <a:gd name="T8" fmla="*/ 0 w 1722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2" h="242">
                <a:moveTo>
                  <a:pt x="0" y="242"/>
                </a:moveTo>
                <a:lnTo>
                  <a:pt x="1722" y="242"/>
                </a:lnTo>
                <a:lnTo>
                  <a:pt x="1505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7" name="Freeform 33"/>
          <p:cNvSpPr>
            <a:spLocks/>
          </p:cNvSpPr>
          <p:nvPr/>
        </p:nvSpPr>
        <p:spPr bwMode="auto">
          <a:xfrm>
            <a:off x="3581401" y="4437593"/>
            <a:ext cx="5010151" cy="529167"/>
          </a:xfrm>
          <a:custGeom>
            <a:avLst/>
            <a:gdLst>
              <a:gd name="T0" fmla="*/ 0 w 2367"/>
              <a:gd name="T1" fmla="*/ 396875 h 250"/>
              <a:gd name="T2" fmla="*/ 3757613 w 2367"/>
              <a:gd name="T3" fmla="*/ 396875 h 250"/>
              <a:gd name="T4" fmla="*/ 3425825 w 2367"/>
              <a:gd name="T5" fmla="*/ 0 h 250"/>
              <a:gd name="T6" fmla="*/ 346075 w 2367"/>
              <a:gd name="T7" fmla="*/ 0 h 250"/>
              <a:gd name="T8" fmla="*/ 0 w 2367"/>
              <a:gd name="T9" fmla="*/ 396875 h 2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67" h="250">
                <a:moveTo>
                  <a:pt x="0" y="250"/>
                </a:moveTo>
                <a:lnTo>
                  <a:pt x="2367" y="250"/>
                </a:lnTo>
                <a:lnTo>
                  <a:pt x="2158" y="0"/>
                </a:lnTo>
                <a:lnTo>
                  <a:pt x="218" y="0"/>
                </a:lnTo>
                <a:lnTo>
                  <a:pt x="0" y="25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60" name="Text Box 36"/>
          <p:cNvSpPr txBox="1">
            <a:spLocks noChangeArrowheads="1"/>
          </p:cNvSpPr>
          <p:nvPr/>
        </p:nvSpPr>
        <p:spPr bwMode="auto">
          <a:xfrm>
            <a:off x="5772127" y="2270126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  <p:sp>
        <p:nvSpPr>
          <p:cNvPr id="103461" name="Text Box 37"/>
          <p:cNvSpPr txBox="1">
            <a:spLocks noChangeArrowheads="1"/>
          </p:cNvSpPr>
          <p:nvPr/>
        </p:nvSpPr>
        <p:spPr bwMode="auto">
          <a:xfrm>
            <a:off x="5772127" y="29474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33%</a:t>
            </a:r>
          </a:p>
        </p:txBody>
      </p:sp>
      <p:sp>
        <p:nvSpPr>
          <p:cNvPr id="103462" name="Text Box 38"/>
          <p:cNvSpPr txBox="1">
            <a:spLocks noChangeArrowheads="1"/>
          </p:cNvSpPr>
          <p:nvPr/>
        </p:nvSpPr>
        <p:spPr bwMode="auto">
          <a:xfrm>
            <a:off x="5772127" y="37348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</a:p>
        </p:txBody>
      </p:sp>
      <p:sp>
        <p:nvSpPr>
          <p:cNvPr id="103463" name="Text Box 39"/>
          <p:cNvSpPr txBox="1">
            <a:spLocks noChangeArrowheads="1"/>
          </p:cNvSpPr>
          <p:nvPr/>
        </p:nvSpPr>
        <p:spPr bwMode="auto">
          <a:xfrm>
            <a:off x="5772127" y="45222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103464" name="Line 40"/>
          <p:cNvSpPr>
            <a:spLocks noChangeShapeType="1"/>
          </p:cNvSpPr>
          <p:nvPr/>
        </p:nvSpPr>
        <p:spPr bwMode="auto">
          <a:xfrm>
            <a:off x="6383867" y="2469092"/>
            <a:ext cx="3071284" cy="0"/>
          </a:xfrm>
          <a:prstGeom prst="line">
            <a:avLst/>
          </a:prstGeom>
          <a:noFill/>
          <a:ln w="12700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7535334" y="17007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66" name="Line 42"/>
          <p:cNvSpPr>
            <a:spLocks noChangeShapeType="1"/>
          </p:cNvSpPr>
          <p:nvPr/>
        </p:nvSpPr>
        <p:spPr bwMode="auto">
          <a:xfrm>
            <a:off x="7418917" y="4005792"/>
            <a:ext cx="3071283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7" name="Rectangle 43"/>
          <p:cNvSpPr>
            <a:spLocks noChangeArrowheads="1"/>
          </p:cNvSpPr>
          <p:nvPr/>
        </p:nvSpPr>
        <p:spPr bwMode="auto">
          <a:xfrm>
            <a:off x="8602134" y="32374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68" name="Line 44"/>
          <p:cNvSpPr>
            <a:spLocks noChangeShapeType="1"/>
          </p:cNvSpPr>
          <p:nvPr/>
        </p:nvSpPr>
        <p:spPr bwMode="auto">
          <a:xfrm>
            <a:off x="1390651" y="4774143"/>
            <a:ext cx="2497667" cy="0"/>
          </a:xfrm>
          <a:prstGeom prst="line">
            <a:avLst/>
          </a:prstGeom>
          <a:noFill/>
          <a:ln w="12700">
            <a:solidFill>
              <a:srgbClr val="2D445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/>
          </a:p>
        </p:txBody>
      </p:sp>
      <p:sp>
        <p:nvSpPr>
          <p:cNvPr id="103469" name="Line 45"/>
          <p:cNvSpPr>
            <a:spLocks noChangeShapeType="1"/>
          </p:cNvSpPr>
          <p:nvPr/>
        </p:nvSpPr>
        <p:spPr bwMode="auto">
          <a:xfrm>
            <a:off x="2396067" y="3231092"/>
            <a:ext cx="3071284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2351618" y="24690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71" name="Rectangle 47"/>
          <p:cNvSpPr>
            <a:spLocks noChangeArrowheads="1"/>
          </p:cNvSpPr>
          <p:nvPr/>
        </p:nvSpPr>
        <p:spPr bwMode="auto">
          <a:xfrm>
            <a:off x="1295401" y="40057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72" name="Text Box 48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8328504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1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0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03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103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10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0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10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1" grpId="0"/>
      <p:bldP spid="103454" grpId="0" animBg="1"/>
      <p:bldP spid="103455" grpId="0" animBg="1"/>
      <p:bldP spid="103456" grpId="0" animBg="1"/>
      <p:bldP spid="103457" grpId="0" animBg="1"/>
      <p:bldP spid="103460" grpId="0"/>
      <p:bldP spid="103461" grpId="0"/>
      <p:bldP spid="103462" grpId="0"/>
      <p:bldP spid="103463" grpId="0"/>
      <p:bldP spid="103464" grpId="0" animBg="1"/>
      <p:bldP spid="103465" grpId="0"/>
      <p:bldP spid="103466" grpId="0" animBg="1"/>
      <p:bldP spid="103467" grpId="0"/>
      <p:bldP spid="103468" grpId="0" animBg="1"/>
      <p:bldP spid="103469" grpId="0" animBg="1"/>
      <p:bldP spid="103470" grpId="0"/>
      <p:bldP spid="103471" grpId="0"/>
      <p:bldP spid="1034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073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073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6522" name="Freeform 26"/>
          <p:cNvSpPr>
            <a:spLocks/>
          </p:cNvSpPr>
          <p:nvPr/>
        </p:nvSpPr>
        <p:spPr bwMode="auto">
          <a:xfrm>
            <a:off x="6212417" y="2661709"/>
            <a:ext cx="2345267" cy="2453216"/>
          </a:xfrm>
          <a:custGeom>
            <a:avLst/>
            <a:gdLst>
              <a:gd name="T0" fmla="*/ 0 w 1108"/>
              <a:gd name="T1" fmla="*/ 0 h 1159"/>
              <a:gd name="T2" fmla="*/ 0 w 1108"/>
              <a:gd name="T3" fmla="*/ 1839912 h 1159"/>
              <a:gd name="T4" fmla="*/ 1295400 w 1108"/>
              <a:gd name="T5" fmla="*/ 1839912 h 1159"/>
              <a:gd name="T6" fmla="*/ 1758950 w 1108"/>
              <a:gd name="T7" fmla="*/ 935037 h 1159"/>
              <a:gd name="T8" fmla="*/ 1295400 w 1108"/>
              <a:gd name="T9" fmla="*/ 0 h 1159"/>
              <a:gd name="T10" fmla="*/ 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0" y="0"/>
                </a:moveTo>
                <a:lnTo>
                  <a:pt x="0" y="1159"/>
                </a:lnTo>
                <a:lnTo>
                  <a:pt x="816" y="1159"/>
                </a:lnTo>
                <a:lnTo>
                  <a:pt x="1108" y="589"/>
                </a:lnTo>
                <a:lnTo>
                  <a:pt x="816" y="0"/>
                </a:lnTo>
                <a:lnTo>
                  <a:pt x="0" y="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3" name="Freeform 27"/>
          <p:cNvSpPr>
            <a:spLocks noEditPoints="1"/>
          </p:cNvSpPr>
          <p:nvPr/>
        </p:nvSpPr>
        <p:spPr bwMode="auto">
          <a:xfrm>
            <a:off x="7186085" y="3305177"/>
            <a:ext cx="410633" cy="1178983"/>
          </a:xfrm>
          <a:custGeom>
            <a:avLst/>
            <a:gdLst>
              <a:gd name="T0" fmla="*/ 307975 w 30"/>
              <a:gd name="T1" fmla="*/ 575782 h 86"/>
              <a:gd name="T2" fmla="*/ 246380 w 30"/>
              <a:gd name="T3" fmla="*/ 575782 h 86"/>
              <a:gd name="T4" fmla="*/ 246380 w 30"/>
              <a:gd name="T5" fmla="*/ 884237 h 86"/>
              <a:gd name="T6" fmla="*/ 174519 w 30"/>
              <a:gd name="T7" fmla="*/ 884237 h 86"/>
              <a:gd name="T8" fmla="*/ 174519 w 30"/>
              <a:gd name="T9" fmla="*/ 575782 h 86"/>
              <a:gd name="T10" fmla="*/ 133456 w 30"/>
              <a:gd name="T11" fmla="*/ 575782 h 86"/>
              <a:gd name="T12" fmla="*/ 133456 w 30"/>
              <a:gd name="T13" fmla="*/ 884237 h 86"/>
              <a:gd name="T14" fmla="*/ 61595 w 30"/>
              <a:gd name="T15" fmla="*/ 884237 h 86"/>
              <a:gd name="T16" fmla="*/ 61595 w 30"/>
              <a:gd name="T17" fmla="*/ 575782 h 86"/>
              <a:gd name="T18" fmla="*/ 0 w 30"/>
              <a:gd name="T19" fmla="*/ 575782 h 86"/>
              <a:gd name="T20" fmla="*/ 0 w 30"/>
              <a:gd name="T21" fmla="*/ 267327 h 86"/>
              <a:gd name="T22" fmla="*/ 30798 w 30"/>
              <a:gd name="T23" fmla="*/ 205637 h 86"/>
              <a:gd name="T24" fmla="*/ 92393 w 30"/>
              <a:gd name="T25" fmla="*/ 164509 h 86"/>
              <a:gd name="T26" fmla="*/ 153988 w 30"/>
              <a:gd name="T27" fmla="*/ 154227 h 86"/>
              <a:gd name="T28" fmla="*/ 236114 w 30"/>
              <a:gd name="T29" fmla="*/ 174791 h 86"/>
              <a:gd name="T30" fmla="*/ 297709 w 30"/>
              <a:gd name="T31" fmla="*/ 246764 h 86"/>
              <a:gd name="T32" fmla="*/ 307975 w 30"/>
              <a:gd name="T33" fmla="*/ 267327 h 86"/>
              <a:gd name="T34" fmla="*/ 307975 w 30"/>
              <a:gd name="T35" fmla="*/ 575782 h 86"/>
              <a:gd name="T36" fmla="*/ 225848 w 30"/>
              <a:gd name="T37" fmla="*/ 61691 h 86"/>
              <a:gd name="T38" fmla="*/ 205317 w 30"/>
              <a:gd name="T39" fmla="*/ 113100 h 86"/>
              <a:gd name="T40" fmla="*/ 153988 w 30"/>
              <a:gd name="T41" fmla="*/ 123382 h 86"/>
              <a:gd name="T42" fmla="*/ 102658 w 30"/>
              <a:gd name="T43" fmla="*/ 113100 h 86"/>
              <a:gd name="T44" fmla="*/ 92393 w 30"/>
              <a:gd name="T45" fmla="*/ 61691 h 86"/>
              <a:gd name="T46" fmla="*/ 112924 w 30"/>
              <a:gd name="T47" fmla="*/ 20564 h 86"/>
              <a:gd name="T48" fmla="*/ 153988 w 30"/>
              <a:gd name="T49" fmla="*/ 0 h 86"/>
              <a:gd name="T50" fmla="*/ 205317 w 30"/>
              <a:gd name="T51" fmla="*/ 20564 h 86"/>
              <a:gd name="T52" fmla="*/ 225848 w 30"/>
              <a:gd name="T53" fmla="*/ 61691 h 8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0" h="86">
                <a:moveTo>
                  <a:pt x="30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86"/>
                  <a:pt x="24" y="86"/>
                  <a:pt x="24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56"/>
                  <a:pt x="17" y="56"/>
                  <a:pt x="17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86"/>
                  <a:pt x="13" y="86"/>
                  <a:pt x="13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56"/>
                  <a:pt x="6" y="56"/>
                  <a:pt x="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0"/>
                </a:cubicBezTo>
                <a:cubicBezTo>
                  <a:pt x="5" y="18"/>
                  <a:pt x="7" y="17"/>
                  <a:pt x="9" y="16"/>
                </a:cubicBezTo>
                <a:cubicBezTo>
                  <a:pt x="12" y="15"/>
                  <a:pt x="14" y="15"/>
                  <a:pt x="15" y="15"/>
                </a:cubicBezTo>
                <a:cubicBezTo>
                  <a:pt x="18" y="15"/>
                  <a:pt x="20" y="16"/>
                  <a:pt x="23" y="17"/>
                </a:cubicBezTo>
                <a:cubicBezTo>
                  <a:pt x="26" y="19"/>
                  <a:pt x="28" y="21"/>
                  <a:pt x="29" y="24"/>
                </a:cubicBezTo>
                <a:cubicBezTo>
                  <a:pt x="30" y="25"/>
                  <a:pt x="30" y="26"/>
                  <a:pt x="30" y="26"/>
                </a:cubicBezTo>
                <a:lnTo>
                  <a:pt x="30" y="56"/>
                </a:lnTo>
                <a:close/>
                <a:moveTo>
                  <a:pt x="22" y="6"/>
                </a:moveTo>
                <a:cubicBezTo>
                  <a:pt x="22" y="8"/>
                  <a:pt x="21" y="9"/>
                  <a:pt x="20" y="11"/>
                </a:cubicBezTo>
                <a:cubicBezTo>
                  <a:pt x="18" y="12"/>
                  <a:pt x="17" y="12"/>
                  <a:pt x="15" y="12"/>
                </a:cubicBezTo>
                <a:cubicBezTo>
                  <a:pt x="13" y="12"/>
                  <a:pt x="12" y="12"/>
                  <a:pt x="10" y="11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3"/>
                  <a:pt x="11" y="2"/>
                </a:cubicBezTo>
                <a:cubicBezTo>
                  <a:pt x="12" y="0"/>
                  <a:pt x="13" y="0"/>
                  <a:pt x="15" y="0"/>
                </a:cubicBezTo>
                <a:cubicBezTo>
                  <a:pt x="17" y="0"/>
                  <a:pt x="18" y="0"/>
                  <a:pt x="20" y="2"/>
                </a:cubicBezTo>
                <a:cubicBezTo>
                  <a:pt x="21" y="3"/>
                  <a:pt x="22" y="4"/>
                  <a:pt x="2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4" name="Freeform 28"/>
          <p:cNvSpPr>
            <a:spLocks/>
          </p:cNvSpPr>
          <p:nvPr/>
        </p:nvSpPr>
        <p:spPr bwMode="auto">
          <a:xfrm>
            <a:off x="3659717" y="2661709"/>
            <a:ext cx="2345267" cy="2453216"/>
          </a:xfrm>
          <a:custGeom>
            <a:avLst/>
            <a:gdLst>
              <a:gd name="T0" fmla="*/ 1758950 w 1108"/>
              <a:gd name="T1" fmla="*/ 0 h 1159"/>
              <a:gd name="T2" fmla="*/ 1758950 w 1108"/>
              <a:gd name="T3" fmla="*/ 1839912 h 1159"/>
              <a:gd name="T4" fmla="*/ 463550 w 1108"/>
              <a:gd name="T5" fmla="*/ 1839912 h 1159"/>
              <a:gd name="T6" fmla="*/ 0 w 1108"/>
              <a:gd name="T7" fmla="*/ 935037 h 1159"/>
              <a:gd name="T8" fmla="*/ 463550 w 1108"/>
              <a:gd name="T9" fmla="*/ 0 h 1159"/>
              <a:gd name="T10" fmla="*/ 175895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1108" y="0"/>
                </a:moveTo>
                <a:lnTo>
                  <a:pt x="1108" y="1159"/>
                </a:lnTo>
                <a:lnTo>
                  <a:pt x="292" y="1159"/>
                </a:lnTo>
                <a:lnTo>
                  <a:pt x="0" y="589"/>
                </a:lnTo>
                <a:lnTo>
                  <a:pt x="292" y="0"/>
                </a:lnTo>
                <a:lnTo>
                  <a:pt x="1108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5" name="Freeform 29"/>
          <p:cNvSpPr>
            <a:spLocks noEditPoints="1"/>
          </p:cNvSpPr>
          <p:nvPr/>
        </p:nvSpPr>
        <p:spPr bwMode="auto">
          <a:xfrm>
            <a:off x="4565651" y="3195110"/>
            <a:ext cx="643467" cy="1399116"/>
          </a:xfrm>
          <a:custGeom>
            <a:avLst/>
            <a:gdLst>
              <a:gd name="T0" fmla="*/ 451796 w 47"/>
              <a:gd name="T1" fmla="*/ 606969 h 102"/>
              <a:gd name="T2" fmla="*/ 482600 w 47"/>
              <a:gd name="T3" fmla="*/ 596682 h 102"/>
              <a:gd name="T4" fmla="*/ 338847 w 47"/>
              <a:gd name="T5" fmla="*/ 246903 h 102"/>
              <a:gd name="T6" fmla="*/ 143753 w 47"/>
              <a:gd name="T7" fmla="*/ 246903 h 102"/>
              <a:gd name="T8" fmla="*/ 0 w 47"/>
              <a:gd name="T9" fmla="*/ 596682 h 102"/>
              <a:gd name="T10" fmla="*/ 30804 w 47"/>
              <a:gd name="T11" fmla="*/ 606969 h 102"/>
              <a:gd name="T12" fmla="*/ 164289 w 47"/>
              <a:gd name="T13" fmla="*/ 360067 h 102"/>
              <a:gd name="T14" fmla="*/ 184826 w 47"/>
              <a:gd name="T15" fmla="*/ 473230 h 102"/>
              <a:gd name="T16" fmla="*/ 41072 w 47"/>
              <a:gd name="T17" fmla="*/ 709846 h 102"/>
              <a:gd name="T18" fmla="*/ 184826 w 47"/>
              <a:gd name="T19" fmla="*/ 709846 h 102"/>
              <a:gd name="T20" fmla="*/ 225898 w 47"/>
              <a:gd name="T21" fmla="*/ 1049337 h 102"/>
              <a:gd name="T22" fmla="*/ 266970 w 47"/>
              <a:gd name="T23" fmla="*/ 1049337 h 102"/>
              <a:gd name="T24" fmla="*/ 297774 w 47"/>
              <a:gd name="T25" fmla="*/ 709846 h 102"/>
              <a:gd name="T26" fmla="*/ 431260 w 47"/>
              <a:gd name="T27" fmla="*/ 709846 h 102"/>
              <a:gd name="T28" fmla="*/ 297774 w 47"/>
              <a:gd name="T29" fmla="*/ 473230 h 102"/>
              <a:gd name="T30" fmla="*/ 318311 w 47"/>
              <a:gd name="T31" fmla="*/ 360067 h 102"/>
              <a:gd name="T32" fmla="*/ 451796 w 47"/>
              <a:gd name="T33" fmla="*/ 606969 h 102"/>
              <a:gd name="T34" fmla="*/ 236166 w 47"/>
              <a:gd name="T35" fmla="*/ 164602 h 102"/>
              <a:gd name="T36" fmla="*/ 287506 w 47"/>
              <a:gd name="T37" fmla="*/ 133739 h 102"/>
              <a:gd name="T38" fmla="*/ 318311 w 47"/>
              <a:gd name="T39" fmla="*/ 82301 h 102"/>
              <a:gd name="T40" fmla="*/ 287506 w 47"/>
              <a:gd name="T41" fmla="*/ 20575 h 102"/>
              <a:gd name="T42" fmla="*/ 236166 w 47"/>
              <a:gd name="T43" fmla="*/ 0 h 102"/>
              <a:gd name="T44" fmla="*/ 174557 w 47"/>
              <a:gd name="T45" fmla="*/ 20575 h 102"/>
              <a:gd name="T46" fmla="*/ 154021 w 47"/>
              <a:gd name="T47" fmla="*/ 82301 h 102"/>
              <a:gd name="T48" fmla="*/ 174557 w 47"/>
              <a:gd name="T49" fmla="*/ 133739 h 102"/>
              <a:gd name="T50" fmla="*/ 236166 w 47"/>
              <a:gd name="T51" fmla="*/ 164602 h 1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7" h="102">
                <a:moveTo>
                  <a:pt x="44" y="59"/>
                </a:moveTo>
                <a:cubicBezTo>
                  <a:pt x="45" y="59"/>
                  <a:pt x="46" y="58"/>
                  <a:pt x="47" y="58"/>
                </a:cubicBezTo>
                <a:cubicBezTo>
                  <a:pt x="33" y="24"/>
                  <a:pt x="33" y="24"/>
                  <a:pt x="3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0" y="58"/>
                  <a:pt x="0" y="58"/>
                  <a:pt x="0" y="58"/>
                </a:cubicBezTo>
                <a:cubicBezTo>
                  <a:pt x="3" y="59"/>
                  <a:pt x="3" y="59"/>
                  <a:pt x="3" y="59"/>
                </a:cubicBezTo>
                <a:cubicBezTo>
                  <a:pt x="16" y="35"/>
                  <a:pt x="16" y="35"/>
                  <a:pt x="16" y="35"/>
                </a:cubicBezTo>
                <a:cubicBezTo>
                  <a:pt x="18" y="46"/>
                  <a:pt x="18" y="46"/>
                  <a:pt x="18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22" y="102"/>
                  <a:pt x="22" y="102"/>
                  <a:pt x="22" y="102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9" y="69"/>
                  <a:pt x="29" y="69"/>
                  <a:pt x="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29" y="46"/>
                  <a:pt x="29" y="46"/>
                  <a:pt x="29" y="46"/>
                </a:cubicBezTo>
                <a:cubicBezTo>
                  <a:pt x="31" y="35"/>
                  <a:pt x="31" y="35"/>
                  <a:pt x="31" y="35"/>
                </a:cubicBezTo>
                <a:lnTo>
                  <a:pt x="44" y="59"/>
                </a:lnTo>
                <a:close/>
                <a:moveTo>
                  <a:pt x="23" y="16"/>
                </a:moveTo>
                <a:cubicBezTo>
                  <a:pt x="25" y="16"/>
                  <a:pt x="27" y="15"/>
                  <a:pt x="28" y="13"/>
                </a:cubicBezTo>
                <a:cubicBezTo>
                  <a:pt x="30" y="12"/>
                  <a:pt x="31" y="10"/>
                  <a:pt x="31" y="8"/>
                </a:cubicBezTo>
                <a:cubicBezTo>
                  <a:pt x="31" y="6"/>
                  <a:pt x="30" y="4"/>
                  <a:pt x="28" y="2"/>
                </a:cubicBezTo>
                <a:cubicBezTo>
                  <a:pt x="27" y="1"/>
                  <a:pt x="25" y="0"/>
                  <a:pt x="23" y="0"/>
                </a:cubicBezTo>
                <a:cubicBezTo>
                  <a:pt x="21" y="0"/>
                  <a:pt x="19" y="1"/>
                  <a:pt x="17" y="2"/>
                </a:cubicBezTo>
                <a:cubicBezTo>
                  <a:pt x="16" y="4"/>
                  <a:pt x="15" y="6"/>
                  <a:pt x="15" y="8"/>
                </a:cubicBezTo>
                <a:cubicBezTo>
                  <a:pt x="15" y="10"/>
                  <a:pt x="16" y="12"/>
                  <a:pt x="17" y="13"/>
                </a:cubicBezTo>
                <a:cubicBezTo>
                  <a:pt x="19" y="15"/>
                  <a:pt x="21" y="16"/>
                  <a:pt x="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38142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63796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5420784" y="3717926"/>
            <a:ext cx="3401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7874000" y="3717926"/>
            <a:ext cx="2744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</a:p>
        </p:txBody>
      </p:sp>
      <p:sp>
        <p:nvSpPr>
          <p:cNvPr id="106530" name="Rectangle 34"/>
          <p:cNvSpPr>
            <a:spLocks noChangeArrowheads="1"/>
          </p:cNvSpPr>
          <p:nvPr/>
        </p:nvSpPr>
        <p:spPr bwMode="auto">
          <a:xfrm>
            <a:off x="88265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6531" name="Rectangle 35"/>
          <p:cNvSpPr>
            <a:spLocks noChangeArrowheads="1"/>
          </p:cNvSpPr>
          <p:nvPr/>
        </p:nvSpPr>
        <p:spPr bwMode="auto">
          <a:xfrm>
            <a:off x="6350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16397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6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065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1065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1065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1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6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1065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1065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4" dur="150" fill="hold"/>
                                        <p:tgtEl>
                                          <p:spTgt spid="1065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06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2" grpId="0" animBg="1"/>
      <p:bldP spid="106523" grpId="0" animBg="1"/>
      <p:bldP spid="106523" grpId="1" animBg="1"/>
      <p:bldP spid="106524" grpId="0" animBg="1"/>
      <p:bldP spid="106525" grpId="0" animBg="1"/>
      <p:bldP spid="106525" grpId="1" animBg="1"/>
      <p:bldP spid="106526" grpId="0"/>
      <p:bldP spid="106526" grpId="1"/>
      <p:bldP spid="106527" grpId="0"/>
      <p:bldP spid="106527" grpId="1"/>
      <p:bldP spid="106528" grpId="0"/>
      <p:bldP spid="106528" grpId="1"/>
      <p:bldP spid="106529" grpId="0"/>
      <p:bldP spid="106529" grpId="1"/>
      <p:bldP spid="106530" grpId="0"/>
      <p:bldP spid="106531" grpId="0"/>
      <p:bldP spid="1065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176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176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8572" name="Oval 28"/>
          <p:cNvSpPr>
            <a:spLocks noChangeArrowheads="1"/>
          </p:cNvSpPr>
          <p:nvPr/>
        </p:nvSpPr>
        <p:spPr bwMode="auto">
          <a:xfrm>
            <a:off x="1303867" y="1992843"/>
            <a:ext cx="3754967" cy="3750733"/>
          </a:xfrm>
          <a:prstGeom prst="ellipse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3" name="Oval 29"/>
          <p:cNvSpPr>
            <a:spLocks noChangeArrowheads="1"/>
          </p:cNvSpPr>
          <p:nvPr/>
        </p:nvSpPr>
        <p:spPr bwMode="auto">
          <a:xfrm>
            <a:off x="1701801" y="2788709"/>
            <a:ext cx="2959100" cy="295486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4" name="Oval 30"/>
          <p:cNvSpPr>
            <a:spLocks noChangeArrowheads="1"/>
          </p:cNvSpPr>
          <p:nvPr/>
        </p:nvSpPr>
        <p:spPr bwMode="auto">
          <a:xfrm>
            <a:off x="2044701" y="3466043"/>
            <a:ext cx="2273300" cy="2277533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5" name="Oval 31"/>
          <p:cNvSpPr>
            <a:spLocks noChangeArrowheads="1"/>
          </p:cNvSpPr>
          <p:nvPr/>
        </p:nvSpPr>
        <p:spPr bwMode="auto">
          <a:xfrm>
            <a:off x="2427817" y="4230160"/>
            <a:ext cx="1507067" cy="1513417"/>
          </a:xfrm>
          <a:prstGeom prst="ellipse">
            <a:avLst/>
          </a:pr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2616200" y="49096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2616200" y="3823759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2616200" y="3044826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2616200" y="23188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6959600" y="1992844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108581" name="Freeform 37"/>
          <p:cNvSpPr>
            <a:spLocks noEditPoints="1"/>
          </p:cNvSpPr>
          <p:nvPr/>
        </p:nvSpPr>
        <p:spPr bwMode="auto">
          <a:xfrm>
            <a:off x="6576484" y="4225925"/>
            <a:ext cx="387349" cy="442384"/>
          </a:xfrm>
          <a:custGeom>
            <a:avLst/>
            <a:gdLst>
              <a:gd name="T0" fmla="*/ 193675 w 57"/>
              <a:gd name="T1" fmla="*/ 20418 h 65"/>
              <a:gd name="T2" fmla="*/ 234448 w 57"/>
              <a:gd name="T3" fmla="*/ 188864 h 65"/>
              <a:gd name="T4" fmla="*/ 208965 w 57"/>
              <a:gd name="T5" fmla="*/ 45940 h 65"/>
              <a:gd name="T6" fmla="*/ 40774 w 57"/>
              <a:gd name="T7" fmla="*/ 61253 h 65"/>
              <a:gd name="T8" fmla="*/ 15290 w 57"/>
              <a:gd name="T9" fmla="*/ 61253 h 65"/>
              <a:gd name="T10" fmla="*/ 40774 w 57"/>
              <a:gd name="T11" fmla="*/ 285848 h 65"/>
              <a:gd name="T12" fmla="*/ 40774 w 57"/>
              <a:gd name="T13" fmla="*/ 306266 h 65"/>
              <a:gd name="T14" fmla="*/ 0 w 57"/>
              <a:gd name="T15" fmla="*/ 61253 h 65"/>
              <a:gd name="T16" fmla="*/ 40774 w 57"/>
              <a:gd name="T17" fmla="*/ 0 h 65"/>
              <a:gd name="T18" fmla="*/ 168191 w 57"/>
              <a:gd name="T19" fmla="*/ 214386 h 65"/>
              <a:gd name="T20" fmla="*/ 168191 w 57"/>
              <a:gd name="T21" fmla="*/ 326684 h 65"/>
              <a:gd name="T22" fmla="*/ 275222 w 57"/>
              <a:gd name="T23" fmla="*/ 331788 h 65"/>
              <a:gd name="T24" fmla="*/ 290512 w 57"/>
              <a:gd name="T25" fmla="*/ 224595 h 65"/>
              <a:gd name="T26" fmla="*/ 275222 w 57"/>
              <a:gd name="T27" fmla="*/ 209282 h 65"/>
              <a:gd name="T28" fmla="*/ 81547 w 57"/>
              <a:gd name="T29" fmla="*/ 234804 h 65"/>
              <a:gd name="T30" fmla="*/ 152901 w 57"/>
              <a:gd name="T31" fmla="*/ 199073 h 65"/>
              <a:gd name="T32" fmla="*/ 168191 w 57"/>
              <a:gd name="T33" fmla="*/ 188864 h 65"/>
              <a:gd name="T34" fmla="*/ 152901 w 57"/>
              <a:gd name="T35" fmla="*/ 199073 h 65"/>
              <a:gd name="T36" fmla="*/ 35677 w 57"/>
              <a:gd name="T37" fmla="*/ 229699 h 65"/>
              <a:gd name="T38" fmla="*/ 40774 w 57"/>
              <a:gd name="T39" fmla="*/ 260326 h 65"/>
              <a:gd name="T40" fmla="*/ 71354 w 57"/>
              <a:gd name="T41" fmla="*/ 255222 h 65"/>
              <a:gd name="T42" fmla="*/ 66257 w 57"/>
              <a:gd name="T43" fmla="*/ 224595 h 65"/>
              <a:gd name="T44" fmla="*/ 45870 w 57"/>
              <a:gd name="T45" fmla="*/ 229699 h 65"/>
              <a:gd name="T46" fmla="*/ 66257 w 57"/>
              <a:gd name="T47" fmla="*/ 229699 h 65"/>
              <a:gd name="T48" fmla="*/ 35677 w 57"/>
              <a:gd name="T49" fmla="*/ 178655 h 65"/>
              <a:gd name="T50" fmla="*/ 40774 w 57"/>
              <a:gd name="T51" fmla="*/ 214386 h 65"/>
              <a:gd name="T52" fmla="*/ 71354 w 57"/>
              <a:gd name="T53" fmla="*/ 209282 h 65"/>
              <a:gd name="T54" fmla="*/ 66257 w 57"/>
              <a:gd name="T55" fmla="*/ 173551 h 65"/>
              <a:gd name="T56" fmla="*/ 45870 w 57"/>
              <a:gd name="T57" fmla="*/ 183760 h 65"/>
              <a:gd name="T58" fmla="*/ 66257 w 57"/>
              <a:gd name="T59" fmla="*/ 183760 h 65"/>
              <a:gd name="T60" fmla="*/ 183481 w 57"/>
              <a:gd name="T61" fmla="*/ 148028 h 65"/>
              <a:gd name="T62" fmla="*/ 40774 w 57"/>
              <a:gd name="T63" fmla="*/ 122506 h 65"/>
              <a:gd name="T64" fmla="*/ 35677 w 57"/>
              <a:gd name="T65" fmla="*/ 158237 h 65"/>
              <a:gd name="T66" fmla="*/ 66257 w 57"/>
              <a:gd name="T67" fmla="*/ 163342 h 65"/>
              <a:gd name="T68" fmla="*/ 71354 w 57"/>
              <a:gd name="T69" fmla="*/ 127611 h 65"/>
              <a:gd name="T70" fmla="*/ 40774 w 57"/>
              <a:gd name="T71" fmla="*/ 122506 h 65"/>
              <a:gd name="T72" fmla="*/ 45870 w 57"/>
              <a:gd name="T73" fmla="*/ 153133 h 65"/>
              <a:gd name="T74" fmla="*/ 81547 w 57"/>
              <a:gd name="T75" fmla="*/ 91880 h 65"/>
              <a:gd name="T76" fmla="*/ 183481 w 57"/>
              <a:gd name="T77" fmla="*/ 91880 h 65"/>
              <a:gd name="T78" fmla="*/ 35677 w 57"/>
              <a:gd name="T79" fmla="*/ 76566 h 65"/>
              <a:gd name="T80" fmla="*/ 35677 w 57"/>
              <a:gd name="T81" fmla="*/ 117402 h 65"/>
              <a:gd name="T82" fmla="*/ 71354 w 57"/>
              <a:gd name="T83" fmla="*/ 117402 h 65"/>
              <a:gd name="T84" fmla="*/ 71354 w 57"/>
              <a:gd name="T85" fmla="*/ 76566 h 65"/>
              <a:gd name="T86" fmla="*/ 66257 w 57"/>
              <a:gd name="T87" fmla="*/ 86775 h 65"/>
              <a:gd name="T88" fmla="*/ 66257 w 57"/>
              <a:gd name="T89" fmla="*/ 107193 h 65"/>
              <a:gd name="T90" fmla="*/ 214061 w 57"/>
              <a:gd name="T91" fmla="*/ 321579 h 65"/>
              <a:gd name="T92" fmla="*/ 280319 w 57"/>
              <a:gd name="T93" fmla="*/ 234804 h 65"/>
              <a:gd name="T94" fmla="*/ 219158 w 57"/>
              <a:gd name="T95" fmla="*/ 290953 h 65"/>
              <a:gd name="T96" fmla="*/ 173288 w 57"/>
              <a:gd name="T97" fmla="*/ 270535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" h="65">
                <a:moveTo>
                  <a:pt x="8" y="0"/>
                </a:moveTo>
                <a:cubicBezTo>
                  <a:pt x="38" y="0"/>
                  <a:pt x="38" y="0"/>
                  <a:pt x="38" y="0"/>
                </a:cubicBezTo>
                <a:cubicBezTo>
                  <a:pt x="38" y="4"/>
                  <a:pt x="38" y="4"/>
                  <a:pt x="38" y="4"/>
                </a:cubicBezTo>
                <a:cubicBezTo>
                  <a:pt x="40" y="4"/>
                  <a:pt x="42" y="5"/>
                  <a:pt x="43" y="6"/>
                </a:cubicBezTo>
                <a:cubicBezTo>
                  <a:pt x="45" y="8"/>
                  <a:pt x="46" y="10"/>
                  <a:pt x="46" y="12"/>
                </a:cubicBezTo>
                <a:cubicBezTo>
                  <a:pt x="46" y="37"/>
                  <a:pt x="46" y="37"/>
                  <a:pt x="46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0"/>
                  <a:pt x="41" y="9"/>
                </a:cubicBezTo>
                <a:cubicBezTo>
                  <a:pt x="40" y="8"/>
                  <a:pt x="39" y="8"/>
                  <a:pt x="38" y="8"/>
                </a:cubicBezTo>
                <a:cubicBezTo>
                  <a:pt x="38" y="12"/>
                  <a:pt x="38" y="12"/>
                  <a:pt x="3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8" y="8"/>
                  <a:pt x="8" y="8"/>
                </a:cubicBezTo>
                <a:cubicBezTo>
                  <a:pt x="6" y="8"/>
                  <a:pt x="5" y="8"/>
                  <a:pt x="5" y="9"/>
                </a:cubicBezTo>
                <a:cubicBezTo>
                  <a:pt x="4" y="10"/>
                  <a:pt x="3" y="11"/>
                  <a:pt x="3" y="12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3"/>
                  <a:pt x="4" y="54"/>
                  <a:pt x="5" y="55"/>
                </a:cubicBezTo>
                <a:cubicBezTo>
                  <a:pt x="6" y="56"/>
                  <a:pt x="7" y="56"/>
                  <a:pt x="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0"/>
                  <a:pt x="28" y="60"/>
                  <a:pt x="2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6" y="60"/>
                  <a:pt x="4" y="59"/>
                  <a:pt x="2" y="58"/>
                </a:cubicBezTo>
                <a:cubicBezTo>
                  <a:pt x="1" y="56"/>
                  <a:pt x="0" y="54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4" y="5"/>
                  <a:pt x="5" y="4"/>
                  <a:pt x="8" y="4"/>
                </a:cubicBezTo>
                <a:cubicBezTo>
                  <a:pt x="8" y="0"/>
                  <a:pt x="8" y="0"/>
                  <a:pt x="8" y="0"/>
                </a:cubicBezTo>
                <a:close/>
                <a:moveTo>
                  <a:pt x="54" y="41"/>
                </a:moveTo>
                <a:cubicBezTo>
                  <a:pt x="35" y="41"/>
                  <a:pt x="35" y="41"/>
                  <a:pt x="35" y="41"/>
                </a:cubicBezTo>
                <a:cubicBezTo>
                  <a:pt x="34" y="41"/>
                  <a:pt x="34" y="41"/>
                  <a:pt x="33" y="42"/>
                </a:cubicBezTo>
                <a:cubicBezTo>
                  <a:pt x="32" y="42"/>
                  <a:pt x="32" y="43"/>
                  <a:pt x="32" y="44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3"/>
                  <a:pt x="32" y="64"/>
                  <a:pt x="33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5"/>
                  <a:pt x="34" y="65"/>
                  <a:pt x="3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5"/>
                  <a:pt x="56" y="64"/>
                </a:cubicBezTo>
                <a:cubicBezTo>
                  <a:pt x="57" y="64"/>
                  <a:pt x="57" y="63"/>
                  <a:pt x="57" y="62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3"/>
                  <a:pt x="57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1"/>
                  <a:pt x="55" y="41"/>
                  <a:pt x="54" y="41"/>
                </a:cubicBezTo>
                <a:close/>
                <a:moveTo>
                  <a:pt x="28" y="48"/>
                </a:moveTo>
                <a:cubicBezTo>
                  <a:pt x="28" y="46"/>
                  <a:pt x="28" y="46"/>
                  <a:pt x="28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8"/>
                  <a:pt x="16" y="48"/>
                  <a:pt x="16" y="4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30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38"/>
                  <a:pt x="32" y="37"/>
                  <a:pt x="33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9"/>
                  <a:pt x="16" y="39"/>
                  <a:pt x="16" y="39"/>
                </a:cubicBezTo>
                <a:cubicBezTo>
                  <a:pt x="30" y="39"/>
                  <a:pt x="30" y="39"/>
                  <a:pt x="30" y="39"/>
                </a:cubicBezTo>
                <a:close/>
                <a:moveTo>
                  <a:pt x="8" y="44"/>
                </a:moveTo>
                <a:cubicBezTo>
                  <a:pt x="7" y="44"/>
                  <a:pt x="7" y="44"/>
                  <a:pt x="7" y="4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7" y="51"/>
                  <a:pt x="7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3" y="51"/>
                  <a:pt x="13" y="51"/>
                  <a:pt x="13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4"/>
                  <a:pt x="14" y="44"/>
                  <a:pt x="1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8" y="44"/>
                  <a:pt x="8" y="44"/>
                  <a:pt x="8" y="44"/>
                </a:cubicBezTo>
                <a:close/>
                <a:moveTo>
                  <a:pt x="13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49"/>
                  <a:pt x="9" y="49"/>
                  <a:pt x="9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5"/>
                  <a:pt x="13" y="45"/>
                  <a:pt x="13" y="45"/>
                </a:cubicBezTo>
                <a:close/>
                <a:moveTo>
                  <a:pt x="8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7" y="42"/>
                  <a:pt x="7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8" y="34"/>
                  <a:pt x="8" y="34"/>
                  <a:pt x="8" y="34"/>
                </a:cubicBezTo>
                <a:close/>
                <a:moveTo>
                  <a:pt x="13" y="36"/>
                </a:moveTo>
                <a:cubicBezTo>
                  <a:pt x="9" y="36"/>
                  <a:pt x="9" y="36"/>
                  <a:pt x="9" y="36"/>
                </a:cubicBezTo>
                <a:cubicBezTo>
                  <a:pt x="9" y="40"/>
                  <a:pt x="9" y="40"/>
                  <a:pt x="9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6" y="27"/>
                </a:moveTo>
                <a:cubicBezTo>
                  <a:pt x="16" y="29"/>
                  <a:pt x="16" y="29"/>
                  <a:pt x="1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8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13" y="26"/>
                </a:moveTo>
                <a:cubicBezTo>
                  <a:pt x="9" y="26"/>
                  <a:pt x="9" y="26"/>
                  <a:pt x="9" y="26"/>
                </a:cubicBezTo>
                <a:cubicBezTo>
                  <a:pt x="9" y="30"/>
                  <a:pt x="9" y="30"/>
                  <a:pt x="9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16" y="18"/>
                </a:moveTo>
                <a:cubicBezTo>
                  <a:pt x="16" y="20"/>
                  <a:pt x="16" y="20"/>
                  <a:pt x="1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8"/>
                  <a:pt x="36" y="18"/>
                  <a:pt x="36" y="18"/>
                </a:cubicBezTo>
                <a:cubicBezTo>
                  <a:pt x="16" y="18"/>
                  <a:pt x="16" y="18"/>
                  <a:pt x="16" y="18"/>
                </a:cubicBezTo>
                <a:close/>
                <a:moveTo>
                  <a:pt x="8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13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34" y="53"/>
                </a:moveTo>
                <a:cubicBezTo>
                  <a:pt x="42" y="63"/>
                  <a:pt x="42" y="63"/>
                  <a:pt x="42" y="63"/>
                </a:cubicBezTo>
                <a:cubicBezTo>
                  <a:pt x="42" y="64"/>
                  <a:pt x="44" y="64"/>
                  <a:pt x="45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5"/>
                  <a:pt x="55" y="43"/>
                  <a:pt x="54" y="43"/>
                </a:cubicBezTo>
                <a:cubicBezTo>
                  <a:pt x="53" y="42"/>
                  <a:pt x="51" y="43"/>
                  <a:pt x="50" y="44"/>
                </a:cubicBezTo>
                <a:cubicBezTo>
                  <a:pt x="43" y="57"/>
                  <a:pt x="43" y="57"/>
                  <a:pt x="43" y="57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49"/>
                  <a:pt x="36" y="49"/>
                  <a:pt x="35" y="50"/>
                </a:cubicBezTo>
                <a:cubicBezTo>
                  <a:pt x="34" y="51"/>
                  <a:pt x="34" y="52"/>
                  <a:pt x="34" y="53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8582" name="Freeform 38"/>
          <p:cNvSpPr>
            <a:spLocks noEditPoints="1"/>
          </p:cNvSpPr>
          <p:nvPr/>
        </p:nvSpPr>
        <p:spPr bwMode="auto">
          <a:xfrm>
            <a:off x="6618818" y="1992843"/>
            <a:ext cx="323849" cy="452967"/>
          </a:xfrm>
          <a:custGeom>
            <a:avLst/>
            <a:gdLst>
              <a:gd name="T0" fmla="*/ 172720 w 45"/>
              <a:gd name="T1" fmla="*/ 237268 h 63"/>
              <a:gd name="T2" fmla="*/ 183515 w 45"/>
              <a:gd name="T3" fmla="*/ 248053 h 63"/>
              <a:gd name="T4" fmla="*/ 70167 w 45"/>
              <a:gd name="T5" fmla="*/ 258838 h 63"/>
              <a:gd name="T6" fmla="*/ 53975 w 45"/>
              <a:gd name="T7" fmla="*/ 248053 h 63"/>
              <a:gd name="T8" fmla="*/ 70167 w 45"/>
              <a:gd name="T9" fmla="*/ 226483 h 63"/>
              <a:gd name="T10" fmla="*/ 21590 w 45"/>
              <a:gd name="T11" fmla="*/ 183344 h 63"/>
              <a:gd name="T12" fmla="*/ 37782 w 45"/>
              <a:gd name="T13" fmla="*/ 32355 h 63"/>
              <a:gd name="T14" fmla="*/ 205105 w 45"/>
              <a:gd name="T15" fmla="*/ 32355 h 63"/>
              <a:gd name="T16" fmla="*/ 221297 w 45"/>
              <a:gd name="T17" fmla="*/ 183344 h 63"/>
              <a:gd name="T18" fmla="*/ 172720 w 45"/>
              <a:gd name="T19" fmla="*/ 226483 h 63"/>
              <a:gd name="T20" fmla="*/ 124142 w 45"/>
              <a:gd name="T21" fmla="*/ 339725 h 63"/>
              <a:gd name="T22" fmla="*/ 70167 w 45"/>
              <a:gd name="T23" fmla="*/ 318155 h 63"/>
              <a:gd name="T24" fmla="*/ 53975 w 45"/>
              <a:gd name="T25" fmla="*/ 307370 h 63"/>
              <a:gd name="T26" fmla="*/ 172720 w 45"/>
              <a:gd name="T27" fmla="*/ 291193 h 63"/>
              <a:gd name="T28" fmla="*/ 183515 w 45"/>
              <a:gd name="T29" fmla="*/ 307370 h 63"/>
              <a:gd name="T30" fmla="*/ 145732 w 45"/>
              <a:gd name="T31" fmla="*/ 318155 h 63"/>
              <a:gd name="T32" fmla="*/ 80962 w 45"/>
              <a:gd name="T33" fmla="*/ 129419 h 63"/>
              <a:gd name="T34" fmla="*/ 113347 w 45"/>
              <a:gd name="T35" fmla="*/ 194129 h 63"/>
              <a:gd name="T36" fmla="*/ 134937 w 45"/>
              <a:gd name="T37" fmla="*/ 113242 h 63"/>
              <a:gd name="T38" fmla="*/ 97155 w 45"/>
              <a:gd name="T39" fmla="*/ 48532 h 63"/>
              <a:gd name="T40" fmla="*/ 172720 w 45"/>
              <a:gd name="T41" fmla="*/ 264231 h 63"/>
              <a:gd name="T42" fmla="*/ 183515 w 45"/>
              <a:gd name="T43" fmla="*/ 275015 h 63"/>
              <a:gd name="T44" fmla="*/ 70167 w 45"/>
              <a:gd name="T45" fmla="*/ 291193 h 63"/>
              <a:gd name="T46" fmla="*/ 53975 w 45"/>
              <a:gd name="T47" fmla="*/ 275015 h 63"/>
              <a:gd name="T48" fmla="*/ 151130 w 45"/>
              <a:gd name="T49" fmla="*/ 231876 h 63"/>
              <a:gd name="T50" fmla="*/ 151130 w 45"/>
              <a:gd name="T51" fmla="*/ 210306 h 63"/>
              <a:gd name="T52" fmla="*/ 199707 w 45"/>
              <a:gd name="T53" fmla="*/ 172559 h 63"/>
              <a:gd name="T54" fmla="*/ 215900 w 45"/>
              <a:gd name="T55" fmla="*/ 118634 h 63"/>
              <a:gd name="T56" fmla="*/ 118745 w 45"/>
              <a:gd name="T57" fmla="*/ 21570 h 63"/>
              <a:gd name="T58" fmla="*/ 26987 w 45"/>
              <a:gd name="T59" fmla="*/ 118634 h 63"/>
              <a:gd name="T60" fmla="*/ 43180 w 45"/>
              <a:gd name="T61" fmla="*/ 172559 h 63"/>
              <a:gd name="T62" fmla="*/ 91757 w 45"/>
              <a:gd name="T63" fmla="*/ 210306 h 63"/>
              <a:gd name="T64" fmla="*/ 91757 w 45"/>
              <a:gd name="T65" fmla="*/ 231876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" name="Text Box 38"/>
          <p:cNvSpPr txBox="1">
            <a:spLocks noChangeArrowheads="1"/>
          </p:cNvSpPr>
          <p:nvPr/>
        </p:nvSpPr>
        <p:spPr bwMode="auto">
          <a:xfrm>
            <a:off x="6959600" y="4200526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108584" name="Text Box 4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-86109" y="1"/>
            <a:ext cx="12364218" cy="6828062"/>
          </a:xfrm>
          <a:prstGeom prst="roundRect">
            <a:avLst>
              <a:gd name="adj" fmla="val 3161"/>
            </a:avLst>
          </a:prstGeom>
          <a:noFill/>
          <a:ln w="215900">
            <a:solidFill>
              <a:srgbClr val="00A7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267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8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8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2" grpId="0" animBg="1"/>
      <p:bldP spid="108573" grpId="0" animBg="1"/>
      <p:bldP spid="108574" grpId="0" animBg="1"/>
      <p:bldP spid="108575" grpId="0" animBg="1"/>
      <p:bldP spid="108576" grpId="0"/>
      <p:bldP spid="108577" grpId="0"/>
      <p:bldP spid="108578" grpId="0"/>
      <p:bldP spid="108579" grpId="0"/>
      <p:bldP spid="47142" grpId="0"/>
      <p:bldP spid="108581" grpId="0" animBg="1"/>
      <p:bldP spid="108582" grpId="0" animBg="1"/>
      <p:bldP spid="2" grpId="0"/>
      <p:bldP spid="1085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Line 2"/>
          <p:cNvSpPr>
            <a:spLocks noChangeShapeType="1"/>
          </p:cNvSpPr>
          <p:nvPr/>
        </p:nvSpPr>
        <p:spPr bwMode="auto">
          <a:xfrm flipV="1">
            <a:off x="-6673851" y="59827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110595" name="Group 3"/>
          <p:cNvGrpSpPr>
            <a:grpSpLocks/>
          </p:cNvGrpSpPr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32953" name="Rectangle 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4" name="Rectangle 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598" name="Group 6"/>
          <p:cNvGrpSpPr>
            <a:grpSpLocks/>
          </p:cNvGrpSpPr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32951" name="Rectangle 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2" name="Rectangle 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1" name="Group 9"/>
          <p:cNvGrpSpPr>
            <a:grpSpLocks/>
          </p:cNvGrpSpPr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32949" name="Rectangle 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0" name="Rectangle 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4" name="Group 12"/>
          <p:cNvGrpSpPr>
            <a:grpSpLocks/>
          </p:cNvGrpSpPr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32947" name="Rectangle 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48" name="Rectangle 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110607" name="Oval 15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10608" name="Group 16"/>
          <p:cNvGrpSpPr>
            <a:grpSpLocks/>
          </p:cNvGrpSpPr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32940" name="Freeform 17"/>
            <p:cNvSpPr>
              <a:spLocks/>
            </p:cNvSpPr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1" name="Freeform 18"/>
            <p:cNvSpPr>
              <a:spLocks/>
            </p:cNvSpPr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2" name="Freeform 19"/>
            <p:cNvSpPr>
              <a:spLocks/>
            </p:cNvSpPr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3" name="Freeform 20"/>
            <p:cNvSpPr>
              <a:spLocks/>
            </p:cNvSpPr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4" name="Freeform 21"/>
            <p:cNvSpPr>
              <a:spLocks/>
            </p:cNvSpPr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5" name="Freeform 22"/>
            <p:cNvSpPr>
              <a:spLocks/>
            </p:cNvSpPr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6" name="Freeform 23"/>
            <p:cNvSpPr>
              <a:spLocks/>
            </p:cNvSpPr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16" name="Group 24"/>
          <p:cNvGrpSpPr>
            <a:grpSpLocks/>
          </p:cNvGrpSpPr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32937" name="Rectangle 25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8" name="Rectangle 26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9" name="Freeform 27"/>
            <p:cNvSpPr>
              <a:spLocks/>
            </p:cNvSpPr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20" name="Group 28"/>
          <p:cNvGrpSpPr>
            <a:grpSpLocks/>
          </p:cNvGrpSpPr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32844" name="Oval 29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5" name="Oval 30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6" name="Freeform 31"/>
            <p:cNvSpPr>
              <a:spLocks/>
            </p:cNvSpPr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7" name="Freeform 32"/>
            <p:cNvSpPr>
              <a:spLocks/>
            </p:cNvSpPr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8" name="Freeform 33"/>
            <p:cNvSpPr>
              <a:spLocks/>
            </p:cNvSpPr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9" name="Freeform 34"/>
            <p:cNvSpPr>
              <a:spLocks/>
            </p:cNvSpPr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0" name="Freeform 35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1" name="Freeform 36"/>
            <p:cNvSpPr>
              <a:spLocks/>
            </p:cNvSpPr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2" name="Freeform 37"/>
            <p:cNvSpPr>
              <a:spLocks/>
            </p:cNvSpPr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3" name="Freeform 38"/>
            <p:cNvSpPr>
              <a:spLocks/>
            </p:cNvSpPr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4" name="Freeform 39"/>
            <p:cNvSpPr>
              <a:spLocks/>
            </p:cNvSpPr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5" name="Freeform 40"/>
            <p:cNvSpPr>
              <a:spLocks/>
            </p:cNvSpPr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6" name="Freeform 41"/>
            <p:cNvSpPr>
              <a:spLocks/>
            </p:cNvSpPr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7" name="Freeform 42"/>
            <p:cNvSpPr>
              <a:spLocks/>
            </p:cNvSpPr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8" name="Freeform 43"/>
            <p:cNvSpPr>
              <a:spLocks/>
            </p:cNvSpPr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9" name="Freeform 44"/>
            <p:cNvSpPr>
              <a:spLocks/>
            </p:cNvSpPr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0" name="Freeform 45"/>
            <p:cNvSpPr>
              <a:spLocks/>
            </p:cNvSpPr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1" name="Freeform 46"/>
            <p:cNvSpPr>
              <a:spLocks/>
            </p:cNvSpPr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2" name="Freeform 47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3" name="Freeform 48"/>
            <p:cNvSpPr>
              <a:spLocks/>
            </p:cNvSpPr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4" name="Freeform 49"/>
            <p:cNvSpPr>
              <a:spLocks/>
            </p:cNvSpPr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5" name="Freeform 50"/>
            <p:cNvSpPr>
              <a:spLocks/>
            </p:cNvSpPr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6" name="Freeform 51"/>
            <p:cNvSpPr>
              <a:spLocks/>
            </p:cNvSpPr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7" name="Freeform 52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8" name="Freeform 53"/>
            <p:cNvSpPr>
              <a:spLocks/>
            </p:cNvSpPr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9" name="Freeform 54"/>
            <p:cNvSpPr>
              <a:spLocks/>
            </p:cNvSpPr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0" name="Freeform 55"/>
            <p:cNvSpPr>
              <a:spLocks/>
            </p:cNvSpPr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1" name="Freeform 56"/>
            <p:cNvSpPr>
              <a:spLocks/>
            </p:cNvSpPr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2" name="Freeform 57"/>
            <p:cNvSpPr>
              <a:spLocks/>
            </p:cNvSpPr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3" name="Freeform 58"/>
            <p:cNvSpPr>
              <a:spLocks/>
            </p:cNvSpPr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4" name="Freeform 59"/>
            <p:cNvSpPr>
              <a:spLocks/>
            </p:cNvSpPr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5" name="Freeform 60"/>
            <p:cNvSpPr>
              <a:spLocks/>
            </p:cNvSpPr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6" name="Freeform 61"/>
            <p:cNvSpPr>
              <a:spLocks/>
            </p:cNvSpPr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7" name="Freeform 62"/>
            <p:cNvSpPr>
              <a:spLocks/>
            </p:cNvSpPr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8" name="Freeform 63"/>
            <p:cNvSpPr>
              <a:spLocks/>
            </p:cNvSpPr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9" name="Freeform 64"/>
            <p:cNvSpPr>
              <a:spLocks/>
            </p:cNvSpPr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0" name="Freeform 65"/>
            <p:cNvSpPr>
              <a:spLocks/>
            </p:cNvSpPr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1" name="Freeform 66"/>
            <p:cNvSpPr>
              <a:spLocks/>
            </p:cNvSpPr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2" name="Freeform 67"/>
            <p:cNvSpPr>
              <a:spLocks/>
            </p:cNvSpPr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3" name="Freeform 68"/>
            <p:cNvSpPr>
              <a:spLocks/>
            </p:cNvSpPr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4" name="Freeform 69"/>
            <p:cNvSpPr>
              <a:spLocks/>
            </p:cNvSpPr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5" name="Freeform 70"/>
            <p:cNvSpPr>
              <a:spLocks/>
            </p:cNvSpPr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6" name="Freeform 71"/>
            <p:cNvSpPr>
              <a:spLocks/>
            </p:cNvSpPr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7" name="Freeform 72"/>
            <p:cNvSpPr>
              <a:spLocks/>
            </p:cNvSpPr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8" name="Freeform 73"/>
            <p:cNvSpPr>
              <a:spLocks/>
            </p:cNvSpPr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9" name="Freeform 74"/>
            <p:cNvSpPr>
              <a:spLocks/>
            </p:cNvSpPr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0" name="Freeform 75"/>
            <p:cNvSpPr>
              <a:spLocks/>
            </p:cNvSpPr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1" name="Freeform 76"/>
            <p:cNvSpPr>
              <a:spLocks/>
            </p:cNvSpPr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2" name="Freeform 77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3" name="Freeform 78"/>
            <p:cNvSpPr>
              <a:spLocks/>
            </p:cNvSpPr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4" name="Freeform 79"/>
            <p:cNvSpPr>
              <a:spLocks/>
            </p:cNvSpPr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5" name="Freeform 80"/>
            <p:cNvSpPr>
              <a:spLocks/>
            </p:cNvSpPr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6" name="Freeform 81"/>
            <p:cNvSpPr>
              <a:spLocks/>
            </p:cNvSpPr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7" name="Freeform 82"/>
            <p:cNvSpPr>
              <a:spLocks/>
            </p:cNvSpPr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8" name="Freeform 83"/>
            <p:cNvSpPr>
              <a:spLocks/>
            </p:cNvSpPr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9" name="Freeform 84"/>
            <p:cNvSpPr>
              <a:spLocks/>
            </p:cNvSpPr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0" name="Freeform 85"/>
            <p:cNvSpPr>
              <a:spLocks/>
            </p:cNvSpPr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1" name="Freeform 86"/>
            <p:cNvSpPr>
              <a:spLocks/>
            </p:cNvSpPr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2" name="Freeform 87"/>
            <p:cNvSpPr>
              <a:spLocks/>
            </p:cNvSpPr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3" name="Freeform 88"/>
            <p:cNvSpPr>
              <a:spLocks/>
            </p:cNvSpPr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4" name="Freeform 89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5" name="Freeform 90"/>
            <p:cNvSpPr>
              <a:spLocks/>
            </p:cNvSpPr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6" name="Freeform 91"/>
            <p:cNvSpPr>
              <a:spLocks/>
            </p:cNvSpPr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7" name="Freeform 92"/>
            <p:cNvSpPr>
              <a:spLocks/>
            </p:cNvSpPr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8" name="Freeform 93"/>
            <p:cNvSpPr>
              <a:spLocks/>
            </p:cNvSpPr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9" name="Freeform 94"/>
            <p:cNvSpPr>
              <a:spLocks/>
            </p:cNvSpPr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0" name="Freeform 95"/>
            <p:cNvSpPr>
              <a:spLocks/>
            </p:cNvSpPr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1" name="Freeform 96"/>
            <p:cNvSpPr>
              <a:spLocks/>
            </p:cNvSpPr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2" name="Freeform 97"/>
            <p:cNvSpPr>
              <a:spLocks/>
            </p:cNvSpPr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3" name="Freeform 98"/>
            <p:cNvSpPr>
              <a:spLocks/>
            </p:cNvSpPr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4" name="Freeform 99"/>
            <p:cNvSpPr>
              <a:spLocks/>
            </p:cNvSpPr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5" name="Freeform 100"/>
            <p:cNvSpPr>
              <a:spLocks/>
            </p:cNvSpPr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6" name="Freeform 101"/>
            <p:cNvSpPr>
              <a:spLocks/>
            </p:cNvSpPr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7" name="Freeform 102"/>
            <p:cNvSpPr>
              <a:spLocks/>
            </p:cNvSpPr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8" name="Freeform 103"/>
            <p:cNvSpPr>
              <a:spLocks/>
            </p:cNvSpPr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9" name="Freeform 104"/>
            <p:cNvSpPr>
              <a:spLocks/>
            </p:cNvSpPr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0" name="Freeform 105"/>
            <p:cNvSpPr>
              <a:spLocks/>
            </p:cNvSpPr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1" name="Freeform 106"/>
            <p:cNvSpPr>
              <a:spLocks/>
            </p:cNvSpPr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2" name="Freeform 107"/>
            <p:cNvSpPr>
              <a:spLocks/>
            </p:cNvSpPr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3" name="Freeform 108"/>
            <p:cNvSpPr>
              <a:spLocks/>
            </p:cNvSpPr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4" name="Freeform 109"/>
            <p:cNvSpPr>
              <a:spLocks/>
            </p:cNvSpPr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5" name="Freeform 110"/>
            <p:cNvSpPr>
              <a:spLocks/>
            </p:cNvSpPr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6" name="Freeform 111"/>
            <p:cNvSpPr>
              <a:spLocks/>
            </p:cNvSpPr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7" name="Freeform 112"/>
            <p:cNvSpPr>
              <a:spLocks/>
            </p:cNvSpPr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8" name="Freeform 113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9" name="Freeform 114"/>
            <p:cNvSpPr>
              <a:spLocks/>
            </p:cNvSpPr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0" name="Freeform 115"/>
            <p:cNvSpPr>
              <a:spLocks/>
            </p:cNvSpPr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1" name="Freeform 116"/>
            <p:cNvSpPr>
              <a:spLocks/>
            </p:cNvSpPr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2" name="Freeform 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3" name="Freeform 118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4" name="Freeform 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5" name="Freeform 120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6" name="Freeform 121"/>
            <p:cNvSpPr>
              <a:spLocks/>
            </p:cNvSpPr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14" name="Group 122"/>
          <p:cNvGrpSpPr>
            <a:grpSpLocks/>
          </p:cNvGrpSpPr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32842" name="Rectangle 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3" name="Rectangle 124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17" name="Group 125"/>
          <p:cNvGrpSpPr>
            <a:grpSpLocks/>
          </p:cNvGrpSpPr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32838" name="Rectangle 126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39" name="Freeform 127"/>
            <p:cNvSpPr>
              <a:spLocks/>
            </p:cNvSpPr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0" name="Rectangle 128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1" name="Rectangle 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22" name="Group 130"/>
          <p:cNvGrpSpPr>
            <a:grpSpLocks/>
          </p:cNvGrpSpPr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32832" name="Group 131"/>
            <p:cNvGrpSpPr>
              <a:grpSpLocks/>
            </p:cNvGrpSpPr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32836" name="Freeform 132"/>
              <p:cNvSpPr>
                <a:spLocks/>
              </p:cNvSpPr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7" name="Freeform 133"/>
              <p:cNvSpPr>
                <a:spLocks/>
              </p:cNvSpPr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32833" name="Group 134"/>
            <p:cNvGrpSpPr>
              <a:grpSpLocks/>
            </p:cNvGrpSpPr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32834" name="Freeform 135"/>
              <p:cNvSpPr>
                <a:spLocks/>
              </p:cNvSpPr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5" name="Freeform 136"/>
              <p:cNvSpPr>
                <a:spLocks/>
              </p:cNvSpPr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10729" name="Group 137"/>
          <p:cNvGrpSpPr>
            <a:grpSpLocks/>
          </p:cNvGrpSpPr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32830" name="Freeform 138"/>
            <p:cNvSpPr>
              <a:spLocks/>
            </p:cNvSpPr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31" name="Freeform 139"/>
            <p:cNvSpPr>
              <a:spLocks/>
            </p:cNvSpPr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32" name="Group 140"/>
          <p:cNvGrpSpPr>
            <a:grpSpLocks/>
          </p:cNvGrpSpPr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32826" name="Group 141"/>
            <p:cNvGrpSpPr>
              <a:grpSpLocks/>
            </p:cNvGrpSpPr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32828" name="Freeform 142"/>
              <p:cNvSpPr>
                <a:spLocks/>
              </p:cNvSpPr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29" name="Freeform 143"/>
              <p:cNvSpPr>
                <a:spLocks/>
              </p:cNvSpPr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32827" name="Freeform 144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110737" name="Picture 145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0738" name="Group 146"/>
          <p:cNvGrpSpPr>
            <a:grpSpLocks/>
          </p:cNvGrpSpPr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32817" name="Rectangle 14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8" name="Rectangle 14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9" name="Freeform 149"/>
            <p:cNvSpPr>
              <a:spLocks/>
            </p:cNvSpPr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0" name="Freeform 150"/>
            <p:cNvSpPr>
              <a:spLocks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1" name="Freeform 151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2" name="Freeform 152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3" name="Freeform 153"/>
            <p:cNvSpPr>
              <a:spLocks/>
            </p:cNvSpPr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4" name="Rectangle 154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25" name="Rectangle 155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48" name="Group 156"/>
          <p:cNvGrpSpPr>
            <a:grpSpLocks/>
          </p:cNvGrpSpPr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32797" name="Oval 157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8" name="Freeform 158"/>
            <p:cNvSpPr>
              <a:spLocks/>
            </p:cNvSpPr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799" name="Freeform 159"/>
            <p:cNvSpPr>
              <a:spLocks/>
            </p:cNvSpPr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0" name="Freeform 160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1" name="Freeform 161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2" name="Freeform 162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3" name="Freeform 163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4" name="Freeform 164"/>
            <p:cNvSpPr>
              <a:spLocks/>
            </p:cNvSpPr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5" name="Freeform 165"/>
            <p:cNvSpPr>
              <a:spLocks/>
            </p:cNvSpPr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6" name="Freeform 166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7" name="Freeform 167"/>
            <p:cNvSpPr>
              <a:spLocks/>
            </p:cNvSpPr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8" name="Freeform 168"/>
            <p:cNvSpPr>
              <a:spLocks/>
            </p:cNvSpPr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9" name="Freeform 169"/>
            <p:cNvSpPr>
              <a:spLocks/>
            </p:cNvSpPr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0" name="Freeform 170"/>
            <p:cNvSpPr>
              <a:spLocks/>
            </p:cNvSpPr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1" name="Freeform 171"/>
            <p:cNvSpPr>
              <a:spLocks/>
            </p:cNvSpPr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2" name="Freeform 172"/>
            <p:cNvSpPr>
              <a:spLocks/>
            </p:cNvSpPr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3" name="Freeform 173"/>
            <p:cNvSpPr>
              <a:spLocks/>
            </p:cNvSpPr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4" name="Freeform 174"/>
            <p:cNvSpPr>
              <a:spLocks/>
            </p:cNvSpPr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5" name="Freeform 175"/>
            <p:cNvSpPr>
              <a:spLocks/>
            </p:cNvSpPr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6" name="Freeform 176"/>
            <p:cNvSpPr>
              <a:spLocks/>
            </p:cNvSpPr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32787" name="Rectangle 177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10770" name="Group 178"/>
          <p:cNvGrpSpPr>
            <a:grpSpLocks/>
          </p:cNvGrpSpPr>
          <p:nvPr/>
        </p:nvGrpSpPr>
        <p:grpSpPr bwMode="auto">
          <a:xfrm>
            <a:off x="431801" y="451910"/>
            <a:ext cx="3181351" cy="524933"/>
            <a:chOff x="0" y="236"/>
            <a:chExt cx="1934" cy="319"/>
          </a:xfrm>
        </p:grpSpPr>
        <p:sp>
          <p:nvSpPr>
            <p:cNvPr id="32793" name="Rectangle 179"/>
            <p:cNvSpPr>
              <a:spLocks noChangeArrowheads="1"/>
            </p:cNvSpPr>
            <p:nvPr/>
          </p:nvSpPr>
          <p:spPr bwMode="auto">
            <a:xfrm>
              <a:off x="0" y="236"/>
              <a:ext cx="1934" cy="3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4" name="Rectangle 180"/>
            <p:cNvSpPr>
              <a:spLocks noChangeArrowheads="1"/>
            </p:cNvSpPr>
            <p:nvPr/>
          </p:nvSpPr>
          <p:spPr bwMode="auto">
            <a:xfrm>
              <a:off x="1495" y="236"/>
              <a:ext cx="439" cy="319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5" name="Freeform 181"/>
            <p:cNvSpPr>
              <a:spLocks noEditPoints="1"/>
            </p:cNvSpPr>
            <p:nvPr/>
          </p:nvSpPr>
          <p:spPr bwMode="auto">
            <a:xfrm>
              <a:off x="1618" y="310"/>
              <a:ext cx="148" cy="146"/>
            </a:xfrm>
            <a:custGeom>
              <a:avLst/>
              <a:gdLst>
                <a:gd name="T0" fmla="*/ 21 w 63"/>
                <a:gd name="T1" fmla="*/ 125 h 62"/>
                <a:gd name="T2" fmla="*/ 0 w 63"/>
                <a:gd name="T3" fmla="*/ 73 h 62"/>
                <a:gd name="T4" fmla="*/ 21 w 63"/>
                <a:gd name="T5" fmla="*/ 21 h 62"/>
                <a:gd name="T6" fmla="*/ 75 w 63"/>
                <a:gd name="T7" fmla="*/ 0 h 62"/>
                <a:gd name="T8" fmla="*/ 127 w 63"/>
                <a:gd name="T9" fmla="*/ 21 h 62"/>
                <a:gd name="T10" fmla="*/ 148 w 63"/>
                <a:gd name="T11" fmla="*/ 73 h 62"/>
                <a:gd name="T12" fmla="*/ 127 w 63"/>
                <a:gd name="T13" fmla="*/ 125 h 62"/>
                <a:gd name="T14" fmla="*/ 75 w 63"/>
                <a:gd name="T15" fmla="*/ 146 h 62"/>
                <a:gd name="T16" fmla="*/ 21 w 63"/>
                <a:gd name="T17" fmla="*/ 125 h 62"/>
                <a:gd name="T18" fmla="*/ 42 w 63"/>
                <a:gd name="T19" fmla="*/ 42 h 62"/>
                <a:gd name="T20" fmla="*/ 28 w 63"/>
                <a:gd name="T21" fmla="*/ 73 h 62"/>
                <a:gd name="T22" fmla="*/ 42 w 63"/>
                <a:gd name="T23" fmla="*/ 104 h 62"/>
                <a:gd name="T24" fmla="*/ 75 w 63"/>
                <a:gd name="T25" fmla="*/ 118 h 62"/>
                <a:gd name="T26" fmla="*/ 106 w 63"/>
                <a:gd name="T27" fmla="*/ 104 h 62"/>
                <a:gd name="T28" fmla="*/ 120 w 63"/>
                <a:gd name="T29" fmla="*/ 73 h 62"/>
                <a:gd name="T30" fmla="*/ 106 w 63"/>
                <a:gd name="T31" fmla="*/ 42 h 62"/>
                <a:gd name="T32" fmla="*/ 75 w 63"/>
                <a:gd name="T33" fmla="*/ 31 h 62"/>
                <a:gd name="T34" fmla="*/ 42 w 63"/>
                <a:gd name="T35" fmla="*/ 4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3" h="62">
                  <a:moveTo>
                    <a:pt x="9" y="53"/>
                  </a:moveTo>
                  <a:cubicBezTo>
                    <a:pt x="3" y="47"/>
                    <a:pt x="0" y="40"/>
                    <a:pt x="0" y="31"/>
                  </a:cubicBezTo>
                  <a:cubicBezTo>
                    <a:pt x="0" y="23"/>
                    <a:pt x="3" y="15"/>
                    <a:pt x="9" y="9"/>
                  </a:cubicBezTo>
                  <a:cubicBezTo>
                    <a:pt x="15" y="4"/>
                    <a:pt x="23" y="0"/>
                    <a:pt x="32" y="0"/>
                  </a:cubicBezTo>
                  <a:cubicBezTo>
                    <a:pt x="40" y="0"/>
                    <a:pt x="48" y="4"/>
                    <a:pt x="54" y="9"/>
                  </a:cubicBezTo>
                  <a:cubicBezTo>
                    <a:pt x="60" y="15"/>
                    <a:pt x="63" y="23"/>
                    <a:pt x="63" y="31"/>
                  </a:cubicBezTo>
                  <a:cubicBezTo>
                    <a:pt x="63" y="40"/>
                    <a:pt x="60" y="47"/>
                    <a:pt x="54" y="53"/>
                  </a:cubicBezTo>
                  <a:cubicBezTo>
                    <a:pt x="48" y="59"/>
                    <a:pt x="40" y="62"/>
                    <a:pt x="32" y="62"/>
                  </a:cubicBezTo>
                  <a:cubicBezTo>
                    <a:pt x="23" y="62"/>
                    <a:pt x="15" y="59"/>
                    <a:pt x="9" y="53"/>
                  </a:cubicBezTo>
                  <a:close/>
                  <a:moveTo>
                    <a:pt x="18" y="18"/>
                  </a:moveTo>
                  <a:cubicBezTo>
                    <a:pt x="14" y="22"/>
                    <a:pt x="12" y="26"/>
                    <a:pt x="12" y="31"/>
                  </a:cubicBezTo>
                  <a:cubicBezTo>
                    <a:pt x="12" y="36"/>
                    <a:pt x="14" y="41"/>
                    <a:pt x="18" y="44"/>
                  </a:cubicBezTo>
                  <a:cubicBezTo>
                    <a:pt x="22" y="48"/>
                    <a:pt x="27" y="50"/>
                    <a:pt x="32" y="50"/>
                  </a:cubicBezTo>
                  <a:cubicBezTo>
                    <a:pt x="37" y="50"/>
                    <a:pt x="42" y="48"/>
                    <a:pt x="45" y="44"/>
                  </a:cubicBezTo>
                  <a:cubicBezTo>
                    <a:pt x="49" y="41"/>
                    <a:pt x="51" y="36"/>
                    <a:pt x="51" y="31"/>
                  </a:cubicBezTo>
                  <a:cubicBezTo>
                    <a:pt x="51" y="26"/>
                    <a:pt x="49" y="22"/>
                    <a:pt x="45" y="18"/>
                  </a:cubicBezTo>
                  <a:cubicBezTo>
                    <a:pt x="42" y="15"/>
                    <a:pt x="37" y="13"/>
                    <a:pt x="32" y="13"/>
                  </a:cubicBezTo>
                  <a:cubicBezTo>
                    <a:pt x="27" y="13"/>
                    <a:pt x="22" y="15"/>
                    <a:pt x="18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796" name="Freeform 182"/>
            <p:cNvSpPr>
              <a:spLocks/>
            </p:cNvSpPr>
            <p:nvPr/>
          </p:nvSpPr>
          <p:spPr bwMode="auto">
            <a:xfrm>
              <a:off x="1722" y="411"/>
              <a:ext cx="92" cy="92"/>
            </a:xfrm>
            <a:custGeom>
              <a:avLst/>
              <a:gdLst>
                <a:gd name="T0" fmla="*/ 85 w 39"/>
                <a:gd name="T1" fmla="*/ 85 h 39"/>
                <a:gd name="T2" fmla="*/ 85 w 39"/>
                <a:gd name="T3" fmla="*/ 83 h 39"/>
                <a:gd name="T4" fmla="*/ 85 w 39"/>
                <a:gd name="T5" fmla="*/ 57 h 39"/>
                <a:gd name="T6" fmla="*/ 26 w 39"/>
                <a:gd name="T7" fmla="*/ 0 h 39"/>
                <a:gd name="T8" fmla="*/ 0 w 39"/>
                <a:gd name="T9" fmla="*/ 26 h 39"/>
                <a:gd name="T10" fmla="*/ 59 w 39"/>
                <a:gd name="T11" fmla="*/ 85 h 39"/>
                <a:gd name="T12" fmla="*/ 85 w 39"/>
                <a:gd name="T13" fmla="*/ 85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" h="39">
                  <a:moveTo>
                    <a:pt x="36" y="3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9" y="32"/>
                    <a:pt x="39" y="27"/>
                    <a:pt x="36" y="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8" y="39"/>
                    <a:pt x="33" y="39"/>
                    <a:pt x="3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10775" name="Text Box 183"/>
          <p:cNvSpPr txBox="1">
            <a:spLocks noChangeArrowheads="1"/>
          </p:cNvSpPr>
          <p:nvPr/>
        </p:nvSpPr>
        <p:spPr bwMode="auto">
          <a:xfrm>
            <a:off x="317501" y="2879726"/>
            <a:ext cx="2922595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5333" b="1">
                <a:solidFill>
                  <a:schemeClr val="bg1"/>
                </a:solidFill>
                <a:ea typeface="微软雅黑" panose="020B0503020204020204" pitchFamily="34" charset="-122"/>
              </a:rPr>
              <a:t>谢谢观赏</a:t>
            </a:r>
          </a:p>
        </p:txBody>
      </p:sp>
      <p:sp>
        <p:nvSpPr>
          <p:cNvPr id="110776" name="Text Box 184"/>
          <p:cNvSpPr txBox="1">
            <a:spLocks noChangeArrowheads="1"/>
          </p:cNvSpPr>
          <p:nvPr/>
        </p:nvSpPr>
        <p:spPr bwMode="auto">
          <a:xfrm>
            <a:off x="501652" y="515409"/>
            <a:ext cx="1807867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LOGO</a:t>
            </a:r>
          </a:p>
        </p:txBody>
      </p:sp>
      <p:sp>
        <p:nvSpPr>
          <p:cNvPr id="110777" name="Text Box 185"/>
          <p:cNvSpPr txBox="1">
            <a:spLocks noChangeArrowheads="1"/>
          </p:cNvSpPr>
          <p:nvPr/>
        </p:nvSpPr>
        <p:spPr bwMode="auto">
          <a:xfrm>
            <a:off x="1275263" y="3078692"/>
            <a:ext cx="38779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7200" b="1" dirty="0" smtClean="0">
                <a:solidFill>
                  <a:srgbClr val="2A323B"/>
                </a:solidFill>
                <a:ea typeface="微软雅黑" panose="020B0503020204020204" pitchFamily="34" charset="-122"/>
              </a:rPr>
              <a:t>谢谢观看</a:t>
            </a:r>
            <a:endParaRPr lang="zh-CN" altLang="en-US" sz="7200" b="1" dirty="0">
              <a:solidFill>
                <a:srgbClr val="2A323B"/>
              </a:solidFill>
              <a:ea typeface="微软雅黑" panose="020B0503020204020204" pitchFamily="34" charset="-122"/>
            </a:endParaRPr>
          </a:p>
        </p:txBody>
      </p:sp>
      <p:sp>
        <p:nvSpPr>
          <p:cNvPr id="110778" name="Rectangle 186"/>
          <p:cNvSpPr>
            <a:spLocks noChangeArrowheads="1"/>
          </p:cNvSpPr>
          <p:nvPr/>
        </p:nvSpPr>
        <p:spPr bwMode="auto">
          <a:xfrm>
            <a:off x="317501" y="2352676"/>
            <a:ext cx="2125903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>
                <a:solidFill>
                  <a:schemeClr val="bg1"/>
                </a:solidFill>
                <a:ea typeface="微软雅黑" panose="020B0503020204020204" pitchFamily="34" charset="-122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3698016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106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1107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1107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1106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11060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1107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9" dur="500" spd="-100000" fill="hold"/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101" dur="500" spd="-100000" fill="hold"/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105" dur="500" spd="-100000" fill="hold"/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107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607" grpId="0" animBg="1"/>
      <p:bldP spid="110607" grpId="1" animBg="1"/>
      <p:bldP spid="110775" grpId="0"/>
      <p:bldP spid="110776" grpId="0"/>
      <p:bldP spid="110777" grpId="0"/>
      <p:bldP spid="1107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35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9249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50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57350" name="Oval 6"/>
          <p:cNvSpPr>
            <a:spLocks noChangeArrowheads="1"/>
          </p:cNvSpPr>
          <p:nvPr/>
        </p:nvSpPr>
        <p:spPr bwMode="auto">
          <a:xfrm>
            <a:off x="5111752" y="5828243"/>
            <a:ext cx="2112433" cy="143933"/>
          </a:xfrm>
          <a:prstGeom prst="ellipse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57375" name="Group 31"/>
          <p:cNvGrpSpPr>
            <a:grpSpLocks/>
          </p:cNvGrpSpPr>
          <p:nvPr/>
        </p:nvGrpSpPr>
        <p:grpSpPr bwMode="auto">
          <a:xfrm>
            <a:off x="5223933" y="2043644"/>
            <a:ext cx="1746251" cy="1746249"/>
            <a:chOff x="2468" y="965"/>
            <a:chExt cx="825" cy="825"/>
          </a:xfrm>
        </p:grpSpPr>
        <p:sp>
          <p:nvSpPr>
            <p:cNvPr id="9247" name="Freeform 13"/>
            <p:cNvSpPr>
              <a:spLocks/>
            </p:cNvSpPr>
            <p:nvPr/>
          </p:nvSpPr>
          <p:spPr bwMode="auto">
            <a:xfrm>
              <a:off x="2477" y="984"/>
              <a:ext cx="805" cy="804"/>
            </a:xfrm>
            <a:custGeom>
              <a:avLst/>
              <a:gdLst>
                <a:gd name="T0" fmla="*/ 108 w 401"/>
                <a:gd name="T1" fmla="*/ 245 h 401"/>
                <a:gd name="T2" fmla="*/ 139 w 401"/>
                <a:gd name="T3" fmla="*/ 265 h 401"/>
                <a:gd name="T4" fmla="*/ 0 w 401"/>
                <a:gd name="T5" fmla="*/ 401 h 401"/>
                <a:gd name="T6" fmla="*/ 149 w 401"/>
                <a:gd name="T7" fmla="*/ 551 h 401"/>
                <a:gd name="T8" fmla="*/ 177 w 401"/>
                <a:gd name="T9" fmla="*/ 499 h 401"/>
                <a:gd name="T10" fmla="*/ 313 w 401"/>
                <a:gd name="T11" fmla="*/ 499 h 401"/>
                <a:gd name="T12" fmla="*/ 313 w 401"/>
                <a:gd name="T13" fmla="*/ 636 h 401"/>
                <a:gd name="T14" fmla="*/ 261 w 401"/>
                <a:gd name="T15" fmla="*/ 662 h 401"/>
                <a:gd name="T16" fmla="*/ 404 w 401"/>
                <a:gd name="T17" fmla="*/ 804 h 401"/>
                <a:gd name="T18" fmla="*/ 540 w 401"/>
                <a:gd name="T19" fmla="*/ 666 h 401"/>
                <a:gd name="T20" fmla="*/ 560 w 401"/>
                <a:gd name="T21" fmla="*/ 696 h 401"/>
                <a:gd name="T22" fmla="*/ 697 w 401"/>
                <a:gd name="T23" fmla="*/ 696 h 401"/>
                <a:gd name="T24" fmla="*/ 697 w 401"/>
                <a:gd name="T25" fmla="*/ 559 h 401"/>
                <a:gd name="T26" fmla="*/ 666 w 401"/>
                <a:gd name="T27" fmla="*/ 539 h 401"/>
                <a:gd name="T28" fmla="*/ 805 w 401"/>
                <a:gd name="T29" fmla="*/ 401 h 401"/>
                <a:gd name="T30" fmla="*/ 668 w 401"/>
                <a:gd name="T31" fmla="*/ 265 h 401"/>
                <a:gd name="T32" fmla="*/ 642 w 401"/>
                <a:gd name="T33" fmla="*/ 305 h 401"/>
                <a:gd name="T34" fmla="*/ 506 w 401"/>
                <a:gd name="T35" fmla="*/ 305 h 401"/>
                <a:gd name="T36" fmla="*/ 506 w 401"/>
                <a:gd name="T37" fmla="*/ 168 h 401"/>
                <a:gd name="T38" fmla="*/ 548 w 401"/>
                <a:gd name="T39" fmla="*/ 144 h 401"/>
                <a:gd name="T40" fmla="*/ 404 w 401"/>
                <a:gd name="T41" fmla="*/ 0 h 401"/>
                <a:gd name="T42" fmla="*/ 265 w 401"/>
                <a:gd name="T43" fmla="*/ 136 h 401"/>
                <a:gd name="T44" fmla="*/ 245 w 401"/>
                <a:gd name="T45" fmla="*/ 108 h 401"/>
                <a:gd name="T46" fmla="*/ 108 w 401"/>
                <a:gd name="T47" fmla="*/ 108 h 401"/>
                <a:gd name="T48" fmla="*/ 108 w 401"/>
                <a:gd name="T49" fmla="*/ 245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54" y="122"/>
                  </a:moveTo>
                  <a:cubicBezTo>
                    <a:pt x="58" y="126"/>
                    <a:pt x="63" y="129"/>
                    <a:pt x="69" y="13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4" y="275"/>
                    <a:pt x="74" y="275"/>
                    <a:pt x="74" y="275"/>
                  </a:cubicBezTo>
                  <a:cubicBezTo>
                    <a:pt x="76" y="265"/>
                    <a:pt x="81" y="256"/>
                    <a:pt x="88" y="249"/>
                  </a:cubicBezTo>
                  <a:cubicBezTo>
                    <a:pt x="107" y="230"/>
                    <a:pt x="137" y="230"/>
                    <a:pt x="156" y="249"/>
                  </a:cubicBezTo>
                  <a:cubicBezTo>
                    <a:pt x="175" y="267"/>
                    <a:pt x="175" y="298"/>
                    <a:pt x="156" y="317"/>
                  </a:cubicBezTo>
                  <a:cubicBezTo>
                    <a:pt x="149" y="324"/>
                    <a:pt x="139" y="328"/>
                    <a:pt x="130" y="330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2" y="337"/>
                    <a:pt x="275" y="343"/>
                    <a:pt x="279" y="347"/>
                  </a:cubicBezTo>
                  <a:cubicBezTo>
                    <a:pt x="298" y="366"/>
                    <a:pt x="329" y="366"/>
                    <a:pt x="347" y="347"/>
                  </a:cubicBezTo>
                  <a:cubicBezTo>
                    <a:pt x="366" y="328"/>
                    <a:pt x="366" y="298"/>
                    <a:pt x="347" y="279"/>
                  </a:cubicBezTo>
                  <a:cubicBezTo>
                    <a:pt x="343" y="275"/>
                    <a:pt x="338" y="271"/>
                    <a:pt x="332" y="269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3" y="132"/>
                    <a:pt x="333" y="132"/>
                    <a:pt x="333" y="132"/>
                  </a:cubicBezTo>
                  <a:cubicBezTo>
                    <a:pt x="330" y="139"/>
                    <a:pt x="326" y="146"/>
                    <a:pt x="320" y="152"/>
                  </a:cubicBezTo>
                  <a:cubicBezTo>
                    <a:pt x="302" y="171"/>
                    <a:pt x="271" y="171"/>
                    <a:pt x="252" y="152"/>
                  </a:cubicBezTo>
                  <a:cubicBezTo>
                    <a:pt x="234" y="133"/>
                    <a:pt x="234" y="103"/>
                    <a:pt x="252" y="84"/>
                  </a:cubicBezTo>
                  <a:cubicBezTo>
                    <a:pt x="258" y="78"/>
                    <a:pt x="265" y="74"/>
                    <a:pt x="273" y="72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0" y="63"/>
                    <a:pt x="126" y="58"/>
                    <a:pt x="122" y="54"/>
                  </a:cubicBezTo>
                  <a:cubicBezTo>
                    <a:pt x="103" y="35"/>
                    <a:pt x="73" y="35"/>
                    <a:pt x="54" y="54"/>
                  </a:cubicBezTo>
                  <a:cubicBezTo>
                    <a:pt x="35" y="72"/>
                    <a:pt x="35" y="103"/>
                    <a:pt x="54" y="122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8" name="Freeform 14"/>
            <p:cNvSpPr>
              <a:spLocks noEditPoints="1"/>
            </p:cNvSpPr>
            <p:nvPr/>
          </p:nvSpPr>
          <p:spPr bwMode="auto">
            <a:xfrm>
              <a:off x="2468" y="965"/>
              <a:ext cx="825" cy="825"/>
            </a:xfrm>
            <a:custGeom>
              <a:avLst/>
              <a:gdLst>
                <a:gd name="T0" fmla="*/ 255 w 411"/>
                <a:gd name="T1" fmla="*/ 668 h 411"/>
                <a:gd name="T2" fmla="*/ 317 w 411"/>
                <a:gd name="T3" fmla="*/ 640 h 411"/>
                <a:gd name="T4" fmla="*/ 255 w 411"/>
                <a:gd name="T5" fmla="*/ 488 h 411"/>
                <a:gd name="T6" fmla="*/ 167 w 411"/>
                <a:gd name="T7" fmla="*/ 562 h 411"/>
                <a:gd name="T8" fmla="*/ 0 w 411"/>
                <a:gd name="T9" fmla="*/ 411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4 w 411"/>
                <a:gd name="T17" fmla="*/ 0 h 411"/>
                <a:gd name="T18" fmla="*/ 560 w 411"/>
                <a:gd name="T19" fmla="*/ 161 h 411"/>
                <a:gd name="T20" fmla="*/ 522 w 411"/>
                <a:gd name="T21" fmla="*/ 309 h 411"/>
                <a:gd name="T22" fmla="*/ 648 w 411"/>
                <a:gd name="T23" fmla="*/ 309 h 411"/>
                <a:gd name="T24" fmla="*/ 674 w 411"/>
                <a:gd name="T25" fmla="*/ 261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5 w 411"/>
                <a:gd name="T35" fmla="*/ 676 h 411"/>
                <a:gd name="T36" fmla="*/ 552 w 411"/>
                <a:gd name="T37" fmla="*/ 664 h 411"/>
                <a:gd name="T38" fmla="*/ 576 w 411"/>
                <a:gd name="T39" fmla="*/ 701 h 411"/>
                <a:gd name="T40" fmla="*/ 703 w 411"/>
                <a:gd name="T41" fmla="*/ 701 h 411"/>
                <a:gd name="T42" fmla="*/ 703 w 411"/>
                <a:gd name="T43" fmla="*/ 576 h 411"/>
                <a:gd name="T44" fmla="*/ 664 w 411"/>
                <a:gd name="T45" fmla="*/ 552 h 411"/>
                <a:gd name="T46" fmla="*/ 680 w 411"/>
                <a:gd name="T47" fmla="*/ 287 h 411"/>
                <a:gd name="T48" fmla="*/ 586 w 411"/>
                <a:gd name="T49" fmla="*/ 351 h 411"/>
                <a:gd name="T50" fmla="*/ 512 w 411"/>
                <a:gd name="T51" fmla="*/ 173 h 411"/>
                <a:gd name="T52" fmla="*/ 414 w 411"/>
                <a:gd name="T53" fmla="*/ 20 h 411"/>
                <a:gd name="T54" fmla="*/ 269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7 h 411"/>
                <a:gd name="T62" fmla="*/ 20 w 411"/>
                <a:gd name="T63" fmla="*/ 411 h 411"/>
                <a:gd name="T64" fmla="*/ 181 w 411"/>
                <a:gd name="T65" fmla="*/ 504 h 411"/>
                <a:gd name="T66" fmla="*/ 327 w 411"/>
                <a:gd name="T67" fmla="*/ 504 h 411"/>
                <a:gd name="T68" fmla="*/ 285 w 411"/>
                <a:gd name="T69" fmla="*/ 676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27" y="333"/>
                    <a:pt x="127" y="333"/>
                    <a:pt x="127" y="333"/>
                  </a:cubicBezTo>
                  <a:cubicBezTo>
                    <a:pt x="134" y="331"/>
                    <a:pt x="134" y="331"/>
                    <a:pt x="134" y="331"/>
                  </a:cubicBezTo>
                  <a:cubicBezTo>
                    <a:pt x="143" y="330"/>
                    <a:pt x="152" y="326"/>
                    <a:pt x="158" y="319"/>
                  </a:cubicBezTo>
                  <a:cubicBezTo>
                    <a:pt x="176" y="302"/>
                    <a:pt x="176" y="273"/>
                    <a:pt x="158" y="256"/>
                  </a:cubicBezTo>
                  <a:cubicBezTo>
                    <a:pt x="150" y="248"/>
                    <a:pt x="139" y="243"/>
                    <a:pt x="127" y="243"/>
                  </a:cubicBezTo>
                  <a:cubicBezTo>
                    <a:pt x="115" y="243"/>
                    <a:pt x="104" y="248"/>
                    <a:pt x="95" y="256"/>
                  </a:cubicBezTo>
                  <a:cubicBezTo>
                    <a:pt x="89" y="263"/>
                    <a:pt x="85" y="271"/>
                    <a:pt x="83" y="280"/>
                  </a:cubicBezTo>
                  <a:cubicBezTo>
                    <a:pt x="82" y="287"/>
                    <a:pt x="82" y="287"/>
                    <a:pt x="82" y="28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4" y="135"/>
                    <a:pt x="60" y="132"/>
                    <a:pt x="56" y="129"/>
                  </a:cubicBezTo>
                  <a:cubicBezTo>
                    <a:pt x="47" y="119"/>
                    <a:pt x="41" y="106"/>
                    <a:pt x="41" y="93"/>
                  </a:cubicBezTo>
                  <a:cubicBezTo>
                    <a:pt x="41" y="79"/>
                    <a:pt x="47" y="66"/>
                    <a:pt x="56" y="56"/>
                  </a:cubicBezTo>
                  <a:cubicBezTo>
                    <a:pt x="66" y="46"/>
                    <a:pt x="79" y="41"/>
                    <a:pt x="93" y="41"/>
                  </a:cubicBezTo>
                  <a:cubicBezTo>
                    <a:pt x="107" y="41"/>
                    <a:pt x="120" y="46"/>
                    <a:pt x="129" y="56"/>
                  </a:cubicBezTo>
                  <a:cubicBezTo>
                    <a:pt x="133" y="59"/>
                    <a:pt x="136" y="63"/>
                    <a:pt x="138" y="6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84" y="79"/>
                    <a:pt x="284" y="79"/>
                    <a:pt x="284" y="79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2" y="82"/>
                    <a:pt x="265" y="86"/>
                    <a:pt x="260" y="91"/>
                  </a:cubicBezTo>
                  <a:cubicBezTo>
                    <a:pt x="243" y="109"/>
                    <a:pt x="243" y="137"/>
                    <a:pt x="260" y="154"/>
                  </a:cubicBezTo>
                  <a:cubicBezTo>
                    <a:pt x="268" y="163"/>
                    <a:pt x="280" y="167"/>
                    <a:pt x="292" y="167"/>
                  </a:cubicBezTo>
                  <a:cubicBezTo>
                    <a:pt x="303" y="167"/>
                    <a:pt x="315" y="163"/>
                    <a:pt x="323" y="154"/>
                  </a:cubicBezTo>
                  <a:cubicBezTo>
                    <a:pt x="328" y="149"/>
                    <a:pt x="332" y="143"/>
                    <a:pt x="334" y="136"/>
                  </a:cubicBezTo>
                  <a:cubicBezTo>
                    <a:pt x="336" y="130"/>
                    <a:pt x="336" y="130"/>
                    <a:pt x="336" y="130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8" y="275"/>
                    <a:pt x="351" y="278"/>
                    <a:pt x="355" y="281"/>
                  </a:cubicBezTo>
                  <a:cubicBezTo>
                    <a:pt x="365" y="291"/>
                    <a:pt x="370" y="304"/>
                    <a:pt x="370" y="318"/>
                  </a:cubicBezTo>
                  <a:cubicBezTo>
                    <a:pt x="370" y="332"/>
                    <a:pt x="365" y="345"/>
                    <a:pt x="355" y="355"/>
                  </a:cubicBezTo>
                  <a:cubicBezTo>
                    <a:pt x="345" y="364"/>
                    <a:pt x="332" y="370"/>
                    <a:pt x="318" y="370"/>
                  </a:cubicBezTo>
                  <a:cubicBezTo>
                    <a:pt x="305" y="370"/>
                    <a:pt x="292" y="364"/>
                    <a:pt x="282" y="355"/>
                  </a:cubicBezTo>
                  <a:cubicBezTo>
                    <a:pt x="278" y="351"/>
                    <a:pt x="276" y="347"/>
                    <a:pt x="273" y="343"/>
                  </a:cubicBezTo>
                  <a:lnTo>
                    <a:pt x="206" y="411"/>
                  </a:lnTo>
                  <a:close/>
                  <a:moveTo>
                    <a:pt x="142" y="337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80" y="341"/>
                    <a:pt x="283" y="345"/>
                    <a:pt x="287" y="349"/>
                  </a:cubicBezTo>
                  <a:cubicBezTo>
                    <a:pt x="295" y="358"/>
                    <a:pt x="306" y="362"/>
                    <a:pt x="318" y="362"/>
                  </a:cubicBezTo>
                  <a:cubicBezTo>
                    <a:pt x="330" y="362"/>
                    <a:pt x="341" y="358"/>
                    <a:pt x="350" y="349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79"/>
                    <a:pt x="336" y="277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6" y="149"/>
                    <a:pt x="333" y="155"/>
                    <a:pt x="328" y="159"/>
                  </a:cubicBezTo>
                  <a:cubicBezTo>
                    <a:pt x="318" y="169"/>
                    <a:pt x="305" y="175"/>
                    <a:pt x="292" y="175"/>
                  </a:cubicBezTo>
                  <a:cubicBezTo>
                    <a:pt x="278" y="175"/>
                    <a:pt x="265" y="169"/>
                    <a:pt x="255" y="159"/>
                  </a:cubicBezTo>
                  <a:cubicBezTo>
                    <a:pt x="235" y="139"/>
                    <a:pt x="235" y="107"/>
                    <a:pt x="255" y="86"/>
                  </a:cubicBezTo>
                  <a:cubicBezTo>
                    <a:pt x="260" y="82"/>
                    <a:pt x="265" y="78"/>
                    <a:pt x="271" y="75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4" y="75"/>
                    <a:pt x="134" y="75"/>
                    <a:pt x="134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69"/>
                    <a:pt x="48" y="81"/>
                    <a:pt x="48" y="93"/>
                  </a:cubicBezTo>
                  <a:cubicBezTo>
                    <a:pt x="48" y="104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3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77" y="272"/>
                    <a:pt x="77" y="272"/>
                    <a:pt x="77" y="272"/>
                  </a:cubicBezTo>
                  <a:cubicBezTo>
                    <a:pt x="80" y="264"/>
                    <a:pt x="84" y="257"/>
                    <a:pt x="90" y="251"/>
                  </a:cubicBezTo>
                  <a:cubicBezTo>
                    <a:pt x="100" y="241"/>
                    <a:pt x="113" y="236"/>
                    <a:pt x="127" y="236"/>
                  </a:cubicBezTo>
                  <a:cubicBezTo>
                    <a:pt x="141" y="236"/>
                    <a:pt x="154" y="241"/>
                    <a:pt x="163" y="251"/>
                  </a:cubicBezTo>
                  <a:cubicBezTo>
                    <a:pt x="184" y="271"/>
                    <a:pt x="184" y="304"/>
                    <a:pt x="163" y="324"/>
                  </a:cubicBezTo>
                  <a:cubicBezTo>
                    <a:pt x="157" y="330"/>
                    <a:pt x="150" y="335"/>
                    <a:pt x="142" y="3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59" name="Freeform 15"/>
          <p:cNvSpPr>
            <a:spLocks/>
          </p:cNvSpPr>
          <p:nvPr/>
        </p:nvSpPr>
        <p:spPr bwMode="auto">
          <a:xfrm>
            <a:off x="2230967" y="2185459"/>
            <a:ext cx="2969684" cy="594784"/>
          </a:xfrm>
          <a:custGeom>
            <a:avLst/>
            <a:gdLst>
              <a:gd name="T0" fmla="*/ 0 w 656"/>
              <a:gd name="T1" fmla="*/ 446088 h 131"/>
              <a:gd name="T2" fmla="*/ 0 w 656"/>
              <a:gd name="T3" fmla="*/ 132805 h 131"/>
              <a:gd name="T4" fmla="*/ 132414 w 656"/>
              <a:gd name="T5" fmla="*/ 0 h 131"/>
              <a:gd name="T6" fmla="*/ 2227263 w 656"/>
              <a:gd name="T7" fmla="*/ 0 h 1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6" h="131">
                <a:moveTo>
                  <a:pt x="0" y="131"/>
                </a:moveTo>
                <a:cubicBezTo>
                  <a:pt x="0" y="131"/>
                  <a:pt x="0" y="74"/>
                  <a:pt x="0" y="39"/>
                </a:cubicBezTo>
                <a:cubicBezTo>
                  <a:pt x="0" y="4"/>
                  <a:pt x="18" y="0"/>
                  <a:pt x="39" y="0"/>
                </a:cubicBezTo>
                <a:cubicBezTo>
                  <a:pt x="61" y="0"/>
                  <a:pt x="656" y="0"/>
                  <a:pt x="656" y="0"/>
                </a:cubicBezTo>
              </a:path>
            </a:pathLst>
          </a:custGeom>
          <a:noFill/>
          <a:ln w="19050" cap="flat">
            <a:solidFill>
              <a:srgbClr val="26C6DA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0" name="Freeform 16"/>
          <p:cNvSpPr>
            <a:spLocks/>
          </p:cNvSpPr>
          <p:nvPr/>
        </p:nvSpPr>
        <p:spPr bwMode="auto">
          <a:xfrm>
            <a:off x="7421033" y="1683810"/>
            <a:ext cx="2133600" cy="1214967"/>
          </a:xfrm>
          <a:custGeom>
            <a:avLst/>
            <a:gdLst>
              <a:gd name="T0" fmla="*/ 0 w 471"/>
              <a:gd name="T1" fmla="*/ 911225 h 268"/>
              <a:gd name="T2" fmla="*/ 0 w 471"/>
              <a:gd name="T3" fmla="*/ 170005 h 268"/>
              <a:gd name="T4" fmla="*/ 183462 w 471"/>
              <a:gd name="T5" fmla="*/ 0 h 268"/>
              <a:gd name="T6" fmla="*/ 1437122 w 471"/>
              <a:gd name="T7" fmla="*/ 0 h 268"/>
              <a:gd name="T8" fmla="*/ 1600200 w 471"/>
              <a:gd name="T9" fmla="*/ 146204 h 268"/>
              <a:gd name="T10" fmla="*/ 1600200 w 471"/>
              <a:gd name="T11" fmla="*/ 329809 h 2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1" h="268">
                <a:moveTo>
                  <a:pt x="0" y="268"/>
                </a:moveTo>
                <a:cubicBezTo>
                  <a:pt x="0" y="268"/>
                  <a:pt x="0" y="92"/>
                  <a:pt x="0" y="50"/>
                </a:cubicBezTo>
                <a:cubicBezTo>
                  <a:pt x="0" y="8"/>
                  <a:pt x="7" y="0"/>
                  <a:pt x="54" y="0"/>
                </a:cubicBezTo>
                <a:cubicBezTo>
                  <a:pt x="101" y="0"/>
                  <a:pt x="391" y="0"/>
                  <a:pt x="423" y="0"/>
                </a:cubicBezTo>
                <a:cubicBezTo>
                  <a:pt x="455" y="0"/>
                  <a:pt x="471" y="5"/>
                  <a:pt x="471" y="43"/>
                </a:cubicBezTo>
                <a:cubicBezTo>
                  <a:pt x="471" y="82"/>
                  <a:pt x="471" y="97"/>
                  <a:pt x="471" y="97"/>
                </a:cubicBezTo>
              </a:path>
            </a:pathLst>
          </a:custGeom>
          <a:noFill/>
          <a:ln w="19050" cap="flat">
            <a:solidFill>
              <a:srgbClr val="3E3A39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1" name="Freeform 17"/>
          <p:cNvSpPr>
            <a:spLocks/>
          </p:cNvSpPr>
          <p:nvPr/>
        </p:nvSpPr>
        <p:spPr bwMode="auto">
          <a:xfrm>
            <a:off x="3297767" y="4539192"/>
            <a:ext cx="1430867" cy="635000"/>
          </a:xfrm>
          <a:custGeom>
            <a:avLst/>
            <a:gdLst>
              <a:gd name="T0" fmla="*/ 1073150 w 316"/>
              <a:gd name="T1" fmla="*/ 0 h 140"/>
              <a:gd name="T2" fmla="*/ 1073150 w 316"/>
              <a:gd name="T3" fmla="*/ 360589 h 140"/>
              <a:gd name="T4" fmla="*/ 930516 w 316"/>
              <a:gd name="T5" fmla="*/ 476250 h 140"/>
              <a:gd name="T6" fmla="*/ 0 w 316"/>
              <a:gd name="T7" fmla="*/ 476250 h 1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6" h="140">
                <a:moveTo>
                  <a:pt x="316" y="0"/>
                </a:moveTo>
                <a:cubicBezTo>
                  <a:pt x="316" y="0"/>
                  <a:pt x="316" y="78"/>
                  <a:pt x="316" y="106"/>
                </a:cubicBezTo>
                <a:cubicBezTo>
                  <a:pt x="316" y="134"/>
                  <a:pt x="307" y="140"/>
                  <a:pt x="274" y="140"/>
                </a:cubicBezTo>
                <a:cubicBezTo>
                  <a:pt x="241" y="140"/>
                  <a:pt x="0" y="140"/>
                  <a:pt x="0" y="140"/>
                </a:cubicBezTo>
              </a:path>
            </a:pathLst>
          </a:custGeom>
          <a:noFill/>
          <a:ln w="19050" cap="flat">
            <a:solidFill>
              <a:srgbClr val="B8CAC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2" name="Freeform 18"/>
          <p:cNvSpPr>
            <a:spLocks/>
          </p:cNvSpPr>
          <p:nvPr/>
        </p:nvSpPr>
        <p:spPr bwMode="auto">
          <a:xfrm>
            <a:off x="6974418" y="4530725"/>
            <a:ext cx="1358900" cy="476251"/>
          </a:xfrm>
          <a:custGeom>
            <a:avLst/>
            <a:gdLst>
              <a:gd name="T0" fmla="*/ 0 w 300"/>
              <a:gd name="T1" fmla="*/ 357188 h 105"/>
              <a:gd name="T2" fmla="*/ 560546 w 300"/>
              <a:gd name="T3" fmla="*/ 357188 h 105"/>
              <a:gd name="T4" fmla="*/ 679450 w 300"/>
              <a:gd name="T5" fmla="*/ 238125 h 105"/>
              <a:gd name="T6" fmla="*/ 679450 w 300"/>
              <a:gd name="T7" fmla="*/ 68036 h 105"/>
              <a:gd name="T8" fmla="*/ 781368 w 300"/>
              <a:gd name="T9" fmla="*/ 6804 h 105"/>
              <a:gd name="T10" fmla="*/ 1019175 w 300"/>
              <a:gd name="T11" fmla="*/ 6804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0" h="105">
                <a:moveTo>
                  <a:pt x="0" y="105"/>
                </a:moveTo>
                <a:cubicBezTo>
                  <a:pt x="0" y="105"/>
                  <a:pt x="133" y="105"/>
                  <a:pt x="165" y="105"/>
                </a:cubicBezTo>
                <a:cubicBezTo>
                  <a:pt x="197" y="105"/>
                  <a:pt x="200" y="91"/>
                  <a:pt x="200" y="70"/>
                </a:cubicBezTo>
                <a:cubicBezTo>
                  <a:pt x="200" y="49"/>
                  <a:pt x="200" y="39"/>
                  <a:pt x="200" y="20"/>
                </a:cubicBezTo>
                <a:cubicBezTo>
                  <a:pt x="200" y="0"/>
                  <a:pt x="204" y="2"/>
                  <a:pt x="230" y="2"/>
                </a:cubicBezTo>
                <a:cubicBezTo>
                  <a:pt x="257" y="2"/>
                  <a:pt x="300" y="2"/>
                  <a:pt x="300" y="2"/>
                </a:cubicBezTo>
              </a:path>
            </a:pathLst>
          </a:custGeom>
          <a:noFill/>
          <a:ln w="19050" cap="flat">
            <a:solidFill>
              <a:srgbClr val="EF8208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1462618" y="3237443"/>
            <a:ext cx="1536700" cy="0"/>
          </a:xfrm>
          <a:prstGeom prst="line">
            <a:avLst/>
          </a:prstGeom>
          <a:noFill/>
          <a:ln w="12700">
            <a:solidFill>
              <a:srgbClr val="26C6D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1512498" y="28627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6C6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1583855" y="32374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1629834" y="5167843"/>
            <a:ext cx="1536700" cy="0"/>
          </a:xfrm>
          <a:prstGeom prst="line">
            <a:avLst/>
          </a:prstGeom>
          <a:noFill/>
          <a:ln w="12700">
            <a:solidFill>
              <a:srgbClr val="9FB7B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679714" y="47931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9FB7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9FB7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1751071" y="51678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>
            <a:off x="8777818" y="2555876"/>
            <a:ext cx="1536700" cy="0"/>
          </a:xfrm>
          <a:prstGeom prst="line">
            <a:avLst/>
          </a:prstGeom>
          <a:noFill/>
          <a:ln w="12700">
            <a:solidFill>
              <a:srgbClr val="2A32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8827698" y="218122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8899055" y="2555877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>
            <a:off x="8424334" y="4530725"/>
            <a:ext cx="1536700" cy="0"/>
          </a:xfrm>
          <a:prstGeom prst="line">
            <a:avLst/>
          </a:prstGeom>
          <a:noFill/>
          <a:ln w="12700">
            <a:solidFill>
              <a:srgbClr val="FF8A1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8474214" y="415607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FF8A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8545571" y="4530726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grpSp>
        <p:nvGrpSpPr>
          <p:cNvPr id="57378" name="Group 34"/>
          <p:cNvGrpSpPr>
            <a:grpSpLocks/>
          </p:cNvGrpSpPr>
          <p:nvPr/>
        </p:nvGrpSpPr>
        <p:grpSpPr bwMode="auto">
          <a:xfrm>
            <a:off x="5232400" y="3717925"/>
            <a:ext cx="1746251" cy="1746251"/>
            <a:chOff x="2472" y="1756"/>
            <a:chExt cx="825" cy="825"/>
          </a:xfrm>
        </p:grpSpPr>
        <p:sp>
          <p:nvSpPr>
            <p:cNvPr id="9245" name="Freeform 9"/>
            <p:cNvSpPr>
              <a:spLocks/>
            </p:cNvSpPr>
            <p:nvPr/>
          </p:nvSpPr>
          <p:spPr bwMode="auto">
            <a:xfrm>
              <a:off x="2482" y="1766"/>
              <a:ext cx="805" cy="805"/>
            </a:xfrm>
            <a:custGeom>
              <a:avLst/>
              <a:gdLst>
                <a:gd name="T0" fmla="*/ 697 w 401"/>
                <a:gd name="T1" fmla="*/ 560 h 401"/>
                <a:gd name="T2" fmla="*/ 666 w 401"/>
                <a:gd name="T3" fmla="*/ 540 h 401"/>
                <a:gd name="T4" fmla="*/ 805 w 401"/>
                <a:gd name="T5" fmla="*/ 404 h 401"/>
                <a:gd name="T6" fmla="*/ 654 w 401"/>
                <a:gd name="T7" fmla="*/ 253 h 401"/>
                <a:gd name="T8" fmla="*/ 628 w 401"/>
                <a:gd name="T9" fmla="*/ 305 h 401"/>
                <a:gd name="T10" fmla="*/ 492 w 401"/>
                <a:gd name="T11" fmla="*/ 305 h 401"/>
                <a:gd name="T12" fmla="*/ 492 w 401"/>
                <a:gd name="T13" fmla="*/ 169 h 401"/>
                <a:gd name="T14" fmla="*/ 544 w 401"/>
                <a:gd name="T15" fmla="*/ 143 h 401"/>
                <a:gd name="T16" fmla="*/ 401 w 401"/>
                <a:gd name="T17" fmla="*/ 0 h 401"/>
                <a:gd name="T18" fmla="*/ 265 w 401"/>
                <a:gd name="T19" fmla="*/ 139 h 401"/>
                <a:gd name="T20" fmla="*/ 245 w 401"/>
                <a:gd name="T21" fmla="*/ 108 h 401"/>
                <a:gd name="T22" fmla="*/ 108 w 401"/>
                <a:gd name="T23" fmla="*/ 108 h 401"/>
                <a:gd name="T24" fmla="*/ 108 w 401"/>
                <a:gd name="T25" fmla="*/ 245 h 401"/>
                <a:gd name="T26" fmla="*/ 139 w 401"/>
                <a:gd name="T27" fmla="*/ 265 h 401"/>
                <a:gd name="T28" fmla="*/ 0 w 401"/>
                <a:gd name="T29" fmla="*/ 404 h 401"/>
                <a:gd name="T30" fmla="*/ 137 w 401"/>
                <a:gd name="T31" fmla="*/ 540 h 401"/>
                <a:gd name="T32" fmla="*/ 161 w 401"/>
                <a:gd name="T33" fmla="*/ 500 h 401"/>
                <a:gd name="T34" fmla="*/ 297 w 401"/>
                <a:gd name="T35" fmla="*/ 500 h 401"/>
                <a:gd name="T36" fmla="*/ 297 w 401"/>
                <a:gd name="T37" fmla="*/ 636 h 401"/>
                <a:gd name="T38" fmla="*/ 257 w 401"/>
                <a:gd name="T39" fmla="*/ 660 h 401"/>
                <a:gd name="T40" fmla="*/ 401 w 401"/>
                <a:gd name="T41" fmla="*/ 805 h 401"/>
                <a:gd name="T42" fmla="*/ 540 w 401"/>
                <a:gd name="T43" fmla="*/ 666 h 401"/>
                <a:gd name="T44" fmla="*/ 560 w 401"/>
                <a:gd name="T45" fmla="*/ 697 h 401"/>
                <a:gd name="T46" fmla="*/ 697 w 401"/>
                <a:gd name="T47" fmla="*/ 697 h 401"/>
                <a:gd name="T48" fmla="*/ 697 w 401"/>
                <a:gd name="T49" fmla="*/ 560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347" y="279"/>
                  </a:moveTo>
                  <a:cubicBezTo>
                    <a:pt x="343" y="275"/>
                    <a:pt x="338" y="272"/>
                    <a:pt x="332" y="269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5" y="136"/>
                    <a:pt x="320" y="145"/>
                    <a:pt x="313" y="152"/>
                  </a:cubicBezTo>
                  <a:cubicBezTo>
                    <a:pt x="294" y="171"/>
                    <a:pt x="264" y="171"/>
                    <a:pt x="245" y="152"/>
                  </a:cubicBezTo>
                  <a:cubicBezTo>
                    <a:pt x="226" y="134"/>
                    <a:pt x="226" y="103"/>
                    <a:pt x="245" y="84"/>
                  </a:cubicBezTo>
                  <a:cubicBezTo>
                    <a:pt x="252" y="77"/>
                    <a:pt x="262" y="73"/>
                    <a:pt x="271" y="7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29" y="63"/>
                    <a:pt x="126" y="58"/>
                    <a:pt x="122" y="54"/>
                  </a:cubicBezTo>
                  <a:cubicBezTo>
                    <a:pt x="103" y="35"/>
                    <a:pt x="72" y="35"/>
                    <a:pt x="54" y="54"/>
                  </a:cubicBezTo>
                  <a:cubicBezTo>
                    <a:pt x="35" y="73"/>
                    <a:pt x="35" y="103"/>
                    <a:pt x="54" y="122"/>
                  </a:cubicBezTo>
                  <a:cubicBezTo>
                    <a:pt x="58" y="126"/>
                    <a:pt x="63" y="130"/>
                    <a:pt x="69" y="132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71" y="262"/>
                    <a:pt x="75" y="255"/>
                    <a:pt x="80" y="249"/>
                  </a:cubicBezTo>
                  <a:cubicBezTo>
                    <a:pt x="99" y="230"/>
                    <a:pt x="130" y="230"/>
                    <a:pt x="148" y="249"/>
                  </a:cubicBezTo>
                  <a:cubicBezTo>
                    <a:pt x="167" y="268"/>
                    <a:pt x="167" y="298"/>
                    <a:pt x="148" y="317"/>
                  </a:cubicBezTo>
                  <a:cubicBezTo>
                    <a:pt x="143" y="323"/>
                    <a:pt x="136" y="327"/>
                    <a:pt x="128" y="329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1" y="338"/>
                    <a:pt x="275" y="343"/>
                    <a:pt x="279" y="347"/>
                  </a:cubicBezTo>
                  <a:cubicBezTo>
                    <a:pt x="298" y="366"/>
                    <a:pt x="328" y="366"/>
                    <a:pt x="347" y="347"/>
                  </a:cubicBezTo>
                  <a:cubicBezTo>
                    <a:pt x="366" y="329"/>
                    <a:pt x="366" y="298"/>
                    <a:pt x="347" y="27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6" name="Freeform 10"/>
            <p:cNvSpPr>
              <a:spLocks noEditPoints="1"/>
            </p:cNvSpPr>
            <p:nvPr/>
          </p:nvSpPr>
          <p:spPr bwMode="auto">
            <a:xfrm>
              <a:off x="2472" y="1756"/>
              <a:ext cx="825" cy="825"/>
            </a:xfrm>
            <a:custGeom>
              <a:avLst/>
              <a:gdLst>
                <a:gd name="T0" fmla="*/ 255 w 411"/>
                <a:gd name="T1" fmla="*/ 666 h 411"/>
                <a:gd name="T2" fmla="*/ 303 w 411"/>
                <a:gd name="T3" fmla="*/ 640 h 411"/>
                <a:gd name="T4" fmla="*/ 239 w 411"/>
                <a:gd name="T5" fmla="*/ 488 h 411"/>
                <a:gd name="T6" fmla="*/ 155 w 411"/>
                <a:gd name="T7" fmla="*/ 552 h 411"/>
                <a:gd name="T8" fmla="*/ 0 w 411"/>
                <a:gd name="T9" fmla="*/ 414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1 w 411"/>
                <a:gd name="T17" fmla="*/ 0 h 411"/>
                <a:gd name="T18" fmla="*/ 556 w 411"/>
                <a:gd name="T19" fmla="*/ 159 h 411"/>
                <a:gd name="T20" fmla="*/ 508 w 411"/>
                <a:gd name="T21" fmla="*/ 311 h 411"/>
                <a:gd name="T22" fmla="*/ 634 w 411"/>
                <a:gd name="T23" fmla="*/ 311 h 411"/>
                <a:gd name="T24" fmla="*/ 660 w 411"/>
                <a:gd name="T25" fmla="*/ 249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1 w 411"/>
                <a:gd name="T35" fmla="*/ 672 h 411"/>
                <a:gd name="T36" fmla="*/ 552 w 411"/>
                <a:gd name="T37" fmla="*/ 664 h 411"/>
                <a:gd name="T38" fmla="*/ 576 w 411"/>
                <a:gd name="T39" fmla="*/ 703 h 411"/>
                <a:gd name="T40" fmla="*/ 703 w 411"/>
                <a:gd name="T41" fmla="*/ 703 h 411"/>
                <a:gd name="T42" fmla="*/ 703 w 411"/>
                <a:gd name="T43" fmla="*/ 576 h 411"/>
                <a:gd name="T44" fmla="*/ 664 w 411"/>
                <a:gd name="T45" fmla="*/ 552 h 411"/>
                <a:gd name="T46" fmla="*/ 670 w 411"/>
                <a:gd name="T47" fmla="*/ 277 h 411"/>
                <a:gd name="T48" fmla="*/ 570 w 411"/>
                <a:gd name="T49" fmla="*/ 351 h 411"/>
                <a:gd name="T50" fmla="*/ 498 w 411"/>
                <a:gd name="T51" fmla="*/ 175 h 411"/>
                <a:gd name="T52" fmla="*/ 411 w 411"/>
                <a:gd name="T53" fmla="*/ 20 h 411"/>
                <a:gd name="T54" fmla="*/ 267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9 h 411"/>
                <a:gd name="T62" fmla="*/ 20 w 411"/>
                <a:gd name="T63" fmla="*/ 414 h 411"/>
                <a:gd name="T64" fmla="*/ 167 w 411"/>
                <a:gd name="T65" fmla="*/ 504 h 411"/>
                <a:gd name="T66" fmla="*/ 313 w 411"/>
                <a:gd name="T67" fmla="*/ 504 h 411"/>
                <a:gd name="T68" fmla="*/ 281 w 411"/>
                <a:gd name="T69" fmla="*/ 672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27" y="332"/>
                    <a:pt x="127" y="332"/>
                    <a:pt x="127" y="332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9" y="328"/>
                    <a:pt x="146" y="325"/>
                    <a:pt x="151" y="319"/>
                  </a:cubicBezTo>
                  <a:cubicBezTo>
                    <a:pt x="168" y="302"/>
                    <a:pt x="168" y="274"/>
                    <a:pt x="151" y="256"/>
                  </a:cubicBezTo>
                  <a:cubicBezTo>
                    <a:pt x="143" y="248"/>
                    <a:pt x="131" y="243"/>
                    <a:pt x="119" y="243"/>
                  </a:cubicBezTo>
                  <a:cubicBezTo>
                    <a:pt x="108" y="243"/>
                    <a:pt x="96" y="248"/>
                    <a:pt x="88" y="256"/>
                  </a:cubicBezTo>
                  <a:cubicBezTo>
                    <a:pt x="83" y="262"/>
                    <a:pt x="79" y="268"/>
                    <a:pt x="77" y="275"/>
                  </a:cubicBezTo>
                  <a:cubicBezTo>
                    <a:pt x="75" y="281"/>
                    <a:pt x="75" y="281"/>
                    <a:pt x="75" y="28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3" y="136"/>
                    <a:pt x="60" y="133"/>
                    <a:pt x="56" y="129"/>
                  </a:cubicBezTo>
                  <a:cubicBezTo>
                    <a:pt x="46" y="120"/>
                    <a:pt x="41" y="107"/>
                    <a:pt x="41" y="93"/>
                  </a:cubicBezTo>
                  <a:cubicBezTo>
                    <a:pt x="41" y="79"/>
                    <a:pt x="46" y="66"/>
                    <a:pt x="56" y="56"/>
                  </a:cubicBezTo>
                  <a:cubicBezTo>
                    <a:pt x="66" y="47"/>
                    <a:pt x="79" y="41"/>
                    <a:pt x="93" y="41"/>
                  </a:cubicBezTo>
                  <a:cubicBezTo>
                    <a:pt x="106" y="41"/>
                    <a:pt x="119" y="47"/>
                    <a:pt x="129" y="56"/>
                  </a:cubicBezTo>
                  <a:cubicBezTo>
                    <a:pt x="133" y="60"/>
                    <a:pt x="135" y="64"/>
                    <a:pt x="138" y="6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68" y="81"/>
                    <a:pt x="259" y="85"/>
                    <a:pt x="253" y="92"/>
                  </a:cubicBezTo>
                  <a:cubicBezTo>
                    <a:pt x="235" y="109"/>
                    <a:pt x="235" y="137"/>
                    <a:pt x="253" y="155"/>
                  </a:cubicBezTo>
                  <a:cubicBezTo>
                    <a:pt x="261" y="163"/>
                    <a:pt x="272" y="168"/>
                    <a:pt x="284" y="168"/>
                  </a:cubicBezTo>
                  <a:cubicBezTo>
                    <a:pt x="296" y="168"/>
                    <a:pt x="307" y="163"/>
                    <a:pt x="316" y="155"/>
                  </a:cubicBezTo>
                  <a:cubicBezTo>
                    <a:pt x="322" y="148"/>
                    <a:pt x="326" y="140"/>
                    <a:pt x="328" y="131"/>
                  </a:cubicBezTo>
                  <a:cubicBezTo>
                    <a:pt x="329" y="124"/>
                    <a:pt x="329" y="124"/>
                    <a:pt x="329" y="124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7" y="276"/>
                    <a:pt x="351" y="278"/>
                    <a:pt x="355" y="282"/>
                  </a:cubicBezTo>
                  <a:cubicBezTo>
                    <a:pt x="364" y="292"/>
                    <a:pt x="370" y="305"/>
                    <a:pt x="370" y="318"/>
                  </a:cubicBezTo>
                  <a:cubicBezTo>
                    <a:pt x="370" y="332"/>
                    <a:pt x="364" y="345"/>
                    <a:pt x="355" y="355"/>
                  </a:cubicBezTo>
                  <a:cubicBezTo>
                    <a:pt x="345" y="365"/>
                    <a:pt x="332" y="370"/>
                    <a:pt x="318" y="370"/>
                  </a:cubicBezTo>
                  <a:cubicBezTo>
                    <a:pt x="304" y="370"/>
                    <a:pt x="291" y="365"/>
                    <a:pt x="282" y="355"/>
                  </a:cubicBezTo>
                  <a:cubicBezTo>
                    <a:pt x="278" y="351"/>
                    <a:pt x="275" y="348"/>
                    <a:pt x="273" y="343"/>
                  </a:cubicBezTo>
                  <a:lnTo>
                    <a:pt x="205" y="411"/>
                  </a:lnTo>
                  <a:close/>
                  <a:moveTo>
                    <a:pt x="140" y="335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80" y="341"/>
                    <a:pt x="283" y="346"/>
                    <a:pt x="287" y="350"/>
                  </a:cubicBezTo>
                  <a:cubicBezTo>
                    <a:pt x="295" y="358"/>
                    <a:pt x="306" y="363"/>
                    <a:pt x="318" y="363"/>
                  </a:cubicBezTo>
                  <a:cubicBezTo>
                    <a:pt x="330" y="363"/>
                    <a:pt x="341" y="358"/>
                    <a:pt x="350" y="350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80"/>
                    <a:pt x="336" y="278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1" y="146"/>
                    <a:pt x="327" y="154"/>
                    <a:pt x="321" y="160"/>
                  </a:cubicBezTo>
                  <a:cubicBezTo>
                    <a:pt x="311" y="170"/>
                    <a:pt x="298" y="175"/>
                    <a:pt x="284" y="175"/>
                  </a:cubicBezTo>
                  <a:cubicBezTo>
                    <a:pt x="270" y="175"/>
                    <a:pt x="257" y="170"/>
                    <a:pt x="248" y="160"/>
                  </a:cubicBezTo>
                  <a:cubicBezTo>
                    <a:pt x="227" y="140"/>
                    <a:pt x="227" y="107"/>
                    <a:pt x="248" y="87"/>
                  </a:cubicBezTo>
                  <a:cubicBezTo>
                    <a:pt x="254" y="81"/>
                    <a:pt x="261" y="76"/>
                    <a:pt x="269" y="7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70"/>
                    <a:pt x="48" y="81"/>
                    <a:pt x="48" y="93"/>
                  </a:cubicBezTo>
                  <a:cubicBezTo>
                    <a:pt x="48" y="105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5" y="262"/>
                    <a:pt x="78" y="256"/>
                    <a:pt x="83" y="251"/>
                  </a:cubicBezTo>
                  <a:cubicBezTo>
                    <a:pt x="93" y="242"/>
                    <a:pt x="106" y="236"/>
                    <a:pt x="119" y="236"/>
                  </a:cubicBezTo>
                  <a:cubicBezTo>
                    <a:pt x="133" y="236"/>
                    <a:pt x="146" y="242"/>
                    <a:pt x="156" y="251"/>
                  </a:cubicBezTo>
                  <a:cubicBezTo>
                    <a:pt x="176" y="272"/>
                    <a:pt x="176" y="304"/>
                    <a:pt x="156" y="324"/>
                  </a:cubicBezTo>
                  <a:cubicBezTo>
                    <a:pt x="151" y="329"/>
                    <a:pt x="146" y="333"/>
                    <a:pt x="140" y="3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6" name="Group 32"/>
          <p:cNvGrpSpPr>
            <a:grpSpLocks/>
          </p:cNvGrpSpPr>
          <p:nvPr/>
        </p:nvGrpSpPr>
        <p:grpSpPr bwMode="auto">
          <a:xfrm>
            <a:off x="4404785" y="2869144"/>
            <a:ext cx="1746249" cy="1746249"/>
            <a:chOff x="2081" y="1355"/>
            <a:chExt cx="825" cy="825"/>
          </a:xfrm>
        </p:grpSpPr>
        <p:sp>
          <p:nvSpPr>
            <p:cNvPr id="9243" name="Freeform 7"/>
            <p:cNvSpPr>
              <a:spLocks/>
            </p:cNvSpPr>
            <p:nvPr/>
          </p:nvSpPr>
          <p:spPr bwMode="auto">
            <a:xfrm>
              <a:off x="2091" y="1365"/>
              <a:ext cx="805" cy="805"/>
            </a:xfrm>
            <a:custGeom>
              <a:avLst/>
              <a:gdLst>
                <a:gd name="T0" fmla="*/ 560 w 401"/>
                <a:gd name="T1" fmla="*/ 106 h 401"/>
                <a:gd name="T2" fmla="*/ 540 w 401"/>
                <a:gd name="T3" fmla="*/ 137 h 401"/>
                <a:gd name="T4" fmla="*/ 401 w 401"/>
                <a:gd name="T5" fmla="*/ 0 h 401"/>
                <a:gd name="T6" fmla="*/ 253 w 401"/>
                <a:gd name="T7" fmla="*/ 149 h 401"/>
                <a:gd name="T8" fmla="*/ 305 w 401"/>
                <a:gd name="T9" fmla="*/ 175 h 401"/>
                <a:gd name="T10" fmla="*/ 305 w 401"/>
                <a:gd name="T11" fmla="*/ 311 h 401"/>
                <a:gd name="T12" fmla="*/ 169 w 401"/>
                <a:gd name="T13" fmla="*/ 311 h 401"/>
                <a:gd name="T14" fmla="*/ 143 w 401"/>
                <a:gd name="T15" fmla="*/ 259 h 401"/>
                <a:gd name="T16" fmla="*/ 0 w 401"/>
                <a:gd name="T17" fmla="*/ 401 h 401"/>
                <a:gd name="T18" fmla="*/ 139 w 401"/>
                <a:gd name="T19" fmla="*/ 540 h 401"/>
                <a:gd name="T20" fmla="*/ 108 w 401"/>
                <a:gd name="T21" fmla="*/ 560 h 401"/>
                <a:gd name="T22" fmla="*/ 108 w 401"/>
                <a:gd name="T23" fmla="*/ 697 h 401"/>
                <a:gd name="T24" fmla="*/ 245 w 401"/>
                <a:gd name="T25" fmla="*/ 697 h 401"/>
                <a:gd name="T26" fmla="*/ 265 w 401"/>
                <a:gd name="T27" fmla="*/ 666 h 401"/>
                <a:gd name="T28" fmla="*/ 401 w 401"/>
                <a:gd name="T29" fmla="*/ 805 h 401"/>
                <a:gd name="T30" fmla="*/ 540 w 401"/>
                <a:gd name="T31" fmla="*/ 666 h 401"/>
                <a:gd name="T32" fmla="*/ 500 w 401"/>
                <a:gd name="T33" fmla="*/ 642 h 401"/>
                <a:gd name="T34" fmla="*/ 500 w 401"/>
                <a:gd name="T35" fmla="*/ 506 h 401"/>
                <a:gd name="T36" fmla="*/ 636 w 401"/>
                <a:gd name="T37" fmla="*/ 506 h 401"/>
                <a:gd name="T38" fmla="*/ 660 w 401"/>
                <a:gd name="T39" fmla="*/ 546 h 401"/>
                <a:gd name="T40" fmla="*/ 805 w 401"/>
                <a:gd name="T41" fmla="*/ 401 h 401"/>
                <a:gd name="T42" fmla="*/ 666 w 401"/>
                <a:gd name="T43" fmla="*/ 265 h 401"/>
                <a:gd name="T44" fmla="*/ 697 w 401"/>
                <a:gd name="T45" fmla="*/ 243 h 401"/>
                <a:gd name="T46" fmla="*/ 697 w 401"/>
                <a:gd name="T47" fmla="*/ 106 h 401"/>
                <a:gd name="T48" fmla="*/ 560 w 401"/>
                <a:gd name="T49" fmla="*/ 106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279" y="53"/>
                  </a:moveTo>
                  <a:cubicBezTo>
                    <a:pt x="275" y="58"/>
                    <a:pt x="271" y="63"/>
                    <a:pt x="269" y="6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36" y="76"/>
                    <a:pt x="145" y="80"/>
                    <a:pt x="152" y="87"/>
                  </a:cubicBezTo>
                  <a:cubicBezTo>
                    <a:pt x="171" y="106"/>
                    <a:pt x="171" y="137"/>
                    <a:pt x="152" y="155"/>
                  </a:cubicBezTo>
                  <a:cubicBezTo>
                    <a:pt x="133" y="174"/>
                    <a:pt x="103" y="174"/>
                    <a:pt x="84" y="155"/>
                  </a:cubicBezTo>
                  <a:cubicBezTo>
                    <a:pt x="77" y="148"/>
                    <a:pt x="72" y="139"/>
                    <a:pt x="71" y="129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1"/>
                    <a:pt x="58" y="275"/>
                    <a:pt x="54" y="279"/>
                  </a:cubicBezTo>
                  <a:cubicBezTo>
                    <a:pt x="35" y="298"/>
                    <a:pt x="35" y="328"/>
                    <a:pt x="54" y="347"/>
                  </a:cubicBezTo>
                  <a:cubicBezTo>
                    <a:pt x="72" y="366"/>
                    <a:pt x="103" y="366"/>
                    <a:pt x="122" y="347"/>
                  </a:cubicBezTo>
                  <a:cubicBezTo>
                    <a:pt x="126" y="343"/>
                    <a:pt x="129" y="337"/>
                    <a:pt x="132" y="332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61" y="330"/>
                    <a:pt x="254" y="326"/>
                    <a:pt x="249" y="320"/>
                  </a:cubicBezTo>
                  <a:cubicBezTo>
                    <a:pt x="230" y="301"/>
                    <a:pt x="230" y="271"/>
                    <a:pt x="249" y="252"/>
                  </a:cubicBezTo>
                  <a:cubicBezTo>
                    <a:pt x="267" y="233"/>
                    <a:pt x="298" y="233"/>
                    <a:pt x="317" y="252"/>
                  </a:cubicBezTo>
                  <a:cubicBezTo>
                    <a:pt x="322" y="258"/>
                    <a:pt x="327" y="265"/>
                    <a:pt x="329" y="272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29"/>
                    <a:pt x="343" y="126"/>
                    <a:pt x="347" y="121"/>
                  </a:cubicBezTo>
                  <a:cubicBezTo>
                    <a:pt x="366" y="103"/>
                    <a:pt x="366" y="72"/>
                    <a:pt x="347" y="53"/>
                  </a:cubicBezTo>
                  <a:cubicBezTo>
                    <a:pt x="328" y="35"/>
                    <a:pt x="298" y="35"/>
                    <a:pt x="279" y="53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4" name="Freeform 8"/>
            <p:cNvSpPr>
              <a:spLocks noEditPoints="1"/>
            </p:cNvSpPr>
            <p:nvPr/>
          </p:nvSpPr>
          <p:spPr bwMode="auto">
            <a:xfrm>
              <a:off x="2081" y="1355"/>
              <a:ext cx="825" cy="825"/>
            </a:xfrm>
            <a:custGeom>
              <a:avLst/>
              <a:gdLst>
                <a:gd name="T0" fmla="*/ 277 w 411"/>
                <a:gd name="T1" fmla="*/ 689 h 411"/>
                <a:gd name="T2" fmla="*/ 187 w 411"/>
                <a:gd name="T3" fmla="*/ 743 h 411"/>
                <a:gd name="T4" fmla="*/ 112 w 411"/>
                <a:gd name="T5" fmla="*/ 564 h 411"/>
                <a:gd name="T6" fmla="*/ 0 w 411"/>
                <a:gd name="T7" fmla="*/ 411 h 411"/>
                <a:gd name="T8" fmla="*/ 159 w 411"/>
                <a:gd name="T9" fmla="*/ 269 h 411"/>
                <a:gd name="T10" fmla="*/ 247 w 411"/>
                <a:gd name="T11" fmla="*/ 343 h 411"/>
                <a:gd name="T12" fmla="*/ 311 w 411"/>
                <a:gd name="T13" fmla="*/ 191 h 411"/>
                <a:gd name="T14" fmla="*/ 249 w 411"/>
                <a:gd name="T15" fmla="*/ 163 h 411"/>
                <a:gd name="T16" fmla="*/ 548 w 411"/>
                <a:gd name="T17" fmla="*/ 134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1 h 411"/>
                <a:gd name="T24" fmla="*/ 662 w 411"/>
                <a:gd name="T25" fmla="*/ 558 h 411"/>
                <a:gd name="T26" fmla="*/ 578 w 411"/>
                <a:gd name="T27" fmla="*/ 496 h 411"/>
                <a:gd name="T28" fmla="*/ 514 w 411"/>
                <a:gd name="T29" fmla="*/ 648 h 411"/>
                <a:gd name="T30" fmla="*/ 564 w 411"/>
                <a:gd name="T31" fmla="*/ 672 h 411"/>
                <a:gd name="T32" fmla="*/ 273 w 411"/>
                <a:gd name="T33" fmla="*/ 664 h 411"/>
                <a:gd name="T34" fmla="*/ 536 w 411"/>
                <a:gd name="T35" fmla="*/ 680 h 411"/>
                <a:gd name="T36" fmla="*/ 504 w 411"/>
                <a:gd name="T37" fmla="*/ 512 h 411"/>
                <a:gd name="T38" fmla="*/ 650 w 411"/>
                <a:gd name="T39" fmla="*/ 512 h 411"/>
                <a:gd name="T40" fmla="*/ 805 w 411"/>
                <a:gd name="T41" fmla="*/ 411 h 411"/>
                <a:gd name="T42" fmla="*/ 674 w 411"/>
                <a:gd name="T43" fmla="*/ 267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77 w 411"/>
                <a:gd name="T51" fmla="*/ 155 h 411"/>
                <a:gd name="T52" fmla="*/ 321 w 411"/>
                <a:gd name="T53" fmla="*/ 327 h 411"/>
                <a:gd name="T54" fmla="*/ 175 w 411"/>
                <a:gd name="T55" fmla="*/ 327 h 411"/>
                <a:gd name="T56" fmla="*/ 20 w 411"/>
                <a:gd name="T57" fmla="*/ 411 h 411"/>
                <a:gd name="T58" fmla="*/ 151 w 411"/>
                <a:gd name="T59" fmla="*/ 556 h 411"/>
                <a:gd name="T60" fmla="*/ 122 w 411"/>
                <a:gd name="T61" fmla="*/ 701 h 411"/>
                <a:gd name="T62" fmla="*/ 249 w 411"/>
                <a:gd name="T63" fmla="*/ 701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38" y="343"/>
                    <a:pt x="138" y="343"/>
                    <a:pt x="138" y="343"/>
                  </a:cubicBezTo>
                  <a:cubicBezTo>
                    <a:pt x="135" y="347"/>
                    <a:pt x="133" y="351"/>
                    <a:pt x="129" y="354"/>
                  </a:cubicBezTo>
                  <a:cubicBezTo>
                    <a:pt x="119" y="364"/>
                    <a:pt x="106" y="370"/>
                    <a:pt x="93" y="370"/>
                  </a:cubicBezTo>
                  <a:cubicBezTo>
                    <a:pt x="79" y="370"/>
                    <a:pt x="66" y="364"/>
                    <a:pt x="56" y="354"/>
                  </a:cubicBezTo>
                  <a:cubicBezTo>
                    <a:pt x="36" y="334"/>
                    <a:pt x="36" y="302"/>
                    <a:pt x="56" y="281"/>
                  </a:cubicBezTo>
                  <a:cubicBezTo>
                    <a:pt x="59" y="278"/>
                    <a:pt x="63" y="275"/>
                    <a:pt x="68" y="273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81" y="143"/>
                    <a:pt x="85" y="151"/>
                    <a:pt x="92" y="158"/>
                  </a:cubicBezTo>
                  <a:cubicBezTo>
                    <a:pt x="100" y="166"/>
                    <a:pt x="111" y="171"/>
                    <a:pt x="123" y="171"/>
                  </a:cubicBezTo>
                  <a:cubicBezTo>
                    <a:pt x="135" y="171"/>
                    <a:pt x="146" y="166"/>
                    <a:pt x="155" y="158"/>
                  </a:cubicBezTo>
                  <a:cubicBezTo>
                    <a:pt x="172" y="141"/>
                    <a:pt x="172" y="112"/>
                    <a:pt x="155" y="95"/>
                  </a:cubicBezTo>
                  <a:cubicBezTo>
                    <a:pt x="148" y="88"/>
                    <a:pt x="140" y="84"/>
                    <a:pt x="130" y="83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73" y="67"/>
                    <a:pt x="273" y="67"/>
                    <a:pt x="273" y="67"/>
                  </a:cubicBezTo>
                  <a:cubicBezTo>
                    <a:pt x="275" y="63"/>
                    <a:pt x="278" y="59"/>
                    <a:pt x="282" y="56"/>
                  </a:cubicBezTo>
                  <a:cubicBezTo>
                    <a:pt x="291" y="46"/>
                    <a:pt x="304" y="41"/>
                    <a:pt x="318" y="41"/>
                  </a:cubicBezTo>
                  <a:cubicBezTo>
                    <a:pt x="332" y="41"/>
                    <a:pt x="345" y="46"/>
                    <a:pt x="355" y="56"/>
                  </a:cubicBezTo>
                  <a:cubicBezTo>
                    <a:pt x="375" y="76"/>
                    <a:pt x="375" y="109"/>
                    <a:pt x="355" y="129"/>
                  </a:cubicBezTo>
                  <a:cubicBezTo>
                    <a:pt x="351" y="132"/>
                    <a:pt x="347" y="135"/>
                    <a:pt x="343" y="138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32" y="284"/>
                    <a:pt x="332" y="284"/>
                    <a:pt x="332" y="284"/>
                  </a:cubicBezTo>
                  <a:cubicBezTo>
                    <a:pt x="330" y="278"/>
                    <a:pt x="330" y="278"/>
                    <a:pt x="330" y="278"/>
                  </a:cubicBezTo>
                  <a:cubicBezTo>
                    <a:pt x="328" y="271"/>
                    <a:pt x="324" y="265"/>
                    <a:pt x="319" y="260"/>
                  </a:cubicBezTo>
                  <a:cubicBezTo>
                    <a:pt x="311" y="251"/>
                    <a:pt x="300" y="247"/>
                    <a:pt x="288" y="247"/>
                  </a:cubicBezTo>
                  <a:cubicBezTo>
                    <a:pt x="276" y="247"/>
                    <a:pt x="265" y="251"/>
                    <a:pt x="256" y="260"/>
                  </a:cubicBezTo>
                  <a:cubicBezTo>
                    <a:pt x="239" y="277"/>
                    <a:pt x="239" y="305"/>
                    <a:pt x="256" y="323"/>
                  </a:cubicBezTo>
                  <a:cubicBezTo>
                    <a:pt x="261" y="328"/>
                    <a:pt x="268" y="332"/>
                    <a:pt x="275" y="334"/>
                  </a:cubicBezTo>
                  <a:cubicBezTo>
                    <a:pt x="281" y="335"/>
                    <a:pt x="281" y="335"/>
                    <a:pt x="281" y="335"/>
                  </a:cubicBezTo>
                  <a:lnTo>
                    <a:pt x="205" y="411"/>
                  </a:lnTo>
                  <a:close/>
                  <a:moveTo>
                    <a:pt x="136" y="331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1" y="336"/>
                    <a:pt x="256" y="332"/>
                    <a:pt x="251" y="328"/>
                  </a:cubicBezTo>
                  <a:cubicBezTo>
                    <a:pt x="231" y="308"/>
                    <a:pt x="231" y="275"/>
                    <a:pt x="251" y="255"/>
                  </a:cubicBezTo>
                  <a:cubicBezTo>
                    <a:pt x="261" y="245"/>
                    <a:pt x="274" y="239"/>
                    <a:pt x="288" y="239"/>
                  </a:cubicBezTo>
                  <a:cubicBezTo>
                    <a:pt x="301" y="239"/>
                    <a:pt x="314" y="245"/>
                    <a:pt x="324" y="255"/>
                  </a:cubicBezTo>
                  <a:cubicBezTo>
                    <a:pt x="329" y="259"/>
                    <a:pt x="333" y="265"/>
                    <a:pt x="335" y="271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1" y="135"/>
                    <a:pt x="331" y="135"/>
                    <a:pt x="331" y="135"/>
                  </a:cubicBezTo>
                  <a:cubicBezTo>
                    <a:pt x="336" y="133"/>
                    <a:pt x="336" y="133"/>
                    <a:pt x="336" y="133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8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7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6" y="80"/>
                    <a:pt x="154" y="84"/>
                    <a:pt x="160" y="90"/>
                  </a:cubicBezTo>
                  <a:cubicBezTo>
                    <a:pt x="180" y="110"/>
                    <a:pt x="180" y="143"/>
                    <a:pt x="160" y="163"/>
                  </a:cubicBezTo>
                  <a:cubicBezTo>
                    <a:pt x="150" y="173"/>
                    <a:pt x="137" y="178"/>
                    <a:pt x="123" y="178"/>
                  </a:cubicBezTo>
                  <a:cubicBezTo>
                    <a:pt x="109" y="178"/>
                    <a:pt x="96" y="173"/>
                    <a:pt x="87" y="163"/>
                  </a:cubicBezTo>
                  <a:cubicBezTo>
                    <a:pt x="80" y="157"/>
                    <a:pt x="76" y="150"/>
                    <a:pt x="74" y="142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0" y="279"/>
                    <a:pt x="65" y="283"/>
                    <a:pt x="61" y="286"/>
                  </a:cubicBezTo>
                  <a:cubicBezTo>
                    <a:pt x="44" y="304"/>
                    <a:pt x="44" y="332"/>
                    <a:pt x="61" y="349"/>
                  </a:cubicBezTo>
                  <a:cubicBezTo>
                    <a:pt x="70" y="358"/>
                    <a:pt x="81" y="362"/>
                    <a:pt x="93" y="362"/>
                  </a:cubicBezTo>
                  <a:cubicBezTo>
                    <a:pt x="105" y="362"/>
                    <a:pt x="116" y="358"/>
                    <a:pt x="124" y="349"/>
                  </a:cubicBezTo>
                  <a:cubicBezTo>
                    <a:pt x="128" y="345"/>
                    <a:pt x="131" y="341"/>
                    <a:pt x="133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7" name="Group 33"/>
          <p:cNvGrpSpPr>
            <a:grpSpLocks/>
          </p:cNvGrpSpPr>
          <p:nvPr/>
        </p:nvGrpSpPr>
        <p:grpSpPr bwMode="auto">
          <a:xfrm>
            <a:off x="6057900" y="2888192"/>
            <a:ext cx="1703917" cy="1746251"/>
            <a:chOff x="2860" y="1367"/>
            <a:chExt cx="825" cy="825"/>
          </a:xfrm>
        </p:grpSpPr>
        <p:sp>
          <p:nvSpPr>
            <p:cNvPr id="9241" name="Freeform 11"/>
            <p:cNvSpPr>
              <a:spLocks/>
            </p:cNvSpPr>
            <p:nvPr/>
          </p:nvSpPr>
          <p:spPr bwMode="auto">
            <a:xfrm>
              <a:off x="2870" y="1377"/>
              <a:ext cx="805" cy="805"/>
            </a:xfrm>
            <a:custGeom>
              <a:avLst/>
              <a:gdLst>
                <a:gd name="T0" fmla="*/ 245 w 401"/>
                <a:gd name="T1" fmla="*/ 697 h 401"/>
                <a:gd name="T2" fmla="*/ 265 w 401"/>
                <a:gd name="T3" fmla="*/ 666 h 401"/>
                <a:gd name="T4" fmla="*/ 404 w 401"/>
                <a:gd name="T5" fmla="*/ 805 h 401"/>
                <a:gd name="T6" fmla="*/ 552 w 401"/>
                <a:gd name="T7" fmla="*/ 656 h 401"/>
                <a:gd name="T8" fmla="*/ 500 w 401"/>
                <a:gd name="T9" fmla="*/ 628 h 401"/>
                <a:gd name="T10" fmla="*/ 500 w 401"/>
                <a:gd name="T11" fmla="*/ 492 h 401"/>
                <a:gd name="T12" fmla="*/ 636 w 401"/>
                <a:gd name="T13" fmla="*/ 492 h 401"/>
                <a:gd name="T14" fmla="*/ 662 w 401"/>
                <a:gd name="T15" fmla="*/ 544 h 401"/>
                <a:gd name="T16" fmla="*/ 805 w 401"/>
                <a:gd name="T17" fmla="*/ 404 h 401"/>
                <a:gd name="T18" fmla="*/ 666 w 401"/>
                <a:gd name="T19" fmla="*/ 265 h 401"/>
                <a:gd name="T20" fmla="*/ 697 w 401"/>
                <a:gd name="T21" fmla="*/ 245 h 401"/>
                <a:gd name="T22" fmla="*/ 697 w 401"/>
                <a:gd name="T23" fmla="*/ 108 h 401"/>
                <a:gd name="T24" fmla="*/ 560 w 401"/>
                <a:gd name="T25" fmla="*/ 108 h 401"/>
                <a:gd name="T26" fmla="*/ 540 w 401"/>
                <a:gd name="T27" fmla="*/ 139 h 401"/>
                <a:gd name="T28" fmla="*/ 404 w 401"/>
                <a:gd name="T29" fmla="*/ 0 h 401"/>
                <a:gd name="T30" fmla="*/ 265 w 401"/>
                <a:gd name="T31" fmla="*/ 139 h 401"/>
                <a:gd name="T32" fmla="*/ 305 w 401"/>
                <a:gd name="T33" fmla="*/ 163 h 401"/>
                <a:gd name="T34" fmla="*/ 305 w 401"/>
                <a:gd name="T35" fmla="*/ 299 h 401"/>
                <a:gd name="T36" fmla="*/ 169 w 401"/>
                <a:gd name="T37" fmla="*/ 299 h 401"/>
                <a:gd name="T38" fmla="*/ 145 w 401"/>
                <a:gd name="T39" fmla="*/ 259 h 401"/>
                <a:gd name="T40" fmla="*/ 0 w 401"/>
                <a:gd name="T41" fmla="*/ 404 h 401"/>
                <a:gd name="T42" fmla="*/ 139 w 401"/>
                <a:gd name="T43" fmla="*/ 540 h 401"/>
                <a:gd name="T44" fmla="*/ 108 w 401"/>
                <a:gd name="T45" fmla="*/ 560 h 401"/>
                <a:gd name="T46" fmla="*/ 108 w 401"/>
                <a:gd name="T47" fmla="*/ 697 h 401"/>
                <a:gd name="T48" fmla="*/ 245 w 401"/>
                <a:gd name="T49" fmla="*/ 697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122" y="347"/>
                  </a:moveTo>
                  <a:cubicBezTo>
                    <a:pt x="126" y="343"/>
                    <a:pt x="130" y="338"/>
                    <a:pt x="132" y="332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65" y="325"/>
                    <a:pt x="256" y="321"/>
                    <a:pt x="249" y="313"/>
                  </a:cubicBezTo>
                  <a:cubicBezTo>
                    <a:pt x="230" y="295"/>
                    <a:pt x="230" y="264"/>
                    <a:pt x="249" y="245"/>
                  </a:cubicBezTo>
                  <a:cubicBezTo>
                    <a:pt x="268" y="227"/>
                    <a:pt x="298" y="227"/>
                    <a:pt x="317" y="245"/>
                  </a:cubicBezTo>
                  <a:cubicBezTo>
                    <a:pt x="324" y="253"/>
                    <a:pt x="329" y="262"/>
                    <a:pt x="330" y="271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30"/>
                    <a:pt x="343" y="126"/>
                    <a:pt x="347" y="122"/>
                  </a:cubicBezTo>
                  <a:cubicBezTo>
                    <a:pt x="366" y="103"/>
                    <a:pt x="366" y="73"/>
                    <a:pt x="347" y="54"/>
                  </a:cubicBezTo>
                  <a:cubicBezTo>
                    <a:pt x="329" y="35"/>
                    <a:pt x="298" y="35"/>
                    <a:pt x="279" y="54"/>
                  </a:cubicBezTo>
                  <a:cubicBezTo>
                    <a:pt x="275" y="58"/>
                    <a:pt x="272" y="63"/>
                    <a:pt x="269" y="6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40" y="71"/>
                    <a:pt x="146" y="75"/>
                    <a:pt x="152" y="81"/>
                  </a:cubicBezTo>
                  <a:cubicBezTo>
                    <a:pt x="171" y="100"/>
                    <a:pt x="171" y="130"/>
                    <a:pt x="152" y="149"/>
                  </a:cubicBezTo>
                  <a:cubicBezTo>
                    <a:pt x="134" y="168"/>
                    <a:pt x="103" y="168"/>
                    <a:pt x="84" y="149"/>
                  </a:cubicBezTo>
                  <a:cubicBezTo>
                    <a:pt x="79" y="143"/>
                    <a:pt x="74" y="136"/>
                    <a:pt x="72" y="12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2"/>
                    <a:pt x="58" y="275"/>
                    <a:pt x="54" y="279"/>
                  </a:cubicBezTo>
                  <a:cubicBezTo>
                    <a:pt x="35" y="298"/>
                    <a:pt x="35" y="329"/>
                    <a:pt x="54" y="347"/>
                  </a:cubicBezTo>
                  <a:cubicBezTo>
                    <a:pt x="73" y="366"/>
                    <a:pt x="103" y="366"/>
                    <a:pt x="122" y="347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2" name="Freeform 12"/>
            <p:cNvSpPr>
              <a:spLocks noEditPoints="1"/>
            </p:cNvSpPr>
            <p:nvPr/>
          </p:nvSpPr>
          <p:spPr bwMode="auto">
            <a:xfrm>
              <a:off x="2860" y="1367"/>
              <a:ext cx="825" cy="825"/>
            </a:xfrm>
            <a:custGeom>
              <a:avLst/>
              <a:gdLst>
                <a:gd name="T0" fmla="*/ 277 w 411"/>
                <a:gd name="T1" fmla="*/ 691 h 411"/>
                <a:gd name="T2" fmla="*/ 187 w 411"/>
                <a:gd name="T3" fmla="*/ 743 h 411"/>
                <a:gd name="T4" fmla="*/ 112 w 411"/>
                <a:gd name="T5" fmla="*/ 566 h 411"/>
                <a:gd name="T6" fmla="*/ 0 w 411"/>
                <a:gd name="T7" fmla="*/ 414 h 411"/>
                <a:gd name="T8" fmla="*/ 163 w 411"/>
                <a:gd name="T9" fmla="*/ 267 h 411"/>
                <a:gd name="T10" fmla="*/ 247 w 411"/>
                <a:gd name="T11" fmla="*/ 329 h 411"/>
                <a:gd name="T12" fmla="*/ 311 w 411"/>
                <a:gd name="T13" fmla="*/ 177 h 411"/>
                <a:gd name="T14" fmla="*/ 261 w 411"/>
                <a:gd name="T15" fmla="*/ 151 h 411"/>
                <a:gd name="T16" fmla="*/ 548 w 411"/>
                <a:gd name="T17" fmla="*/ 136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4 h 411"/>
                <a:gd name="T24" fmla="*/ 666 w 411"/>
                <a:gd name="T25" fmla="*/ 556 h 411"/>
                <a:gd name="T26" fmla="*/ 578 w 411"/>
                <a:gd name="T27" fmla="*/ 482 h 411"/>
                <a:gd name="T28" fmla="*/ 514 w 411"/>
                <a:gd name="T29" fmla="*/ 634 h 411"/>
                <a:gd name="T30" fmla="*/ 576 w 411"/>
                <a:gd name="T31" fmla="*/ 660 h 411"/>
                <a:gd name="T32" fmla="*/ 273 w 411"/>
                <a:gd name="T33" fmla="*/ 664 h 411"/>
                <a:gd name="T34" fmla="*/ 548 w 411"/>
                <a:gd name="T35" fmla="*/ 670 h 411"/>
                <a:gd name="T36" fmla="*/ 504 w 411"/>
                <a:gd name="T37" fmla="*/ 498 h 411"/>
                <a:gd name="T38" fmla="*/ 650 w 411"/>
                <a:gd name="T39" fmla="*/ 498 h 411"/>
                <a:gd name="T40" fmla="*/ 805 w 411"/>
                <a:gd name="T41" fmla="*/ 414 h 411"/>
                <a:gd name="T42" fmla="*/ 674 w 411"/>
                <a:gd name="T43" fmla="*/ 269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89 w 411"/>
                <a:gd name="T51" fmla="*/ 145 h 411"/>
                <a:gd name="T52" fmla="*/ 321 w 411"/>
                <a:gd name="T53" fmla="*/ 313 h 411"/>
                <a:gd name="T54" fmla="*/ 175 w 411"/>
                <a:gd name="T55" fmla="*/ 313 h 411"/>
                <a:gd name="T56" fmla="*/ 20 w 411"/>
                <a:gd name="T57" fmla="*/ 414 h 411"/>
                <a:gd name="T58" fmla="*/ 151 w 411"/>
                <a:gd name="T59" fmla="*/ 558 h 411"/>
                <a:gd name="T60" fmla="*/ 122 w 411"/>
                <a:gd name="T61" fmla="*/ 703 h 411"/>
                <a:gd name="T62" fmla="*/ 249 w 411"/>
                <a:gd name="T63" fmla="*/ 703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38" y="344"/>
                    <a:pt x="138" y="344"/>
                    <a:pt x="138" y="344"/>
                  </a:cubicBezTo>
                  <a:cubicBezTo>
                    <a:pt x="136" y="348"/>
                    <a:pt x="133" y="352"/>
                    <a:pt x="129" y="355"/>
                  </a:cubicBezTo>
                  <a:cubicBezTo>
                    <a:pt x="120" y="365"/>
                    <a:pt x="107" y="370"/>
                    <a:pt x="93" y="370"/>
                  </a:cubicBezTo>
                  <a:cubicBezTo>
                    <a:pt x="79" y="370"/>
                    <a:pt x="66" y="365"/>
                    <a:pt x="56" y="355"/>
                  </a:cubicBezTo>
                  <a:cubicBezTo>
                    <a:pt x="36" y="335"/>
                    <a:pt x="36" y="302"/>
                    <a:pt x="56" y="282"/>
                  </a:cubicBezTo>
                  <a:cubicBezTo>
                    <a:pt x="60" y="278"/>
                    <a:pt x="64" y="276"/>
                    <a:pt x="68" y="27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40"/>
                    <a:pt x="87" y="146"/>
                    <a:pt x="92" y="151"/>
                  </a:cubicBezTo>
                  <a:cubicBezTo>
                    <a:pt x="100" y="160"/>
                    <a:pt x="111" y="164"/>
                    <a:pt x="123" y="164"/>
                  </a:cubicBezTo>
                  <a:cubicBezTo>
                    <a:pt x="135" y="164"/>
                    <a:pt x="146" y="160"/>
                    <a:pt x="155" y="151"/>
                  </a:cubicBezTo>
                  <a:cubicBezTo>
                    <a:pt x="172" y="134"/>
                    <a:pt x="172" y="106"/>
                    <a:pt x="155" y="88"/>
                  </a:cubicBezTo>
                  <a:cubicBezTo>
                    <a:pt x="150" y="83"/>
                    <a:pt x="143" y="79"/>
                    <a:pt x="136" y="77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6" y="64"/>
                    <a:pt x="278" y="60"/>
                    <a:pt x="282" y="56"/>
                  </a:cubicBezTo>
                  <a:cubicBezTo>
                    <a:pt x="292" y="47"/>
                    <a:pt x="305" y="41"/>
                    <a:pt x="318" y="41"/>
                  </a:cubicBezTo>
                  <a:cubicBezTo>
                    <a:pt x="332" y="41"/>
                    <a:pt x="345" y="47"/>
                    <a:pt x="355" y="56"/>
                  </a:cubicBezTo>
                  <a:cubicBezTo>
                    <a:pt x="375" y="77"/>
                    <a:pt x="375" y="109"/>
                    <a:pt x="355" y="129"/>
                  </a:cubicBezTo>
                  <a:cubicBezTo>
                    <a:pt x="352" y="133"/>
                    <a:pt x="348" y="136"/>
                    <a:pt x="343" y="138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33" y="284"/>
                    <a:pt x="333" y="284"/>
                    <a:pt x="333" y="284"/>
                  </a:cubicBezTo>
                  <a:cubicBezTo>
                    <a:pt x="332" y="277"/>
                    <a:pt x="332" y="277"/>
                    <a:pt x="332" y="277"/>
                  </a:cubicBezTo>
                  <a:cubicBezTo>
                    <a:pt x="330" y="268"/>
                    <a:pt x="326" y="259"/>
                    <a:pt x="319" y="253"/>
                  </a:cubicBezTo>
                  <a:cubicBezTo>
                    <a:pt x="311" y="245"/>
                    <a:pt x="300" y="240"/>
                    <a:pt x="288" y="240"/>
                  </a:cubicBezTo>
                  <a:cubicBezTo>
                    <a:pt x="276" y="240"/>
                    <a:pt x="265" y="245"/>
                    <a:pt x="256" y="253"/>
                  </a:cubicBezTo>
                  <a:cubicBezTo>
                    <a:pt x="239" y="270"/>
                    <a:pt x="239" y="299"/>
                    <a:pt x="256" y="316"/>
                  </a:cubicBezTo>
                  <a:cubicBezTo>
                    <a:pt x="263" y="322"/>
                    <a:pt x="271" y="327"/>
                    <a:pt x="281" y="328"/>
                  </a:cubicBezTo>
                  <a:cubicBezTo>
                    <a:pt x="287" y="329"/>
                    <a:pt x="287" y="329"/>
                    <a:pt x="287" y="329"/>
                  </a:cubicBezTo>
                  <a:lnTo>
                    <a:pt x="206" y="411"/>
                  </a:lnTo>
                  <a:close/>
                  <a:moveTo>
                    <a:pt x="136" y="331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3" y="334"/>
                    <a:pt x="273" y="334"/>
                    <a:pt x="273" y="334"/>
                  </a:cubicBezTo>
                  <a:cubicBezTo>
                    <a:pt x="265" y="331"/>
                    <a:pt x="257" y="327"/>
                    <a:pt x="251" y="321"/>
                  </a:cubicBezTo>
                  <a:cubicBezTo>
                    <a:pt x="231" y="301"/>
                    <a:pt x="231" y="268"/>
                    <a:pt x="251" y="248"/>
                  </a:cubicBezTo>
                  <a:cubicBezTo>
                    <a:pt x="261" y="238"/>
                    <a:pt x="274" y="233"/>
                    <a:pt x="288" y="233"/>
                  </a:cubicBezTo>
                  <a:cubicBezTo>
                    <a:pt x="302" y="233"/>
                    <a:pt x="315" y="238"/>
                    <a:pt x="324" y="248"/>
                  </a:cubicBezTo>
                  <a:cubicBezTo>
                    <a:pt x="331" y="254"/>
                    <a:pt x="335" y="261"/>
                    <a:pt x="337" y="269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1" y="136"/>
                    <a:pt x="331" y="136"/>
                    <a:pt x="331" y="136"/>
                  </a:cubicBezTo>
                  <a:cubicBezTo>
                    <a:pt x="336" y="134"/>
                    <a:pt x="336" y="134"/>
                    <a:pt x="336" y="134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9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8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0" y="75"/>
                    <a:pt x="155" y="79"/>
                    <a:pt x="160" y="83"/>
                  </a:cubicBezTo>
                  <a:cubicBezTo>
                    <a:pt x="180" y="103"/>
                    <a:pt x="180" y="136"/>
                    <a:pt x="160" y="156"/>
                  </a:cubicBezTo>
                  <a:cubicBezTo>
                    <a:pt x="150" y="166"/>
                    <a:pt x="137" y="171"/>
                    <a:pt x="123" y="171"/>
                  </a:cubicBezTo>
                  <a:cubicBezTo>
                    <a:pt x="110" y="171"/>
                    <a:pt x="97" y="166"/>
                    <a:pt x="87" y="156"/>
                  </a:cubicBezTo>
                  <a:cubicBezTo>
                    <a:pt x="82" y="152"/>
                    <a:pt x="78" y="146"/>
                    <a:pt x="76" y="140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8"/>
                    <a:pt x="75" y="278"/>
                    <a:pt x="75" y="278"/>
                  </a:cubicBezTo>
                  <a:cubicBezTo>
                    <a:pt x="70" y="280"/>
                    <a:pt x="65" y="283"/>
                    <a:pt x="61" y="287"/>
                  </a:cubicBezTo>
                  <a:cubicBezTo>
                    <a:pt x="44" y="304"/>
                    <a:pt x="44" y="333"/>
                    <a:pt x="61" y="350"/>
                  </a:cubicBezTo>
                  <a:cubicBezTo>
                    <a:pt x="70" y="358"/>
                    <a:pt x="81" y="363"/>
                    <a:pt x="93" y="363"/>
                  </a:cubicBezTo>
                  <a:cubicBezTo>
                    <a:pt x="105" y="363"/>
                    <a:pt x="116" y="358"/>
                    <a:pt x="124" y="350"/>
                  </a:cubicBezTo>
                  <a:cubicBezTo>
                    <a:pt x="128" y="346"/>
                    <a:pt x="131" y="341"/>
                    <a:pt x="134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3091847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573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5737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73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573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7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/>
      <p:bldP spid="57365" grpId="0"/>
      <p:bldP spid="57366" grpId="0" animBg="1"/>
      <p:bldP spid="57367" grpId="0"/>
      <p:bldP spid="57368" grpId="0"/>
      <p:bldP spid="57369" grpId="0" animBg="1"/>
      <p:bldP spid="57370" grpId="0"/>
      <p:bldP spid="57371" grpId="0"/>
      <p:bldP spid="57372" grpId="0" animBg="1"/>
      <p:bldP spid="57373" grpId="0"/>
      <p:bldP spid="573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0318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9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54426" name="Group 154"/>
          <p:cNvGrpSpPr>
            <a:grpSpLocks/>
          </p:cNvGrpSpPr>
          <p:nvPr/>
        </p:nvGrpSpPr>
        <p:grpSpPr bwMode="auto">
          <a:xfrm>
            <a:off x="3822700" y="2843743"/>
            <a:ext cx="381000" cy="965200"/>
            <a:chOff x="1975" y="1255"/>
            <a:chExt cx="180" cy="456"/>
          </a:xfrm>
        </p:grpSpPr>
        <p:sp>
          <p:nvSpPr>
            <p:cNvPr id="10316" name="Freeform 106"/>
            <p:cNvSpPr>
              <a:spLocks/>
            </p:cNvSpPr>
            <p:nvPr/>
          </p:nvSpPr>
          <p:spPr bwMode="auto">
            <a:xfrm>
              <a:off x="1975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7" name="Oval 107"/>
            <p:cNvSpPr>
              <a:spLocks noChangeArrowheads="1"/>
            </p:cNvSpPr>
            <p:nvPr/>
          </p:nvSpPr>
          <p:spPr bwMode="auto">
            <a:xfrm>
              <a:off x="2032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7" name="Group 155"/>
          <p:cNvGrpSpPr>
            <a:grpSpLocks/>
          </p:cNvGrpSpPr>
          <p:nvPr/>
        </p:nvGrpSpPr>
        <p:grpSpPr bwMode="auto">
          <a:xfrm>
            <a:off x="4243917" y="2843743"/>
            <a:ext cx="378883" cy="965200"/>
            <a:chOff x="2174" y="1255"/>
            <a:chExt cx="179" cy="456"/>
          </a:xfrm>
        </p:grpSpPr>
        <p:sp>
          <p:nvSpPr>
            <p:cNvPr id="10314" name="Freeform 108"/>
            <p:cNvSpPr>
              <a:spLocks/>
            </p:cNvSpPr>
            <p:nvPr/>
          </p:nvSpPr>
          <p:spPr bwMode="auto">
            <a:xfrm>
              <a:off x="2174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5" name="Oval 109"/>
            <p:cNvSpPr>
              <a:spLocks noChangeArrowheads="1"/>
            </p:cNvSpPr>
            <p:nvPr/>
          </p:nvSpPr>
          <p:spPr bwMode="auto">
            <a:xfrm>
              <a:off x="223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8" name="Group 156"/>
          <p:cNvGrpSpPr>
            <a:grpSpLocks/>
          </p:cNvGrpSpPr>
          <p:nvPr/>
        </p:nvGrpSpPr>
        <p:grpSpPr bwMode="auto">
          <a:xfrm>
            <a:off x="4663017" y="2843743"/>
            <a:ext cx="381000" cy="965200"/>
            <a:chOff x="2372" y="1255"/>
            <a:chExt cx="180" cy="456"/>
          </a:xfrm>
        </p:grpSpPr>
        <p:sp>
          <p:nvSpPr>
            <p:cNvPr id="10312" name="Freeform 110"/>
            <p:cNvSpPr>
              <a:spLocks/>
            </p:cNvSpPr>
            <p:nvPr/>
          </p:nvSpPr>
          <p:spPr bwMode="auto">
            <a:xfrm>
              <a:off x="2372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3" name="Oval 111"/>
            <p:cNvSpPr>
              <a:spLocks noChangeArrowheads="1"/>
            </p:cNvSpPr>
            <p:nvPr/>
          </p:nvSpPr>
          <p:spPr bwMode="auto">
            <a:xfrm>
              <a:off x="2429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9" name="Group 157"/>
          <p:cNvGrpSpPr>
            <a:grpSpLocks/>
          </p:cNvGrpSpPr>
          <p:nvPr/>
        </p:nvGrpSpPr>
        <p:grpSpPr bwMode="auto">
          <a:xfrm>
            <a:off x="5084234" y="2843743"/>
            <a:ext cx="378884" cy="965200"/>
            <a:chOff x="2571" y="1255"/>
            <a:chExt cx="179" cy="456"/>
          </a:xfrm>
        </p:grpSpPr>
        <p:sp>
          <p:nvSpPr>
            <p:cNvPr id="10310" name="Freeform 112"/>
            <p:cNvSpPr>
              <a:spLocks/>
            </p:cNvSpPr>
            <p:nvPr/>
          </p:nvSpPr>
          <p:spPr bwMode="auto">
            <a:xfrm>
              <a:off x="2571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1" name="Oval 113"/>
            <p:cNvSpPr>
              <a:spLocks noChangeArrowheads="1"/>
            </p:cNvSpPr>
            <p:nvPr/>
          </p:nvSpPr>
          <p:spPr bwMode="auto">
            <a:xfrm>
              <a:off x="2627" y="1255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0" name="Group 158"/>
          <p:cNvGrpSpPr>
            <a:grpSpLocks/>
          </p:cNvGrpSpPr>
          <p:nvPr/>
        </p:nvGrpSpPr>
        <p:grpSpPr bwMode="auto">
          <a:xfrm>
            <a:off x="5503333" y="2843743"/>
            <a:ext cx="381000" cy="965200"/>
            <a:chOff x="2769" y="1255"/>
            <a:chExt cx="180" cy="456"/>
          </a:xfrm>
        </p:grpSpPr>
        <p:sp>
          <p:nvSpPr>
            <p:cNvPr id="10308" name="Freeform 114"/>
            <p:cNvSpPr>
              <a:spLocks/>
            </p:cNvSpPr>
            <p:nvPr/>
          </p:nvSpPr>
          <p:spPr bwMode="auto">
            <a:xfrm>
              <a:off x="2769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9" name="Oval 115"/>
            <p:cNvSpPr>
              <a:spLocks noChangeArrowheads="1"/>
            </p:cNvSpPr>
            <p:nvPr/>
          </p:nvSpPr>
          <p:spPr bwMode="auto">
            <a:xfrm>
              <a:off x="282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1" name="Group 159"/>
          <p:cNvGrpSpPr>
            <a:grpSpLocks/>
          </p:cNvGrpSpPr>
          <p:nvPr/>
        </p:nvGrpSpPr>
        <p:grpSpPr bwMode="auto">
          <a:xfrm>
            <a:off x="5924551" y="2843743"/>
            <a:ext cx="378883" cy="965200"/>
            <a:chOff x="2968" y="1255"/>
            <a:chExt cx="179" cy="456"/>
          </a:xfrm>
        </p:grpSpPr>
        <p:sp>
          <p:nvSpPr>
            <p:cNvPr id="10306" name="Freeform 116"/>
            <p:cNvSpPr>
              <a:spLocks/>
            </p:cNvSpPr>
            <p:nvPr/>
          </p:nvSpPr>
          <p:spPr bwMode="auto">
            <a:xfrm>
              <a:off x="2968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7" name="Oval 117"/>
            <p:cNvSpPr>
              <a:spLocks noChangeArrowheads="1"/>
            </p:cNvSpPr>
            <p:nvPr/>
          </p:nvSpPr>
          <p:spPr bwMode="auto">
            <a:xfrm>
              <a:off x="3024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2" name="Group 160"/>
          <p:cNvGrpSpPr>
            <a:grpSpLocks/>
          </p:cNvGrpSpPr>
          <p:nvPr/>
        </p:nvGrpSpPr>
        <p:grpSpPr bwMode="auto">
          <a:xfrm>
            <a:off x="6343651" y="2843743"/>
            <a:ext cx="378883" cy="965200"/>
            <a:chOff x="3166" y="1255"/>
            <a:chExt cx="179" cy="456"/>
          </a:xfrm>
        </p:grpSpPr>
        <p:sp>
          <p:nvSpPr>
            <p:cNvPr id="10304" name="Freeform 118"/>
            <p:cNvSpPr>
              <a:spLocks/>
            </p:cNvSpPr>
            <p:nvPr/>
          </p:nvSpPr>
          <p:spPr bwMode="auto">
            <a:xfrm>
              <a:off x="3166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5" name="Oval 119"/>
            <p:cNvSpPr>
              <a:spLocks noChangeArrowheads="1"/>
            </p:cNvSpPr>
            <p:nvPr/>
          </p:nvSpPr>
          <p:spPr bwMode="auto">
            <a:xfrm>
              <a:off x="3223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3" name="Group 161"/>
          <p:cNvGrpSpPr>
            <a:grpSpLocks/>
          </p:cNvGrpSpPr>
          <p:nvPr/>
        </p:nvGrpSpPr>
        <p:grpSpPr bwMode="auto">
          <a:xfrm>
            <a:off x="6762751" y="2843743"/>
            <a:ext cx="381000" cy="965200"/>
            <a:chOff x="3364" y="1255"/>
            <a:chExt cx="180" cy="456"/>
          </a:xfrm>
        </p:grpSpPr>
        <p:sp>
          <p:nvSpPr>
            <p:cNvPr id="10302" name="Freeform 120"/>
            <p:cNvSpPr>
              <a:spLocks/>
            </p:cNvSpPr>
            <p:nvPr/>
          </p:nvSpPr>
          <p:spPr bwMode="auto">
            <a:xfrm>
              <a:off x="3364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3" name="Oval 121"/>
            <p:cNvSpPr>
              <a:spLocks noChangeArrowheads="1"/>
            </p:cNvSpPr>
            <p:nvPr/>
          </p:nvSpPr>
          <p:spPr bwMode="auto">
            <a:xfrm>
              <a:off x="342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4" name="Group 162"/>
          <p:cNvGrpSpPr>
            <a:grpSpLocks/>
          </p:cNvGrpSpPr>
          <p:nvPr/>
        </p:nvGrpSpPr>
        <p:grpSpPr bwMode="auto">
          <a:xfrm>
            <a:off x="7183967" y="2843743"/>
            <a:ext cx="378884" cy="965200"/>
            <a:chOff x="3563" y="1255"/>
            <a:chExt cx="179" cy="456"/>
          </a:xfrm>
        </p:grpSpPr>
        <p:sp>
          <p:nvSpPr>
            <p:cNvPr id="10300" name="Freeform 122"/>
            <p:cNvSpPr>
              <a:spLocks/>
            </p:cNvSpPr>
            <p:nvPr/>
          </p:nvSpPr>
          <p:spPr bwMode="auto">
            <a:xfrm>
              <a:off x="3563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1" name="Oval 123"/>
            <p:cNvSpPr>
              <a:spLocks noChangeArrowheads="1"/>
            </p:cNvSpPr>
            <p:nvPr/>
          </p:nvSpPr>
          <p:spPr bwMode="auto">
            <a:xfrm>
              <a:off x="3620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5" name="Group 163"/>
          <p:cNvGrpSpPr>
            <a:grpSpLocks/>
          </p:cNvGrpSpPr>
          <p:nvPr/>
        </p:nvGrpSpPr>
        <p:grpSpPr bwMode="auto">
          <a:xfrm>
            <a:off x="7603067" y="2843743"/>
            <a:ext cx="381000" cy="965200"/>
            <a:chOff x="3761" y="1255"/>
            <a:chExt cx="180" cy="456"/>
          </a:xfrm>
        </p:grpSpPr>
        <p:sp>
          <p:nvSpPr>
            <p:cNvPr id="10298" name="Freeform 124"/>
            <p:cNvSpPr>
              <a:spLocks/>
            </p:cNvSpPr>
            <p:nvPr/>
          </p:nvSpPr>
          <p:spPr bwMode="auto">
            <a:xfrm>
              <a:off x="3761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9" name="Oval 125"/>
            <p:cNvSpPr>
              <a:spLocks noChangeArrowheads="1"/>
            </p:cNvSpPr>
            <p:nvPr/>
          </p:nvSpPr>
          <p:spPr bwMode="auto">
            <a:xfrm>
              <a:off x="3818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6" name="Group 164"/>
          <p:cNvGrpSpPr>
            <a:grpSpLocks/>
          </p:cNvGrpSpPr>
          <p:nvPr/>
        </p:nvGrpSpPr>
        <p:grpSpPr bwMode="auto">
          <a:xfrm>
            <a:off x="8024284" y="2843743"/>
            <a:ext cx="378883" cy="965200"/>
            <a:chOff x="3960" y="1255"/>
            <a:chExt cx="179" cy="456"/>
          </a:xfrm>
        </p:grpSpPr>
        <p:sp>
          <p:nvSpPr>
            <p:cNvPr id="10296" name="Freeform 126"/>
            <p:cNvSpPr>
              <a:spLocks/>
            </p:cNvSpPr>
            <p:nvPr/>
          </p:nvSpPr>
          <p:spPr bwMode="auto">
            <a:xfrm>
              <a:off x="3960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7" name="Oval 127"/>
            <p:cNvSpPr>
              <a:spLocks noChangeArrowheads="1"/>
            </p:cNvSpPr>
            <p:nvPr/>
          </p:nvSpPr>
          <p:spPr bwMode="auto">
            <a:xfrm>
              <a:off x="401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7" name="Group 165"/>
          <p:cNvGrpSpPr>
            <a:grpSpLocks/>
          </p:cNvGrpSpPr>
          <p:nvPr/>
        </p:nvGrpSpPr>
        <p:grpSpPr bwMode="auto">
          <a:xfrm>
            <a:off x="8443384" y="2843743"/>
            <a:ext cx="381000" cy="965200"/>
            <a:chOff x="4158" y="1255"/>
            <a:chExt cx="180" cy="456"/>
          </a:xfrm>
        </p:grpSpPr>
        <p:sp>
          <p:nvSpPr>
            <p:cNvPr id="10294" name="Freeform 128"/>
            <p:cNvSpPr>
              <a:spLocks/>
            </p:cNvSpPr>
            <p:nvPr/>
          </p:nvSpPr>
          <p:spPr bwMode="auto">
            <a:xfrm>
              <a:off x="4158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5" name="Oval 129"/>
            <p:cNvSpPr>
              <a:spLocks noChangeArrowheads="1"/>
            </p:cNvSpPr>
            <p:nvPr/>
          </p:nvSpPr>
          <p:spPr bwMode="auto">
            <a:xfrm>
              <a:off x="4215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8" name="Group 166"/>
          <p:cNvGrpSpPr>
            <a:grpSpLocks/>
          </p:cNvGrpSpPr>
          <p:nvPr/>
        </p:nvGrpSpPr>
        <p:grpSpPr bwMode="auto">
          <a:xfrm>
            <a:off x="3822700" y="3904192"/>
            <a:ext cx="381000" cy="965200"/>
            <a:chOff x="1975" y="1756"/>
            <a:chExt cx="180" cy="456"/>
          </a:xfrm>
        </p:grpSpPr>
        <p:sp>
          <p:nvSpPr>
            <p:cNvPr id="10292" name="Freeform 130"/>
            <p:cNvSpPr>
              <a:spLocks/>
            </p:cNvSpPr>
            <p:nvPr/>
          </p:nvSpPr>
          <p:spPr bwMode="auto">
            <a:xfrm>
              <a:off x="1975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3" name="Oval 131"/>
            <p:cNvSpPr>
              <a:spLocks noChangeArrowheads="1"/>
            </p:cNvSpPr>
            <p:nvPr/>
          </p:nvSpPr>
          <p:spPr bwMode="auto">
            <a:xfrm>
              <a:off x="2032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9" name="Group 167"/>
          <p:cNvGrpSpPr>
            <a:grpSpLocks/>
          </p:cNvGrpSpPr>
          <p:nvPr/>
        </p:nvGrpSpPr>
        <p:grpSpPr bwMode="auto">
          <a:xfrm>
            <a:off x="4243917" y="3904192"/>
            <a:ext cx="378883" cy="965200"/>
            <a:chOff x="2174" y="1756"/>
            <a:chExt cx="179" cy="456"/>
          </a:xfrm>
        </p:grpSpPr>
        <p:sp>
          <p:nvSpPr>
            <p:cNvPr id="10290" name="Freeform 132"/>
            <p:cNvSpPr>
              <a:spLocks/>
            </p:cNvSpPr>
            <p:nvPr/>
          </p:nvSpPr>
          <p:spPr bwMode="auto">
            <a:xfrm>
              <a:off x="2174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1" name="Oval 133"/>
            <p:cNvSpPr>
              <a:spLocks noChangeArrowheads="1"/>
            </p:cNvSpPr>
            <p:nvPr/>
          </p:nvSpPr>
          <p:spPr bwMode="auto">
            <a:xfrm>
              <a:off x="2231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0" name="Group 168"/>
          <p:cNvGrpSpPr>
            <a:grpSpLocks/>
          </p:cNvGrpSpPr>
          <p:nvPr/>
        </p:nvGrpSpPr>
        <p:grpSpPr bwMode="auto">
          <a:xfrm>
            <a:off x="4663017" y="3904192"/>
            <a:ext cx="381000" cy="965200"/>
            <a:chOff x="2372" y="1756"/>
            <a:chExt cx="180" cy="456"/>
          </a:xfrm>
        </p:grpSpPr>
        <p:sp>
          <p:nvSpPr>
            <p:cNvPr id="10288" name="Freeform 134"/>
            <p:cNvSpPr>
              <a:spLocks/>
            </p:cNvSpPr>
            <p:nvPr/>
          </p:nvSpPr>
          <p:spPr bwMode="auto">
            <a:xfrm>
              <a:off x="2372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9" name="Oval 135"/>
            <p:cNvSpPr>
              <a:spLocks noChangeArrowheads="1"/>
            </p:cNvSpPr>
            <p:nvPr/>
          </p:nvSpPr>
          <p:spPr bwMode="auto">
            <a:xfrm>
              <a:off x="2429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1" name="Group 169"/>
          <p:cNvGrpSpPr>
            <a:grpSpLocks/>
          </p:cNvGrpSpPr>
          <p:nvPr/>
        </p:nvGrpSpPr>
        <p:grpSpPr bwMode="auto">
          <a:xfrm>
            <a:off x="5084234" y="3904192"/>
            <a:ext cx="378884" cy="965200"/>
            <a:chOff x="2571" y="1756"/>
            <a:chExt cx="179" cy="456"/>
          </a:xfrm>
        </p:grpSpPr>
        <p:sp>
          <p:nvSpPr>
            <p:cNvPr id="10286" name="Freeform 136"/>
            <p:cNvSpPr>
              <a:spLocks/>
            </p:cNvSpPr>
            <p:nvPr/>
          </p:nvSpPr>
          <p:spPr bwMode="auto">
            <a:xfrm>
              <a:off x="2571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7" name="Oval 137"/>
            <p:cNvSpPr>
              <a:spLocks noChangeArrowheads="1"/>
            </p:cNvSpPr>
            <p:nvPr/>
          </p:nvSpPr>
          <p:spPr bwMode="auto">
            <a:xfrm>
              <a:off x="2627" y="1756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2" name="Group 170"/>
          <p:cNvGrpSpPr>
            <a:grpSpLocks/>
          </p:cNvGrpSpPr>
          <p:nvPr/>
        </p:nvGrpSpPr>
        <p:grpSpPr bwMode="auto">
          <a:xfrm>
            <a:off x="5503333" y="3904192"/>
            <a:ext cx="381000" cy="965200"/>
            <a:chOff x="2769" y="1756"/>
            <a:chExt cx="180" cy="456"/>
          </a:xfrm>
        </p:grpSpPr>
        <p:sp>
          <p:nvSpPr>
            <p:cNvPr id="10284" name="Freeform 138"/>
            <p:cNvSpPr>
              <a:spLocks/>
            </p:cNvSpPr>
            <p:nvPr/>
          </p:nvSpPr>
          <p:spPr bwMode="auto">
            <a:xfrm>
              <a:off x="2769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5" name="Oval 139"/>
            <p:cNvSpPr>
              <a:spLocks noChangeArrowheads="1"/>
            </p:cNvSpPr>
            <p:nvPr/>
          </p:nvSpPr>
          <p:spPr bwMode="auto">
            <a:xfrm>
              <a:off x="2826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3" name="Group 171"/>
          <p:cNvGrpSpPr>
            <a:grpSpLocks/>
          </p:cNvGrpSpPr>
          <p:nvPr/>
        </p:nvGrpSpPr>
        <p:grpSpPr bwMode="auto">
          <a:xfrm>
            <a:off x="5924551" y="3904192"/>
            <a:ext cx="378883" cy="965200"/>
            <a:chOff x="2968" y="1756"/>
            <a:chExt cx="179" cy="456"/>
          </a:xfrm>
        </p:grpSpPr>
        <p:sp>
          <p:nvSpPr>
            <p:cNvPr id="10282" name="Freeform 140"/>
            <p:cNvSpPr>
              <a:spLocks/>
            </p:cNvSpPr>
            <p:nvPr/>
          </p:nvSpPr>
          <p:spPr bwMode="auto">
            <a:xfrm>
              <a:off x="2968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3" name="Oval 141"/>
            <p:cNvSpPr>
              <a:spLocks noChangeArrowheads="1"/>
            </p:cNvSpPr>
            <p:nvPr/>
          </p:nvSpPr>
          <p:spPr bwMode="auto">
            <a:xfrm>
              <a:off x="3024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4" name="Group 172"/>
          <p:cNvGrpSpPr>
            <a:grpSpLocks/>
          </p:cNvGrpSpPr>
          <p:nvPr/>
        </p:nvGrpSpPr>
        <p:grpSpPr bwMode="auto">
          <a:xfrm>
            <a:off x="6343651" y="3904192"/>
            <a:ext cx="378883" cy="965200"/>
            <a:chOff x="3166" y="1756"/>
            <a:chExt cx="179" cy="456"/>
          </a:xfrm>
        </p:grpSpPr>
        <p:sp>
          <p:nvSpPr>
            <p:cNvPr id="10280" name="Freeform 142"/>
            <p:cNvSpPr>
              <a:spLocks/>
            </p:cNvSpPr>
            <p:nvPr/>
          </p:nvSpPr>
          <p:spPr bwMode="auto">
            <a:xfrm>
              <a:off x="3166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1" name="Oval 143"/>
            <p:cNvSpPr>
              <a:spLocks noChangeArrowheads="1"/>
            </p:cNvSpPr>
            <p:nvPr/>
          </p:nvSpPr>
          <p:spPr bwMode="auto">
            <a:xfrm>
              <a:off x="3223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5" name="Group 173"/>
          <p:cNvGrpSpPr>
            <a:grpSpLocks/>
          </p:cNvGrpSpPr>
          <p:nvPr/>
        </p:nvGrpSpPr>
        <p:grpSpPr bwMode="auto">
          <a:xfrm>
            <a:off x="6762751" y="3904192"/>
            <a:ext cx="381000" cy="965200"/>
            <a:chOff x="3364" y="1756"/>
            <a:chExt cx="180" cy="456"/>
          </a:xfrm>
        </p:grpSpPr>
        <p:sp>
          <p:nvSpPr>
            <p:cNvPr id="10278" name="Freeform 144"/>
            <p:cNvSpPr>
              <a:spLocks/>
            </p:cNvSpPr>
            <p:nvPr/>
          </p:nvSpPr>
          <p:spPr bwMode="auto">
            <a:xfrm>
              <a:off x="3364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9" name="Oval 145"/>
            <p:cNvSpPr>
              <a:spLocks noChangeArrowheads="1"/>
            </p:cNvSpPr>
            <p:nvPr/>
          </p:nvSpPr>
          <p:spPr bwMode="auto">
            <a:xfrm>
              <a:off x="3421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6" name="Group 174"/>
          <p:cNvGrpSpPr>
            <a:grpSpLocks/>
          </p:cNvGrpSpPr>
          <p:nvPr/>
        </p:nvGrpSpPr>
        <p:grpSpPr bwMode="auto">
          <a:xfrm>
            <a:off x="7183967" y="3904192"/>
            <a:ext cx="378884" cy="965200"/>
            <a:chOff x="3563" y="1756"/>
            <a:chExt cx="179" cy="456"/>
          </a:xfrm>
        </p:grpSpPr>
        <p:sp>
          <p:nvSpPr>
            <p:cNvPr id="10276" name="Freeform 146"/>
            <p:cNvSpPr>
              <a:spLocks/>
            </p:cNvSpPr>
            <p:nvPr/>
          </p:nvSpPr>
          <p:spPr bwMode="auto">
            <a:xfrm>
              <a:off x="3563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7" name="Oval 147"/>
            <p:cNvSpPr>
              <a:spLocks noChangeArrowheads="1"/>
            </p:cNvSpPr>
            <p:nvPr/>
          </p:nvSpPr>
          <p:spPr bwMode="auto">
            <a:xfrm>
              <a:off x="3620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7" name="Group 175"/>
          <p:cNvGrpSpPr>
            <a:grpSpLocks/>
          </p:cNvGrpSpPr>
          <p:nvPr/>
        </p:nvGrpSpPr>
        <p:grpSpPr bwMode="auto">
          <a:xfrm>
            <a:off x="7603067" y="3904192"/>
            <a:ext cx="381000" cy="965200"/>
            <a:chOff x="3761" y="1756"/>
            <a:chExt cx="180" cy="456"/>
          </a:xfrm>
        </p:grpSpPr>
        <p:sp>
          <p:nvSpPr>
            <p:cNvPr id="10274" name="Freeform 148"/>
            <p:cNvSpPr>
              <a:spLocks/>
            </p:cNvSpPr>
            <p:nvPr/>
          </p:nvSpPr>
          <p:spPr bwMode="auto">
            <a:xfrm>
              <a:off x="3761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5" name="Oval 149"/>
            <p:cNvSpPr>
              <a:spLocks noChangeArrowheads="1"/>
            </p:cNvSpPr>
            <p:nvPr/>
          </p:nvSpPr>
          <p:spPr bwMode="auto">
            <a:xfrm>
              <a:off x="3818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8" name="Group 176"/>
          <p:cNvGrpSpPr>
            <a:grpSpLocks/>
          </p:cNvGrpSpPr>
          <p:nvPr/>
        </p:nvGrpSpPr>
        <p:grpSpPr bwMode="auto">
          <a:xfrm>
            <a:off x="8024284" y="3904192"/>
            <a:ext cx="378883" cy="965200"/>
            <a:chOff x="3960" y="1756"/>
            <a:chExt cx="179" cy="456"/>
          </a:xfrm>
        </p:grpSpPr>
        <p:sp>
          <p:nvSpPr>
            <p:cNvPr id="10272" name="Freeform 150"/>
            <p:cNvSpPr>
              <a:spLocks/>
            </p:cNvSpPr>
            <p:nvPr/>
          </p:nvSpPr>
          <p:spPr bwMode="auto">
            <a:xfrm>
              <a:off x="3960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3" name="Oval 151"/>
            <p:cNvSpPr>
              <a:spLocks noChangeArrowheads="1"/>
            </p:cNvSpPr>
            <p:nvPr/>
          </p:nvSpPr>
          <p:spPr bwMode="auto">
            <a:xfrm>
              <a:off x="4016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9" name="Group 177"/>
          <p:cNvGrpSpPr>
            <a:grpSpLocks/>
          </p:cNvGrpSpPr>
          <p:nvPr/>
        </p:nvGrpSpPr>
        <p:grpSpPr bwMode="auto">
          <a:xfrm>
            <a:off x="8443384" y="3904192"/>
            <a:ext cx="381000" cy="965200"/>
            <a:chOff x="4158" y="1756"/>
            <a:chExt cx="180" cy="456"/>
          </a:xfrm>
        </p:grpSpPr>
        <p:sp>
          <p:nvSpPr>
            <p:cNvPr id="10270" name="Freeform 152"/>
            <p:cNvSpPr>
              <a:spLocks/>
            </p:cNvSpPr>
            <p:nvPr/>
          </p:nvSpPr>
          <p:spPr bwMode="auto">
            <a:xfrm>
              <a:off x="4158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1" name="Oval 153"/>
            <p:cNvSpPr>
              <a:spLocks noChangeArrowheads="1"/>
            </p:cNvSpPr>
            <p:nvPr/>
          </p:nvSpPr>
          <p:spPr bwMode="auto">
            <a:xfrm>
              <a:off x="4215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4451" name="Rectangle 179"/>
          <p:cNvSpPr>
            <a:spLocks noChangeArrowheads="1"/>
          </p:cNvSpPr>
          <p:nvPr/>
        </p:nvSpPr>
        <p:spPr bwMode="auto">
          <a:xfrm>
            <a:off x="1219201" y="2964392"/>
            <a:ext cx="1826141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4452" name="Text Box 180"/>
          <p:cNvSpPr txBox="1">
            <a:spLocks noChangeArrowheads="1"/>
          </p:cNvSpPr>
          <p:nvPr/>
        </p:nvSpPr>
        <p:spPr bwMode="auto">
          <a:xfrm>
            <a:off x="9057217" y="3938059"/>
            <a:ext cx="21820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7200" b="1">
                <a:solidFill>
                  <a:srgbClr val="66C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73%</a:t>
            </a:r>
          </a:p>
        </p:txBody>
      </p:sp>
    </p:spTree>
    <p:extLst>
      <p:ext uri="{BB962C8B-B14F-4D97-AF65-F5344CB8AC3E}">
        <p14:creationId xmlns:p14="http://schemas.microsoft.com/office/powerpoint/2010/main" val="21635199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" dur="150" fill="hold"/>
                                        <p:tgtEl>
                                          <p:spTgt spid="544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44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544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7" dur="150" fill="hold"/>
                                        <p:tgtEl>
                                          <p:spTgt spid="544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3" dur="150" fill="hold"/>
                                        <p:tgtEl>
                                          <p:spTgt spid="544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544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544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44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544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3" dur="150" fill="hold"/>
                                        <p:tgtEl>
                                          <p:spTgt spid="544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9" dur="150" fill="hold"/>
                                        <p:tgtEl>
                                          <p:spTgt spid="544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544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544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7" dur="150" fill="hold"/>
                                        <p:tgtEl>
                                          <p:spTgt spid="544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3" dur="150" fill="hold"/>
                                        <p:tgtEl>
                                          <p:spTgt spid="544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544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6" presetClass="emph" presetSubtype="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15" dur="150" fill="hold"/>
                                        <p:tgtEl>
                                          <p:spTgt spid="54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544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6" presetClass="emph" presetSubtype="0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27" dur="150" fill="hold"/>
                                        <p:tgtEl>
                                          <p:spTgt spid="544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33" dur="150" fill="hold"/>
                                        <p:tgtEl>
                                          <p:spTgt spid="544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39" dur="150" fill="hold"/>
                                        <p:tgtEl>
                                          <p:spTgt spid="544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544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544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57" dur="150" fill="hold"/>
                                        <p:tgtEl>
                                          <p:spTgt spid="544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451" grpId="0"/>
      <p:bldP spid="544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132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71039" name="Group 383"/>
          <p:cNvGrpSpPr>
            <a:grpSpLocks/>
          </p:cNvGrpSpPr>
          <p:nvPr/>
        </p:nvGrpSpPr>
        <p:grpSpPr bwMode="auto">
          <a:xfrm>
            <a:off x="3422651" y="5957359"/>
            <a:ext cx="357716" cy="287867"/>
            <a:chOff x="1617" y="2814"/>
            <a:chExt cx="169" cy="136"/>
          </a:xfrm>
        </p:grpSpPr>
        <p:sp>
          <p:nvSpPr>
            <p:cNvPr id="11325" name="Freeform 300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6" name="Freeform 302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6" name="Group 390"/>
          <p:cNvGrpSpPr>
            <a:grpSpLocks/>
          </p:cNvGrpSpPr>
          <p:nvPr/>
        </p:nvGrpSpPr>
        <p:grpSpPr bwMode="auto">
          <a:xfrm>
            <a:off x="5590118" y="5957359"/>
            <a:ext cx="359833" cy="287867"/>
            <a:chOff x="2641" y="2814"/>
            <a:chExt cx="170" cy="136"/>
          </a:xfrm>
        </p:grpSpPr>
        <p:sp>
          <p:nvSpPr>
            <p:cNvPr id="11323" name="Freeform 304"/>
            <p:cNvSpPr>
              <a:spLocks/>
            </p:cNvSpPr>
            <p:nvPr/>
          </p:nvSpPr>
          <p:spPr bwMode="auto">
            <a:xfrm>
              <a:off x="2641" y="2814"/>
              <a:ext cx="170" cy="136"/>
            </a:xfrm>
            <a:custGeom>
              <a:avLst/>
              <a:gdLst>
                <a:gd name="T0" fmla="*/ 0 w 252"/>
                <a:gd name="T1" fmla="*/ 136 h 201"/>
                <a:gd name="T2" fmla="*/ 86 w 252"/>
                <a:gd name="T3" fmla="*/ 0 h 201"/>
                <a:gd name="T4" fmla="*/ 170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7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4" name="Freeform 306"/>
            <p:cNvSpPr>
              <a:spLocks/>
            </p:cNvSpPr>
            <p:nvPr/>
          </p:nvSpPr>
          <p:spPr bwMode="auto">
            <a:xfrm>
              <a:off x="2727" y="2814"/>
              <a:ext cx="84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4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7" name="Group 391"/>
          <p:cNvGrpSpPr>
            <a:grpSpLocks/>
          </p:cNvGrpSpPr>
          <p:nvPr/>
        </p:nvGrpSpPr>
        <p:grpSpPr bwMode="auto">
          <a:xfrm>
            <a:off x="7759701" y="5957359"/>
            <a:ext cx="361951" cy="287867"/>
            <a:chOff x="3666" y="2814"/>
            <a:chExt cx="171" cy="136"/>
          </a:xfrm>
        </p:grpSpPr>
        <p:sp>
          <p:nvSpPr>
            <p:cNvPr id="11321" name="Freeform 308"/>
            <p:cNvSpPr>
              <a:spLocks/>
            </p:cNvSpPr>
            <p:nvPr/>
          </p:nvSpPr>
          <p:spPr bwMode="auto">
            <a:xfrm>
              <a:off x="3666" y="2814"/>
              <a:ext cx="171" cy="136"/>
            </a:xfrm>
            <a:custGeom>
              <a:avLst/>
              <a:gdLst>
                <a:gd name="T0" fmla="*/ 0 w 252"/>
                <a:gd name="T1" fmla="*/ 136 h 201"/>
                <a:gd name="T2" fmla="*/ 85 w 252"/>
                <a:gd name="T3" fmla="*/ 0 h 201"/>
                <a:gd name="T4" fmla="*/ 171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5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2" name="Freeform 310"/>
            <p:cNvSpPr>
              <a:spLocks/>
            </p:cNvSpPr>
            <p:nvPr/>
          </p:nvSpPr>
          <p:spPr bwMode="auto">
            <a:xfrm>
              <a:off x="3751" y="2814"/>
              <a:ext cx="86" cy="136"/>
            </a:xfrm>
            <a:custGeom>
              <a:avLst/>
              <a:gdLst>
                <a:gd name="T0" fmla="*/ 0 w 127"/>
                <a:gd name="T1" fmla="*/ 0 h 201"/>
                <a:gd name="T2" fmla="*/ 0 w 127"/>
                <a:gd name="T3" fmla="*/ 136 h 201"/>
                <a:gd name="T4" fmla="*/ 86 w 127"/>
                <a:gd name="T5" fmla="*/ 136 h 201"/>
                <a:gd name="T6" fmla="*/ 0 w 127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201">
                  <a:moveTo>
                    <a:pt x="0" y="0"/>
                  </a:moveTo>
                  <a:lnTo>
                    <a:pt x="0" y="201"/>
                  </a:lnTo>
                  <a:lnTo>
                    <a:pt x="127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984" name="Rectangle 328"/>
          <p:cNvSpPr>
            <a:spLocks noChangeArrowheads="1"/>
          </p:cNvSpPr>
          <p:nvPr/>
        </p:nvSpPr>
        <p:spPr bwMode="auto">
          <a:xfrm>
            <a:off x="38354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0985" name="Rectangle 329"/>
          <p:cNvSpPr>
            <a:spLocks noChangeArrowheads="1"/>
          </p:cNvSpPr>
          <p:nvPr/>
        </p:nvSpPr>
        <p:spPr bwMode="auto">
          <a:xfrm>
            <a:off x="6062133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0986" name="Rectangle 330"/>
          <p:cNvSpPr>
            <a:spLocks noChangeArrowheads="1"/>
          </p:cNvSpPr>
          <p:nvPr/>
        </p:nvSpPr>
        <p:spPr bwMode="auto">
          <a:xfrm>
            <a:off x="82169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1013" name="Text Box 357"/>
          <p:cNvSpPr txBox="1">
            <a:spLocks noChangeArrowheads="1"/>
          </p:cNvSpPr>
          <p:nvPr/>
        </p:nvSpPr>
        <p:spPr bwMode="auto">
          <a:xfrm rot="-1800000">
            <a:off x="4330607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</a:p>
        </p:txBody>
      </p:sp>
      <p:sp>
        <p:nvSpPr>
          <p:cNvPr id="71014" name="Text Box 358"/>
          <p:cNvSpPr txBox="1">
            <a:spLocks noChangeArrowheads="1"/>
          </p:cNvSpPr>
          <p:nvPr/>
        </p:nvSpPr>
        <p:spPr bwMode="auto">
          <a:xfrm rot="-1800000">
            <a:off x="5990074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71015" name="Text Box 359"/>
          <p:cNvSpPr txBox="1">
            <a:spLocks noChangeArrowheads="1"/>
          </p:cNvSpPr>
          <p:nvPr/>
        </p:nvSpPr>
        <p:spPr bwMode="auto">
          <a:xfrm rot="-1800000">
            <a:off x="7662241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71016" name="Text Box 360"/>
          <p:cNvSpPr txBox="1">
            <a:spLocks noChangeArrowheads="1"/>
          </p:cNvSpPr>
          <p:nvPr/>
        </p:nvSpPr>
        <p:spPr bwMode="auto">
          <a:xfrm>
            <a:off x="2954867" y="4105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71017" name="Text Box 361"/>
          <p:cNvSpPr txBox="1">
            <a:spLocks noChangeArrowheads="1"/>
          </p:cNvSpPr>
          <p:nvPr/>
        </p:nvSpPr>
        <p:spPr bwMode="auto">
          <a:xfrm>
            <a:off x="2954867" y="3343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71018" name="Text Box 362"/>
          <p:cNvSpPr txBox="1">
            <a:spLocks noChangeArrowheads="1"/>
          </p:cNvSpPr>
          <p:nvPr/>
        </p:nvSpPr>
        <p:spPr bwMode="auto">
          <a:xfrm>
            <a:off x="2954867" y="256222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71019" name="Text Box 363"/>
          <p:cNvSpPr txBox="1">
            <a:spLocks noChangeArrowheads="1"/>
          </p:cNvSpPr>
          <p:nvPr/>
        </p:nvSpPr>
        <p:spPr bwMode="auto">
          <a:xfrm>
            <a:off x="2954868" y="1791759"/>
            <a:ext cx="639919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71031" name="Group 375"/>
          <p:cNvGrpSpPr>
            <a:grpSpLocks/>
          </p:cNvGrpSpPr>
          <p:nvPr/>
        </p:nvGrpSpPr>
        <p:grpSpPr bwMode="auto">
          <a:xfrm>
            <a:off x="3602568" y="1906059"/>
            <a:ext cx="5577417" cy="3270251"/>
            <a:chOff x="1702" y="900"/>
            <a:chExt cx="2635" cy="1545"/>
          </a:xfrm>
        </p:grpSpPr>
        <p:sp>
          <p:nvSpPr>
            <p:cNvPr id="11309" name="Freeform 331"/>
            <p:cNvSpPr>
              <a:spLocks/>
            </p:cNvSpPr>
            <p:nvPr/>
          </p:nvSpPr>
          <p:spPr bwMode="auto">
            <a:xfrm>
              <a:off x="1751" y="900"/>
              <a:ext cx="2586" cy="1497"/>
            </a:xfrm>
            <a:custGeom>
              <a:avLst/>
              <a:gdLst>
                <a:gd name="T0" fmla="*/ 0 w 2586"/>
                <a:gd name="T1" fmla="*/ 0 h 1497"/>
                <a:gd name="T2" fmla="*/ 0 w 2586"/>
                <a:gd name="T3" fmla="*/ 1497 h 1497"/>
                <a:gd name="T4" fmla="*/ 2586 w 2586"/>
                <a:gd name="T5" fmla="*/ 1497 h 14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86" h="1497">
                  <a:moveTo>
                    <a:pt x="0" y="0"/>
                  </a:moveTo>
                  <a:lnTo>
                    <a:pt x="0" y="1497"/>
                  </a:lnTo>
                  <a:lnTo>
                    <a:pt x="2586" y="1497"/>
                  </a:lnTo>
                </a:path>
              </a:pathLst>
            </a:cu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0" name="Line 333"/>
            <p:cNvSpPr>
              <a:spLocks noChangeShapeType="1"/>
            </p:cNvSpPr>
            <p:nvPr/>
          </p:nvSpPr>
          <p:spPr bwMode="auto">
            <a:xfrm>
              <a:off x="2255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1" name="Line 334"/>
            <p:cNvSpPr>
              <a:spLocks noChangeShapeType="1"/>
            </p:cNvSpPr>
            <p:nvPr/>
          </p:nvSpPr>
          <p:spPr bwMode="auto">
            <a:xfrm>
              <a:off x="3023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2" name="Line 335"/>
            <p:cNvSpPr>
              <a:spLocks noChangeShapeType="1"/>
            </p:cNvSpPr>
            <p:nvPr/>
          </p:nvSpPr>
          <p:spPr bwMode="auto">
            <a:xfrm>
              <a:off x="3789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3" name="Line 337"/>
            <p:cNvSpPr>
              <a:spLocks noChangeShapeType="1"/>
            </p:cNvSpPr>
            <p:nvPr/>
          </p:nvSpPr>
          <p:spPr bwMode="auto">
            <a:xfrm>
              <a:off x="1702" y="2021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4" name="Line 338"/>
            <p:cNvSpPr>
              <a:spLocks noChangeShapeType="1"/>
            </p:cNvSpPr>
            <p:nvPr/>
          </p:nvSpPr>
          <p:spPr bwMode="auto">
            <a:xfrm>
              <a:off x="1702" y="1655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5" name="Line 352"/>
            <p:cNvSpPr>
              <a:spLocks noChangeShapeType="1"/>
            </p:cNvSpPr>
            <p:nvPr/>
          </p:nvSpPr>
          <p:spPr bwMode="auto">
            <a:xfrm>
              <a:off x="1702" y="1289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6" name="Line 353"/>
            <p:cNvSpPr>
              <a:spLocks noChangeShapeType="1"/>
            </p:cNvSpPr>
            <p:nvPr/>
          </p:nvSpPr>
          <p:spPr bwMode="auto">
            <a:xfrm>
              <a:off x="1702" y="923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7" name="Line 365"/>
            <p:cNvSpPr>
              <a:spLocks noChangeShapeType="1"/>
            </p:cNvSpPr>
            <p:nvPr/>
          </p:nvSpPr>
          <p:spPr bwMode="auto">
            <a:xfrm>
              <a:off x="1746" y="20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8" name="Line 366"/>
            <p:cNvSpPr>
              <a:spLocks noChangeShapeType="1"/>
            </p:cNvSpPr>
            <p:nvPr/>
          </p:nvSpPr>
          <p:spPr bwMode="auto">
            <a:xfrm>
              <a:off x="1746" y="1654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9" name="Line 367"/>
            <p:cNvSpPr>
              <a:spLocks noChangeShapeType="1"/>
            </p:cNvSpPr>
            <p:nvPr/>
          </p:nvSpPr>
          <p:spPr bwMode="auto">
            <a:xfrm>
              <a:off x="1746" y="1288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0" name="Line 368"/>
            <p:cNvSpPr>
              <a:spLocks noChangeShapeType="1"/>
            </p:cNvSpPr>
            <p:nvPr/>
          </p:nvSpPr>
          <p:spPr bwMode="auto">
            <a:xfrm>
              <a:off x="1746" y="9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1282" name="Freeform 297"/>
          <p:cNvSpPr>
            <a:spLocks/>
          </p:cNvSpPr>
          <p:nvPr/>
        </p:nvSpPr>
        <p:spPr bwMode="auto">
          <a:xfrm>
            <a:off x="3721100" y="3368676"/>
            <a:ext cx="2108200" cy="1701800"/>
          </a:xfrm>
          <a:custGeom>
            <a:avLst/>
            <a:gdLst>
              <a:gd name="T0" fmla="*/ 0 w 1316"/>
              <a:gd name="T1" fmla="*/ 1276350 h 1063"/>
              <a:gd name="T2" fmla="*/ 789374 w 1316"/>
              <a:gd name="T3" fmla="*/ 0 h 1063"/>
              <a:gd name="T4" fmla="*/ 1581150 w 1316"/>
              <a:gd name="T5" fmla="*/ 1276350 h 1063"/>
              <a:gd name="T6" fmla="*/ 0 w 1316"/>
              <a:gd name="T7" fmla="*/ 1276350 h 10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1063">
                <a:moveTo>
                  <a:pt x="0" y="1063"/>
                </a:moveTo>
                <a:lnTo>
                  <a:pt x="657" y="0"/>
                </a:lnTo>
                <a:lnTo>
                  <a:pt x="1316" y="1063"/>
                </a:lnTo>
                <a:lnTo>
                  <a:pt x="0" y="10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3" name="Freeform 299"/>
          <p:cNvSpPr>
            <a:spLocks/>
          </p:cNvSpPr>
          <p:nvPr/>
        </p:nvSpPr>
        <p:spPr bwMode="auto">
          <a:xfrm>
            <a:off x="4773084" y="3368676"/>
            <a:ext cx="1056216" cy="1701800"/>
          </a:xfrm>
          <a:custGeom>
            <a:avLst/>
            <a:gdLst>
              <a:gd name="T0" fmla="*/ 0 w 659"/>
              <a:gd name="T1" fmla="*/ 0 h 1063"/>
              <a:gd name="T2" fmla="*/ 0 w 659"/>
              <a:gd name="T3" fmla="*/ 1276350 h 1063"/>
              <a:gd name="T4" fmla="*/ 792162 w 659"/>
              <a:gd name="T5" fmla="*/ 1276350 h 1063"/>
              <a:gd name="T6" fmla="*/ 425532 w 659"/>
              <a:gd name="T7" fmla="*/ 1276350 h 1063"/>
              <a:gd name="T8" fmla="*/ 570982 w 659"/>
              <a:gd name="T9" fmla="*/ 919740 h 1063"/>
              <a:gd name="T10" fmla="*/ 0 w 659"/>
              <a:gd name="T11" fmla="*/ 0 h 10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063">
                <a:moveTo>
                  <a:pt x="0" y="0"/>
                </a:moveTo>
                <a:lnTo>
                  <a:pt x="0" y="1063"/>
                </a:lnTo>
                <a:lnTo>
                  <a:pt x="659" y="1063"/>
                </a:lnTo>
                <a:lnTo>
                  <a:pt x="354" y="1063"/>
                </a:lnTo>
                <a:lnTo>
                  <a:pt x="475" y="76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4" name="Freeform 313"/>
          <p:cNvSpPr>
            <a:spLocks/>
          </p:cNvSpPr>
          <p:nvPr/>
        </p:nvSpPr>
        <p:spPr bwMode="auto">
          <a:xfrm>
            <a:off x="5340351" y="2475444"/>
            <a:ext cx="2110316" cy="2595033"/>
          </a:xfrm>
          <a:custGeom>
            <a:avLst/>
            <a:gdLst>
              <a:gd name="T0" fmla="*/ 0 w 1318"/>
              <a:gd name="T1" fmla="*/ 1946275 h 1620"/>
              <a:gd name="T2" fmla="*/ 791369 w 1318"/>
              <a:gd name="T3" fmla="*/ 0 h 1620"/>
              <a:gd name="T4" fmla="*/ 1582737 w 1318"/>
              <a:gd name="T5" fmla="*/ 1946275 h 1620"/>
              <a:gd name="T6" fmla="*/ 0 w 1318"/>
              <a:gd name="T7" fmla="*/ 1946275 h 16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8" h="1620">
                <a:moveTo>
                  <a:pt x="0" y="1620"/>
                </a:moveTo>
                <a:lnTo>
                  <a:pt x="659" y="0"/>
                </a:lnTo>
                <a:lnTo>
                  <a:pt x="1318" y="1620"/>
                </a:lnTo>
                <a:lnTo>
                  <a:pt x="0" y="16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5" name="Freeform 315"/>
          <p:cNvSpPr>
            <a:spLocks/>
          </p:cNvSpPr>
          <p:nvPr/>
        </p:nvSpPr>
        <p:spPr bwMode="auto">
          <a:xfrm>
            <a:off x="6394451" y="2475444"/>
            <a:ext cx="1056216" cy="2595033"/>
          </a:xfrm>
          <a:custGeom>
            <a:avLst/>
            <a:gdLst>
              <a:gd name="T0" fmla="*/ 0 w 659"/>
              <a:gd name="T1" fmla="*/ 0 h 1620"/>
              <a:gd name="T2" fmla="*/ 0 w 659"/>
              <a:gd name="T3" fmla="*/ 1946275 h 1620"/>
              <a:gd name="T4" fmla="*/ 792162 w 659"/>
              <a:gd name="T5" fmla="*/ 1946275 h 1620"/>
              <a:gd name="T6" fmla="*/ 426734 w 659"/>
              <a:gd name="T7" fmla="*/ 1946275 h 1620"/>
              <a:gd name="T8" fmla="*/ 676764 w 659"/>
              <a:gd name="T9" fmla="*/ 1660341 h 1620"/>
              <a:gd name="T10" fmla="*/ 0 w 659"/>
              <a:gd name="T11" fmla="*/ 0 h 16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620">
                <a:moveTo>
                  <a:pt x="0" y="0"/>
                </a:moveTo>
                <a:lnTo>
                  <a:pt x="0" y="1620"/>
                </a:lnTo>
                <a:lnTo>
                  <a:pt x="659" y="1620"/>
                </a:lnTo>
                <a:lnTo>
                  <a:pt x="355" y="1620"/>
                </a:lnTo>
                <a:lnTo>
                  <a:pt x="563" y="13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6" name="Freeform 317"/>
          <p:cNvSpPr>
            <a:spLocks/>
          </p:cNvSpPr>
          <p:nvPr/>
        </p:nvSpPr>
        <p:spPr bwMode="auto">
          <a:xfrm>
            <a:off x="6963833" y="3853393"/>
            <a:ext cx="2108200" cy="1217084"/>
          </a:xfrm>
          <a:custGeom>
            <a:avLst/>
            <a:gdLst>
              <a:gd name="T0" fmla="*/ 0 w 1316"/>
              <a:gd name="T1" fmla="*/ 912813 h 760"/>
              <a:gd name="T2" fmla="*/ 791776 w 1316"/>
              <a:gd name="T3" fmla="*/ 0 h 760"/>
              <a:gd name="T4" fmla="*/ 1581150 w 1316"/>
              <a:gd name="T5" fmla="*/ 912813 h 760"/>
              <a:gd name="T6" fmla="*/ 0 w 1316"/>
              <a:gd name="T7" fmla="*/ 912813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760">
                <a:moveTo>
                  <a:pt x="0" y="760"/>
                </a:moveTo>
                <a:lnTo>
                  <a:pt x="659" y="0"/>
                </a:lnTo>
                <a:lnTo>
                  <a:pt x="1316" y="760"/>
                </a:lnTo>
                <a:lnTo>
                  <a:pt x="0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7" name="Freeform 319"/>
          <p:cNvSpPr>
            <a:spLocks/>
          </p:cNvSpPr>
          <p:nvPr/>
        </p:nvSpPr>
        <p:spPr bwMode="auto">
          <a:xfrm>
            <a:off x="8017934" y="3853393"/>
            <a:ext cx="1054100" cy="1217084"/>
          </a:xfrm>
          <a:custGeom>
            <a:avLst/>
            <a:gdLst>
              <a:gd name="T0" fmla="*/ 0 w 657"/>
              <a:gd name="T1" fmla="*/ 0 h 760"/>
              <a:gd name="T2" fmla="*/ 0 w 657"/>
              <a:gd name="T3" fmla="*/ 912813 h 760"/>
              <a:gd name="T4" fmla="*/ 790575 w 657"/>
              <a:gd name="T5" fmla="*/ 912813 h 760"/>
              <a:gd name="T6" fmla="*/ 0 w 657"/>
              <a:gd name="T7" fmla="*/ 0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7" h="760">
                <a:moveTo>
                  <a:pt x="0" y="0"/>
                </a:moveTo>
                <a:lnTo>
                  <a:pt x="0" y="760"/>
                </a:lnTo>
                <a:lnTo>
                  <a:pt x="657" y="7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1012" name="Group 356"/>
          <p:cNvGrpSpPr>
            <a:grpSpLocks/>
          </p:cNvGrpSpPr>
          <p:nvPr/>
        </p:nvGrpSpPr>
        <p:grpSpPr bwMode="auto">
          <a:xfrm>
            <a:off x="4567767" y="3214159"/>
            <a:ext cx="368300" cy="368300"/>
            <a:chOff x="2124" y="1384"/>
            <a:chExt cx="155" cy="155"/>
          </a:xfrm>
        </p:grpSpPr>
        <p:sp>
          <p:nvSpPr>
            <p:cNvPr id="11307" name="Oval 320"/>
            <p:cNvSpPr>
              <a:spLocks noChangeArrowheads="1"/>
            </p:cNvSpPr>
            <p:nvPr/>
          </p:nvSpPr>
          <p:spPr bwMode="auto">
            <a:xfrm>
              <a:off x="2146" y="1406"/>
              <a:ext cx="111" cy="111"/>
            </a:xfrm>
            <a:prstGeom prst="ellipse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8" name="Freeform 321"/>
            <p:cNvSpPr>
              <a:spLocks noEditPoints="1"/>
            </p:cNvSpPr>
            <p:nvPr/>
          </p:nvSpPr>
          <p:spPr bwMode="auto">
            <a:xfrm>
              <a:off x="2124" y="1384"/>
              <a:ext cx="155" cy="155"/>
            </a:xfrm>
            <a:custGeom>
              <a:avLst/>
              <a:gdLst>
                <a:gd name="T0" fmla="*/ 77 w 97"/>
                <a:gd name="T1" fmla="*/ 145 h 97"/>
                <a:gd name="T2" fmla="*/ 10 w 97"/>
                <a:gd name="T3" fmla="*/ 78 h 97"/>
                <a:gd name="T4" fmla="*/ 77 w 97"/>
                <a:gd name="T5" fmla="*/ 11 h 97"/>
                <a:gd name="T6" fmla="*/ 144 w 97"/>
                <a:gd name="T7" fmla="*/ 78 h 97"/>
                <a:gd name="T8" fmla="*/ 77 w 97"/>
                <a:gd name="T9" fmla="*/ 145 h 97"/>
                <a:gd name="T10" fmla="*/ 77 w 97"/>
                <a:gd name="T11" fmla="*/ 0 h 97"/>
                <a:gd name="T12" fmla="*/ 0 w 97"/>
                <a:gd name="T13" fmla="*/ 78 h 97"/>
                <a:gd name="T14" fmla="*/ 77 w 97"/>
                <a:gd name="T15" fmla="*/ 155 h 97"/>
                <a:gd name="T16" fmla="*/ 155 w 97"/>
                <a:gd name="T17" fmla="*/ 78 h 97"/>
                <a:gd name="T18" fmla="*/ 77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8" y="91"/>
                  </a:moveTo>
                  <a:cubicBezTo>
                    <a:pt x="25" y="91"/>
                    <a:pt x="6" y="72"/>
                    <a:pt x="6" y="49"/>
                  </a:cubicBezTo>
                  <a:cubicBezTo>
                    <a:pt x="6" y="25"/>
                    <a:pt x="25" y="7"/>
                    <a:pt x="48" y="7"/>
                  </a:cubicBezTo>
                  <a:cubicBezTo>
                    <a:pt x="72" y="7"/>
                    <a:pt x="90" y="25"/>
                    <a:pt x="90" y="49"/>
                  </a:cubicBezTo>
                  <a:cubicBezTo>
                    <a:pt x="90" y="72"/>
                    <a:pt x="72" y="91"/>
                    <a:pt x="48" y="91"/>
                  </a:cubicBezTo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7" y="75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1" name="Group 355"/>
          <p:cNvGrpSpPr>
            <a:grpSpLocks/>
          </p:cNvGrpSpPr>
          <p:nvPr/>
        </p:nvGrpSpPr>
        <p:grpSpPr bwMode="auto">
          <a:xfrm>
            <a:off x="6210301" y="2367493"/>
            <a:ext cx="368300" cy="368300"/>
            <a:chOff x="2807" y="1027"/>
            <a:chExt cx="155" cy="155"/>
          </a:xfrm>
        </p:grpSpPr>
        <p:sp>
          <p:nvSpPr>
            <p:cNvPr id="11305" name="Oval 322"/>
            <p:cNvSpPr>
              <a:spLocks noChangeArrowheads="1"/>
            </p:cNvSpPr>
            <p:nvPr/>
          </p:nvSpPr>
          <p:spPr bwMode="auto">
            <a:xfrm>
              <a:off x="2831" y="1049"/>
              <a:ext cx="109" cy="110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6" name="Freeform 323"/>
            <p:cNvSpPr>
              <a:spLocks noEditPoints="1"/>
            </p:cNvSpPr>
            <p:nvPr/>
          </p:nvSpPr>
          <p:spPr bwMode="auto">
            <a:xfrm>
              <a:off x="2807" y="1027"/>
              <a:ext cx="155" cy="155"/>
            </a:xfrm>
            <a:custGeom>
              <a:avLst/>
              <a:gdLst>
                <a:gd name="T0" fmla="*/ 78 w 97"/>
                <a:gd name="T1" fmla="*/ 144 h 97"/>
                <a:gd name="T2" fmla="*/ 11 w 97"/>
                <a:gd name="T3" fmla="*/ 77 h 97"/>
                <a:gd name="T4" fmla="*/ 78 w 97"/>
                <a:gd name="T5" fmla="*/ 10 h 97"/>
                <a:gd name="T6" fmla="*/ 145 w 97"/>
                <a:gd name="T7" fmla="*/ 77 h 97"/>
                <a:gd name="T8" fmla="*/ 78 w 97"/>
                <a:gd name="T9" fmla="*/ 144 h 97"/>
                <a:gd name="T10" fmla="*/ 78 w 97"/>
                <a:gd name="T11" fmla="*/ 0 h 97"/>
                <a:gd name="T12" fmla="*/ 0 w 97"/>
                <a:gd name="T13" fmla="*/ 77 h 97"/>
                <a:gd name="T14" fmla="*/ 78 w 97"/>
                <a:gd name="T15" fmla="*/ 155 h 97"/>
                <a:gd name="T16" fmla="*/ 155 w 97"/>
                <a:gd name="T17" fmla="*/ 77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0"/>
                  </a:moveTo>
                  <a:cubicBezTo>
                    <a:pt x="26" y="90"/>
                    <a:pt x="7" y="71"/>
                    <a:pt x="7" y="48"/>
                  </a:cubicBezTo>
                  <a:cubicBezTo>
                    <a:pt x="7" y="25"/>
                    <a:pt x="26" y="6"/>
                    <a:pt x="49" y="6"/>
                  </a:cubicBezTo>
                  <a:cubicBezTo>
                    <a:pt x="72" y="6"/>
                    <a:pt x="91" y="25"/>
                    <a:pt x="91" y="48"/>
                  </a:cubicBezTo>
                  <a:cubicBezTo>
                    <a:pt x="91" y="71"/>
                    <a:pt x="72" y="90"/>
                    <a:pt x="49" y="9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2"/>
                    <a:pt x="76" y="0"/>
                    <a:pt x="49" y="0"/>
                  </a:cubicBezTo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0" name="Group 354"/>
          <p:cNvGrpSpPr>
            <a:grpSpLocks/>
          </p:cNvGrpSpPr>
          <p:nvPr/>
        </p:nvGrpSpPr>
        <p:grpSpPr bwMode="auto">
          <a:xfrm>
            <a:off x="7833785" y="3660777"/>
            <a:ext cx="368300" cy="368300"/>
            <a:chOff x="3491" y="1620"/>
            <a:chExt cx="155" cy="155"/>
          </a:xfrm>
        </p:grpSpPr>
        <p:sp>
          <p:nvSpPr>
            <p:cNvPr id="11303" name="Oval 324"/>
            <p:cNvSpPr>
              <a:spLocks noChangeArrowheads="1"/>
            </p:cNvSpPr>
            <p:nvPr/>
          </p:nvSpPr>
          <p:spPr bwMode="auto">
            <a:xfrm>
              <a:off x="3513" y="1644"/>
              <a:ext cx="110" cy="109"/>
            </a:xfrm>
            <a:prstGeom prst="ellipse">
              <a:avLst/>
            </a:pr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4" name="Freeform 325"/>
            <p:cNvSpPr>
              <a:spLocks noEditPoints="1"/>
            </p:cNvSpPr>
            <p:nvPr/>
          </p:nvSpPr>
          <p:spPr bwMode="auto">
            <a:xfrm>
              <a:off x="3491" y="1620"/>
              <a:ext cx="155" cy="155"/>
            </a:xfrm>
            <a:custGeom>
              <a:avLst/>
              <a:gdLst>
                <a:gd name="T0" fmla="*/ 78 w 97"/>
                <a:gd name="T1" fmla="*/ 145 h 97"/>
                <a:gd name="T2" fmla="*/ 11 w 97"/>
                <a:gd name="T3" fmla="*/ 78 h 97"/>
                <a:gd name="T4" fmla="*/ 78 w 97"/>
                <a:gd name="T5" fmla="*/ 11 h 97"/>
                <a:gd name="T6" fmla="*/ 145 w 97"/>
                <a:gd name="T7" fmla="*/ 78 h 97"/>
                <a:gd name="T8" fmla="*/ 78 w 97"/>
                <a:gd name="T9" fmla="*/ 145 h 97"/>
                <a:gd name="T10" fmla="*/ 78 w 97"/>
                <a:gd name="T11" fmla="*/ 0 h 97"/>
                <a:gd name="T12" fmla="*/ 0 w 97"/>
                <a:gd name="T13" fmla="*/ 78 h 97"/>
                <a:gd name="T14" fmla="*/ 78 w 97"/>
                <a:gd name="T15" fmla="*/ 155 h 97"/>
                <a:gd name="T16" fmla="*/ 155 w 97"/>
                <a:gd name="T17" fmla="*/ 78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1"/>
                  </a:moveTo>
                  <a:cubicBezTo>
                    <a:pt x="25" y="91"/>
                    <a:pt x="7" y="72"/>
                    <a:pt x="7" y="49"/>
                  </a:cubicBezTo>
                  <a:cubicBezTo>
                    <a:pt x="7" y="26"/>
                    <a:pt x="25" y="7"/>
                    <a:pt x="49" y="7"/>
                  </a:cubicBezTo>
                  <a:cubicBezTo>
                    <a:pt x="72" y="7"/>
                    <a:pt x="91" y="26"/>
                    <a:pt x="91" y="49"/>
                  </a:cubicBezTo>
                  <a:cubicBezTo>
                    <a:pt x="91" y="72"/>
                    <a:pt x="72" y="91"/>
                    <a:pt x="49" y="91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7"/>
                  </a:cubicBezTo>
                  <a:cubicBezTo>
                    <a:pt x="75" y="97"/>
                    <a:pt x="97" y="76"/>
                    <a:pt x="97" y="49"/>
                  </a:cubicBezTo>
                  <a:cubicBezTo>
                    <a:pt x="97" y="22"/>
                    <a:pt x="75" y="0"/>
                    <a:pt x="49" y="0"/>
                  </a:cubicBezTo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026" name="Text Box 370"/>
          <p:cNvSpPr txBox="1">
            <a:spLocks noChangeArrowheads="1"/>
          </p:cNvSpPr>
          <p:nvPr/>
        </p:nvSpPr>
        <p:spPr bwMode="auto">
          <a:xfrm>
            <a:off x="6091767" y="1980143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71027" name="Text Box 371"/>
          <p:cNvSpPr txBox="1">
            <a:spLocks noChangeArrowheads="1"/>
          </p:cNvSpPr>
          <p:nvPr/>
        </p:nvSpPr>
        <p:spPr bwMode="auto">
          <a:xfrm>
            <a:off x="7700433" y="3290359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33C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38%</a:t>
            </a:r>
          </a:p>
        </p:txBody>
      </p:sp>
      <p:sp>
        <p:nvSpPr>
          <p:cNvPr id="71028" name="Text Box 372"/>
          <p:cNvSpPr txBox="1">
            <a:spLocks noChangeArrowheads="1"/>
          </p:cNvSpPr>
          <p:nvPr/>
        </p:nvSpPr>
        <p:spPr bwMode="auto">
          <a:xfrm>
            <a:off x="4447117" y="2835276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02B1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</a:p>
        </p:txBody>
      </p:sp>
      <p:grpSp>
        <p:nvGrpSpPr>
          <p:cNvPr id="71043" name="Group 387"/>
          <p:cNvGrpSpPr>
            <a:grpSpLocks/>
          </p:cNvGrpSpPr>
          <p:nvPr/>
        </p:nvGrpSpPr>
        <p:grpSpPr bwMode="auto">
          <a:xfrm>
            <a:off x="3695701" y="3351743"/>
            <a:ext cx="2114551" cy="1718733"/>
            <a:chOff x="1617" y="2814"/>
            <a:chExt cx="169" cy="136"/>
          </a:xfrm>
        </p:grpSpPr>
        <p:sp>
          <p:nvSpPr>
            <p:cNvPr id="11301" name="Freeform 388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2" name="Freeform 389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4" name="Group 378"/>
          <p:cNvGrpSpPr>
            <a:grpSpLocks/>
          </p:cNvGrpSpPr>
          <p:nvPr/>
        </p:nvGrpSpPr>
        <p:grpSpPr bwMode="auto">
          <a:xfrm>
            <a:off x="5327652" y="2564343"/>
            <a:ext cx="2127249" cy="2506133"/>
            <a:chOff x="4329" y="1211"/>
            <a:chExt cx="1094" cy="1184"/>
          </a:xfrm>
        </p:grpSpPr>
        <p:sp>
          <p:nvSpPr>
            <p:cNvPr id="11299" name="Freeform 376"/>
            <p:cNvSpPr>
              <a:spLocks/>
            </p:cNvSpPr>
            <p:nvPr/>
          </p:nvSpPr>
          <p:spPr bwMode="auto">
            <a:xfrm>
              <a:off x="4329" y="1211"/>
              <a:ext cx="1094" cy="1184"/>
            </a:xfrm>
            <a:custGeom>
              <a:avLst/>
              <a:gdLst>
                <a:gd name="T0" fmla="*/ 0 w 1316"/>
                <a:gd name="T1" fmla="*/ 1184 h 760"/>
                <a:gd name="T2" fmla="*/ 548 w 1316"/>
                <a:gd name="T3" fmla="*/ 0 h 760"/>
                <a:gd name="T4" fmla="*/ 1094 w 1316"/>
                <a:gd name="T5" fmla="*/ 1184 h 760"/>
                <a:gd name="T6" fmla="*/ 0 w 1316"/>
                <a:gd name="T7" fmla="*/ 1184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0" name="Freeform 377"/>
            <p:cNvSpPr>
              <a:spLocks/>
            </p:cNvSpPr>
            <p:nvPr/>
          </p:nvSpPr>
          <p:spPr bwMode="auto">
            <a:xfrm>
              <a:off x="4876" y="1211"/>
              <a:ext cx="547" cy="1184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1184 h 760"/>
                <a:gd name="T4" fmla="*/ 547 w 657"/>
                <a:gd name="T5" fmla="*/ 1184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5" name="Group 379"/>
          <p:cNvGrpSpPr>
            <a:grpSpLocks/>
          </p:cNvGrpSpPr>
          <p:nvPr/>
        </p:nvGrpSpPr>
        <p:grpSpPr bwMode="auto">
          <a:xfrm>
            <a:off x="6963833" y="3853393"/>
            <a:ext cx="2108200" cy="1217084"/>
            <a:chOff x="3290" y="1820"/>
            <a:chExt cx="996" cy="575"/>
          </a:xfrm>
        </p:grpSpPr>
        <p:sp>
          <p:nvSpPr>
            <p:cNvPr id="11297" name="Freeform 316"/>
            <p:cNvSpPr>
              <a:spLocks/>
            </p:cNvSpPr>
            <p:nvPr/>
          </p:nvSpPr>
          <p:spPr bwMode="auto">
            <a:xfrm>
              <a:off x="3290" y="1820"/>
              <a:ext cx="996" cy="575"/>
            </a:xfrm>
            <a:custGeom>
              <a:avLst/>
              <a:gdLst>
                <a:gd name="T0" fmla="*/ 0 w 1316"/>
                <a:gd name="T1" fmla="*/ 575 h 760"/>
                <a:gd name="T2" fmla="*/ 499 w 1316"/>
                <a:gd name="T3" fmla="*/ 0 h 760"/>
                <a:gd name="T4" fmla="*/ 996 w 1316"/>
                <a:gd name="T5" fmla="*/ 575 h 760"/>
                <a:gd name="T6" fmla="*/ 0 w 1316"/>
                <a:gd name="T7" fmla="*/ 575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298" name="Freeform 318"/>
            <p:cNvSpPr>
              <a:spLocks/>
            </p:cNvSpPr>
            <p:nvPr/>
          </p:nvSpPr>
          <p:spPr bwMode="auto">
            <a:xfrm>
              <a:off x="3788" y="1820"/>
              <a:ext cx="498" cy="575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575 h 760"/>
                <a:gd name="T4" fmla="*/ 498 w 657"/>
                <a:gd name="T5" fmla="*/ 575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8653454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7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09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0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984" grpId="0"/>
      <p:bldP spid="70985" grpId="0"/>
      <p:bldP spid="70986" grpId="0"/>
      <p:bldP spid="71013" grpId="0"/>
      <p:bldP spid="71014" grpId="0"/>
      <p:bldP spid="71015" grpId="0"/>
      <p:bldP spid="71016" grpId="0"/>
      <p:bldP spid="71017" grpId="0"/>
      <p:bldP spid="71018" grpId="0"/>
      <p:bldP spid="71019" grpId="0"/>
      <p:bldP spid="71026" grpId="0"/>
      <p:bldP spid="71027" grpId="0"/>
      <p:bldP spid="71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232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59511" name="Group 119"/>
          <p:cNvGrpSpPr>
            <a:grpSpLocks/>
          </p:cNvGrpSpPr>
          <p:nvPr/>
        </p:nvGrpSpPr>
        <p:grpSpPr bwMode="auto">
          <a:xfrm>
            <a:off x="6288617" y="1412877"/>
            <a:ext cx="1862667" cy="4878916"/>
            <a:chOff x="3103" y="752"/>
            <a:chExt cx="789" cy="2066"/>
          </a:xfrm>
        </p:grpSpPr>
        <p:sp>
          <p:nvSpPr>
            <p:cNvPr id="12318" name="Freeform 83"/>
            <p:cNvSpPr>
              <a:spLocks/>
            </p:cNvSpPr>
            <p:nvPr/>
          </p:nvSpPr>
          <p:spPr bwMode="auto">
            <a:xfrm>
              <a:off x="3103" y="1177"/>
              <a:ext cx="789" cy="1641"/>
            </a:xfrm>
            <a:custGeom>
              <a:avLst/>
              <a:gdLst>
                <a:gd name="T0" fmla="*/ 607 w 467"/>
                <a:gd name="T1" fmla="*/ 0 h 972"/>
                <a:gd name="T2" fmla="*/ 182 w 467"/>
                <a:gd name="T3" fmla="*/ 0 h 972"/>
                <a:gd name="T4" fmla="*/ 0 w 467"/>
                <a:gd name="T5" fmla="*/ 182 h 972"/>
                <a:gd name="T6" fmla="*/ 0 w 467"/>
                <a:gd name="T7" fmla="*/ 729 h 972"/>
                <a:gd name="T8" fmla="*/ 61 w 467"/>
                <a:gd name="T9" fmla="*/ 790 h 972"/>
                <a:gd name="T10" fmla="*/ 122 w 467"/>
                <a:gd name="T11" fmla="*/ 729 h 972"/>
                <a:gd name="T12" fmla="*/ 122 w 467"/>
                <a:gd name="T13" fmla="*/ 304 h 972"/>
                <a:gd name="T14" fmla="*/ 182 w 467"/>
                <a:gd name="T15" fmla="*/ 304 h 972"/>
                <a:gd name="T16" fmla="*/ 182 w 467"/>
                <a:gd name="T17" fmla="*/ 817 h 972"/>
                <a:gd name="T18" fmla="*/ 182 w 467"/>
                <a:gd name="T19" fmla="*/ 912 h 972"/>
                <a:gd name="T20" fmla="*/ 182 w 467"/>
                <a:gd name="T21" fmla="*/ 1553 h 972"/>
                <a:gd name="T22" fmla="*/ 269 w 467"/>
                <a:gd name="T23" fmla="*/ 1641 h 972"/>
                <a:gd name="T24" fmla="*/ 275 w 467"/>
                <a:gd name="T25" fmla="*/ 1641 h 972"/>
                <a:gd name="T26" fmla="*/ 363 w 467"/>
                <a:gd name="T27" fmla="*/ 1553 h 972"/>
                <a:gd name="T28" fmla="*/ 363 w 467"/>
                <a:gd name="T29" fmla="*/ 912 h 972"/>
                <a:gd name="T30" fmla="*/ 424 w 467"/>
                <a:gd name="T31" fmla="*/ 912 h 972"/>
                <a:gd name="T32" fmla="*/ 424 w 467"/>
                <a:gd name="T33" fmla="*/ 1553 h 972"/>
                <a:gd name="T34" fmla="*/ 512 w 467"/>
                <a:gd name="T35" fmla="*/ 1641 h 972"/>
                <a:gd name="T36" fmla="*/ 519 w 467"/>
                <a:gd name="T37" fmla="*/ 1641 h 972"/>
                <a:gd name="T38" fmla="*/ 607 w 467"/>
                <a:gd name="T39" fmla="*/ 1553 h 972"/>
                <a:gd name="T40" fmla="*/ 607 w 467"/>
                <a:gd name="T41" fmla="*/ 912 h 972"/>
                <a:gd name="T42" fmla="*/ 607 w 467"/>
                <a:gd name="T43" fmla="*/ 817 h 972"/>
                <a:gd name="T44" fmla="*/ 607 w 467"/>
                <a:gd name="T45" fmla="*/ 304 h 972"/>
                <a:gd name="T46" fmla="*/ 667 w 467"/>
                <a:gd name="T47" fmla="*/ 304 h 972"/>
                <a:gd name="T48" fmla="*/ 667 w 467"/>
                <a:gd name="T49" fmla="*/ 729 h 972"/>
                <a:gd name="T50" fmla="*/ 728 w 467"/>
                <a:gd name="T51" fmla="*/ 790 h 972"/>
                <a:gd name="T52" fmla="*/ 789 w 467"/>
                <a:gd name="T53" fmla="*/ 729 h 972"/>
                <a:gd name="T54" fmla="*/ 789 w 467"/>
                <a:gd name="T55" fmla="*/ 182 h 972"/>
                <a:gd name="T56" fmla="*/ 607 w 467"/>
                <a:gd name="T57" fmla="*/ 0 h 9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7" h="972">
                  <a:moveTo>
                    <a:pt x="359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44"/>
                    <a:pt x="108" y="144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04"/>
                    <a:pt x="251" y="504"/>
                    <a:pt x="251" y="540"/>
                  </a:cubicBezTo>
                  <a:cubicBezTo>
                    <a:pt x="251" y="576"/>
                    <a:pt x="251" y="920"/>
                    <a:pt x="251" y="920"/>
                  </a:cubicBezTo>
                  <a:cubicBezTo>
                    <a:pt x="251" y="949"/>
                    <a:pt x="275" y="972"/>
                    <a:pt x="303" y="972"/>
                  </a:cubicBezTo>
                  <a:cubicBezTo>
                    <a:pt x="307" y="972"/>
                    <a:pt x="307" y="972"/>
                    <a:pt x="307" y="972"/>
                  </a:cubicBezTo>
                  <a:cubicBezTo>
                    <a:pt x="336" y="972"/>
                    <a:pt x="359" y="949"/>
                    <a:pt x="359" y="920"/>
                  </a:cubicBezTo>
                  <a:cubicBezTo>
                    <a:pt x="359" y="540"/>
                    <a:pt x="359" y="540"/>
                    <a:pt x="359" y="540"/>
                  </a:cubicBezTo>
                  <a:cubicBezTo>
                    <a:pt x="359" y="484"/>
                    <a:pt x="359" y="484"/>
                    <a:pt x="359" y="484"/>
                  </a:cubicBezTo>
                  <a:cubicBezTo>
                    <a:pt x="359" y="390"/>
                    <a:pt x="359" y="207"/>
                    <a:pt x="359" y="180"/>
                  </a:cubicBezTo>
                  <a:cubicBezTo>
                    <a:pt x="359" y="144"/>
                    <a:pt x="395" y="144"/>
                    <a:pt x="395" y="180"/>
                  </a:cubicBezTo>
                  <a:cubicBezTo>
                    <a:pt x="395" y="216"/>
                    <a:pt x="395" y="432"/>
                    <a:pt x="395" y="432"/>
                  </a:cubicBezTo>
                  <a:cubicBezTo>
                    <a:pt x="395" y="452"/>
                    <a:pt x="412" y="468"/>
                    <a:pt x="431" y="468"/>
                  </a:cubicBezTo>
                  <a:cubicBezTo>
                    <a:pt x="451" y="468"/>
                    <a:pt x="467" y="452"/>
                    <a:pt x="467" y="432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36"/>
                    <a:pt x="431" y="0"/>
                    <a:pt x="359" y="0"/>
                  </a:cubicBezTo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9" name="Oval 84"/>
            <p:cNvSpPr>
              <a:spLocks noChangeArrowheads="1"/>
            </p:cNvSpPr>
            <p:nvPr/>
          </p:nvSpPr>
          <p:spPr bwMode="auto">
            <a:xfrm>
              <a:off x="3345" y="752"/>
              <a:ext cx="304" cy="303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20" name="Freeform 105"/>
            <p:cNvSpPr>
              <a:spLocks noEditPoints="1"/>
            </p:cNvSpPr>
            <p:nvPr/>
          </p:nvSpPr>
          <p:spPr bwMode="auto">
            <a:xfrm>
              <a:off x="3466" y="2045"/>
              <a:ext cx="27" cy="43"/>
            </a:xfrm>
            <a:custGeom>
              <a:avLst/>
              <a:gdLst>
                <a:gd name="T0" fmla="*/ 0 w 16"/>
                <a:gd name="T1" fmla="*/ 43 h 26"/>
                <a:gd name="T2" fmla="*/ 0 w 16"/>
                <a:gd name="T3" fmla="*/ 43 h 26"/>
                <a:gd name="T4" fmla="*/ 0 w 16"/>
                <a:gd name="T5" fmla="*/ 43 h 26"/>
                <a:gd name="T6" fmla="*/ 0 w 16"/>
                <a:gd name="T7" fmla="*/ 43 h 26"/>
                <a:gd name="T8" fmla="*/ 0 w 16"/>
                <a:gd name="T9" fmla="*/ 43 h 26"/>
                <a:gd name="T10" fmla="*/ 0 w 16"/>
                <a:gd name="T11" fmla="*/ 43 h 26"/>
                <a:gd name="T12" fmla="*/ 0 w 16"/>
                <a:gd name="T13" fmla="*/ 43 h 26"/>
                <a:gd name="T14" fmla="*/ 0 w 16"/>
                <a:gd name="T15" fmla="*/ 43 h 26"/>
                <a:gd name="T16" fmla="*/ 0 w 16"/>
                <a:gd name="T17" fmla="*/ 43 h 26"/>
                <a:gd name="T18" fmla="*/ 2 w 16"/>
                <a:gd name="T19" fmla="*/ 43 h 26"/>
                <a:gd name="T20" fmla="*/ 0 w 16"/>
                <a:gd name="T21" fmla="*/ 43 h 26"/>
                <a:gd name="T22" fmla="*/ 2 w 16"/>
                <a:gd name="T23" fmla="*/ 43 h 26"/>
                <a:gd name="T24" fmla="*/ 2 w 16"/>
                <a:gd name="T25" fmla="*/ 43 h 26"/>
                <a:gd name="T26" fmla="*/ 2 w 16"/>
                <a:gd name="T27" fmla="*/ 43 h 26"/>
                <a:gd name="T28" fmla="*/ 2 w 16"/>
                <a:gd name="T29" fmla="*/ 43 h 26"/>
                <a:gd name="T30" fmla="*/ 2 w 16"/>
                <a:gd name="T31" fmla="*/ 43 h 26"/>
                <a:gd name="T32" fmla="*/ 2 w 16"/>
                <a:gd name="T33" fmla="*/ 43 h 26"/>
                <a:gd name="T34" fmla="*/ 2 w 16"/>
                <a:gd name="T35" fmla="*/ 43 h 26"/>
                <a:gd name="T36" fmla="*/ 2 w 16"/>
                <a:gd name="T37" fmla="*/ 43 h 26"/>
                <a:gd name="T38" fmla="*/ 2 w 16"/>
                <a:gd name="T39" fmla="*/ 43 h 26"/>
                <a:gd name="T40" fmla="*/ 2 w 16"/>
                <a:gd name="T41" fmla="*/ 43 h 26"/>
                <a:gd name="T42" fmla="*/ 2 w 16"/>
                <a:gd name="T43" fmla="*/ 41 h 26"/>
                <a:gd name="T44" fmla="*/ 2 w 16"/>
                <a:gd name="T45" fmla="*/ 43 h 26"/>
                <a:gd name="T46" fmla="*/ 2 w 16"/>
                <a:gd name="T47" fmla="*/ 41 h 26"/>
                <a:gd name="T48" fmla="*/ 2 w 16"/>
                <a:gd name="T49" fmla="*/ 41 h 26"/>
                <a:gd name="T50" fmla="*/ 2 w 16"/>
                <a:gd name="T51" fmla="*/ 41 h 26"/>
                <a:gd name="T52" fmla="*/ 2 w 16"/>
                <a:gd name="T53" fmla="*/ 41 h 26"/>
                <a:gd name="T54" fmla="*/ 2 w 16"/>
                <a:gd name="T55" fmla="*/ 41 h 26"/>
                <a:gd name="T56" fmla="*/ 2 w 16"/>
                <a:gd name="T57" fmla="*/ 41 h 26"/>
                <a:gd name="T58" fmla="*/ 2 w 16"/>
                <a:gd name="T59" fmla="*/ 41 h 26"/>
                <a:gd name="T60" fmla="*/ 27 w 16"/>
                <a:gd name="T61" fmla="*/ 0 h 26"/>
                <a:gd name="T62" fmla="*/ 2 w 16"/>
                <a:gd name="T63" fmla="*/ 41 h 26"/>
                <a:gd name="T64" fmla="*/ 27 w 16"/>
                <a:gd name="T65" fmla="*/ 0 h 26"/>
                <a:gd name="T66" fmla="*/ 27 w 16"/>
                <a:gd name="T67" fmla="*/ 0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5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6" y="0"/>
                  </a:moveTo>
                  <a:cubicBezTo>
                    <a:pt x="8" y="1"/>
                    <a:pt x="1" y="9"/>
                    <a:pt x="1" y="25"/>
                  </a:cubicBezTo>
                  <a:cubicBezTo>
                    <a:pt x="1" y="9"/>
                    <a:pt x="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1" name="Freeform 106"/>
            <p:cNvSpPr>
              <a:spLocks/>
            </p:cNvSpPr>
            <p:nvPr/>
          </p:nvSpPr>
          <p:spPr bwMode="auto">
            <a:xfrm>
              <a:off x="3103" y="1177"/>
              <a:ext cx="390" cy="1641"/>
            </a:xfrm>
            <a:custGeom>
              <a:avLst/>
              <a:gdLst>
                <a:gd name="T0" fmla="*/ 390 w 231"/>
                <a:gd name="T1" fmla="*/ 0 h 972"/>
                <a:gd name="T2" fmla="*/ 182 w 231"/>
                <a:gd name="T3" fmla="*/ 0 h 972"/>
                <a:gd name="T4" fmla="*/ 0 w 231"/>
                <a:gd name="T5" fmla="*/ 182 h 972"/>
                <a:gd name="T6" fmla="*/ 0 w 231"/>
                <a:gd name="T7" fmla="*/ 729 h 972"/>
                <a:gd name="T8" fmla="*/ 61 w 231"/>
                <a:gd name="T9" fmla="*/ 790 h 972"/>
                <a:gd name="T10" fmla="*/ 122 w 231"/>
                <a:gd name="T11" fmla="*/ 729 h 972"/>
                <a:gd name="T12" fmla="*/ 122 w 231"/>
                <a:gd name="T13" fmla="*/ 304 h 972"/>
                <a:gd name="T14" fmla="*/ 122 w 231"/>
                <a:gd name="T15" fmla="*/ 304 h 972"/>
                <a:gd name="T16" fmla="*/ 122 w 231"/>
                <a:gd name="T17" fmla="*/ 304 h 972"/>
                <a:gd name="T18" fmla="*/ 152 w 231"/>
                <a:gd name="T19" fmla="*/ 258 h 972"/>
                <a:gd name="T20" fmla="*/ 182 w 231"/>
                <a:gd name="T21" fmla="*/ 304 h 972"/>
                <a:gd name="T22" fmla="*/ 182 w 231"/>
                <a:gd name="T23" fmla="*/ 817 h 972"/>
                <a:gd name="T24" fmla="*/ 182 w 231"/>
                <a:gd name="T25" fmla="*/ 912 h 972"/>
                <a:gd name="T26" fmla="*/ 182 w 231"/>
                <a:gd name="T27" fmla="*/ 1553 h 972"/>
                <a:gd name="T28" fmla="*/ 268 w 231"/>
                <a:gd name="T29" fmla="*/ 1641 h 972"/>
                <a:gd name="T30" fmla="*/ 275 w 231"/>
                <a:gd name="T31" fmla="*/ 1641 h 972"/>
                <a:gd name="T32" fmla="*/ 363 w 231"/>
                <a:gd name="T33" fmla="*/ 1553 h 972"/>
                <a:gd name="T34" fmla="*/ 363 w 231"/>
                <a:gd name="T35" fmla="*/ 912 h 972"/>
                <a:gd name="T36" fmla="*/ 363 w 231"/>
                <a:gd name="T37" fmla="*/ 912 h 972"/>
                <a:gd name="T38" fmla="*/ 363 w 231"/>
                <a:gd name="T39" fmla="*/ 912 h 972"/>
                <a:gd name="T40" fmla="*/ 363 w 231"/>
                <a:gd name="T41" fmla="*/ 912 h 972"/>
                <a:gd name="T42" fmla="*/ 363 w 231"/>
                <a:gd name="T43" fmla="*/ 912 h 972"/>
                <a:gd name="T44" fmla="*/ 363 w 231"/>
                <a:gd name="T45" fmla="*/ 912 h 972"/>
                <a:gd name="T46" fmla="*/ 363 w 231"/>
                <a:gd name="T47" fmla="*/ 912 h 972"/>
                <a:gd name="T48" fmla="*/ 363 w 231"/>
                <a:gd name="T49" fmla="*/ 912 h 972"/>
                <a:gd name="T50" fmla="*/ 363 w 231"/>
                <a:gd name="T51" fmla="*/ 912 h 972"/>
                <a:gd name="T52" fmla="*/ 363 w 231"/>
                <a:gd name="T53" fmla="*/ 912 h 972"/>
                <a:gd name="T54" fmla="*/ 365 w 231"/>
                <a:gd name="T55" fmla="*/ 912 h 972"/>
                <a:gd name="T56" fmla="*/ 365 w 231"/>
                <a:gd name="T57" fmla="*/ 912 h 972"/>
                <a:gd name="T58" fmla="*/ 365 w 231"/>
                <a:gd name="T59" fmla="*/ 912 h 972"/>
                <a:gd name="T60" fmla="*/ 365 w 231"/>
                <a:gd name="T61" fmla="*/ 912 h 972"/>
                <a:gd name="T62" fmla="*/ 365 w 231"/>
                <a:gd name="T63" fmla="*/ 912 h 972"/>
                <a:gd name="T64" fmla="*/ 365 w 231"/>
                <a:gd name="T65" fmla="*/ 912 h 972"/>
                <a:gd name="T66" fmla="*/ 365 w 231"/>
                <a:gd name="T67" fmla="*/ 912 h 972"/>
                <a:gd name="T68" fmla="*/ 365 w 231"/>
                <a:gd name="T69" fmla="*/ 912 h 972"/>
                <a:gd name="T70" fmla="*/ 365 w 231"/>
                <a:gd name="T71" fmla="*/ 910 h 972"/>
                <a:gd name="T72" fmla="*/ 365 w 231"/>
                <a:gd name="T73" fmla="*/ 910 h 972"/>
                <a:gd name="T74" fmla="*/ 365 w 231"/>
                <a:gd name="T75" fmla="*/ 910 h 972"/>
                <a:gd name="T76" fmla="*/ 365 w 231"/>
                <a:gd name="T77" fmla="*/ 910 h 972"/>
                <a:gd name="T78" fmla="*/ 365 w 231"/>
                <a:gd name="T79" fmla="*/ 910 h 972"/>
                <a:gd name="T80" fmla="*/ 365 w 231"/>
                <a:gd name="T81" fmla="*/ 910 h 972"/>
                <a:gd name="T82" fmla="*/ 390 w 231"/>
                <a:gd name="T83" fmla="*/ 868 h 972"/>
                <a:gd name="T84" fmla="*/ 390 w 231"/>
                <a:gd name="T85" fmla="*/ 0 h 9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31" h="972">
                  <a:moveTo>
                    <a:pt x="231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62"/>
                    <a:pt x="81" y="153"/>
                    <a:pt x="90" y="153"/>
                  </a:cubicBezTo>
                  <a:cubicBezTo>
                    <a:pt x="99" y="153"/>
                    <a:pt x="108" y="162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23"/>
                    <a:pt x="223" y="515"/>
                    <a:pt x="231" y="514"/>
                  </a:cubicBezTo>
                  <a:cubicBezTo>
                    <a:pt x="231" y="0"/>
                    <a:pt x="231" y="0"/>
                    <a:pt x="231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2" name="Freeform 107"/>
            <p:cNvSpPr>
              <a:spLocks noEditPoints="1"/>
            </p:cNvSpPr>
            <p:nvPr/>
          </p:nvSpPr>
          <p:spPr bwMode="auto">
            <a:xfrm>
              <a:off x="3345" y="898"/>
              <a:ext cx="1" cy="12"/>
            </a:xfrm>
            <a:custGeom>
              <a:avLst/>
              <a:gdLst>
                <a:gd name="T0" fmla="*/ 1 w 1"/>
                <a:gd name="T1" fmla="*/ 12 h 7"/>
                <a:gd name="T2" fmla="*/ 1 w 1"/>
                <a:gd name="T3" fmla="*/ 12 h 7"/>
                <a:gd name="T4" fmla="*/ 1 w 1"/>
                <a:gd name="T5" fmla="*/ 12 h 7"/>
                <a:gd name="T6" fmla="*/ 1 w 1"/>
                <a:gd name="T7" fmla="*/ 10 h 7"/>
                <a:gd name="T8" fmla="*/ 1 w 1"/>
                <a:gd name="T9" fmla="*/ 10 h 7"/>
                <a:gd name="T10" fmla="*/ 1 w 1"/>
                <a:gd name="T11" fmla="*/ 10 h 7"/>
                <a:gd name="T12" fmla="*/ 1 w 1"/>
                <a:gd name="T13" fmla="*/ 10 h 7"/>
                <a:gd name="T14" fmla="*/ 1 w 1"/>
                <a:gd name="T15" fmla="*/ 10 h 7"/>
                <a:gd name="T16" fmla="*/ 1 w 1"/>
                <a:gd name="T17" fmla="*/ 10 h 7"/>
                <a:gd name="T18" fmla="*/ 1 w 1"/>
                <a:gd name="T19" fmla="*/ 10 h 7"/>
                <a:gd name="T20" fmla="*/ 1 w 1"/>
                <a:gd name="T21" fmla="*/ 9 h 7"/>
                <a:gd name="T22" fmla="*/ 1 w 1"/>
                <a:gd name="T23" fmla="*/ 9 h 7"/>
                <a:gd name="T24" fmla="*/ 1 w 1"/>
                <a:gd name="T25" fmla="*/ 9 h 7"/>
                <a:gd name="T26" fmla="*/ 1 w 1"/>
                <a:gd name="T27" fmla="*/ 9 h 7"/>
                <a:gd name="T28" fmla="*/ 1 w 1"/>
                <a:gd name="T29" fmla="*/ 9 h 7"/>
                <a:gd name="T30" fmla="*/ 1 w 1"/>
                <a:gd name="T31" fmla="*/ 9 h 7"/>
                <a:gd name="T32" fmla="*/ 1 w 1"/>
                <a:gd name="T33" fmla="*/ 9 h 7"/>
                <a:gd name="T34" fmla="*/ 1 w 1"/>
                <a:gd name="T35" fmla="*/ 7 h 7"/>
                <a:gd name="T36" fmla="*/ 1 w 1"/>
                <a:gd name="T37" fmla="*/ 7 h 7"/>
                <a:gd name="T38" fmla="*/ 1 w 1"/>
                <a:gd name="T39" fmla="*/ 7 h 7"/>
                <a:gd name="T40" fmla="*/ 1 w 1"/>
                <a:gd name="T41" fmla="*/ 7 h 7"/>
                <a:gd name="T42" fmla="*/ 0 w 1"/>
                <a:gd name="T43" fmla="*/ 7 h 7"/>
                <a:gd name="T44" fmla="*/ 0 w 1"/>
                <a:gd name="T45" fmla="*/ 7 h 7"/>
                <a:gd name="T46" fmla="*/ 0 w 1"/>
                <a:gd name="T47" fmla="*/ 5 h 7"/>
                <a:gd name="T48" fmla="*/ 0 w 1"/>
                <a:gd name="T49" fmla="*/ 5 h 7"/>
                <a:gd name="T50" fmla="*/ 0 w 1"/>
                <a:gd name="T51" fmla="*/ 5 h 7"/>
                <a:gd name="T52" fmla="*/ 0 w 1"/>
                <a:gd name="T53" fmla="*/ 5 h 7"/>
                <a:gd name="T54" fmla="*/ 1 w 1"/>
                <a:gd name="T55" fmla="*/ 5 h 7"/>
                <a:gd name="T56" fmla="*/ 1 w 1"/>
                <a:gd name="T57" fmla="*/ 5 h 7"/>
                <a:gd name="T58" fmla="*/ 1 w 1"/>
                <a:gd name="T59" fmla="*/ 3 h 7"/>
                <a:gd name="T60" fmla="*/ 1 w 1"/>
                <a:gd name="T61" fmla="*/ 3 h 7"/>
                <a:gd name="T62" fmla="*/ 1 w 1"/>
                <a:gd name="T63" fmla="*/ 3 h 7"/>
                <a:gd name="T64" fmla="*/ 1 w 1"/>
                <a:gd name="T65" fmla="*/ 3 h 7"/>
                <a:gd name="T66" fmla="*/ 1 w 1"/>
                <a:gd name="T67" fmla="*/ 3 h 7"/>
                <a:gd name="T68" fmla="*/ 1 w 1"/>
                <a:gd name="T69" fmla="*/ 3 h 7"/>
                <a:gd name="T70" fmla="*/ 1 w 1"/>
                <a:gd name="T71" fmla="*/ 3 h 7"/>
                <a:gd name="T72" fmla="*/ 1 w 1"/>
                <a:gd name="T73" fmla="*/ 2 h 7"/>
                <a:gd name="T74" fmla="*/ 1 w 1"/>
                <a:gd name="T75" fmla="*/ 2 h 7"/>
                <a:gd name="T76" fmla="*/ 1 w 1"/>
                <a:gd name="T77" fmla="*/ 2 h 7"/>
                <a:gd name="T78" fmla="*/ 1 w 1"/>
                <a:gd name="T79" fmla="*/ 2 h 7"/>
                <a:gd name="T80" fmla="*/ 1 w 1"/>
                <a:gd name="T81" fmla="*/ 2 h 7"/>
                <a:gd name="T82" fmla="*/ 1 w 1"/>
                <a:gd name="T83" fmla="*/ 2 h 7"/>
                <a:gd name="T84" fmla="*/ 1 w 1"/>
                <a:gd name="T85" fmla="*/ 2 h 7"/>
                <a:gd name="T86" fmla="*/ 1 w 1"/>
                <a:gd name="T87" fmla="*/ 0 h 7"/>
                <a:gd name="T88" fmla="*/ 1 w 1"/>
                <a:gd name="T89" fmla="*/ 0 h 7"/>
                <a:gd name="T90" fmla="*/ 1 w 1"/>
                <a:gd name="T91" fmla="*/ 0 h 7"/>
                <a:gd name="T92" fmla="*/ 1 w 1"/>
                <a:gd name="T93" fmla="*/ 0 h 7"/>
                <a:gd name="T94" fmla="*/ 1 w 1"/>
                <a:gd name="T95" fmla="*/ 0 h 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3" name="Freeform 108"/>
            <p:cNvSpPr>
              <a:spLocks/>
            </p:cNvSpPr>
            <p:nvPr/>
          </p:nvSpPr>
          <p:spPr bwMode="auto">
            <a:xfrm>
              <a:off x="3345" y="752"/>
              <a:ext cx="148" cy="303"/>
            </a:xfrm>
            <a:custGeom>
              <a:avLst/>
              <a:gdLst>
                <a:gd name="T0" fmla="*/ 2 w 88"/>
                <a:gd name="T1" fmla="*/ 146 h 180"/>
                <a:gd name="T2" fmla="*/ 2 w 88"/>
                <a:gd name="T3" fmla="*/ 146 h 180"/>
                <a:gd name="T4" fmla="*/ 2 w 88"/>
                <a:gd name="T5" fmla="*/ 146 h 180"/>
                <a:gd name="T6" fmla="*/ 2 w 88"/>
                <a:gd name="T7" fmla="*/ 146 h 180"/>
                <a:gd name="T8" fmla="*/ 2 w 88"/>
                <a:gd name="T9" fmla="*/ 146 h 180"/>
                <a:gd name="T10" fmla="*/ 2 w 88"/>
                <a:gd name="T11" fmla="*/ 146 h 180"/>
                <a:gd name="T12" fmla="*/ 2 w 88"/>
                <a:gd name="T13" fmla="*/ 148 h 180"/>
                <a:gd name="T14" fmla="*/ 2 w 88"/>
                <a:gd name="T15" fmla="*/ 148 h 180"/>
                <a:gd name="T16" fmla="*/ 2 w 88"/>
                <a:gd name="T17" fmla="*/ 148 h 180"/>
                <a:gd name="T18" fmla="*/ 2 w 88"/>
                <a:gd name="T19" fmla="*/ 148 h 180"/>
                <a:gd name="T20" fmla="*/ 2 w 88"/>
                <a:gd name="T21" fmla="*/ 148 h 180"/>
                <a:gd name="T22" fmla="*/ 2 w 88"/>
                <a:gd name="T23" fmla="*/ 148 h 180"/>
                <a:gd name="T24" fmla="*/ 2 w 88"/>
                <a:gd name="T25" fmla="*/ 148 h 180"/>
                <a:gd name="T26" fmla="*/ 2 w 88"/>
                <a:gd name="T27" fmla="*/ 150 h 180"/>
                <a:gd name="T28" fmla="*/ 2 w 88"/>
                <a:gd name="T29" fmla="*/ 150 h 180"/>
                <a:gd name="T30" fmla="*/ 2 w 88"/>
                <a:gd name="T31" fmla="*/ 150 h 180"/>
                <a:gd name="T32" fmla="*/ 2 w 88"/>
                <a:gd name="T33" fmla="*/ 150 h 180"/>
                <a:gd name="T34" fmla="*/ 2 w 88"/>
                <a:gd name="T35" fmla="*/ 150 h 180"/>
                <a:gd name="T36" fmla="*/ 2 w 88"/>
                <a:gd name="T37" fmla="*/ 150 h 180"/>
                <a:gd name="T38" fmla="*/ 2 w 88"/>
                <a:gd name="T39" fmla="*/ 150 h 180"/>
                <a:gd name="T40" fmla="*/ 2 w 88"/>
                <a:gd name="T41" fmla="*/ 152 h 180"/>
                <a:gd name="T42" fmla="*/ 0 w 88"/>
                <a:gd name="T43" fmla="*/ 152 h 180"/>
                <a:gd name="T44" fmla="*/ 0 w 88"/>
                <a:gd name="T45" fmla="*/ 152 h 180"/>
                <a:gd name="T46" fmla="*/ 0 w 88"/>
                <a:gd name="T47" fmla="*/ 152 h 180"/>
                <a:gd name="T48" fmla="*/ 0 w 88"/>
                <a:gd name="T49" fmla="*/ 152 h 180"/>
                <a:gd name="T50" fmla="*/ 0 w 88"/>
                <a:gd name="T51" fmla="*/ 153 h 180"/>
                <a:gd name="T52" fmla="*/ 0 w 88"/>
                <a:gd name="T53" fmla="*/ 153 h 180"/>
                <a:gd name="T54" fmla="*/ 2 w 88"/>
                <a:gd name="T55" fmla="*/ 153 h 180"/>
                <a:gd name="T56" fmla="*/ 2 w 88"/>
                <a:gd name="T57" fmla="*/ 153 h 180"/>
                <a:gd name="T58" fmla="*/ 2 w 88"/>
                <a:gd name="T59" fmla="*/ 153 h 180"/>
                <a:gd name="T60" fmla="*/ 2 w 88"/>
                <a:gd name="T61" fmla="*/ 153 h 180"/>
                <a:gd name="T62" fmla="*/ 2 w 88"/>
                <a:gd name="T63" fmla="*/ 155 h 180"/>
                <a:gd name="T64" fmla="*/ 2 w 88"/>
                <a:gd name="T65" fmla="*/ 155 h 180"/>
                <a:gd name="T66" fmla="*/ 2 w 88"/>
                <a:gd name="T67" fmla="*/ 155 h 180"/>
                <a:gd name="T68" fmla="*/ 2 w 88"/>
                <a:gd name="T69" fmla="*/ 155 h 180"/>
                <a:gd name="T70" fmla="*/ 2 w 88"/>
                <a:gd name="T71" fmla="*/ 155 h 180"/>
                <a:gd name="T72" fmla="*/ 2 w 88"/>
                <a:gd name="T73" fmla="*/ 155 h 180"/>
                <a:gd name="T74" fmla="*/ 2 w 88"/>
                <a:gd name="T75" fmla="*/ 155 h 180"/>
                <a:gd name="T76" fmla="*/ 2 w 88"/>
                <a:gd name="T77" fmla="*/ 157 h 180"/>
                <a:gd name="T78" fmla="*/ 2 w 88"/>
                <a:gd name="T79" fmla="*/ 157 h 180"/>
                <a:gd name="T80" fmla="*/ 2 w 88"/>
                <a:gd name="T81" fmla="*/ 157 h 180"/>
                <a:gd name="T82" fmla="*/ 2 w 88"/>
                <a:gd name="T83" fmla="*/ 157 h 180"/>
                <a:gd name="T84" fmla="*/ 2 w 88"/>
                <a:gd name="T85" fmla="*/ 157 h 180"/>
                <a:gd name="T86" fmla="*/ 2 w 88"/>
                <a:gd name="T87" fmla="*/ 157 h 180"/>
                <a:gd name="T88" fmla="*/ 2 w 88"/>
                <a:gd name="T89" fmla="*/ 157 h 180"/>
                <a:gd name="T90" fmla="*/ 2 w 88"/>
                <a:gd name="T91" fmla="*/ 158 h 180"/>
                <a:gd name="T92" fmla="*/ 2 w 88"/>
                <a:gd name="T93" fmla="*/ 158 h 180"/>
                <a:gd name="T94" fmla="*/ 2 w 88"/>
                <a:gd name="T95" fmla="*/ 158 h 180"/>
                <a:gd name="T96" fmla="*/ 148 w 88"/>
                <a:gd name="T97" fmla="*/ 303 h 1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8" h="180">
                  <a:moveTo>
                    <a:pt x="88" y="0"/>
                  </a:moveTo>
                  <a:cubicBezTo>
                    <a:pt x="41" y="1"/>
                    <a:pt x="2" y="39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2" y="141"/>
                    <a:pt x="41" y="179"/>
                    <a:pt x="88" y="18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504" name="Line 112"/>
          <p:cNvSpPr>
            <a:spLocks noChangeShapeType="1"/>
          </p:cNvSpPr>
          <p:nvPr/>
        </p:nvSpPr>
        <p:spPr bwMode="auto">
          <a:xfrm>
            <a:off x="7476067" y="1465792"/>
            <a:ext cx="1606551" cy="0"/>
          </a:xfrm>
          <a:prstGeom prst="line">
            <a:avLst/>
          </a:prstGeom>
          <a:noFill/>
          <a:ln w="19050">
            <a:solidFill>
              <a:srgbClr val="66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5" name="Group 113"/>
          <p:cNvGrpSpPr>
            <a:grpSpLocks/>
          </p:cNvGrpSpPr>
          <p:nvPr/>
        </p:nvGrpSpPr>
        <p:grpSpPr bwMode="auto">
          <a:xfrm>
            <a:off x="8959851" y="1105959"/>
            <a:ext cx="683683" cy="679451"/>
            <a:chOff x="4224" y="632"/>
            <a:chExt cx="289" cy="288"/>
          </a:xfrm>
        </p:grpSpPr>
        <p:sp>
          <p:nvSpPr>
            <p:cNvPr id="12315" name="Oval 88"/>
            <p:cNvSpPr>
              <a:spLocks noChangeArrowheads="1"/>
            </p:cNvSpPr>
            <p:nvPr/>
          </p:nvSpPr>
          <p:spPr bwMode="auto">
            <a:xfrm>
              <a:off x="4224" y="632"/>
              <a:ext cx="289" cy="28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6" name="Freeform 89"/>
            <p:cNvSpPr>
              <a:spLocks noEditPoints="1"/>
            </p:cNvSpPr>
            <p:nvPr/>
          </p:nvSpPr>
          <p:spPr bwMode="auto">
            <a:xfrm>
              <a:off x="4285" y="698"/>
              <a:ext cx="166" cy="156"/>
            </a:xfrm>
            <a:custGeom>
              <a:avLst/>
              <a:gdLst>
                <a:gd name="T0" fmla="*/ 151 w 98"/>
                <a:gd name="T1" fmla="*/ 55 h 93"/>
                <a:gd name="T2" fmla="*/ 151 w 98"/>
                <a:gd name="T3" fmla="*/ 29 h 93"/>
                <a:gd name="T4" fmla="*/ 125 w 98"/>
                <a:gd name="T5" fmla="*/ 20 h 93"/>
                <a:gd name="T6" fmla="*/ 108 w 98"/>
                <a:gd name="T7" fmla="*/ 0 h 93"/>
                <a:gd name="T8" fmla="*/ 83 w 98"/>
                <a:gd name="T9" fmla="*/ 7 h 93"/>
                <a:gd name="T10" fmla="*/ 58 w 98"/>
                <a:gd name="T11" fmla="*/ 0 h 93"/>
                <a:gd name="T12" fmla="*/ 42 w 98"/>
                <a:gd name="T13" fmla="*/ 20 h 93"/>
                <a:gd name="T14" fmla="*/ 15 w 98"/>
                <a:gd name="T15" fmla="*/ 29 h 93"/>
                <a:gd name="T16" fmla="*/ 15 w 98"/>
                <a:gd name="T17" fmla="*/ 55 h 93"/>
                <a:gd name="T18" fmla="*/ 0 w 98"/>
                <a:gd name="T19" fmla="*/ 77 h 93"/>
                <a:gd name="T20" fmla="*/ 15 w 98"/>
                <a:gd name="T21" fmla="*/ 99 h 93"/>
                <a:gd name="T22" fmla="*/ 15 w 98"/>
                <a:gd name="T23" fmla="*/ 126 h 93"/>
                <a:gd name="T24" fmla="*/ 42 w 98"/>
                <a:gd name="T25" fmla="*/ 134 h 93"/>
                <a:gd name="T26" fmla="*/ 58 w 98"/>
                <a:gd name="T27" fmla="*/ 156 h 93"/>
                <a:gd name="T28" fmla="*/ 83 w 98"/>
                <a:gd name="T29" fmla="*/ 148 h 93"/>
                <a:gd name="T30" fmla="*/ 108 w 98"/>
                <a:gd name="T31" fmla="*/ 156 h 93"/>
                <a:gd name="T32" fmla="*/ 125 w 98"/>
                <a:gd name="T33" fmla="*/ 134 h 93"/>
                <a:gd name="T34" fmla="*/ 151 w 98"/>
                <a:gd name="T35" fmla="*/ 126 h 93"/>
                <a:gd name="T36" fmla="*/ 151 w 98"/>
                <a:gd name="T37" fmla="*/ 99 h 93"/>
                <a:gd name="T38" fmla="*/ 166 w 98"/>
                <a:gd name="T39" fmla="*/ 77 h 93"/>
                <a:gd name="T40" fmla="*/ 151 w 98"/>
                <a:gd name="T41" fmla="*/ 55 h 93"/>
                <a:gd name="T42" fmla="*/ 83 w 98"/>
                <a:gd name="T43" fmla="*/ 134 h 93"/>
                <a:gd name="T44" fmla="*/ 27 w 98"/>
                <a:gd name="T45" fmla="*/ 77 h 93"/>
                <a:gd name="T46" fmla="*/ 83 w 98"/>
                <a:gd name="T47" fmla="*/ 20 h 93"/>
                <a:gd name="T48" fmla="*/ 141 w 98"/>
                <a:gd name="T49" fmla="*/ 77 h 93"/>
                <a:gd name="T50" fmla="*/ 83 w 98"/>
                <a:gd name="T51" fmla="*/ 134 h 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" h="93">
                  <a:moveTo>
                    <a:pt x="89" y="33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8" y="46"/>
                    <a:pt x="98" y="46"/>
                    <a:pt x="98" y="46"/>
                  </a:cubicBezTo>
                  <a:lnTo>
                    <a:pt x="89" y="33"/>
                  </a:lnTo>
                  <a:close/>
                  <a:moveTo>
                    <a:pt x="49" y="80"/>
                  </a:moveTo>
                  <a:cubicBezTo>
                    <a:pt x="31" y="80"/>
                    <a:pt x="16" y="65"/>
                    <a:pt x="16" y="46"/>
                  </a:cubicBezTo>
                  <a:cubicBezTo>
                    <a:pt x="16" y="27"/>
                    <a:pt x="31" y="12"/>
                    <a:pt x="49" y="12"/>
                  </a:cubicBezTo>
                  <a:cubicBezTo>
                    <a:pt x="68" y="12"/>
                    <a:pt x="83" y="27"/>
                    <a:pt x="83" y="46"/>
                  </a:cubicBezTo>
                  <a:cubicBezTo>
                    <a:pt x="83" y="65"/>
                    <a:pt x="68" y="80"/>
                    <a:pt x="49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7" name="Oval 90"/>
            <p:cNvSpPr>
              <a:spLocks noChangeArrowheads="1"/>
            </p:cNvSpPr>
            <p:nvPr/>
          </p:nvSpPr>
          <p:spPr bwMode="auto">
            <a:xfrm>
              <a:off x="4356" y="763"/>
              <a:ext cx="24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88" name="Oval 96"/>
          <p:cNvSpPr>
            <a:spLocks noChangeArrowheads="1"/>
          </p:cNvSpPr>
          <p:nvPr/>
        </p:nvSpPr>
        <p:spPr bwMode="auto">
          <a:xfrm>
            <a:off x="7262285" y="1315510"/>
            <a:ext cx="340783" cy="342900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506" name="Line 114"/>
          <p:cNvSpPr>
            <a:spLocks noChangeShapeType="1"/>
          </p:cNvSpPr>
          <p:nvPr/>
        </p:nvSpPr>
        <p:spPr bwMode="auto">
          <a:xfrm>
            <a:off x="7476067" y="2905125"/>
            <a:ext cx="1606551" cy="0"/>
          </a:xfrm>
          <a:prstGeom prst="line">
            <a:avLst/>
          </a:prstGeom>
          <a:noFill/>
          <a:ln w="19050">
            <a:solidFill>
              <a:srgbClr val="FF8A15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7" name="Group 115"/>
          <p:cNvGrpSpPr>
            <a:grpSpLocks/>
          </p:cNvGrpSpPr>
          <p:nvPr/>
        </p:nvGrpSpPr>
        <p:grpSpPr bwMode="auto">
          <a:xfrm>
            <a:off x="8976785" y="2555877"/>
            <a:ext cx="681567" cy="681567"/>
            <a:chOff x="4224" y="1253"/>
            <a:chExt cx="289" cy="289"/>
          </a:xfrm>
        </p:grpSpPr>
        <p:sp>
          <p:nvSpPr>
            <p:cNvPr id="12313" name="Oval 94"/>
            <p:cNvSpPr>
              <a:spLocks noChangeArrowheads="1"/>
            </p:cNvSpPr>
            <p:nvPr/>
          </p:nvSpPr>
          <p:spPr bwMode="auto">
            <a:xfrm>
              <a:off x="4224" y="1253"/>
              <a:ext cx="289" cy="289"/>
            </a:xfrm>
            <a:prstGeom prst="ellipse">
              <a:avLst/>
            </a:pr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4" name="Freeform 97"/>
            <p:cNvSpPr>
              <a:spLocks/>
            </p:cNvSpPr>
            <p:nvPr/>
          </p:nvSpPr>
          <p:spPr bwMode="auto">
            <a:xfrm>
              <a:off x="4288" y="1336"/>
              <a:ext cx="159" cy="138"/>
            </a:xfrm>
            <a:custGeom>
              <a:avLst/>
              <a:gdLst>
                <a:gd name="T0" fmla="*/ 80 w 94"/>
                <a:gd name="T1" fmla="*/ 138 h 82"/>
                <a:gd name="T2" fmla="*/ 17 w 94"/>
                <a:gd name="T3" fmla="*/ 76 h 82"/>
                <a:gd name="T4" fmla="*/ 0 w 94"/>
                <a:gd name="T5" fmla="*/ 42 h 82"/>
                <a:gd name="T6" fmla="*/ 42 w 94"/>
                <a:gd name="T7" fmla="*/ 0 h 82"/>
                <a:gd name="T8" fmla="*/ 80 w 94"/>
                <a:gd name="T9" fmla="*/ 22 h 82"/>
                <a:gd name="T10" fmla="*/ 117 w 94"/>
                <a:gd name="T11" fmla="*/ 0 h 82"/>
                <a:gd name="T12" fmla="*/ 159 w 94"/>
                <a:gd name="T13" fmla="*/ 42 h 82"/>
                <a:gd name="T14" fmla="*/ 145 w 94"/>
                <a:gd name="T15" fmla="*/ 74 h 82"/>
                <a:gd name="T16" fmla="*/ 80 w 94"/>
                <a:gd name="T17" fmla="*/ 138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82">
                  <a:moveTo>
                    <a:pt x="47" y="82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0"/>
                    <a:pt x="0" y="32"/>
                    <a:pt x="0" y="25"/>
                  </a:cubicBezTo>
                  <a:cubicBezTo>
                    <a:pt x="0" y="11"/>
                    <a:pt x="12" y="0"/>
                    <a:pt x="25" y="0"/>
                  </a:cubicBezTo>
                  <a:cubicBezTo>
                    <a:pt x="35" y="0"/>
                    <a:pt x="43" y="5"/>
                    <a:pt x="47" y="13"/>
                  </a:cubicBezTo>
                  <a:cubicBezTo>
                    <a:pt x="52" y="5"/>
                    <a:pt x="60" y="0"/>
                    <a:pt x="69" y="0"/>
                  </a:cubicBezTo>
                  <a:cubicBezTo>
                    <a:pt x="83" y="0"/>
                    <a:pt x="94" y="11"/>
                    <a:pt x="94" y="25"/>
                  </a:cubicBezTo>
                  <a:cubicBezTo>
                    <a:pt x="94" y="32"/>
                    <a:pt x="91" y="38"/>
                    <a:pt x="86" y="44"/>
                  </a:cubicBezTo>
                  <a:lnTo>
                    <a:pt x="4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487" name="Oval 95"/>
          <p:cNvSpPr>
            <a:spLocks noChangeArrowheads="1"/>
          </p:cNvSpPr>
          <p:nvPr/>
        </p:nvSpPr>
        <p:spPr bwMode="auto">
          <a:xfrm>
            <a:off x="7325785" y="2752725"/>
            <a:ext cx="342900" cy="340784"/>
          </a:xfrm>
          <a:prstGeom prst="ellipse">
            <a:avLst/>
          </a:pr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490" name="Freeform 98"/>
          <p:cNvSpPr>
            <a:spLocks/>
          </p:cNvSpPr>
          <p:nvPr/>
        </p:nvSpPr>
        <p:spPr bwMode="auto">
          <a:xfrm>
            <a:off x="1940984" y="2547410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12" name="Group 120"/>
          <p:cNvGrpSpPr>
            <a:grpSpLocks/>
          </p:cNvGrpSpPr>
          <p:nvPr/>
        </p:nvGrpSpPr>
        <p:grpSpPr bwMode="auto">
          <a:xfrm>
            <a:off x="2087034" y="2704043"/>
            <a:ext cx="452967" cy="429683"/>
            <a:chOff x="953" y="1195"/>
            <a:chExt cx="214" cy="203"/>
          </a:xfrm>
        </p:grpSpPr>
        <p:sp>
          <p:nvSpPr>
            <p:cNvPr id="12311" name="Freeform 99"/>
            <p:cNvSpPr>
              <a:spLocks noEditPoints="1"/>
            </p:cNvSpPr>
            <p:nvPr/>
          </p:nvSpPr>
          <p:spPr bwMode="auto">
            <a:xfrm>
              <a:off x="953" y="1195"/>
              <a:ext cx="214" cy="203"/>
            </a:xfrm>
            <a:custGeom>
              <a:avLst/>
              <a:gdLst>
                <a:gd name="T0" fmla="*/ 194 w 118"/>
                <a:gd name="T1" fmla="*/ 74 h 113"/>
                <a:gd name="T2" fmla="*/ 194 w 118"/>
                <a:gd name="T3" fmla="*/ 40 h 113"/>
                <a:gd name="T4" fmla="*/ 160 w 118"/>
                <a:gd name="T5" fmla="*/ 29 h 113"/>
                <a:gd name="T6" fmla="*/ 140 w 118"/>
                <a:gd name="T7" fmla="*/ 0 h 113"/>
                <a:gd name="T8" fmla="*/ 107 w 118"/>
                <a:gd name="T9" fmla="*/ 11 h 113"/>
                <a:gd name="T10" fmla="*/ 74 w 118"/>
                <a:gd name="T11" fmla="*/ 0 h 113"/>
                <a:gd name="T12" fmla="*/ 53 w 118"/>
                <a:gd name="T13" fmla="*/ 29 h 113"/>
                <a:gd name="T14" fmla="*/ 20 w 118"/>
                <a:gd name="T15" fmla="*/ 40 h 113"/>
                <a:gd name="T16" fmla="*/ 20 w 118"/>
                <a:gd name="T17" fmla="*/ 74 h 113"/>
                <a:gd name="T18" fmla="*/ 0 w 118"/>
                <a:gd name="T19" fmla="*/ 102 h 113"/>
                <a:gd name="T20" fmla="*/ 20 w 118"/>
                <a:gd name="T21" fmla="*/ 129 h 113"/>
                <a:gd name="T22" fmla="*/ 20 w 118"/>
                <a:gd name="T23" fmla="*/ 163 h 113"/>
                <a:gd name="T24" fmla="*/ 53 w 118"/>
                <a:gd name="T25" fmla="*/ 174 h 113"/>
                <a:gd name="T26" fmla="*/ 74 w 118"/>
                <a:gd name="T27" fmla="*/ 203 h 113"/>
                <a:gd name="T28" fmla="*/ 107 w 118"/>
                <a:gd name="T29" fmla="*/ 192 h 113"/>
                <a:gd name="T30" fmla="*/ 140 w 118"/>
                <a:gd name="T31" fmla="*/ 203 h 113"/>
                <a:gd name="T32" fmla="*/ 160 w 118"/>
                <a:gd name="T33" fmla="*/ 174 h 113"/>
                <a:gd name="T34" fmla="*/ 194 w 118"/>
                <a:gd name="T35" fmla="*/ 163 h 113"/>
                <a:gd name="T36" fmla="*/ 194 w 118"/>
                <a:gd name="T37" fmla="*/ 129 h 113"/>
                <a:gd name="T38" fmla="*/ 214 w 118"/>
                <a:gd name="T39" fmla="*/ 102 h 113"/>
                <a:gd name="T40" fmla="*/ 194 w 118"/>
                <a:gd name="T41" fmla="*/ 74 h 113"/>
                <a:gd name="T42" fmla="*/ 107 w 118"/>
                <a:gd name="T43" fmla="*/ 172 h 113"/>
                <a:gd name="T44" fmla="*/ 34 w 118"/>
                <a:gd name="T45" fmla="*/ 101 h 113"/>
                <a:gd name="T46" fmla="*/ 107 w 118"/>
                <a:gd name="T47" fmla="*/ 29 h 113"/>
                <a:gd name="T48" fmla="*/ 180 w 118"/>
                <a:gd name="T49" fmla="*/ 101 h 113"/>
                <a:gd name="T50" fmla="*/ 107 w 118"/>
                <a:gd name="T51" fmla="*/ 172 h 1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8" h="113">
                  <a:moveTo>
                    <a:pt x="107" y="41"/>
                  </a:moveTo>
                  <a:cubicBezTo>
                    <a:pt x="107" y="22"/>
                    <a:pt x="107" y="22"/>
                    <a:pt x="107" y="2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18" y="57"/>
                    <a:pt x="118" y="57"/>
                    <a:pt x="118" y="57"/>
                  </a:cubicBezTo>
                  <a:lnTo>
                    <a:pt x="107" y="41"/>
                  </a:lnTo>
                  <a:close/>
                  <a:moveTo>
                    <a:pt x="59" y="96"/>
                  </a:moveTo>
                  <a:cubicBezTo>
                    <a:pt x="37" y="96"/>
                    <a:pt x="19" y="78"/>
                    <a:pt x="19" y="56"/>
                  </a:cubicBezTo>
                  <a:cubicBezTo>
                    <a:pt x="19" y="34"/>
                    <a:pt x="37" y="16"/>
                    <a:pt x="59" y="16"/>
                  </a:cubicBezTo>
                  <a:cubicBezTo>
                    <a:pt x="81" y="16"/>
                    <a:pt x="99" y="34"/>
                    <a:pt x="99" y="56"/>
                  </a:cubicBezTo>
                  <a:cubicBezTo>
                    <a:pt x="99" y="78"/>
                    <a:pt x="81" y="96"/>
                    <a:pt x="5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2" name="Oval 100"/>
            <p:cNvSpPr>
              <a:spLocks noChangeArrowheads="1"/>
            </p:cNvSpPr>
            <p:nvPr/>
          </p:nvSpPr>
          <p:spPr bwMode="auto">
            <a:xfrm>
              <a:off x="1046" y="1281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94" name="Freeform 102"/>
          <p:cNvSpPr>
            <a:spLocks/>
          </p:cNvSpPr>
          <p:nvPr/>
        </p:nvSpPr>
        <p:spPr bwMode="auto">
          <a:xfrm>
            <a:off x="1940984" y="4583644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496" name="Freeform 104"/>
          <p:cNvSpPr>
            <a:spLocks/>
          </p:cNvSpPr>
          <p:nvPr/>
        </p:nvSpPr>
        <p:spPr bwMode="auto">
          <a:xfrm>
            <a:off x="2101852" y="4782610"/>
            <a:ext cx="425449" cy="372533"/>
          </a:xfrm>
          <a:custGeom>
            <a:avLst/>
            <a:gdLst>
              <a:gd name="T0" fmla="*/ 159544 w 112"/>
              <a:gd name="T1" fmla="*/ 279400 h 98"/>
              <a:gd name="T2" fmla="*/ 34188 w 112"/>
              <a:gd name="T3" fmla="*/ 153955 h 98"/>
              <a:gd name="T4" fmla="*/ 0 w 112"/>
              <a:gd name="T5" fmla="*/ 85531 h 98"/>
              <a:gd name="T6" fmla="*/ 85470 w 112"/>
              <a:gd name="T7" fmla="*/ 0 h 98"/>
              <a:gd name="T8" fmla="*/ 159544 w 112"/>
              <a:gd name="T9" fmla="*/ 42765 h 98"/>
              <a:gd name="T10" fmla="*/ 233617 w 112"/>
              <a:gd name="T11" fmla="*/ 0 h 98"/>
              <a:gd name="T12" fmla="*/ 319087 w 112"/>
              <a:gd name="T13" fmla="*/ 85531 h 98"/>
              <a:gd name="T14" fmla="*/ 290597 w 112"/>
              <a:gd name="T15" fmla="*/ 148253 h 98"/>
              <a:gd name="T16" fmla="*/ 159544 w 112"/>
              <a:gd name="T17" fmla="*/ 27940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98">
                <a:moveTo>
                  <a:pt x="56" y="98"/>
                </a:moveTo>
                <a:cubicBezTo>
                  <a:pt x="12" y="54"/>
                  <a:pt x="12" y="54"/>
                  <a:pt x="12" y="54"/>
                </a:cubicBezTo>
                <a:cubicBezTo>
                  <a:pt x="4" y="47"/>
                  <a:pt x="0" y="39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41" y="0"/>
                  <a:pt x="51" y="6"/>
                  <a:pt x="56" y="15"/>
                </a:cubicBezTo>
                <a:cubicBezTo>
                  <a:pt x="61" y="6"/>
                  <a:pt x="71" y="0"/>
                  <a:pt x="82" y="0"/>
                </a:cubicBezTo>
                <a:cubicBezTo>
                  <a:pt x="99" y="0"/>
                  <a:pt x="112" y="13"/>
                  <a:pt x="112" y="30"/>
                </a:cubicBezTo>
                <a:cubicBezTo>
                  <a:pt x="112" y="38"/>
                  <a:pt x="109" y="46"/>
                  <a:pt x="102" y="52"/>
                </a:cubicBezTo>
                <a:lnTo>
                  <a:pt x="56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8" name="Line 116"/>
          <p:cNvSpPr>
            <a:spLocks noChangeShapeType="1"/>
          </p:cNvSpPr>
          <p:nvPr/>
        </p:nvSpPr>
        <p:spPr bwMode="auto">
          <a:xfrm>
            <a:off x="2099733" y="3267076"/>
            <a:ext cx="219286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9" name="Line 117"/>
          <p:cNvSpPr>
            <a:spLocks noChangeShapeType="1"/>
          </p:cNvSpPr>
          <p:nvPr/>
        </p:nvSpPr>
        <p:spPr bwMode="auto">
          <a:xfrm>
            <a:off x="2099734" y="5275792"/>
            <a:ext cx="224155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13" name="Rectangle 121"/>
          <p:cNvSpPr>
            <a:spLocks noChangeArrowheads="1"/>
          </p:cNvSpPr>
          <p:nvPr/>
        </p:nvSpPr>
        <p:spPr bwMode="auto">
          <a:xfrm>
            <a:off x="1979084" y="3271310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59514" name="Rectangle 122"/>
          <p:cNvSpPr>
            <a:spLocks noChangeArrowheads="1"/>
          </p:cNvSpPr>
          <p:nvPr/>
        </p:nvSpPr>
        <p:spPr bwMode="auto">
          <a:xfrm>
            <a:off x="1979084" y="5282143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59515" name="Text Box 123"/>
          <p:cNvSpPr txBox="1">
            <a:spLocks noChangeArrowheads="1"/>
          </p:cNvSpPr>
          <p:nvPr/>
        </p:nvSpPr>
        <p:spPr bwMode="auto">
          <a:xfrm>
            <a:off x="3158067" y="2613025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59516" name="Text Box 124"/>
          <p:cNvSpPr txBox="1">
            <a:spLocks noChangeArrowheads="1"/>
          </p:cNvSpPr>
          <p:nvPr/>
        </p:nvSpPr>
        <p:spPr bwMode="auto">
          <a:xfrm>
            <a:off x="3158067" y="4636559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59519" name="Rectangle 127"/>
          <p:cNvSpPr>
            <a:spLocks noChangeArrowheads="1"/>
          </p:cNvSpPr>
          <p:nvPr/>
        </p:nvSpPr>
        <p:spPr bwMode="auto">
          <a:xfrm>
            <a:off x="8671984" y="18743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9520" name="Rectangle 128"/>
          <p:cNvSpPr>
            <a:spLocks noChangeArrowheads="1"/>
          </p:cNvSpPr>
          <p:nvPr/>
        </p:nvSpPr>
        <p:spPr bwMode="auto">
          <a:xfrm>
            <a:off x="8671984" y="33072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11744171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5948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5948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595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500"/>
                                        <p:tgtEl>
                                          <p:spTgt spid="5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7" dur="150" fill="hold"/>
                                        <p:tgtEl>
                                          <p:spTgt spid="595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5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  <p:bldP spid="59504" grpId="0" animBg="1"/>
      <p:bldP spid="59488" grpId="0" animBg="1"/>
      <p:bldP spid="59488" grpId="1" animBg="1"/>
      <p:bldP spid="59506" grpId="0" animBg="1"/>
      <p:bldP spid="59487" grpId="0" animBg="1"/>
      <p:bldP spid="59487" grpId="1" animBg="1"/>
      <p:bldP spid="59490" grpId="0" animBg="1"/>
      <p:bldP spid="59494" grpId="0" animBg="1"/>
      <p:bldP spid="59496" grpId="0" animBg="1"/>
      <p:bldP spid="59508" grpId="0" animBg="1"/>
      <p:bldP spid="59509" grpId="0" animBg="1"/>
      <p:bldP spid="59513" grpId="0"/>
      <p:bldP spid="59514" grpId="0"/>
      <p:bldP spid="59515" grpId="0"/>
      <p:bldP spid="59516" grpId="0"/>
      <p:bldP spid="59519" grpId="0"/>
      <p:bldP spid="59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334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4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61499" name="Rectangle 59"/>
          <p:cNvSpPr>
            <a:spLocks noChangeArrowheads="1"/>
          </p:cNvSpPr>
          <p:nvPr/>
        </p:nvSpPr>
        <p:spPr bwMode="auto">
          <a:xfrm>
            <a:off x="3153833" y="19483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  <p:grpSp>
        <p:nvGrpSpPr>
          <p:cNvPr id="61510" name="Group 70"/>
          <p:cNvGrpSpPr>
            <a:grpSpLocks/>
          </p:cNvGrpSpPr>
          <p:nvPr/>
        </p:nvGrpSpPr>
        <p:grpSpPr bwMode="auto">
          <a:xfrm>
            <a:off x="1488018" y="2202393"/>
            <a:ext cx="1367367" cy="935567"/>
            <a:chOff x="924" y="1097"/>
            <a:chExt cx="646" cy="442"/>
          </a:xfrm>
        </p:grpSpPr>
        <p:sp>
          <p:nvSpPr>
            <p:cNvPr id="13338" name="Freeform 44"/>
            <p:cNvSpPr>
              <a:spLocks/>
            </p:cNvSpPr>
            <p:nvPr/>
          </p:nvSpPr>
          <p:spPr bwMode="auto">
            <a:xfrm>
              <a:off x="1066" y="1097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1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29"/>
                    <a:pt x="210" y="29"/>
                    <a:pt x="210" y="29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9" name="Oval 61"/>
            <p:cNvSpPr>
              <a:spLocks noChangeArrowheads="1"/>
            </p:cNvSpPr>
            <p:nvPr/>
          </p:nvSpPr>
          <p:spPr bwMode="auto">
            <a:xfrm>
              <a:off x="924" y="1495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1" name="Group 71"/>
          <p:cNvGrpSpPr>
            <a:grpSpLocks/>
          </p:cNvGrpSpPr>
          <p:nvPr/>
        </p:nvGrpSpPr>
        <p:grpSpPr bwMode="auto">
          <a:xfrm>
            <a:off x="1488018" y="3648077"/>
            <a:ext cx="1367367" cy="933449"/>
            <a:chOff x="924" y="1733"/>
            <a:chExt cx="646" cy="441"/>
          </a:xfrm>
        </p:grpSpPr>
        <p:sp>
          <p:nvSpPr>
            <p:cNvPr id="13336" name="Freeform 49"/>
            <p:cNvSpPr>
              <a:spLocks/>
            </p:cNvSpPr>
            <p:nvPr/>
          </p:nvSpPr>
          <p:spPr bwMode="auto">
            <a:xfrm>
              <a:off x="1066" y="1733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7" name="Oval 62"/>
            <p:cNvSpPr>
              <a:spLocks noChangeArrowheads="1"/>
            </p:cNvSpPr>
            <p:nvPr/>
          </p:nvSpPr>
          <p:spPr bwMode="auto">
            <a:xfrm>
              <a:off x="924" y="2130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2" name="Group 72"/>
          <p:cNvGrpSpPr>
            <a:grpSpLocks/>
          </p:cNvGrpSpPr>
          <p:nvPr/>
        </p:nvGrpSpPr>
        <p:grpSpPr bwMode="auto">
          <a:xfrm>
            <a:off x="1488018" y="4990044"/>
            <a:ext cx="1367367" cy="933449"/>
            <a:chOff x="924" y="2362"/>
            <a:chExt cx="646" cy="441"/>
          </a:xfrm>
        </p:grpSpPr>
        <p:sp>
          <p:nvSpPr>
            <p:cNvPr id="13334" name="Freeform 54"/>
            <p:cNvSpPr>
              <a:spLocks/>
            </p:cNvSpPr>
            <p:nvPr/>
          </p:nvSpPr>
          <p:spPr bwMode="auto">
            <a:xfrm>
              <a:off x="1066" y="2362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5" name="Oval 63"/>
            <p:cNvSpPr>
              <a:spLocks noChangeArrowheads="1"/>
            </p:cNvSpPr>
            <p:nvPr/>
          </p:nvSpPr>
          <p:spPr bwMode="auto">
            <a:xfrm>
              <a:off x="924" y="2759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6" name="Rectangle 56"/>
          <p:cNvSpPr>
            <a:spLocks noChangeArrowheads="1"/>
          </p:cNvSpPr>
          <p:nvPr/>
        </p:nvSpPr>
        <p:spPr bwMode="auto">
          <a:xfrm>
            <a:off x="9324327" y="2210859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</a:p>
        </p:txBody>
      </p:sp>
      <p:grpSp>
        <p:nvGrpSpPr>
          <p:cNvPr id="61515" name="Group 75"/>
          <p:cNvGrpSpPr>
            <a:grpSpLocks/>
          </p:cNvGrpSpPr>
          <p:nvPr/>
        </p:nvGrpSpPr>
        <p:grpSpPr bwMode="auto">
          <a:xfrm>
            <a:off x="8976785" y="2077509"/>
            <a:ext cx="1221316" cy="1049867"/>
            <a:chOff x="4241" y="981"/>
            <a:chExt cx="577" cy="496"/>
          </a:xfrm>
        </p:grpSpPr>
        <p:sp>
          <p:nvSpPr>
            <p:cNvPr id="13332" name="Freeform 45"/>
            <p:cNvSpPr>
              <a:spLocks noEditPoints="1"/>
            </p:cNvSpPr>
            <p:nvPr/>
          </p:nvSpPr>
          <p:spPr bwMode="auto">
            <a:xfrm>
              <a:off x="4392" y="981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3" name="Oval 64"/>
            <p:cNvSpPr>
              <a:spLocks noChangeArrowheads="1"/>
            </p:cNvSpPr>
            <p:nvPr/>
          </p:nvSpPr>
          <p:spPr bwMode="auto">
            <a:xfrm>
              <a:off x="4241" y="1438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7" name="Rectangle 57"/>
          <p:cNvSpPr>
            <a:spLocks noChangeArrowheads="1"/>
          </p:cNvSpPr>
          <p:nvPr/>
        </p:nvSpPr>
        <p:spPr bwMode="auto">
          <a:xfrm>
            <a:off x="9324327" y="36607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27%</a:t>
            </a:r>
          </a:p>
        </p:txBody>
      </p:sp>
      <p:grpSp>
        <p:nvGrpSpPr>
          <p:cNvPr id="61516" name="Group 76"/>
          <p:cNvGrpSpPr>
            <a:grpSpLocks/>
          </p:cNvGrpSpPr>
          <p:nvPr/>
        </p:nvGrpSpPr>
        <p:grpSpPr bwMode="auto">
          <a:xfrm>
            <a:off x="8976785" y="3523193"/>
            <a:ext cx="1221316" cy="1047751"/>
            <a:chOff x="4241" y="1664"/>
            <a:chExt cx="577" cy="495"/>
          </a:xfrm>
        </p:grpSpPr>
        <p:sp>
          <p:nvSpPr>
            <p:cNvPr id="13330" name="Freeform 50"/>
            <p:cNvSpPr>
              <a:spLocks noEditPoints="1"/>
            </p:cNvSpPr>
            <p:nvPr/>
          </p:nvSpPr>
          <p:spPr bwMode="auto">
            <a:xfrm>
              <a:off x="4392" y="1664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1" name="Oval 65"/>
            <p:cNvSpPr>
              <a:spLocks noChangeArrowheads="1"/>
            </p:cNvSpPr>
            <p:nvPr/>
          </p:nvSpPr>
          <p:spPr bwMode="auto">
            <a:xfrm>
              <a:off x="4241" y="2120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8" name="Rectangle 58"/>
          <p:cNvSpPr>
            <a:spLocks noChangeArrowheads="1"/>
          </p:cNvSpPr>
          <p:nvPr/>
        </p:nvSpPr>
        <p:spPr bwMode="auto">
          <a:xfrm>
            <a:off x="9349727" y="5023910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11%</a:t>
            </a:r>
          </a:p>
        </p:txBody>
      </p:sp>
      <p:grpSp>
        <p:nvGrpSpPr>
          <p:cNvPr id="61517" name="Group 77"/>
          <p:cNvGrpSpPr>
            <a:grpSpLocks/>
          </p:cNvGrpSpPr>
          <p:nvPr/>
        </p:nvGrpSpPr>
        <p:grpSpPr bwMode="auto">
          <a:xfrm>
            <a:off x="9002185" y="4890559"/>
            <a:ext cx="1221316" cy="1043517"/>
            <a:chOff x="4253" y="2310"/>
            <a:chExt cx="577" cy="493"/>
          </a:xfrm>
        </p:grpSpPr>
        <p:sp>
          <p:nvSpPr>
            <p:cNvPr id="13328" name="Freeform 55"/>
            <p:cNvSpPr>
              <a:spLocks noEditPoints="1"/>
            </p:cNvSpPr>
            <p:nvPr/>
          </p:nvSpPr>
          <p:spPr bwMode="auto">
            <a:xfrm>
              <a:off x="4404" y="2310"/>
              <a:ext cx="282" cy="424"/>
            </a:xfrm>
            <a:custGeom>
              <a:avLst/>
              <a:gdLst>
                <a:gd name="T0" fmla="*/ 140 w 179"/>
                <a:gd name="T1" fmla="*/ 0 h 269"/>
                <a:gd name="T2" fmla="*/ 0 w 179"/>
                <a:gd name="T3" fmla="*/ 140 h 269"/>
                <a:gd name="T4" fmla="*/ 140 w 179"/>
                <a:gd name="T5" fmla="*/ 424 h 269"/>
                <a:gd name="T6" fmla="*/ 282 w 179"/>
                <a:gd name="T7" fmla="*/ 140 h 269"/>
                <a:gd name="T8" fmla="*/ 140 w 179"/>
                <a:gd name="T9" fmla="*/ 0 h 269"/>
                <a:gd name="T10" fmla="*/ 140 w 179"/>
                <a:gd name="T11" fmla="*/ 41 h 269"/>
                <a:gd name="T12" fmla="*/ 243 w 179"/>
                <a:gd name="T13" fmla="*/ 143 h 269"/>
                <a:gd name="T14" fmla="*/ 140 w 179"/>
                <a:gd name="T15" fmla="*/ 246 h 269"/>
                <a:gd name="T16" fmla="*/ 38 w 179"/>
                <a:gd name="T17" fmla="*/ 143 h 269"/>
                <a:gd name="T18" fmla="*/ 140 w 179"/>
                <a:gd name="T19" fmla="*/ 41 h 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69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32"/>
                    <a:pt x="64" y="269"/>
                    <a:pt x="89" y="269"/>
                  </a:cubicBezTo>
                  <a:cubicBezTo>
                    <a:pt x="115" y="269"/>
                    <a:pt x="179" y="132"/>
                    <a:pt x="179" y="89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6"/>
                    <a:pt x="125" y="156"/>
                    <a:pt x="89" y="156"/>
                  </a:cubicBezTo>
                  <a:cubicBezTo>
                    <a:pt x="53" y="156"/>
                    <a:pt x="24" y="126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29" name="Oval 66"/>
            <p:cNvSpPr>
              <a:spLocks noChangeArrowheads="1"/>
            </p:cNvSpPr>
            <p:nvPr/>
          </p:nvSpPr>
          <p:spPr bwMode="auto">
            <a:xfrm>
              <a:off x="4253" y="2764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513" name="Rectangle 73"/>
          <p:cNvSpPr>
            <a:spLocks noChangeArrowheads="1"/>
          </p:cNvSpPr>
          <p:nvPr/>
        </p:nvSpPr>
        <p:spPr bwMode="auto">
          <a:xfrm>
            <a:off x="3153833" y="33707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  <p:sp>
        <p:nvSpPr>
          <p:cNvPr id="61514" name="Rectangle 74"/>
          <p:cNvSpPr>
            <a:spLocks noChangeArrowheads="1"/>
          </p:cNvSpPr>
          <p:nvPr/>
        </p:nvSpPr>
        <p:spPr bwMode="auto">
          <a:xfrm>
            <a:off x="3153833" y="472334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128003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615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6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615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149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615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615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6149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615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6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6" dur="150" fill="hold"/>
                                        <p:tgtEl>
                                          <p:spTgt spid="615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2" dur="150" fill="hold"/>
                                        <p:tgtEl>
                                          <p:spTgt spid="6149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99" grpId="0"/>
      <p:bldP spid="61496" grpId="0"/>
      <p:bldP spid="61496" grpId="1"/>
      <p:bldP spid="61497" grpId="0"/>
      <p:bldP spid="61497" grpId="1"/>
      <p:bldP spid="61498" grpId="0"/>
      <p:bldP spid="61498" grpId="1"/>
      <p:bldP spid="61513" grpId="0"/>
      <p:bldP spid="615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14524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5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18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14522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3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1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14520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1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4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14518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9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7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14516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7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30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14401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2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3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4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5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6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7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8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9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0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1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2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3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4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5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6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7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8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9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0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1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2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3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4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5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6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7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8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9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0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1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2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3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4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5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6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7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8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9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0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1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2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3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4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5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6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7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8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9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0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1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2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3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4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5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6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7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8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9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0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1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2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3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4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5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6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7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8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9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0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1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2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3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4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5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6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7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8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9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0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1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2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3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4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5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6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7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8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9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0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1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2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3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4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5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6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7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8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9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0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1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2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3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4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5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6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7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8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9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0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1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2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3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4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5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646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14374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14384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5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6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7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8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9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0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1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2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3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4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5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6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7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8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9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400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4375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14376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7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8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9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0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1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2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3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4674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14371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2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3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4678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679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14354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5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6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7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8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9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0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1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2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3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4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5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6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7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8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9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0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4697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4351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64700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64701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8938068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45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646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64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nimBg="1"/>
      <p:bldP spid="64678" grpId="0" animBg="1"/>
      <p:bldP spid="64697" grpId="0"/>
      <p:bldP spid="64700" grpId="0"/>
      <p:bldP spid="647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1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5382" name="Freeform 8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3" name="Freeform 9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51216" name="Freeform 16"/>
          <p:cNvSpPr>
            <a:spLocks/>
          </p:cNvSpPr>
          <p:nvPr/>
        </p:nvSpPr>
        <p:spPr bwMode="auto">
          <a:xfrm>
            <a:off x="2533651" y="3635376"/>
            <a:ext cx="372533" cy="372533"/>
          </a:xfrm>
          <a:custGeom>
            <a:avLst/>
            <a:gdLst>
              <a:gd name="T0" fmla="*/ 193431 w 52"/>
              <a:gd name="T1" fmla="*/ 37612 h 52"/>
              <a:gd name="T2" fmla="*/ 188058 w 52"/>
              <a:gd name="T3" fmla="*/ 48358 h 52"/>
              <a:gd name="T4" fmla="*/ 139700 w 52"/>
              <a:gd name="T5" fmla="*/ 0 h 52"/>
              <a:gd name="T6" fmla="*/ 85969 w 52"/>
              <a:gd name="T7" fmla="*/ 53731 h 52"/>
              <a:gd name="T8" fmla="*/ 107462 w 52"/>
              <a:gd name="T9" fmla="*/ 64477 h 52"/>
              <a:gd name="T10" fmla="*/ 107462 w 52"/>
              <a:gd name="T11" fmla="*/ 107462 h 52"/>
              <a:gd name="T12" fmla="*/ 59104 w 52"/>
              <a:gd name="T13" fmla="*/ 107462 h 52"/>
              <a:gd name="T14" fmla="*/ 48358 w 52"/>
              <a:gd name="T15" fmla="*/ 91342 h 52"/>
              <a:gd name="T16" fmla="*/ 0 w 52"/>
              <a:gd name="T17" fmla="*/ 139700 h 52"/>
              <a:gd name="T18" fmla="*/ 48358 w 52"/>
              <a:gd name="T19" fmla="*/ 188058 h 52"/>
              <a:gd name="T20" fmla="*/ 37612 w 52"/>
              <a:gd name="T21" fmla="*/ 193431 h 52"/>
              <a:gd name="T22" fmla="*/ 37612 w 52"/>
              <a:gd name="T23" fmla="*/ 241788 h 52"/>
              <a:gd name="T24" fmla="*/ 85969 w 52"/>
              <a:gd name="T25" fmla="*/ 241788 h 52"/>
              <a:gd name="T26" fmla="*/ 91342 w 52"/>
              <a:gd name="T27" fmla="*/ 231042 h 52"/>
              <a:gd name="T28" fmla="*/ 139700 w 52"/>
              <a:gd name="T29" fmla="*/ 279400 h 52"/>
              <a:gd name="T30" fmla="*/ 188058 w 52"/>
              <a:gd name="T31" fmla="*/ 231042 h 52"/>
              <a:gd name="T32" fmla="*/ 171938 w 52"/>
              <a:gd name="T33" fmla="*/ 220296 h 52"/>
              <a:gd name="T34" fmla="*/ 171938 w 52"/>
              <a:gd name="T35" fmla="*/ 177312 h 52"/>
              <a:gd name="T36" fmla="*/ 220296 w 52"/>
              <a:gd name="T37" fmla="*/ 177312 h 52"/>
              <a:gd name="T38" fmla="*/ 225669 w 52"/>
              <a:gd name="T39" fmla="*/ 188058 h 52"/>
              <a:gd name="T40" fmla="*/ 279400 w 52"/>
              <a:gd name="T41" fmla="*/ 139700 h 52"/>
              <a:gd name="T42" fmla="*/ 231042 w 52"/>
              <a:gd name="T43" fmla="*/ 91342 h 52"/>
              <a:gd name="T44" fmla="*/ 241788 w 52"/>
              <a:gd name="T45" fmla="*/ 85969 h 52"/>
              <a:gd name="T46" fmla="*/ 241788 w 52"/>
              <a:gd name="T47" fmla="*/ 37612 h 52"/>
              <a:gd name="T48" fmla="*/ 193431 w 52"/>
              <a:gd name="T49" fmla="*/ 37612 h 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2" h="52">
                <a:moveTo>
                  <a:pt x="36" y="7"/>
                </a:moveTo>
                <a:cubicBezTo>
                  <a:pt x="35" y="8"/>
                  <a:pt x="35" y="8"/>
                  <a:pt x="35" y="9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10"/>
                  <a:pt x="16" y="10"/>
                  <a:pt x="16" y="10"/>
                </a:cubicBezTo>
                <a:cubicBezTo>
                  <a:pt x="18" y="10"/>
                  <a:pt x="19" y="11"/>
                  <a:pt x="20" y="12"/>
                </a:cubicBezTo>
                <a:cubicBezTo>
                  <a:pt x="22" y="14"/>
                  <a:pt x="22" y="18"/>
                  <a:pt x="20" y="20"/>
                </a:cubicBezTo>
                <a:cubicBezTo>
                  <a:pt x="17" y="23"/>
                  <a:pt x="13" y="23"/>
                  <a:pt x="11" y="20"/>
                </a:cubicBezTo>
                <a:cubicBezTo>
                  <a:pt x="10" y="19"/>
                  <a:pt x="9" y="18"/>
                  <a:pt x="9" y="17"/>
                </a:cubicBezTo>
                <a:cubicBezTo>
                  <a:pt x="0" y="26"/>
                  <a:pt x="0" y="26"/>
                  <a:pt x="0" y="26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6"/>
                  <a:pt x="7" y="36"/>
                </a:cubicBezTo>
                <a:cubicBezTo>
                  <a:pt x="5" y="38"/>
                  <a:pt x="5" y="42"/>
                  <a:pt x="7" y="45"/>
                </a:cubicBezTo>
                <a:cubicBezTo>
                  <a:pt x="9" y="47"/>
                  <a:pt x="13" y="47"/>
                  <a:pt x="16" y="45"/>
                </a:cubicBezTo>
                <a:cubicBezTo>
                  <a:pt x="16" y="44"/>
                  <a:pt x="17" y="44"/>
                  <a:pt x="17" y="43"/>
                </a:cubicBezTo>
                <a:cubicBezTo>
                  <a:pt x="26" y="52"/>
                  <a:pt x="26" y="52"/>
                  <a:pt x="26" y="52"/>
                </a:cubicBezTo>
                <a:cubicBezTo>
                  <a:pt x="35" y="43"/>
                  <a:pt x="35" y="43"/>
                  <a:pt x="35" y="43"/>
                </a:cubicBezTo>
                <a:cubicBezTo>
                  <a:pt x="34" y="43"/>
                  <a:pt x="33" y="42"/>
                  <a:pt x="32" y="41"/>
                </a:cubicBezTo>
                <a:cubicBezTo>
                  <a:pt x="30" y="39"/>
                  <a:pt x="30" y="35"/>
                  <a:pt x="32" y="33"/>
                </a:cubicBezTo>
                <a:cubicBezTo>
                  <a:pt x="34" y="30"/>
                  <a:pt x="38" y="30"/>
                  <a:pt x="41" y="33"/>
                </a:cubicBezTo>
                <a:cubicBezTo>
                  <a:pt x="42" y="33"/>
                  <a:pt x="42" y="34"/>
                  <a:pt x="42" y="35"/>
                </a:cubicBezTo>
                <a:cubicBezTo>
                  <a:pt x="52" y="26"/>
                  <a:pt x="52" y="26"/>
                  <a:pt x="52" y="26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4" y="16"/>
                  <a:pt x="45" y="16"/>
                </a:cubicBezTo>
                <a:cubicBezTo>
                  <a:pt x="47" y="13"/>
                  <a:pt x="47" y="10"/>
                  <a:pt x="45" y="7"/>
                </a:cubicBezTo>
                <a:cubicBezTo>
                  <a:pt x="42" y="5"/>
                  <a:pt x="38" y="5"/>
                  <a:pt x="36" y="7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1217" name="Freeform 17"/>
          <p:cNvSpPr>
            <a:spLocks/>
          </p:cNvSpPr>
          <p:nvPr/>
        </p:nvSpPr>
        <p:spPr bwMode="auto">
          <a:xfrm>
            <a:off x="2533651" y="2333625"/>
            <a:ext cx="321733" cy="315384"/>
          </a:xfrm>
          <a:custGeom>
            <a:avLst/>
            <a:gdLst>
              <a:gd name="T0" fmla="*/ 225213 w 45"/>
              <a:gd name="T1" fmla="*/ 5376 h 44"/>
              <a:gd name="T2" fmla="*/ 209127 w 45"/>
              <a:gd name="T3" fmla="*/ 0 h 44"/>
              <a:gd name="T4" fmla="*/ 198402 w 45"/>
              <a:gd name="T5" fmla="*/ 10752 h 44"/>
              <a:gd name="T6" fmla="*/ 107244 w 45"/>
              <a:gd name="T7" fmla="*/ 182779 h 44"/>
              <a:gd name="T8" fmla="*/ 32173 w 45"/>
              <a:gd name="T9" fmla="*/ 145148 h 44"/>
              <a:gd name="T10" fmla="*/ 16087 w 45"/>
              <a:gd name="T11" fmla="*/ 145148 h 44"/>
              <a:gd name="T12" fmla="*/ 5362 w 45"/>
              <a:gd name="T13" fmla="*/ 155900 h 44"/>
              <a:gd name="T14" fmla="*/ 0 w 45"/>
              <a:gd name="T15" fmla="*/ 172028 h 44"/>
              <a:gd name="T16" fmla="*/ 10724 w 45"/>
              <a:gd name="T17" fmla="*/ 182779 h 44"/>
              <a:gd name="T18" fmla="*/ 107244 w 45"/>
              <a:gd name="T19" fmla="*/ 231162 h 44"/>
              <a:gd name="T20" fmla="*/ 123331 w 45"/>
              <a:gd name="T21" fmla="*/ 236538 h 44"/>
              <a:gd name="T22" fmla="*/ 134056 w 45"/>
              <a:gd name="T23" fmla="*/ 225786 h 44"/>
              <a:gd name="T24" fmla="*/ 235938 w 45"/>
              <a:gd name="T25" fmla="*/ 32255 h 44"/>
              <a:gd name="T26" fmla="*/ 225213 w 45"/>
              <a:gd name="T27" fmla="*/ 5376 h 4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5" h="44">
                <a:moveTo>
                  <a:pt x="42" y="1"/>
                </a:moveTo>
                <a:cubicBezTo>
                  <a:pt x="41" y="0"/>
                  <a:pt x="40" y="0"/>
                  <a:pt x="39" y="0"/>
                </a:cubicBezTo>
                <a:cubicBezTo>
                  <a:pt x="38" y="1"/>
                  <a:pt x="37" y="1"/>
                  <a:pt x="37" y="2"/>
                </a:cubicBezTo>
                <a:cubicBezTo>
                  <a:pt x="20" y="34"/>
                  <a:pt x="20" y="34"/>
                  <a:pt x="20" y="34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6"/>
                  <a:pt x="4" y="26"/>
                  <a:pt x="3" y="27"/>
                </a:cubicBezTo>
                <a:cubicBezTo>
                  <a:pt x="2" y="27"/>
                  <a:pt x="1" y="28"/>
                  <a:pt x="1" y="29"/>
                </a:cubicBezTo>
                <a:cubicBezTo>
                  <a:pt x="0" y="30"/>
                  <a:pt x="0" y="31"/>
                  <a:pt x="0" y="32"/>
                </a:cubicBezTo>
                <a:cubicBezTo>
                  <a:pt x="1" y="33"/>
                  <a:pt x="1" y="34"/>
                  <a:pt x="2" y="34"/>
                </a:cubicBezTo>
                <a:cubicBezTo>
                  <a:pt x="20" y="43"/>
                  <a:pt x="20" y="43"/>
                  <a:pt x="20" y="43"/>
                </a:cubicBezTo>
                <a:cubicBezTo>
                  <a:pt x="21" y="44"/>
                  <a:pt x="22" y="44"/>
                  <a:pt x="23" y="44"/>
                </a:cubicBezTo>
                <a:cubicBezTo>
                  <a:pt x="24" y="43"/>
                  <a:pt x="25" y="43"/>
                  <a:pt x="25" y="42"/>
                </a:cubicBezTo>
                <a:cubicBezTo>
                  <a:pt x="44" y="6"/>
                  <a:pt x="44" y="6"/>
                  <a:pt x="44" y="6"/>
                </a:cubicBezTo>
                <a:cubicBezTo>
                  <a:pt x="45" y="4"/>
                  <a:pt x="44" y="2"/>
                  <a:pt x="42" y="1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1236" name="Group 36"/>
          <p:cNvGrpSpPr>
            <a:grpSpLocks/>
          </p:cNvGrpSpPr>
          <p:nvPr/>
        </p:nvGrpSpPr>
        <p:grpSpPr bwMode="auto">
          <a:xfrm>
            <a:off x="2512484" y="2979210"/>
            <a:ext cx="364067" cy="340783"/>
            <a:chOff x="1187" y="1407"/>
            <a:chExt cx="172" cy="161"/>
          </a:xfrm>
        </p:grpSpPr>
        <p:sp>
          <p:nvSpPr>
            <p:cNvPr id="15380" name="Freeform 18"/>
            <p:cNvSpPr>
              <a:spLocks noEditPoints="1"/>
            </p:cNvSpPr>
            <p:nvPr/>
          </p:nvSpPr>
          <p:spPr bwMode="auto">
            <a:xfrm>
              <a:off x="1187" y="1407"/>
              <a:ext cx="172" cy="161"/>
            </a:xfrm>
            <a:custGeom>
              <a:avLst/>
              <a:gdLst>
                <a:gd name="T0" fmla="*/ 155 w 51"/>
                <a:gd name="T1" fmla="*/ 57 h 48"/>
                <a:gd name="T2" fmla="*/ 155 w 51"/>
                <a:gd name="T3" fmla="*/ 30 h 48"/>
                <a:gd name="T4" fmla="*/ 128 w 51"/>
                <a:gd name="T5" fmla="*/ 20 h 48"/>
                <a:gd name="T6" fmla="*/ 111 w 51"/>
                <a:gd name="T7" fmla="*/ 0 h 48"/>
                <a:gd name="T8" fmla="*/ 84 w 51"/>
                <a:gd name="T9" fmla="*/ 7 h 48"/>
                <a:gd name="T10" fmla="*/ 57 w 51"/>
                <a:gd name="T11" fmla="*/ 0 h 48"/>
                <a:gd name="T12" fmla="*/ 40 w 51"/>
                <a:gd name="T13" fmla="*/ 20 h 48"/>
                <a:gd name="T14" fmla="*/ 17 w 51"/>
                <a:gd name="T15" fmla="*/ 30 h 48"/>
                <a:gd name="T16" fmla="*/ 17 w 51"/>
                <a:gd name="T17" fmla="*/ 57 h 48"/>
                <a:gd name="T18" fmla="*/ 0 w 51"/>
                <a:gd name="T19" fmla="*/ 81 h 48"/>
                <a:gd name="T20" fmla="*/ 17 w 51"/>
                <a:gd name="T21" fmla="*/ 104 h 48"/>
                <a:gd name="T22" fmla="*/ 17 w 51"/>
                <a:gd name="T23" fmla="*/ 131 h 48"/>
                <a:gd name="T24" fmla="*/ 40 w 51"/>
                <a:gd name="T25" fmla="*/ 141 h 48"/>
                <a:gd name="T26" fmla="*/ 57 w 51"/>
                <a:gd name="T27" fmla="*/ 161 h 48"/>
                <a:gd name="T28" fmla="*/ 84 w 51"/>
                <a:gd name="T29" fmla="*/ 154 h 48"/>
                <a:gd name="T30" fmla="*/ 111 w 51"/>
                <a:gd name="T31" fmla="*/ 161 h 48"/>
                <a:gd name="T32" fmla="*/ 128 w 51"/>
                <a:gd name="T33" fmla="*/ 141 h 48"/>
                <a:gd name="T34" fmla="*/ 155 w 51"/>
                <a:gd name="T35" fmla="*/ 131 h 48"/>
                <a:gd name="T36" fmla="*/ 155 w 51"/>
                <a:gd name="T37" fmla="*/ 104 h 48"/>
                <a:gd name="T38" fmla="*/ 172 w 51"/>
                <a:gd name="T39" fmla="*/ 81 h 48"/>
                <a:gd name="T40" fmla="*/ 155 w 51"/>
                <a:gd name="T41" fmla="*/ 57 h 48"/>
                <a:gd name="T42" fmla="*/ 84 w 51"/>
                <a:gd name="T43" fmla="*/ 138 h 48"/>
                <a:gd name="T44" fmla="*/ 27 w 51"/>
                <a:gd name="T45" fmla="*/ 81 h 48"/>
                <a:gd name="T46" fmla="*/ 84 w 51"/>
                <a:gd name="T47" fmla="*/ 20 h 48"/>
                <a:gd name="T48" fmla="*/ 145 w 51"/>
                <a:gd name="T49" fmla="*/ 81 h 48"/>
                <a:gd name="T50" fmla="*/ 84 w 51"/>
                <a:gd name="T51" fmla="*/ 138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" h="48">
                  <a:moveTo>
                    <a:pt x="46" y="17"/>
                  </a:moveTo>
                  <a:cubicBezTo>
                    <a:pt x="46" y="9"/>
                    <a:pt x="46" y="9"/>
                    <a:pt x="46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46" y="17"/>
                  </a:lnTo>
                  <a:close/>
                  <a:moveTo>
                    <a:pt x="25" y="41"/>
                  </a:moveTo>
                  <a:cubicBezTo>
                    <a:pt x="16" y="41"/>
                    <a:pt x="8" y="33"/>
                    <a:pt x="8" y="24"/>
                  </a:cubicBezTo>
                  <a:cubicBezTo>
                    <a:pt x="8" y="14"/>
                    <a:pt x="16" y="6"/>
                    <a:pt x="25" y="6"/>
                  </a:cubicBezTo>
                  <a:cubicBezTo>
                    <a:pt x="35" y="6"/>
                    <a:pt x="43" y="14"/>
                    <a:pt x="43" y="24"/>
                  </a:cubicBezTo>
                  <a:cubicBezTo>
                    <a:pt x="43" y="33"/>
                    <a:pt x="35" y="41"/>
                    <a:pt x="25" y="4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1261" y="1474"/>
              <a:ext cx="23" cy="24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3246967" y="2276476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3246967" y="2276476"/>
            <a:ext cx="66357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3246967" y="2936877"/>
            <a:ext cx="7234767" cy="425449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3246967" y="2936877"/>
            <a:ext cx="5920317" cy="425449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3246967" y="3593043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5" name="Rectangle 25"/>
          <p:cNvSpPr>
            <a:spLocks noChangeArrowheads="1"/>
          </p:cNvSpPr>
          <p:nvPr/>
        </p:nvSpPr>
        <p:spPr bwMode="auto">
          <a:xfrm>
            <a:off x="3246967" y="3593043"/>
            <a:ext cx="41465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778934" y="2297643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10608733" y="231880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92%</a:t>
            </a: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10608733" y="294745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79%</a:t>
            </a:r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>
            <a:off x="10608733" y="3603625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57%</a:t>
            </a:r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838201" y="4632326"/>
            <a:ext cx="10513484" cy="161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1C1C1C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778934" y="29368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778934" y="35972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0307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1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512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1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/>
      <p:bldP spid="51216" grpId="0" animBg="1"/>
      <p:bldP spid="51216" grpId="1" animBg="1"/>
      <p:bldP spid="51217" grpId="0" animBg="1"/>
      <p:bldP spid="51217" grpId="1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7" grpId="0"/>
      <p:bldP spid="51230" grpId="0"/>
      <p:bldP spid="51231" grpId="0"/>
      <p:bldP spid="51232" grpId="0"/>
      <p:bldP spid="51233" grpId="0"/>
      <p:bldP spid="51234" grpId="0"/>
      <p:bldP spid="5123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3147</Words>
  <Application>Microsoft Office PowerPoint</Application>
  <PresentationFormat>自定义</PresentationFormat>
  <Paragraphs>347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彩色扁平化</dc:title>
  <dc:creator>第一PPT</dc:creator>
  <cp:keywords>www.1ppt.com</cp:keywords>
  <cp:lastModifiedBy>Windows User</cp:lastModifiedBy>
  <cp:revision>8</cp:revision>
  <dcterms:created xsi:type="dcterms:W3CDTF">2015-05-05T08:02:14Z</dcterms:created>
  <dcterms:modified xsi:type="dcterms:W3CDTF">2018-07-30T13:12:45Z</dcterms:modified>
</cp:coreProperties>
</file>