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8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Freeform 5"/>
          <p:cNvSpPr>
            <a:spLocks noEditPoints="1"/>
          </p:cNvSpPr>
          <p:nvPr/>
        </p:nvSpPr>
        <p:spPr bwMode="auto">
          <a:xfrm>
            <a:off x="2840267" y="3296927"/>
            <a:ext cx="269562" cy="398632"/>
          </a:xfrm>
          <a:custGeom>
            <a:avLst/>
            <a:gdLst>
              <a:gd name="T0" fmla="*/ 189 w 316"/>
              <a:gd name="T1" fmla="*/ 16 h 467"/>
              <a:gd name="T2" fmla="*/ 225 w 316"/>
              <a:gd name="T3" fmla="*/ 7 h 467"/>
              <a:gd name="T4" fmla="*/ 300 w 316"/>
              <a:gd name="T5" fmla="*/ 52 h 467"/>
              <a:gd name="T6" fmla="*/ 309 w 316"/>
              <a:gd name="T7" fmla="*/ 89 h 467"/>
              <a:gd name="T8" fmla="*/ 298 w 316"/>
              <a:gd name="T9" fmla="*/ 105 h 467"/>
              <a:gd name="T10" fmla="*/ 179 w 316"/>
              <a:gd name="T11" fmla="*/ 33 h 467"/>
              <a:gd name="T12" fmla="*/ 189 w 316"/>
              <a:gd name="T13" fmla="*/ 16 h 467"/>
              <a:gd name="T14" fmla="*/ 164 w 316"/>
              <a:gd name="T15" fmla="*/ 58 h 467"/>
              <a:gd name="T16" fmla="*/ 147 w 316"/>
              <a:gd name="T17" fmla="*/ 85 h 467"/>
              <a:gd name="T18" fmla="*/ 266 w 316"/>
              <a:gd name="T19" fmla="*/ 157 h 467"/>
              <a:gd name="T20" fmla="*/ 283 w 316"/>
              <a:gd name="T21" fmla="*/ 130 h 467"/>
              <a:gd name="T22" fmla="*/ 164 w 316"/>
              <a:gd name="T23" fmla="*/ 58 h 467"/>
              <a:gd name="T24" fmla="*/ 2 w 316"/>
              <a:gd name="T25" fmla="*/ 446 h 467"/>
              <a:gd name="T26" fmla="*/ 13 w 316"/>
              <a:gd name="T27" fmla="*/ 354 h 467"/>
              <a:gd name="T28" fmla="*/ 90 w 316"/>
              <a:gd name="T29" fmla="*/ 401 h 467"/>
              <a:gd name="T30" fmla="*/ 13 w 316"/>
              <a:gd name="T31" fmla="*/ 453 h 467"/>
              <a:gd name="T32" fmla="*/ 2 w 316"/>
              <a:gd name="T33" fmla="*/ 446 h 467"/>
              <a:gd name="T34" fmla="*/ 20 w 316"/>
              <a:gd name="T35" fmla="*/ 296 h 467"/>
              <a:gd name="T36" fmla="*/ 133 w 316"/>
              <a:gd name="T37" fmla="*/ 109 h 467"/>
              <a:gd name="T38" fmla="*/ 172 w 316"/>
              <a:gd name="T39" fmla="*/ 133 h 467"/>
              <a:gd name="T40" fmla="*/ 59 w 316"/>
              <a:gd name="T41" fmla="*/ 320 h 467"/>
              <a:gd name="T42" fmla="*/ 20 w 316"/>
              <a:gd name="T43" fmla="*/ 296 h 467"/>
              <a:gd name="T44" fmla="*/ 99 w 316"/>
              <a:gd name="T45" fmla="*/ 344 h 467"/>
              <a:gd name="T46" fmla="*/ 212 w 316"/>
              <a:gd name="T47" fmla="*/ 158 h 467"/>
              <a:gd name="T48" fmla="*/ 252 w 316"/>
              <a:gd name="T49" fmla="*/ 182 h 467"/>
              <a:gd name="T50" fmla="*/ 139 w 316"/>
              <a:gd name="T51" fmla="*/ 368 h 467"/>
              <a:gd name="T52" fmla="*/ 99 w 316"/>
              <a:gd name="T53" fmla="*/ 344 h 467"/>
              <a:gd name="T54" fmla="*/ 95 w 316"/>
              <a:gd name="T55" fmla="*/ 446 h 467"/>
              <a:gd name="T56" fmla="*/ 301 w 316"/>
              <a:gd name="T57" fmla="*/ 446 h 467"/>
              <a:gd name="T58" fmla="*/ 311 w 316"/>
              <a:gd name="T59" fmla="*/ 456 h 467"/>
              <a:gd name="T60" fmla="*/ 301 w 316"/>
              <a:gd name="T61" fmla="*/ 467 h 467"/>
              <a:gd name="T62" fmla="*/ 95 w 316"/>
              <a:gd name="T63" fmla="*/ 467 h 467"/>
              <a:gd name="T64" fmla="*/ 84 w 316"/>
              <a:gd name="T65" fmla="*/ 456 h 467"/>
              <a:gd name="T66" fmla="*/ 95 w 316"/>
              <a:gd name="T67" fmla="*/ 44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467">
                <a:moveTo>
                  <a:pt x="189" y="16"/>
                </a:moveTo>
                <a:cubicBezTo>
                  <a:pt x="197" y="4"/>
                  <a:pt x="213" y="0"/>
                  <a:pt x="225" y="7"/>
                </a:cubicBezTo>
                <a:cubicBezTo>
                  <a:pt x="300" y="52"/>
                  <a:pt x="300" y="52"/>
                  <a:pt x="300" y="52"/>
                </a:cubicBezTo>
                <a:cubicBezTo>
                  <a:pt x="312" y="60"/>
                  <a:pt x="316" y="76"/>
                  <a:pt x="309" y="89"/>
                </a:cubicBezTo>
                <a:cubicBezTo>
                  <a:pt x="298" y="105"/>
                  <a:pt x="298" y="105"/>
                  <a:pt x="298" y="105"/>
                </a:cubicBezTo>
                <a:cubicBezTo>
                  <a:pt x="179" y="33"/>
                  <a:pt x="179" y="33"/>
                  <a:pt x="179" y="33"/>
                </a:cubicBezTo>
                <a:lnTo>
                  <a:pt x="189" y="16"/>
                </a:lnTo>
                <a:close/>
                <a:moveTo>
                  <a:pt x="164" y="58"/>
                </a:moveTo>
                <a:cubicBezTo>
                  <a:pt x="147" y="85"/>
                  <a:pt x="147" y="85"/>
                  <a:pt x="147" y="85"/>
                </a:cubicBezTo>
                <a:cubicBezTo>
                  <a:pt x="266" y="157"/>
                  <a:pt x="266" y="157"/>
                  <a:pt x="266" y="157"/>
                </a:cubicBezTo>
                <a:cubicBezTo>
                  <a:pt x="283" y="130"/>
                  <a:pt x="283" y="130"/>
                  <a:pt x="283" y="130"/>
                </a:cubicBezTo>
                <a:lnTo>
                  <a:pt x="164" y="58"/>
                </a:lnTo>
                <a:close/>
                <a:moveTo>
                  <a:pt x="2" y="446"/>
                </a:moveTo>
                <a:cubicBezTo>
                  <a:pt x="13" y="354"/>
                  <a:pt x="13" y="354"/>
                  <a:pt x="13" y="354"/>
                </a:cubicBezTo>
                <a:cubicBezTo>
                  <a:pt x="90" y="401"/>
                  <a:pt x="90" y="401"/>
                  <a:pt x="90" y="401"/>
                </a:cubicBezTo>
                <a:cubicBezTo>
                  <a:pt x="13" y="453"/>
                  <a:pt x="13" y="453"/>
                  <a:pt x="13" y="453"/>
                </a:cubicBezTo>
                <a:cubicBezTo>
                  <a:pt x="5" y="459"/>
                  <a:pt x="0" y="456"/>
                  <a:pt x="2" y="446"/>
                </a:cubicBezTo>
                <a:close/>
                <a:moveTo>
                  <a:pt x="20" y="296"/>
                </a:moveTo>
                <a:cubicBezTo>
                  <a:pt x="133" y="109"/>
                  <a:pt x="133" y="109"/>
                  <a:pt x="133" y="109"/>
                </a:cubicBezTo>
                <a:cubicBezTo>
                  <a:pt x="172" y="133"/>
                  <a:pt x="172" y="133"/>
                  <a:pt x="172" y="133"/>
                </a:cubicBezTo>
                <a:cubicBezTo>
                  <a:pt x="59" y="320"/>
                  <a:pt x="59" y="320"/>
                  <a:pt x="59" y="320"/>
                </a:cubicBezTo>
                <a:lnTo>
                  <a:pt x="20" y="296"/>
                </a:lnTo>
                <a:close/>
                <a:moveTo>
                  <a:pt x="99" y="344"/>
                </a:moveTo>
                <a:cubicBezTo>
                  <a:pt x="212" y="158"/>
                  <a:pt x="212" y="158"/>
                  <a:pt x="212" y="158"/>
                </a:cubicBezTo>
                <a:cubicBezTo>
                  <a:pt x="252" y="182"/>
                  <a:pt x="252" y="182"/>
                  <a:pt x="252" y="182"/>
                </a:cubicBezTo>
                <a:cubicBezTo>
                  <a:pt x="139" y="368"/>
                  <a:pt x="139" y="368"/>
                  <a:pt x="139" y="368"/>
                </a:cubicBezTo>
                <a:lnTo>
                  <a:pt x="99" y="344"/>
                </a:lnTo>
                <a:close/>
                <a:moveTo>
                  <a:pt x="95" y="446"/>
                </a:moveTo>
                <a:cubicBezTo>
                  <a:pt x="301" y="446"/>
                  <a:pt x="301" y="446"/>
                  <a:pt x="301" y="446"/>
                </a:cubicBezTo>
                <a:cubicBezTo>
                  <a:pt x="307" y="446"/>
                  <a:pt x="311" y="450"/>
                  <a:pt x="311" y="456"/>
                </a:cubicBezTo>
                <a:cubicBezTo>
                  <a:pt x="311" y="462"/>
                  <a:pt x="307" y="467"/>
                  <a:pt x="301" y="467"/>
                </a:cubicBezTo>
                <a:cubicBezTo>
                  <a:pt x="95" y="467"/>
                  <a:pt x="95" y="467"/>
                  <a:pt x="95" y="467"/>
                </a:cubicBezTo>
                <a:cubicBezTo>
                  <a:pt x="89" y="467"/>
                  <a:pt x="84" y="462"/>
                  <a:pt x="84" y="456"/>
                </a:cubicBezTo>
                <a:cubicBezTo>
                  <a:pt x="84" y="450"/>
                  <a:pt x="89" y="446"/>
                  <a:pt x="95" y="446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6" name="Freeform 6"/>
          <p:cNvSpPr>
            <a:spLocks noEditPoints="1"/>
          </p:cNvSpPr>
          <p:nvPr/>
        </p:nvSpPr>
        <p:spPr bwMode="auto">
          <a:xfrm>
            <a:off x="673493" y="4941711"/>
            <a:ext cx="295832" cy="458027"/>
          </a:xfrm>
          <a:custGeom>
            <a:avLst/>
            <a:gdLst>
              <a:gd name="T0" fmla="*/ 19 w 347"/>
              <a:gd name="T1" fmla="*/ 28 h 537"/>
              <a:gd name="T2" fmla="*/ 30 w 347"/>
              <a:gd name="T3" fmla="*/ 4 h 537"/>
              <a:gd name="T4" fmla="*/ 54 w 347"/>
              <a:gd name="T5" fmla="*/ 15 h 537"/>
              <a:gd name="T6" fmla="*/ 67 w 347"/>
              <a:gd name="T7" fmla="*/ 49 h 537"/>
              <a:gd name="T8" fmla="*/ 56 w 347"/>
              <a:gd name="T9" fmla="*/ 73 h 537"/>
              <a:gd name="T10" fmla="*/ 50 w 347"/>
              <a:gd name="T11" fmla="*/ 74 h 537"/>
              <a:gd name="T12" fmla="*/ 32 w 347"/>
              <a:gd name="T13" fmla="*/ 62 h 537"/>
              <a:gd name="T14" fmla="*/ 19 w 347"/>
              <a:gd name="T15" fmla="*/ 28 h 537"/>
              <a:gd name="T16" fmla="*/ 163 w 347"/>
              <a:gd name="T17" fmla="*/ 308 h 537"/>
              <a:gd name="T18" fmla="*/ 140 w 347"/>
              <a:gd name="T19" fmla="*/ 297 h 537"/>
              <a:gd name="T20" fmla="*/ 129 w 347"/>
              <a:gd name="T21" fmla="*/ 321 h 537"/>
              <a:gd name="T22" fmla="*/ 143 w 347"/>
              <a:gd name="T23" fmla="*/ 360 h 537"/>
              <a:gd name="T24" fmla="*/ 167 w 347"/>
              <a:gd name="T25" fmla="*/ 370 h 537"/>
              <a:gd name="T26" fmla="*/ 178 w 347"/>
              <a:gd name="T27" fmla="*/ 347 h 537"/>
              <a:gd name="T28" fmla="*/ 163 w 347"/>
              <a:gd name="T29" fmla="*/ 308 h 537"/>
              <a:gd name="T30" fmla="*/ 345 w 347"/>
              <a:gd name="T31" fmla="*/ 429 h 537"/>
              <a:gd name="T32" fmla="*/ 334 w 347"/>
              <a:gd name="T33" fmla="*/ 415 h 537"/>
              <a:gd name="T34" fmla="*/ 332 w 347"/>
              <a:gd name="T35" fmla="*/ 390 h 537"/>
              <a:gd name="T36" fmla="*/ 178 w 347"/>
              <a:gd name="T37" fmla="*/ 210 h 537"/>
              <a:gd name="T38" fmla="*/ 186 w 347"/>
              <a:gd name="T39" fmla="*/ 173 h 537"/>
              <a:gd name="T40" fmla="*/ 180 w 347"/>
              <a:gd name="T41" fmla="*/ 140 h 537"/>
              <a:gd name="T42" fmla="*/ 93 w 347"/>
              <a:gd name="T43" fmla="*/ 80 h 537"/>
              <a:gd name="T44" fmla="*/ 61 w 347"/>
              <a:gd name="T45" fmla="*/ 86 h 537"/>
              <a:gd name="T46" fmla="*/ 0 w 347"/>
              <a:gd name="T47" fmla="*/ 173 h 537"/>
              <a:gd name="T48" fmla="*/ 6 w 347"/>
              <a:gd name="T49" fmla="*/ 205 h 537"/>
              <a:gd name="T50" fmla="*/ 53 w 347"/>
              <a:gd name="T51" fmla="*/ 256 h 537"/>
              <a:gd name="T52" fmla="*/ 55 w 347"/>
              <a:gd name="T53" fmla="*/ 493 h 537"/>
              <a:gd name="T54" fmla="*/ 69 w 347"/>
              <a:gd name="T55" fmla="*/ 513 h 537"/>
              <a:gd name="T56" fmla="*/ 70 w 347"/>
              <a:gd name="T57" fmla="*/ 531 h 537"/>
              <a:gd name="T58" fmla="*/ 76 w 347"/>
              <a:gd name="T59" fmla="*/ 537 h 537"/>
              <a:gd name="T60" fmla="*/ 82 w 347"/>
              <a:gd name="T61" fmla="*/ 530 h 537"/>
              <a:gd name="T62" fmla="*/ 81 w 347"/>
              <a:gd name="T63" fmla="*/ 513 h 537"/>
              <a:gd name="T64" fmla="*/ 97 w 347"/>
              <a:gd name="T65" fmla="*/ 493 h 537"/>
              <a:gd name="T66" fmla="*/ 95 w 347"/>
              <a:gd name="T67" fmla="*/ 203 h 537"/>
              <a:gd name="T68" fmla="*/ 74 w 347"/>
              <a:gd name="T69" fmla="*/ 181 h 537"/>
              <a:gd name="T70" fmla="*/ 53 w 347"/>
              <a:gd name="T71" fmla="*/ 203 h 537"/>
              <a:gd name="T72" fmla="*/ 53 w 347"/>
              <a:gd name="T73" fmla="*/ 234 h 537"/>
              <a:gd name="T74" fmla="*/ 24 w 347"/>
              <a:gd name="T75" fmla="*/ 198 h 537"/>
              <a:gd name="T76" fmla="*/ 20 w 347"/>
              <a:gd name="T77" fmla="*/ 173 h 537"/>
              <a:gd name="T78" fmla="*/ 68 w 347"/>
              <a:gd name="T79" fmla="*/ 104 h 537"/>
              <a:gd name="T80" fmla="*/ 93 w 347"/>
              <a:gd name="T81" fmla="*/ 99 h 537"/>
              <a:gd name="T82" fmla="*/ 162 w 347"/>
              <a:gd name="T83" fmla="*/ 147 h 537"/>
              <a:gd name="T84" fmla="*/ 167 w 347"/>
              <a:gd name="T85" fmla="*/ 173 h 537"/>
              <a:gd name="T86" fmla="*/ 164 w 347"/>
              <a:gd name="T87" fmla="*/ 193 h 537"/>
              <a:gd name="T88" fmla="*/ 144 w 347"/>
              <a:gd name="T89" fmla="*/ 169 h 537"/>
              <a:gd name="T90" fmla="*/ 114 w 347"/>
              <a:gd name="T91" fmla="*/ 167 h 537"/>
              <a:gd name="T92" fmla="*/ 111 w 347"/>
              <a:gd name="T93" fmla="*/ 196 h 537"/>
              <a:gd name="T94" fmla="*/ 299 w 347"/>
              <a:gd name="T95" fmla="*/ 418 h 537"/>
              <a:gd name="T96" fmla="*/ 316 w 347"/>
              <a:gd name="T97" fmla="*/ 425 h 537"/>
              <a:gd name="T98" fmla="*/ 325 w 347"/>
              <a:gd name="T99" fmla="*/ 423 h 537"/>
              <a:gd name="T100" fmla="*/ 335 w 347"/>
              <a:gd name="T101" fmla="*/ 436 h 537"/>
              <a:gd name="T102" fmla="*/ 340 w 347"/>
              <a:gd name="T103" fmla="*/ 438 h 537"/>
              <a:gd name="T104" fmla="*/ 344 w 347"/>
              <a:gd name="T105" fmla="*/ 437 h 537"/>
              <a:gd name="T106" fmla="*/ 345 w 347"/>
              <a:gd name="T107" fmla="*/ 42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7" h="537">
                <a:moveTo>
                  <a:pt x="19" y="28"/>
                </a:moveTo>
                <a:cubicBezTo>
                  <a:pt x="16" y="18"/>
                  <a:pt x="21" y="7"/>
                  <a:pt x="30" y="4"/>
                </a:cubicBezTo>
                <a:cubicBezTo>
                  <a:pt x="40" y="0"/>
                  <a:pt x="51" y="5"/>
                  <a:pt x="54" y="15"/>
                </a:cubicBezTo>
                <a:cubicBezTo>
                  <a:pt x="67" y="49"/>
                  <a:pt x="67" y="49"/>
                  <a:pt x="67" y="49"/>
                </a:cubicBezTo>
                <a:cubicBezTo>
                  <a:pt x="71" y="58"/>
                  <a:pt x="66" y="69"/>
                  <a:pt x="56" y="73"/>
                </a:cubicBezTo>
                <a:cubicBezTo>
                  <a:pt x="54" y="73"/>
                  <a:pt x="52" y="74"/>
                  <a:pt x="50" y="74"/>
                </a:cubicBezTo>
                <a:cubicBezTo>
                  <a:pt x="42" y="74"/>
                  <a:pt x="35" y="69"/>
                  <a:pt x="32" y="62"/>
                </a:cubicBezTo>
                <a:lnTo>
                  <a:pt x="19" y="28"/>
                </a:lnTo>
                <a:close/>
                <a:moveTo>
                  <a:pt x="163" y="308"/>
                </a:moveTo>
                <a:cubicBezTo>
                  <a:pt x="160" y="298"/>
                  <a:pt x="149" y="294"/>
                  <a:pt x="140" y="297"/>
                </a:cubicBezTo>
                <a:cubicBezTo>
                  <a:pt x="130" y="301"/>
                  <a:pt x="125" y="311"/>
                  <a:pt x="129" y="321"/>
                </a:cubicBezTo>
                <a:cubicBezTo>
                  <a:pt x="143" y="360"/>
                  <a:pt x="143" y="360"/>
                  <a:pt x="143" y="360"/>
                </a:cubicBezTo>
                <a:cubicBezTo>
                  <a:pt x="146" y="369"/>
                  <a:pt x="157" y="374"/>
                  <a:pt x="167" y="370"/>
                </a:cubicBezTo>
                <a:cubicBezTo>
                  <a:pt x="176" y="367"/>
                  <a:pt x="181" y="356"/>
                  <a:pt x="178" y="347"/>
                </a:cubicBezTo>
                <a:lnTo>
                  <a:pt x="163" y="308"/>
                </a:lnTo>
                <a:close/>
                <a:moveTo>
                  <a:pt x="345" y="429"/>
                </a:moveTo>
                <a:cubicBezTo>
                  <a:pt x="334" y="415"/>
                  <a:pt x="334" y="415"/>
                  <a:pt x="334" y="415"/>
                </a:cubicBezTo>
                <a:cubicBezTo>
                  <a:pt x="338" y="407"/>
                  <a:pt x="338" y="397"/>
                  <a:pt x="332" y="390"/>
                </a:cubicBezTo>
                <a:cubicBezTo>
                  <a:pt x="178" y="210"/>
                  <a:pt x="178" y="210"/>
                  <a:pt x="178" y="210"/>
                </a:cubicBezTo>
                <a:cubicBezTo>
                  <a:pt x="183" y="198"/>
                  <a:pt x="186" y="186"/>
                  <a:pt x="186" y="173"/>
                </a:cubicBezTo>
                <a:cubicBezTo>
                  <a:pt x="186" y="162"/>
                  <a:pt x="184" y="151"/>
                  <a:pt x="180" y="140"/>
                </a:cubicBezTo>
                <a:cubicBezTo>
                  <a:pt x="166" y="103"/>
                  <a:pt x="131" y="80"/>
                  <a:pt x="93" y="80"/>
                </a:cubicBezTo>
                <a:cubicBezTo>
                  <a:pt x="83" y="80"/>
                  <a:pt x="72" y="82"/>
                  <a:pt x="61" y="86"/>
                </a:cubicBezTo>
                <a:cubicBezTo>
                  <a:pt x="24" y="100"/>
                  <a:pt x="0" y="135"/>
                  <a:pt x="0" y="173"/>
                </a:cubicBezTo>
                <a:cubicBezTo>
                  <a:pt x="0" y="184"/>
                  <a:pt x="2" y="194"/>
                  <a:pt x="6" y="205"/>
                </a:cubicBezTo>
                <a:cubicBezTo>
                  <a:pt x="15" y="229"/>
                  <a:pt x="32" y="246"/>
                  <a:pt x="53" y="256"/>
                </a:cubicBezTo>
                <a:cubicBezTo>
                  <a:pt x="55" y="493"/>
                  <a:pt x="55" y="493"/>
                  <a:pt x="55" y="493"/>
                </a:cubicBezTo>
                <a:cubicBezTo>
                  <a:pt x="55" y="502"/>
                  <a:pt x="61" y="510"/>
                  <a:pt x="69" y="513"/>
                </a:cubicBezTo>
                <a:cubicBezTo>
                  <a:pt x="70" y="531"/>
                  <a:pt x="70" y="531"/>
                  <a:pt x="70" y="531"/>
                </a:cubicBezTo>
                <a:cubicBezTo>
                  <a:pt x="70" y="534"/>
                  <a:pt x="73" y="537"/>
                  <a:pt x="76" y="537"/>
                </a:cubicBezTo>
                <a:cubicBezTo>
                  <a:pt x="80" y="536"/>
                  <a:pt x="82" y="534"/>
                  <a:pt x="82" y="530"/>
                </a:cubicBezTo>
                <a:cubicBezTo>
                  <a:pt x="81" y="513"/>
                  <a:pt x="81" y="513"/>
                  <a:pt x="81" y="513"/>
                </a:cubicBezTo>
                <a:cubicBezTo>
                  <a:pt x="90" y="511"/>
                  <a:pt x="97" y="503"/>
                  <a:pt x="97" y="493"/>
                </a:cubicBezTo>
                <a:cubicBezTo>
                  <a:pt x="95" y="203"/>
                  <a:pt x="95" y="203"/>
                  <a:pt x="95" y="203"/>
                </a:cubicBezTo>
                <a:cubicBezTo>
                  <a:pt x="95" y="191"/>
                  <a:pt x="85" y="181"/>
                  <a:pt x="74" y="181"/>
                </a:cubicBezTo>
                <a:cubicBezTo>
                  <a:pt x="62" y="182"/>
                  <a:pt x="53" y="191"/>
                  <a:pt x="53" y="203"/>
                </a:cubicBezTo>
                <a:cubicBezTo>
                  <a:pt x="53" y="234"/>
                  <a:pt x="53" y="234"/>
                  <a:pt x="53" y="234"/>
                </a:cubicBezTo>
                <a:cubicBezTo>
                  <a:pt x="40" y="226"/>
                  <a:pt x="30" y="214"/>
                  <a:pt x="24" y="198"/>
                </a:cubicBezTo>
                <a:cubicBezTo>
                  <a:pt x="21" y="190"/>
                  <a:pt x="20" y="181"/>
                  <a:pt x="20" y="173"/>
                </a:cubicBezTo>
                <a:cubicBezTo>
                  <a:pt x="20" y="143"/>
                  <a:pt x="38" y="115"/>
                  <a:pt x="68" y="104"/>
                </a:cubicBezTo>
                <a:cubicBezTo>
                  <a:pt x="76" y="101"/>
                  <a:pt x="85" y="99"/>
                  <a:pt x="93" y="99"/>
                </a:cubicBezTo>
                <a:cubicBezTo>
                  <a:pt x="123" y="99"/>
                  <a:pt x="151" y="117"/>
                  <a:pt x="162" y="147"/>
                </a:cubicBezTo>
                <a:cubicBezTo>
                  <a:pt x="166" y="156"/>
                  <a:pt x="167" y="164"/>
                  <a:pt x="167" y="173"/>
                </a:cubicBezTo>
                <a:cubicBezTo>
                  <a:pt x="167" y="180"/>
                  <a:pt x="166" y="186"/>
                  <a:pt x="164" y="193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36" y="160"/>
                  <a:pt x="123" y="159"/>
                  <a:pt x="114" y="167"/>
                </a:cubicBezTo>
                <a:cubicBezTo>
                  <a:pt x="105" y="174"/>
                  <a:pt x="104" y="188"/>
                  <a:pt x="111" y="196"/>
                </a:cubicBezTo>
                <a:cubicBezTo>
                  <a:pt x="299" y="418"/>
                  <a:pt x="299" y="418"/>
                  <a:pt x="299" y="418"/>
                </a:cubicBezTo>
                <a:cubicBezTo>
                  <a:pt x="304" y="423"/>
                  <a:pt x="310" y="425"/>
                  <a:pt x="316" y="425"/>
                </a:cubicBezTo>
                <a:cubicBezTo>
                  <a:pt x="319" y="425"/>
                  <a:pt x="322" y="424"/>
                  <a:pt x="325" y="423"/>
                </a:cubicBezTo>
                <a:cubicBezTo>
                  <a:pt x="335" y="436"/>
                  <a:pt x="335" y="436"/>
                  <a:pt x="335" y="436"/>
                </a:cubicBezTo>
                <a:cubicBezTo>
                  <a:pt x="337" y="438"/>
                  <a:pt x="338" y="438"/>
                  <a:pt x="340" y="438"/>
                </a:cubicBezTo>
                <a:cubicBezTo>
                  <a:pt x="341" y="438"/>
                  <a:pt x="343" y="438"/>
                  <a:pt x="344" y="437"/>
                </a:cubicBezTo>
                <a:cubicBezTo>
                  <a:pt x="347" y="435"/>
                  <a:pt x="347" y="431"/>
                  <a:pt x="345" y="429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7" name="Freeform 7"/>
          <p:cNvSpPr>
            <a:spLocks noEditPoints="1"/>
          </p:cNvSpPr>
          <p:nvPr/>
        </p:nvSpPr>
        <p:spPr bwMode="auto">
          <a:xfrm>
            <a:off x="3467342" y="3314061"/>
            <a:ext cx="480871" cy="394063"/>
          </a:xfrm>
          <a:custGeom>
            <a:avLst/>
            <a:gdLst>
              <a:gd name="T0" fmla="*/ 310 w 563"/>
              <a:gd name="T1" fmla="*/ 372 h 461"/>
              <a:gd name="T2" fmla="*/ 321 w 563"/>
              <a:gd name="T3" fmla="*/ 370 h 461"/>
              <a:gd name="T4" fmla="*/ 552 w 563"/>
              <a:gd name="T5" fmla="*/ 248 h 461"/>
              <a:gd name="T6" fmla="*/ 559 w 563"/>
              <a:gd name="T7" fmla="*/ 226 h 461"/>
              <a:gd name="T8" fmla="*/ 537 w 563"/>
              <a:gd name="T9" fmla="*/ 220 h 461"/>
              <a:gd name="T10" fmla="*/ 311 w 563"/>
              <a:gd name="T11" fmla="*/ 339 h 461"/>
              <a:gd name="T12" fmla="*/ 59 w 563"/>
              <a:gd name="T13" fmla="*/ 285 h 461"/>
              <a:gd name="T14" fmla="*/ 38 w 563"/>
              <a:gd name="T15" fmla="*/ 253 h 461"/>
              <a:gd name="T16" fmla="*/ 71 w 563"/>
              <a:gd name="T17" fmla="*/ 232 h 461"/>
              <a:gd name="T18" fmla="*/ 313 w 563"/>
              <a:gd name="T19" fmla="*/ 283 h 461"/>
              <a:gd name="T20" fmla="*/ 321 w 563"/>
              <a:gd name="T21" fmla="*/ 281 h 461"/>
              <a:gd name="T22" fmla="*/ 552 w 563"/>
              <a:gd name="T23" fmla="*/ 159 h 461"/>
              <a:gd name="T24" fmla="*/ 559 w 563"/>
              <a:gd name="T25" fmla="*/ 138 h 461"/>
              <a:gd name="T26" fmla="*/ 537 w 563"/>
              <a:gd name="T27" fmla="*/ 131 h 461"/>
              <a:gd name="T28" fmla="*/ 310 w 563"/>
              <a:gd name="T29" fmla="*/ 251 h 461"/>
              <a:gd name="T30" fmla="*/ 59 w 563"/>
              <a:gd name="T31" fmla="*/ 197 h 461"/>
              <a:gd name="T32" fmla="*/ 38 w 563"/>
              <a:gd name="T33" fmla="*/ 164 h 461"/>
              <a:gd name="T34" fmla="*/ 71 w 563"/>
              <a:gd name="T35" fmla="*/ 143 h 461"/>
              <a:gd name="T36" fmla="*/ 298 w 563"/>
              <a:gd name="T37" fmla="*/ 191 h 461"/>
              <a:gd name="T38" fmla="*/ 306 w 563"/>
              <a:gd name="T39" fmla="*/ 189 h 461"/>
              <a:gd name="T40" fmla="*/ 538 w 563"/>
              <a:gd name="T41" fmla="*/ 69 h 461"/>
              <a:gd name="T42" fmla="*/ 535 w 563"/>
              <a:gd name="T43" fmla="*/ 48 h 461"/>
              <a:gd name="T44" fmla="*/ 310 w 563"/>
              <a:gd name="T45" fmla="*/ 4 h 461"/>
              <a:gd name="T46" fmla="*/ 249 w 563"/>
              <a:gd name="T47" fmla="*/ 12 h 461"/>
              <a:gd name="T48" fmla="*/ 41 w 563"/>
              <a:gd name="T49" fmla="*/ 114 h 461"/>
              <a:gd name="T50" fmla="*/ 33 w 563"/>
              <a:gd name="T51" fmla="*/ 119 h 461"/>
              <a:gd name="T52" fmla="*/ 7 w 563"/>
              <a:gd name="T53" fmla="*/ 157 h 461"/>
              <a:gd name="T54" fmla="*/ 25 w 563"/>
              <a:gd name="T55" fmla="*/ 214 h 461"/>
              <a:gd name="T56" fmla="*/ 7 w 563"/>
              <a:gd name="T57" fmla="*/ 246 h 461"/>
              <a:gd name="T58" fmla="*/ 25 w 563"/>
              <a:gd name="T59" fmla="*/ 303 h 461"/>
              <a:gd name="T60" fmla="*/ 7 w 563"/>
              <a:gd name="T61" fmla="*/ 335 h 461"/>
              <a:gd name="T62" fmla="*/ 52 w 563"/>
              <a:gd name="T63" fmla="*/ 405 h 461"/>
              <a:gd name="T64" fmla="*/ 311 w 563"/>
              <a:gd name="T65" fmla="*/ 460 h 461"/>
              <a:gd name="T66" fmla="*/ 321 w 563"/>
              <a:gd name="T67" fmla="*/ 459 h 461"/>
              <a:gd name="T68" fmla="*/ 552 w 563"/>
              <a:gd name="T69" fmla="*/ 337 h 461"/>
              <a:gd name="T70" fmla="*/ 559 w 563"/>
              <a:gd name="T71" fmla="*/ 315 h 461"/>
              <a:gd name="T72" fmla="*/ 537 w 563"/>
              <a:gd name="T73" fmla="*/ 308 h 461"/>
              <a:gd name="T74" fmla="*/ 310 w 563"/>
              <a:gd name="T75" fmla="*/ 428 h 461"/>
              <a:gd name="T76" fmla="*/ 59 w 563"/>
              <a:gd name="T77" fmla="*/ 374 h 461"/>
              <a:gd name="T78" fmla="*/ 38 w 563"/>
              <a:gd name="T79" fmla="*/ 341 h 461"/>
              <a:gd name="T80" fmla="*/ 71 w 563"/>
              <a:gd name="T81" fmla="*/ 320 h 461"/>
              <a:gd name="T82" fmla="*/ 310 w 563"/>
              <a:gd name="T83" fmla="*/ 372 h 461"/>
              <a:gd name="T84" fmla="*/ 296 w 563"/>
              <a:gd name="T85" fmla="*/ 57 h 461"/>
              <a:gd name="T86" fmla="*/ 404 w 563"/>
              <a:gd name="T87" fmla="*/ 78 h 461"/>
              <a:gd name="T88" fmla="*/ 357 w 563"/>
              <a:gd name="T89" fmla="*/ 101 h 461"/>
              <a:gd name="T90" fmla="*/ 249 w 563"/>
              <a:gd name="T91" fmla="*/ 79 h 461"/>
              <a:gd name="T92" fmla="*/ 296 w 563"/>
              <a:gd name="T93" fmla="*/ 57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63" h="461">
                <a:moveTo>
                  <a:pt x="310" y="372"/>
                </a:moveTo>
                <a:cubicBezTo>
                  <a:pt x="314" y="372"/>
                  <a:pt x="318" y="371"/>
                  <a:pt x="321" y="370"/>
                </a:cubicBezTo>
                <a:cubicBezTo>
                  <a:pt x="552" y="248"/>
                  <a:pt x="552" y="248"/>
                  <a:pt x="552" y="248"/>
                </a:cubicBezTo>
                <a:cubicBezTo>
                  <a:pt x="560" y="244"/>
                  <a:pt x="563" y="234"/>
                  <a:pt x="559" y="226"/>
                </a:cubicBezTo>
                <a:cubicBezTo>
                  <a:pt x="555" y="218"/>
                  <a:pt x="545" y="215"/>
                  <a:pt x="537" y="220"/>
                </a:cubicBezTo>
                <a:cubicBezTo>
                  <a:pt x="311" y="339"/>
                  <a:pt x="311" y="339"/>
                  <a:pt x="311" y="339"/>
                </a:cubicBezTo>
                <a:cubicBezTo>
                  <a:pt x="59" y="285"/>
                  <a:pt x="59" y="285"/>
                  <a:pt x="59" y="285"/>
                </a:cubicBezTo>
                <a:cubicBezTo>
                  <a:pt x="44" y="282"/>
                  <a:pt x="35" y="268"/>
                  <a:pt x="38" y="253"/>
                </a:cubicBezTo>
                <a:cubicBezTo>
                  <a:pt x="41" y="238"/>
                  <a:pt x="56" y="228"/>
                  <a:pt x="71" y="232"/>
                </a:cubicBezTo>
                <a:cubicBezTo>
                  <a:pt x="71" y="232"/>
                  <a:pt x="313" y="283"/>
                  <a:pt x="313" y="283"/>
                </a:cubicBezTo>
                <a:cubicBezTo>
                  <a:pt x="316" y="283"/>
                  <a:pt x="318" y="283"/>
                  <a:pt x="321" y="281"/>
                </a:cubicBezTo>
                <a:cubicBezTo>
                  <a:pt x="552" y="159"/>
                  <a:pt x="552" y="159"/>
                  <a:pt x="552" y="159"/>
                </a:cubicBezTo>
                <a:cubicBezTo>
                  <a:pt x="560" y="155"/>
                  <a:pt x="563" y="146"/>
                  <a:pt x="559" y="138"/>
                </a:cubicBezTo>
                <a:cubicBezTo>
                  <a:pt x="555" y="130"/>
                  <a:pt x="545" y="127"/>
                  <a:pt x="537" y="131"/>
                </a:cubicBezTo>
                <a:cubicBezTo>
                  <a:pt x="310" y="251"/>
                  <a:pt x="310" y="251"/>
                  <a:pt x="310" y="251"/>
                </a:cubicBezTo>
                <a:cubicBezTo>
                  <a:pt x="59" y="197"/>
                  <a:pt x="59" y="197"/>
                  <a:pt x="59" y="197"/>
                </a:cubicBezTo>
                <a:cubicBezTo>
                  <a:pt x="44" y="194"/>
                  <a:pt x="35" y="179"/>
                  <a:pt x="38" y="164"/>
                </a:cubicBezTo>
                <a:cubicBezTo>
                  <a:pt x="41" y="149"/>
                  <a:pt x="56" y="140"/>
                  <a:pt x="71" y="143"/>
                </a:cubicBezTo>
                <a:cubicBezTo>
                  <a:pt x="71" y="143"/>
                  <a:pt x="297" y="191"/>
                  <a:pt x="298" y="191"/>
                </a:cubicBezTo>
                <a:cubicBezTo>
                  <a:pt x="301" y="191"/>
                  <a:pt x="303" y="191"/>
                  <a:pt x="306" y="189"/>
                </a:cubicBezTo>
                <a:cubicBezTo>
                  <a:pt x="306" y="189"/>
                  <a:pt x="538" y="69"/>
                  <a:pt x="538" y="69"/>
                </a:cubicBezTo>
                <a:cubicBezTo>
                  <a:pt x="554" y="61"/>
                  <a:pt x="553" y="51"/>
                  <a:pt x="535" y="48"/>
                </a:cubicBezTo>
                <a:cubicBezTo>
                  <a:pt x="310" y="4"/>
                  <a:pt x="310" y="4"/>
                  <a:pt x="310" y="4"/>
                </a:cubicBezTo>
                <a:cubicBezTo>
                  <a:pt x="292" y="0"/>
                  <a:pt x="265" y="4"/>
                  <a:pt x="249" y="12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38" y="116"/>
                  <a:pt x="35" y="118"/>
                  <a:pt x="33" y="119"/>
                </a:cubicBezTo>
                <a:cubicBezTo>
                  <a:pt x="20" y="128"/>
                  <a:pt x="10" y="141"/>
                  <a:pt x="7" y="157"/>
                </a:cubicBezTo>
                <a:cubicBezTo>
                  <a:pt x="2" y="179"/>
                  <a:pt x="10" y="200"/>
                  <a:pt x="25" y="214"/>
                </a:cubicBezTo>
                <a:cubicBezTo>
                  <a:pt x="16" y="222"/>
                  <a:pt x="9" y="233"/>
                  <a:pt x="7" y="246"/>
                </a:cubicBezTo>
                <a:cubicBezTo>
                  <a:pt x="2" y="268"/>
                  <a:pt x="10" y="289"/>
                  <a:pt x="25" y="303"/>
                </a:cubicBezTo>
                <a:cubicBezTo>
                  <a:pt x="16" y="311"/>
                  <a:pt x="9" y="322"/>
                  <a:pt x="7" y="335"/>
                </a:cubicBezTo>
                <a:cubicBezTo>
                  <a:pt x="0" y="367"/>
                  <a:pt x="20" y="399"/>
                  <a:pt x="52" y="405"/>
                </a:cubicBezTo>
                <a:cubicBezTo>
                  <a:pt x="52" y="405"/>
                  <a:pt x="310" y="461"/>
                  <a:pt x="311" y="460"/>
                </a:cubicBezTo>
                <a:cubicBezTo>
                  <a:pt x="314" y="460"/>
                  <a:pt x="318" y="460"/>
                  <a:pt x="321" y="459"/>
                </a:cubicBezTo>
                <a:cubicBezTo>
                  <a:pt x="552" y="337"/>
                  <a:pt x="552" y="337"/>
                  <a:pt x="552" y="337"/>
                </a:cubicBezTo>
                <a:cubicBezTo>
                  <a:pt x="560" y="332"/>
                  <a:pt x="563" y="323"/>
                  <a:pt x="559" y="315"/>
                </a:cubicBezTo>
                <a:cubicBezTo>
                  <a:pt x="555" y="307"/>
                  <a:pt x="545" y="304"/>
                  <a:pt x="537" y="308"/>
                </a:cubicBezTo>
                <a:cubicBezTo>
                  <a:pt x="310" y="428"/>
                  <a:pt x="310" y="428"/>
                  <a:pt x="310" y="428"/>
                </a:cubicBezTo>
                <a:cubicBezTo>
                  <a:pt x="59" y="374"/>
                  <a:pt x="59" y="374"/>
                  <a:pt x="59" y="374"/>
                </a:cubicBezTo>
                <a:cubicBezTo>
                  <a:pt x="44" y="371"/>
                  <a:pt x="35" y="356"/>
                  <a:pt x="38" y="341"/>
                </a:cubicBezTo>
                <a:cubicBezTo>
                  <a:pt x="41" y="327"/>
                  <a:pt x="56" y="317"/>
                  <a:pt x="71" y="320"/>
                </a:cubicBezTo>
                <a:cubicBezTo>
                  <a:pt x="71" y="320"/>
                  <a:pt x="309" y="372"/>
                  <a:pt x="310" y="372"/>
                </a:cubicBezTo>
                <a:close/>
                <a:moveTo>
                  <a:pt x="296" y="57"/>
                </a:moveTo>
                <a:cubicBezTo>
                  <a:pt x="404" y="78"/>
                  <a:pt x="404" y="78"/>
                  <a:pt x="404" y="78"/>
                </a:cubicBezTo>
                <a:cubicBezTo>
                  <a:pt x="357" y="101"/>
                  <a:pt x="357" y="101"/>
                  <a:pt x="357" y="101"/>
                </a:cubicBezTo>
                <a:cubicBezTo>
                  <a:pt x="249" y="79"/>
                  <a:pt x="249" y="79"/>
                  <a:pt x="249" y="79"/>
                </a:cubicBezTo>
                <a:lnTo>
                  <a:pt x="296" y="57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8" name="Freeform 8"/>
          <p:cNvSpPr>
            <a:spLocks noEditPoints="1"/>
          </p:cNvSpPr>
          <p:nvPr/>
        </p:nvSpPr>
        <p:spPr bwMode="auto">
          <a:xfrm>
            <a:off x="1959623" y="3348327"/>
            <a:ext cx="539124" cy="366650"/>
          </a:xfrm>
          <a:custGeom>
            <a:avLst/>
            <a:gdLst>
              <a:gd name="T0" fmla="*/ 627 w 631"/>
              <a:gd name="T1" fmla="*/ 44 h 429"/>
              <a:gd name="T2" fmla="*/ 469 w 631"/>
              <a:gd name="T3" fmla="*/ 0 h 429"/>
              <a:gd name="T4" fmla="*/ 315 w 631"/>
              <a:gd name="T5" fmla="*/ 41 h 429"/>
              <a:gd name="T6" fmla="*/ 168 w 631"/>
              <a:gd name="T7" fmla="*/ 0 h 429"/>
              <a:gd name="T8" fmla="*/ 3 w 631"/>
              <a:gd name="T9" fmla="*/ 44 h 429"/>
              <a:gd name="T10" fmla="*/ 0 w 631"/>
              <a:gd name="T11" fmla="*/ 52 h 429"/>
              <a:gd name="T12" fmla="*/ 0 w 631"/>
              <a:gd name="T13" fmla="*/ 412 h 429"/>
              <a:gd name="T14" fmla="*/ 23 w 631"/>
              <a:gd name="T15" fmla="*/ 429 h 429"/>
              <a:gd name="T16" fmla="*/ 313 w 631"/>
              <a:gd name="T17" fmla="*/ 429 h 429"/>
              <a:gd name="T18" fmla="*/ 608 w 631"/>
              <a:gd name="T19" fmla="*/ 429 h 429"/>
              <a:gd name="T20" fmla="*/ 631 w 631"/>
              <a:gd name="T21" fmla="*/ 413 h 429"/>
              <a:gd name="T22" fmla="*/ 631 w 631"/>
              <a:gd name="T23" fmla="*/ 52 h 429"/>
              <a:gd name="T24" fmla="*/ 627 w 631"/>
              <a:gd name="T25" fmla="*/ 44 h 429"/>
              <a:gd name="T26" fmla="*/ 304 w 631"/>
              <a:gd name="T27" fmla="*/ 60 h 429"/>
              <a:gd name="T28" fmla="*/ 304 w 631"/>
              <a:gd name="T29" fmla="*/ 393 h 429"/>
              <a:gd name="T30" fmla="*/ 167 w 631"/>
              <a:gd name="T31" fmla="*/ 355 h 429"/>
              <a:gd name="T32" fmla="*/ 40 w 631"/>
              <a:gd name="T33" fmla="*/ 380 h 429"/>
              <a:gd name="T34" fmla="*/ 40 w 631"/>
              <a:gd name="T35" fmla="*/ 46 h 429"/>
              <a:gd name="T36" fmla="*/ 169 w 631"/>
              <a:gd name="T37" fmla="*/ 21 h 429"/>
              <a:gd name="T38" fmla="*/ 304 w 631"/>
              <a:gd name="T39" fmla="*/ 60 h 429"/>
              <a:gd name="T40" fmla="*/ 590 w 631"/>
              <a:gd name="T41" fmla="*/ 45 h 429"/>
              <a:gd name="T42" fmla="*/ 590 w 631"/>
              <a:gd name="T43" fmla="*/ 381 h 429"/>
              <a:gd name="T44" fmla="*/ 462 w 631"/>
              <a:gd name="T45" fmla="*/ 359 h 429"/>
              <a:gd name="T46" fmla="*/ 323 w 631"/>
              <a:gd name="T47" fmla="*/ 394 h 429"/>
              <a:gd name="T48" fmla="*/ 323 w 631"/>
              <a:gd name="T49" fmla="*/ 61 h 429"/>
              <a:gd name="T50" fmla="*/ 469 w 631"/>
              <a:gd name="T51" fmla="*/ 21 h 429"/>
              <a:gd name="T52" fmla="*/ 590 w 631"/>
              <a:gd name="T53" fmla="*/ 45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31" h="429">
                <a:moveTo>
                  <a:pt x="627" y="44"/>
                </a:moveTo>
                <a:cubicBezTo>
                  <a:pt x="593" y="16"/>
                  <a:pt x="534" y="0"/>
                  <a:pt x="469" y="0"/>
                </a:cubicBezTo>
                <a:cubicBezTo>
                  <a:pt x="407" y="0"/>
                  <a:pt x="350" y="15"/>
                  <a:pt x="315" y="41"/>
                </a:cubicBezTo>
                <a:cubicBezTo>
                  <a:pt x="288" y="15"/>
                  <a:pt x="234" y="0"/>
                  <a:pt x="168" y="0"/>
                </a:cubicBezTo>
                <a:cubicBezTo>
                  <a:pt x="100" y="0"/>
                  <a:pt x="37" y="17"/>
                  <a:pt x="3" y="44"/>
                </a:cubicBezTo>
                <a:cubicBezTo>
                  <a:pt x="1" y="46"/>
                  <a:pt x="0" y="49"/>
                  <a:pt x="0" y="52"/>
                </a:cubicBezTo>
                <a:cubicBezTo>
                  <a:pt x="0" y="412"/>
                  <a:pt x="0" y="412"/>
                  <a:pt x="0" y="412"/>
                </a:cubicBezTo>
                <a:cubicBezTo>
                  <a:pt x="0" y="419"/>
                  <a:pt x="9" y="429"/>
                  <a:pt x="23" y="429"/>
                </a:cubicBezTo>
                <a:cubicBezTo>
                  <a:pt x="313" y="429"/>
                  <a:pt x="313" y="429"/>
                  <a:pt x="313" y="429"/>
                </a:cubicBezTo>
                <a:cubicBezTo>
                  <a:pt x="314" y="429"/>
                  <a:pt x="608" y="429"/>
                  <a:pt x="608" y="429"/>
                </a:cubicBezTo>
                <a:cubicBezTo>
                  <a:pt x="618" y="429"/>
                  <a:pt x="631" y="424"/>
                  <a:pt x="631" y="413"/>
                </a:cubicBezTo>
                <a:cubicBezTo>
                  <a:pt x="631" y="52"/>
                  <a:pt x="631" y="52"/>
                  <a:pt x="631" y="52"/>
                </a:cubicBezTo>
                <a:cubicBezTo>
                  <a:pt x="631" y="49"/>
                  <a:pt x="630" y="46"/>
                  <a:pt x="627" y="44"/>
                </a:cubicBezTo>
                <a:close/>
                <a:moveTo>
                  <a:pt x="304" y="60"/>
                </a:moveTo>
                <a:cubicBezTo>
                  <a:pt x="304" y="66"/>
                  <a:pt x="304" y="393"/>
                  <a:pt x="304" y="393"/>
                </a:cubicBezTo>
                <a:cubicBezTo>
                  <a:pt x="275" y="369"/>
                  <a:pt x="227" y="355"/>
                  <a:pt x="167" y="355"/>
                </a:cubicBezTo>
                <a:cubicBezTo>
                  <a:pt x="120" y="355"/>
                  <a:pt x="75" y="364"/>
                  <a:pt x="40" y="380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85" y="21"/>
                  <a:pt x="169" y="21"/>
                </a:cubicBezTo>
                <a:cubicBezTo>
                  <a:pt x="266" y="21"/>
                  <a:pt x="304" y="58"/>
                  <a:pt x="304" y="60"/>
                </a:cubicBezTo>
                <a:close/>
                <a:moveTo>
                  <a:pt x="590" y="45"/>
                </a:moveTo>
                <a:cubicBezTo>
                  <a:pt x="590" y="381"/>
                  <a:pt x="590" y="381"/>
                  <a:pt x="590" y="381"/>
                </a:cubicBezTo>
                <a:cubicBezTo>
                  <a:pt x="554" y="366"/>
                  <a:pt x="505" y="359"/>
                  <a:pt x="462" y="359"/>
                </a:cubicBezTo>
                <a:cubicBezTo>
                  <a:pt x="401" y="359"/>
                  <a:pt x="352" y="371"/>
                  <a:pt x="323" y="394"/>
                </a:cubicBezTo>
                <a:cubicBezTo>
                  <a:pt x="323" y="61"/>
                  <a:pt x="323" y="61"/>
                  <a:pt x="323" y="61"/>
                </a:cubicBezTo>
                <a:cubicBezTo>
                  <a:pt x="323" y="61"/>
                  <a:pt x="368" y="21"/>
                  <a:pt x="469" y="21"/>
                </a:cubicBezTo>
                <a:cubicBezTo>
                  <a:pt x="547" y="21"/>
                  <a:pt x="590" y="45"/>
                  <a:pt x="590" y="45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9" name="Freeform 9"/>
          <p:cNvSpPr>
            <a:spLocks noEditPoints="1"/>
          </p:cNvSpPr>
          <p:nvPr/>
        </p:nvSpPr>
        <p:spPr bwMode="auto">
          <a:xfrm>
            <a:off x="570694" y="2565912"/>
            <a:ext cx="463738" cy="376930"/>
          </a:xfrm>
          <a:custGeom>
            <a:avLst/>
            <a:gdLst>
              <a:gd name="T0" fmla="*/ 39 w 542"/>
              <a:gd name="T1" fmla="*/ 0 h 442"/>
              <a:gd name="T2" fmla="*/ 0 w 542"/>
              <a:gd name="T3" fmla="*/ 403 h 442"/>
              <a:gd name="T4" fmla="*/ 503 w 542"/>
              <a:gd name="T5" fmla="*/ 442 h 442"/>
              <a:gd name="T6" fmla="*/ 542 w 542"/>
              <a:gd name="T7" fmla="*/ 40 h 442"/>
              <a:gd name="T8" fmla="*/ 514 w 542"/>
              <a:gd name="T9" fmla="*/ 395 h 442"/>
              <a:gd name="T10" fmla="*/ 49 w 542"/>
              <a:gd name="T11" fmla="*/ 414 h 442"/>
              <a:gd name="T12" fmla="*/ 30 w 542"/>
              <a:gd name="T13" fmla="*/ 50 h 442"/>
              <a:gd name="T14" fmla="*/ 494 w 542"/>
              <a:gd name="T15" fmla="*/ 31 h 442"/>
              <a:gd name="T16" fmla="*/ 514 w 542"/>
              <a:gd name="T17" fmla="*/ 395 h 442"/>
              <a:gd name="T18" fmla="*/ 68 w 542"/>
              <a:gd name="T19" fmla="*/ 58 h 442"/>
              <a:gd name="T20" fmla="*/ 58 w 542"/>
              <a:gd name="T21" fmla="*/ 376 h 442"/>
              <a:gd name="T22" fmla="*/ 314 w 542"/>
              <a:gd name="T23" fmla="*/ 387 h 442"/>
              <a:gd name="T24" fmla="*/ 320 w 542"/>
              <a:gd name="T25" fmla="*/ 359 h 442"/>
              <a:gd name="T26" fmla="*/ 447 w 542"/>
              <a:gd name="T27" fmla="*/ 365 h 442"/>
              <a:gd name="T28" fmla="*/ 473 w 542"/>
              <a:gd name="T29" fmla="*/ 387 h 442"/>
              <a:gd name="T30" fmla="*/ 484 w 542"/>
              <a:gd name="T31" fmla="*/ 69 h 442"/>
              <a:gd name="T32" fmla="*/ 208 w 542"/>
              <a:gd name="T33" fmla="*/ 260 h 442"/>
              <a:gd name="T34" fmla="*/ 163 w 542"/>
              <a:gd name="T35" fmla="*/ 287 h 442"/>
              <a:gd name="T36" fmla="*/ 123 w 542"/>
              <a:gd name="T37" fmla="*/ 270 h 442"/>
              <a:gd name="T38" fmla="*/ 129 w 542"/>
              <a:gd name="T39" fmla="*/ 253 h 442"/>
              <a:gd name="T40" fmla="*/ 144 w 542"/>
              <a:gd name="T41" fmla="*/ 259 h 442"/>
              <a:gd name="T42" fmla="*/ 155 w 542"/>
              <a:gd name="T43" fmla="*/ 269 h 442"/>
              <a:gd name="T44" fmla="*/ 187 w 542"/>
              <a:gd name="T45" fmla="*/ 253 h 442"/>
              <a:gd name="T46" fmla="*/ 175 w 542"/>
              <a:gd name="T47" fmla="*/ 220 h 442"/>
              <a:gd name="T48" fmla="*/ 155 w 542"/>
              <a:gd name="T49" fmla="*/ 220 h 442"/>
              <a:gd name="T50" fmla="*/ 139 w 542"/>
              <a:gd name="T51" fmla="*/ 218 h 442"/>
              <a:gd name="T52" fmla="*/ 146 w 542"/>
              <a:gd name="T53" fmla="*/ 204 h 442"/>
              <a:gd name="T54" fmla="*/ 169 w 542"/>
              <a:gd name="T55" fmla="*/ 186 h 442"/>
              <a:gd name="T56" fmla="*/ 163 w 542"/>
              <a:gd name="T57" fmla="*/ 178 h 442"/>
              <a:gd name="T58" fmla="*/ 138 w 542"/>
              <a:gd name="T59" fmla="*/ 184 h 442"/>
              <a:gd name="T60" fmla="*/ 124 w 542"/>
              <a:gd name="T61" fmla="*/ 193 h 442"/>
              <a:gd name="T62" fmla="*/ 117 w 542"/>
              <a:gd name="T63" fmla="*/ 178 h 442"/>
              <a:gd name="T64" fmla="*/ 173 w 542"/>
              <a:gd name="T65" fmla="*/ 163 h 442"/>
              <a:gd name="T66" fmla="*/ 191 w 542"/>
              <a:gd name="T67" fmla="*/ 195 h 442"/>
              <a:gd name="T68" fmla="*/ 191 w 542"/>
              <a:gd name="T69" fmla="*/ 209 h 442"/>
              <a:gd name="T70" fmla="*/ 208 w 542"/>
              <a:gd name="T71" fmla="*/ 260 h 442"/>
              <a:gd name="T72" fmla="*/ 322 w 542"/>
              <a:gd name="T73" fmla="*/ 212 h 442"/>
              <a:gd name="T74" fmla="*/ 296 w 542"/>
              <a:gd name="T75" fmla="*/ 216 h 442"/>
              <a:gd name="T76" fmla="*/ 294 w 542"/>
              <a:gd name="T77" fmla="*/ 232 h 442"/>
              <a:gd name="T78" fmla="*/ 289 w 542"/>
              <a:gd name="T79" fmla="*/ 249 h 442"/>
              <a:gd name="T80" fmla="*/ 284 w 542"/>
              <a:gd name="T81" fmla="*/ 249 h 442"/>
              <a:gd name="T82" fmla="*/ 274 w 542"/>
              <a:gd name="T83" fmla="*/ 220 h 442"/>
              <a:gd name="T84" fmla="*/ 254 w 542"/>
              <a:gd name="T85" fmla="*/ 225 h 442"/>
              <a:gd name="T86" fmla="*/ 242 w 542"/>
              <a:gd name="T87" fmla="*/ 221 h 442"/>
              <a:gd name="T88" fmla="*/ 247 w 542"/>
              <a:gd name="T89" fmla="*/ 212 h 442"/>
              <a:gd name="T90" fmla="*/ 273 w 542"/>
              <a:gd name="T91" fmla="*/ 206 h 442"/>
              <a:gd name="T92" fmla="*/ 282 w 542"/>
              <a:gd name="T93" fmla="*/ 177 h 442"/>
              <a:gd name="T94" fmla="*/ 291 w 542"/>
              <a:gd name="T95" fmla="*/ 192 h 442"/>
              <a:gd name="T96" fmla="*/ 306 w 542"/>
              <a:gd name="T97" fmla="*/ 201 h 442"/>
              <a:gd name="T98" fmla="*/ 326 w 542"/>
              <a:gd name="T99" fmla="*/ 204 h 442"/>
              <a:gd name="T100" fmla="*/ 404 w 542"/>
              <a:gd name="T101" fmla="*/ 238 h 442"/>
              <a:gd name="T102" fmla="*/ 397 w 542"/>
              <a:gd name="T103" fmla="*/ 244 h 442"/>
              <a:gd name="T104" fmla="*/ 384 w 542"/>
              <a:gd name="T105" fmla="*/ 239 h 442"/>
              <a:gd name="T106" fmla="*/ 371 w 542"/>
              <a:gd name="T107" fmla="*/ 149 h 442"/>
              <a:gd name="T108" fmla="*/ 343 w 542"/>
              <a:gd name="T109" fmla="*/ 168 h 442"/>
              <a:gd name="T110" fmla="*/ 329 w 542"/>
              <a:gd name="T111" fmla="*/ 158 h 442"/>
              <a:gd name="T112" fmla="*/ 363 w 542"/>
              <a:gd name="T113" fmla="*/ 130 h 442"/>
              <a:gd name="T114" fmla="*/ 387 w 542"/>
              <a:gd name="T115" fmla="*/ 122 h 442"/>
              <a:gd name="T116" fmla="*/ 395 w 542"/>
              <a:gd name="T117" fmla="*/ 137 h 442"/>
              <a:gd name="T118" fmla="*/ 404 w 542"/>
              <a:gd name="T119" fmla="*/ 238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2" h="442">
                <a:moveTo>
                  <a:pt x="503" y="1"/>
                </a:move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8"/>
                  <a:pt x="0" y="39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424"/>
                  <a:pt x="18" y="442"/>
                  <a:pt x="39" y="442"/>
                </a:cubicBezTo>
                <a:cubicBezTo>
                  <a:pt x="503" y="442"/>
                  <a:pt x="503" y="442"/>
                  <a:pt x="503" y="442"/>
                </a:cubicBezTo>
                <a:cubicBezTo>
                  <a:pt x="525" y="442"/>
                  <a:pt x="542" y="424"/>
                  <a:pt x="542" y="403"/>
                </a:cubicBezTo>
                <a:cubicBezTo>
                  <a:pt x="542" y="40"/>
                  <a:pt x="542" y="40"/>
                  <a:pt x="542" y="40"/>
                </a:cubicBezTo>
                <a:cubicBezTo>
                  <a:pt x="542" y="18"/>
                  <a:pt x="525" y="1"/>
                  <a:pt x="503" y="1"/>
                </a:cubicBezTo>
                <a:close/>
                <a:moveTo>
                  <a:pt x="514" y="395"/>
                </a:moveTo>
                <a:cubicBezTo>
                  <a:pt x="514" y="405"/>
                  <a:pt x="505" y="414"/>
                  <a:pt x="494" y="414"/>
                </a:cubicBezTo>
                <a:cubicBezTo>
                  <a:pt x="49" y="414"/>
                  <a:pt x="49" y="414"/>
                  <a:pt x="49" y="414"/>
                </a:cubicBezTo>
                <a:cubicBezTo>
                  <a:pt x="38" y="414"/>
                  <a:pt x="30" y="405"/>
                  <a:pt x="30" y="394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39"/>
                  <a:pt x="38" y="31"/>
                  <a:pt x="49" y="31"/>
                </a:cubicBezTo>
                <a:cubicBezTo>
                  <a:pt x="494" y="31"/>
                  <a:pt x="494" y="31"/>
                  <a:pt x="494" y="31"/>
                </a:cubicBezTo>
                <a:cubicBezTo>
                  <a:pt x="505" y="31"/>
                  <a:pt x="514" y="40"/>
                  <a:pt x="514" y="50"/>
                </a:cubicBezTo>
                <a:lnTo>
                  <a:pt x="514" y="395"/>
                </a:lnTo>
                <a:close/>
                <a:moveTo>
                  <a:pt x="473" y="58"/>
                </a:moveTo>
                <a:cubicBezTo>
                  <a:pt x="68" y="58"/>
                  <a:pt x="68" y="58"/>
                  <a:pt x="68" y="58"/>
                </a:cubicBezTo>
                <a:cubicBezTo>
                  <a:pt x="63" y="58"/>
                  <a:pt x="58" y="63"/>
                  <a:pt x="58" y="69"/>
                </a:cubicBezTo>
                <a:cubicBezTo>
                  <a:pt x="58" y="376"/>
                  <a:pt x="58" y="376"/>
                  <a:pt x="58" y="376"/>
                </a:cubicBezTo>
                <a:cubicBezTo>
                  <a:pt x="58" y="382"/>
                  <a:pt x="63" y="387"/>
                  <a:pt x="68" y="387"/>
                </a:cubicBezTo>
                <a:cubicBezTo>
                  <a:pt x="314" y="387"/>
                  <a:pt x="314" y="387"/>
                  <a:pt x="314" y="387"/>
                </a:cubicBezTo>
                <a:cubicBezTo>
                  <a:pt x="314" y="365"/>
                  <a:pt x="314" y="365"/>
                  <a:pt x="314" y="365"/>
                </a:cubicBezTo>
                <a:cubicBezTo>
                  <a:pt x="314" y="362"/>
                  <a:pt x="317" y="359"/>
                  <a:pt x="320" y="359"/>
                </a:cubicBezTo>
                <a:cubicBezTo>
                  <a:pt x="442" y="359"/>
                  <a:pt x="442" y="359"/>
                  <a:pt x="442" y="359"/>
                </a:cubicBezTo>
                <a:cubicBezTo>
                  <a:pt x="445" y="359"/>
                  <a:pt x="447" y="362"/>
                  <a:pt x="447" y="365"/>
                </a:cubicBezTo>
                <a:cubicBezTo>
                  <a:pt x="447" y="387"/>
                  <a:pt x="447" y="387"/>
                  <a:pt x="447" y="387"/>
                </a:cubicBezTo>
                <a:cubicBezTo>
                  <a:pt x="473" y="387"/>
                  <a:pt x="473" y="387"/>
                  <a:pt x="473" y="387"/>
                </a:cubicBezTo>
                <a:cubicBezTo>
                  <a:pt x="479" y="387"/>
                  <a:pt x="484" y="382"/>
                  <a:pt x="484" y="376"/>
                </a:cubicBezTo>
                <a:cubicBezTo>
                  <a:pt x="484" y="69"/>
                  <a:pt x="484" y="69"/>
                  <a:pt x="484" y="69"/>
                </a:cubicBezTo>
                <a:cubicBezTo>
                  <a:pt x="484" y="63"/>
                  <a:pt x="479" y="58"/>
                  <a:pt x="473" y="58"/>
                </a:cubicBezTo>
                <a:close/>
                <a:moveTo>
                  <a:pt x="208" y="260"/>
                </a:moveTo>
                <a:cubicBezTo>
                  <a:pt x="201" y="275"/>
                  <a:pt x="189" y="283"/>
                  <a:pt x="172" y="286"/>
                </a:cubicBezTo>
                <a:cubicBezTo>
                  <a:pt x="169" y="287"/>
                  <a:pt x="166" y="287"/>
                  <a:pt x="163" y="287"/>
                </a:cubicBezTo>
                <a:cubicBezTo>
                  <a:pt x="155" y="287"/>
                  <a:pt x="148" y="286"/>
                  <a:pt x="140" y="282"/>
                </a:cubicBezTo>
                <a:cubicBezTo>
                  <a:pt x="132" y="279"/>
                  <a:pt x="127" y="275"/>
                  <a:pt x="123" y="270"/>
                </a:cubicBezTo>
                <a:cubicBezTo>
                  <a:pt x="120" y="265"/>
                  <a:pt x="119" y="262"/>
                  <a:pt x="120" y="259"/>
                </a:cubicBezTo>
                <a:cubicBezTo>
                  <a:pt x="121" y="256"/>
                  <a:pt x="124" y="254"/>
                  <a:pt x="129" y="253"/>
                </a:cubicBezTo>
                <a:cubicBezTo>
                  <a:pt x="136" y="252"/>
                  <a:pt x="140" y="253"/>
                  <a:pt x="142" y="256"/>
                </a:cubicBezTo>
                <a:cubicBezTo>
                  <a:pt x="143" y="257"/>
                  <a:pt x="143" y="258"/>
                  <a:pt x="144" y="259"/>
                </a:cubicBezTo>
                <a:cubicBezTo>
                  <a:pt x="144" y="260"/>
                  <a:pt x="145" y="261"/>
                  <a:pt x="146" y="263"/>
                </a:cubicBezTo>
                <a:cubicBezTo>
                  <a:pt x="148" y="266"/>
                  <a:pt x="151" y="268"/>
                  <a:pt x="155" y="269"/>
                </a:cubicBezTo>
                <a:cubicBezTo>
                  <a:pt x="159" y="271"/>
                  <a:pt x="163" y="271"/>
                  <a:pt x="167" y="270"/>
                </a:cubicBezTo>
                <a:cubicBezTo>
                  <a:pt x="176" y="269"/>
                  <a:pt x="182" y="263"/>
                  <a:pt x="187" y="253"/>
                </a:cubicBezTo>
                <a:cubicBezTo>
                  <a:pt x="191" y="243"/>
                  <a:pt x="190" y="235"/>
                  <a:pt x="185" y="227"/>
                </a:cubicBezTo>
                <a:cubicBezTo>
                  <a:pt x="182" y="224"/>
                  <a:pt x="179" y="221"/>
                  <a:pt x="175" y="220"/>
                </a:cubicBezTo>
                <a:cubicBezTo>
                  <a:pt x="170" y="218"/>
                  <a:pt x="165" y="218"/>
                  <a:pt x="160" y="218"/>
                </a:cubicBezTo>
                <a:cubicBezTo>
                  <a:pt x="158" y="219"/>
                  <a:pt x="156" y="219"/>
                  <a:pt x="155" y="220"/>
                </a:cubicBezTo>
                <a:cubicBezTo>
                  <a:pt x="152" y="221"/>
                  <a:pt x="150" y="222"/>
                  <a:pt x="149" y="222"/>
                </a:cubicBezTo>
                <a:cubicBezTo>
                  <a:pt x="145" y="223"/>
                  <a:pt x="142" y="221"/>
                  <a:pt x="139" y="218"/>
                </a:cubicBezTo>
                <a:cubicBezTo>
                  <a:pt x="136" y="214"/>
                  <a:pt x="137" y="211"/>
                  <a:pt x="138" y="209"/>
                </a:cubicBezTo>
                <a:cubicBezTo>
                  <a:pt x="139" y="207"/>
                  <a:pt x="142" y="206"/>
                  <a:pt x="146" y="204"/>
                </a:cubicBezTo>
                <a:cubicBezTo>
                  <a:pt x="155" y="201"/>
                  <a:pt x="161" y="197"/>
                  <a:pt x="165" y="194"/>
                </a:cubicBezTo>
                <a:cubicBezTo>
                  <a:pt x="168" y="191"/>
                  <a:pt x="169" y="189"/>
                  <a:pt x="169" y="186"/>
                </a:cubicBezTo>
                <a:cubicBezTo>
                  <a:pt x="169" y="185"/>
                  <a:pt x="169" y="183"/>
                  <a:pt x="168" y="182"/>
                </a:cubicBezTo>
                <a:cubicBezTo>
                  <a:pt x="167" y="180"/>
                  <a:pt x="165" y="179"/>
                  <a:pt x="163" y="178"/>
                </a:cubicBezTo>
                <a:cubicBezTo>
                  <a:pt x="160" y="178"/>
                  <a:pt x="158" y="177"/>
                  <a:pt x="154" y="178"/>
                </a:cubicBezTo>
                <a:cubicBezTo>
                  <a:pt x="148" y="179"/>
                  <a:pt x="143" y="181"/>
                  <a:pt x="138" y="184"/>
                </a:cubicBezTo>
                <a:cubicBezTo>
                  <a:pt x="137" y="185"/>
                  <a:pt x="134" y="187"/>
                  <a:pt x="130" y="191"/>
                </a:cubicBezTo>
                <a:cubicBezTo>
                  <a:pt x="128" y="192"/>
                  <a:pt x="126" y="193"/>
                  <a:pt x="124" y="193"/>
                </a:cubicBezTo>
                <a:cubicBezTo>
                  <a:pt x="119" y="194"/>
                  <a:pt x="116" y="193"/>
                  <a:pt x="114" y="190"/>
                </a:cubicBezTo>
                <a:cubicBezTo>
                  <a:pt x="112" y="187"/>
                  <a:pt x="111" y="184"/>
                  <a:pt x="117" y="178"/>
                </a:cubicBezTo>
                <a:cubicBezTo>
                  <a:pt x="125" y="169"/>
                  <a:pt x="137" y="164"/>
                  <a:pt x="150" y="162"/>
                </a:cubicBezTo>
                <a:cubicBezTo>
                  <a:pt x="157" y="160"/>
                  <a:pt x="165" y="161"/>
                  <a:pt x="173" y="163"/>
                </a:cubicBezTo>
                <a:cubicBezTo>
                  <a:pt x="181" y="165"/>
                  <a:pt x="187" y="169"/>
                  <a:pt x="191" y="174"/>
                </a:cubicBezTo>
                <a:cubicBezTo>
                  <a:pt x="195" y="180"/>
                  <a:pt x="196" y="187"/>
                  <a:pt x="191" y="195"/>
                </a:cubicBezTo>
                <a:cubicBezTo>
                  <a:pt x="189" y="198"/>
                  <a:pt x="186" y="202"/>
                  <a:pt x="180" y="206"/>
                </a:cubicBezTo>
                <a:cubicBezTo>
                  <a:pt x="185" y="206"/>
                  <a:pt x="188" y="207"/>
                  <a:pt x="191" y="209"/>
                </a:cubicBezTo>
                <a:cubicBezTo>
                  <a:pt x="197" y="211"/>
                  <a:pt x="202" y="215"/>
                  <a:pt x="206" y="220"/>
                </a:cubicBezTo>
                <a:cubicBezTo>
                  <a:pt x="215" y="232"/>
                  <a:pt x="216" y="246"/>
                  <a:pt x="208" y="260"/>
                </a:cubicBezTo>
                <a:close/>
                <a:moveTo>
                  <a:pt x="327" y="209"/>
                </a:moveTo>
                <a:cubicBezTo>
                  <a:pt x="327" y="210"/>
                  <a:pt x="325" y="211"/>
                  <a:pt x="322" y="212"/>
                </a:cubicBezTo>
                <a:cubicBezTo>
                  <a:pt x="321" y="212"/>
                  <a:pt x="320" y="212"/>
                  <a:pt x="317" y="213"/>
                </a:cubicBezTo>
                <a:cubicBezTo>
                  <a:pt x="316" y="213"/>
                  <a:pt x="312" y="213"/>
                  <a:pt x="296" y="216"/>
                </a:cubicBezTo>
                <a:cubicBezTo>
                  <a:pt x="292" y="217"/>
                  <a:pt x="292" y="217"/>
                  <a:pt x="292" y="217"/>
                </a:cubicBezTo>
                <a:cubicBezTo>
                  <a:pt x="292" y="222"/>
                  <a:pt x="293" y="227"/>
                  <a:pt x="294" y="232"/>
                </a:cubicBezTo>
                <a:cubicBezTo>
                  <a:pt x="295" y="238"/>
                  <a:pt x="295" y="242"/>
                  <a:pt x="295" y="244"/>
                </a:cubicBezTo>
                <a:cubicBezTo>
                  <a:pt x="294" y="247"/>
                  <a:pt x="292" y="249"/>
                  <a:pt x="289" y="249"/>
                </a:cubicBezTo>
                <a:cubicBezTo>
                  <a:pt x="288" y="250"/>
                  <a:pt x="288" y="250"/>
                  <a:pt x="287" y="250"/>
                </a:cubicBezTo>
                <a:cubicBezTo>
                  <a:pt x="286" y="250"/>
                  <a:pt x="285" y="250"/>
                  <a:pt x="284" y="249"/>
                </a:cubicBezTo>
                <a:cubicBezTo>
                  <a:pt x="282" y="249"/>
                  <a:pt x="281" y="248"/>
                  <a:pt x="280" y="246"/>
                </a:cubicBezTo>
                <a:cubicBezTo>
                  <a:pt x="278" y="245"/>
                  <a:pt x="276" y="240"/>
                  <a:pt x="274" y="220"/>
                </a:cubicBezTo>
                <a:cubicBezTo>
                  <a:pt x="267" y="221"/>
                  <a:pt x="262" y="223"/>
                  <a:pt x="260" y="223"/>
                </a:cubicBezTo>
                <a:cubicBezTo>
                  <a:pt x="258" y="224"/>
                  <a:pt x="256" y="225"/>
                  <a:pt x="254" y="225"/>
                </a:cubicBezTo>
                <a:cubicBezTo>
                  <a:pt x="251" y="225"/>
                  <a:pt x="249" y="225"/>
                  <a:pt x="246" y="224"/>
                </a:cubicBezTo>
                <a:cubicBezTo>
                  <a:pt x="244" y="223"/>
                  <a:pt x="243" y="222"/>
                  <a:pt x="242" y="221"/>
                </a:cubicBezTo>
                <a:cubicBezTo>
                  <a:pt x="241" y="219"/>
                  <a:pt x="241" y="218"/>
                  <a:pt x="241" y="216"/>
                </a:cubicBezTo>
                <a:cubicBezTo>
                  <a:pt x="242" y="215"/>
                  <a:pt x="244" y="213"/>
                  <a:pt x="247" y="212"/>
                </a:cubicBezTo>
                <a:cubicBezTo>
                  <a:pt x="249" y="211"/>
                  <a:pt x="257" y="210"/>
                  <a:pt x="271" y="207"/>
                </a:cubicBezTo>
                <a:cubicBezTo>
                  <a:pt x="273" y="206"/>
                  <a:pt x="273" y="206"/>
                  <a:pt x="273" y="206"/>
                </a:cubicBezTo>
                <a:cubicBezTo>
                  <a:pt x="273" y="199"/>
                  <a:pt x="273" y="193"/>
                  <a:pt x="273" y="187"/>
                </a:cubicBezTo>
                <a:cubicBezTo>
                  <a:pt x="274" y="181"/>
                  <a:pt x="277" y="178"/>
                  <a:pt x="282" y="177"/>
                </a:cubicBezTo>
                <a:cubicBezTo>
                  <a:pt x="285" y="176"/>
                  <a:pt x="287" y="177"/>
                  <a:pt x="289" y="179"/>
                </a:cubicBezTo>
                <a:cubicBezTo>
                  <a:pt x="290" y="180"/>
                  <a:pt x="291" y="183"/>
                  <a:pt x="291" y="192"/>
                </a:cubicBezTo>
                <a:cubicBezTo>
                  <a:pt x="291" y="195"/>
                  <a:pt x="291" y="199"/>
                  <a:pt x="291" y="204"/>
                </a:cubicBezTo>
                <a:cubicBezTo>
                  <a:pt x="299" y="202"/>
                  <a:pt x="304" y="201"/>
                  <a:pt x="306" y="201"/>
                </a:cubicBezTo>
                <a:cubicBezTo>
                  <a:pt x="313" y="200"/>
                  <a:pt x="317" y="200"/>
                  <a:pt x="320" y="200"/>
                </a:cubicBezTo>
                <a:cubicBezTo>
                  <a:pt x="323" y="200"/>
                  <a:pt x="325" y="202"/>
                  <a:pt x="326" y="204"/>
                </a:cubicBezTo>
                <a:cubicBezTo>
                  <a:pt x="328" y="206"/>
                  <a:pt x="328" y="207"/>
                  <a:pt x="327" y="209"/>
                </a:cubicBezTo>
                <a:close/>
                <a:moveTo>
                  <a:pt x="404" y="238"/>
                </a:moveTo>
                <a:cubicBezTo>
                  <a:pt x="404" y="241"/>
                  <a:pt x="402" y="243"/>
                  <a:pt x="399" y="244"/>
                </a:cubicBezTo>
                <a:cubicBezTo>
                  <a:pt x="398" y="244"/>
                  <a:pt x="398" y="244"/>
                  <a:pt x="397" y="244"/>
                </a:cubicBezTo>
                <a:cubicBezTo>
                  <a:pt x="395" y="244"/>
                  <a:pt x="392" y="243"/>
                  <a:pt x="389" y="242"/>
                </a:cubicBezTo>
                <a:cubicBezTo>
                  <a:pt x="387" y="241"/>
                  <a:pt x="386" y="240"/>
                  <a:pt x="384" y="239"/>
                </a:cubicBezTo>
                <a:cubicBezTo>
                  <a:pt x="382" y="236"/>
                  <a:pt x="378" y="229"/>
                  <a:pt x="374" y="195"/>
                </a:cubicBezTo>
                <a:cubicBezTo>
                  <a:pt x="371" y="175"/>
                  <a:pt x="370" y="160"/>
                  <a:pt x="371" y="149"/>
                </a:cubicBezTo>
                <a:cubicBezTo>
                  <a:pt x="367" y="152"/>
                  <a:pt x="364" y="156"/>
                  <a:pt x="360" y="159"/>
                </a:cubicBezTo>
                <a:cubicBezTo>
                  <a:pt x="352" y="164"/>
                  <a:pt x="347" y="167"/>
                  <a:pt x="343" y="168"/>
                </a:cubicBezTo>
                <a:cubicBezTo>
                  <a:pt x="339" y="169"/>
                  <a:pt x="335" y="167"/>
                  <a:pt x="331" y="163"/>
                </a:cubicBezTo>
                <a:cubicBezTo>
                  <a:pt x="329" y="161"/>
                  <a:pt x="329" y="160"/>
                  <a:pt x="329" y="158"/>
                </a:cubicBezTo>
                <a:cubicBezTo>
                  <a:pt x="329" y="156"/>
                  <a:pt x="330" y="155"/>
                  <a:pt x="334" y="153"/>
                </a:cubicBezTo>
                <a:cubicBezTo>
                  <a:pt x="341" y="149"/>
                  <a:pt x="351" y="141"/>
                  <a:pt x="363" y="130"/>
                </a:cubicBezTo>
                <a:cubicBezTo>
                  <a:pt x="368" y="124"/>
                  <a:pt x="373" y="122"/>
                  <a:pt x="377" y="121"/>
                </a:cubicBezTo>
                <a:cubicBezTo>
                  <a:pt x="380" y="120"/>
                  <a:pt x="383" y="121"/>
                  <a:pt x="387" y="122"/>
                </a:cubicBezTo>
                <a:cubicBezTo>
                  <a:pt x="389" y="123"/>
                  <a:pt x="391" y="124"/>
                  <a:pt x="392" y="125"/>
                </a:cubicBezTo>
                <a:cubicBezTo>
                  <a:pt x="394" y="128"/>
                  <a:pt x="395" y="131"/>
                  <a:pt x="395" y="137"/>
                </a:cubicBezTo>
                <a:cubicBezTo>
                  <a:pt x="394" y="176"/>
                  <a:pt x="397" y="206"/>
                  <a:pt x="402" y="228"/>
                </a:cubicBezTo>
                <a:cubicBezTo>
                  <a:pt x="404" y="235"/>
                  <a:pt x="404" y="237"/>
                  <a:pt x="404" y="238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0" name="Freeform 10"/>
          <p:cNvSpPr>
            <a:spLocks noEditPoints="1"/>
          </p:cNvSpPr>
          <p:nvPr/>
        </p:nvSpPr>
        <p:spPr bwMode="auto">
          <a:xfrm>
            <a:off x="2751175" y="2588756"/>
            <a:ext cx="467164" cy="340379"/>
          </a:xfrm>
          <a:custGeom>
            <a:avLst/>
            <a:gdLst>
              <a:gd name="T0" fmla="*/ 0 w 547"/>
              <a:gd name="T1" fmla="*/ 0 h 399"/>
              <a:gd name="T2" fmla="*/ 0 w 547"/>
              <a:gd name="T3" fmla="*/ 399 h 399"/>
              <a:gd name="T4" fmla="*/ 547 w 547"/>
              <a:gd name="T5" fmla="*/ 399 h 399"/>
              <a:gd name="T6" fmla="*/ 547 w 547"/>
              <a:gd name="T7" fmla="*/ 0 h 399"/>
              <a:gd name="T8" fmla="*/ 0 w 547"/>
              <a:gd name="T9" fmla="*/ 0 h 399"/>
              <a:gd name="T10" fmla="*/ 525 w 547"/>
              <a:gd name="T11" fmla="*/ 376 h 399"/>
              <a:gd name="T12" fmla="*/ 22 w 547"/>
              <a:gd name="T13" fmla="*/ 376 h 399"/>
              <a:gd name="T14" fmla="*/ 22 w 547"/>
              <a:gd name="T15" fmla="*/ 23 h 399"/>
              <a:gd name="T16" fmla="*/ 525 w 547"/>
              <a:gd name="T17" fmla="*/ 23 h 399"/>
              <a:gd name="T18" fmla="*/ 525 w 547"/>
              <a:gd name="T19" fmla="*/ 376 h 399"/>
              <a:gd name="T20" fmla="*/ 471 w 547"/>
              <a:gd name="T21" fmla="*/ 235 h 399"/>
              <a:gd name="T22" fmla="*/ 447 w 547"/>
              <a:gd name="T23" fmla="*/ 278 h 399"/>
              <a:gd name="T24" fmla="*/ 447 w 547"/>
              <a:gd name="T25" fmla="*/ 279 h 399"/>
              <a:gd name="T26" fmla="*/ 447 w 547"/>
              <a:gd name="T27" fmla="*/ 353 h 399"/>
              <a:gd name="T28" fmla="*/ 422 w 547"/>
              <a:gd name="T29" fmla="*/ 321 h 399"/>
              <a:gd name="T30" fmla="*/ 398 w 547"/>
              <a:gd name="T31" fmla="*/ 353 h 399"/>
              <a:gd name="T32" fmla="*/ 398 w 547"/>
              <a:gd name="T33" fmla="*/ 279 h 399"/>
              <a:gd name="T34" fmla="*/ 398 w 547"/>
              <a:gd name="T35" fmla="*/ 278 h 399"/>
              <a:gd name="T36" fmla="*/ 373 w 547"/>
              <a:gd name="T37" fmla="*/ 235 h 399"/>
              <a:gd name="T38" fmla="*/ 422 w 547"/>
              <a:gd name="T39" fmla="*/ 186 h 399"/>
              <a:gd name="T40" fmla="*/ 471 w 547"/>
              <a:gd name="T41" fmla="*/ 235 h 399"/>
              <a:gd name="T42" fmla="*/ 61 w 547"/>
              <a:gd name="T43" fmla="*/ 83 h 399"/>
              <a:gd name="T44" fmla="*/ 69 w 547"/>
              <a:gd name="T45" fmla="*/ 75 h 399"/>
              <a:gd name="T46" fmla="*/ 467 w 547"/>
              <a:gd name="T47" fmla="*/ 75 h 399"/>
              <a:gd name="T48" fmla="*/ 475 w 547"/>
              <a:gd name="T49" fmla="*/ 83 h 399"/>
              <a:gd name="T50" fmla="*/ 467 w 547"/>
              <a:gd name="T51" fmla="*/ 91 h 399"/>
              <a:gd name="T52" fmla="*/ 69 w 547"/>
              <a:gd name="T53" fmla="*/ 91 h 399"/>
              <a:gd name="T54" fmla="*/ 61 w 547"/>
              <a:gd name="T55" fmla="*/ 83 h 399"/>
              <a:gd name="T56" fmla="*/ 409 w 547"/>
              <a:gd name="T57" fmla="*/ 150 h 399"/>
              <a:gd name="T58" fmla="*/ 105 w 547"/>
              <a:gd name="T59" fmla="*/ 150 h 399"/>
              <a:gd name="T60" fmla="*/ 97 w 547"/>
              <a:gd name="T61" fmla="*/ 142 h 399"/>
              <a:gd name="T62" fmla="*/ 105 w 547"/>
              <a:gd name="T63" fmla="*/ 134 h 399"/>
              <a:gd name="T64" fmla="*/ 409 w 547"/>
              <a:gd name="T65" fmla="*/ 134 h 399"/>
              <a:gd name="T66" fmla="*/ 416 w 547"/>
              <a:gd name="T67" fmla="*/ 142 h 399"/>
              <a:gd name="T68" fmla="*/ 409 w 547"/>
              <a:gd name="T69" fmla="*/ 150 h 399"/>
              <a:gd name="T70" fmla="*/ 299 w 547"/>
              <a:gd name="T71" fmla="*/ 240 h 399"/>
              <a:gd name="T72" fmla="*/ 291 w 547"/>
              <a:gd name="T73" fmla="*/ 248 h 399"/>
              <a:gd name="T74" fmla="*/ 118 w 547"/>
              <a:gd name="T75" fmla="*/ 248 h 399"/>
              <a:gd name="T76" fmla="*/ 110 w 547"/>
              <a:gd name="T77" fmla="*/ 240 h 399"/>
              <a:gd name="T78" fmla="*/ 118 w 547"/>
              <a:gd name="T79" fmla="*/ 232 h 399"/>
              <a:gd name="T80" fmla="*/ 291 w 547"/>
              <a:gd name="T81" fmla="*/ 232 h 399"/>
              <a:gd name="T82" fmla="*/ 299 w 547"/>
              <a:gd name="T83" fmla="*/ 240 h 399"/>
              <a:gd name="T84" fmla="*/ 299 w 547"/>
              <a:gd name="T85" fmla="*/ 297 h 399"/>
              <a:gd name="T86" fmla="*/ 291 w 547"/>
              <a:gd name="T87" fmla="*/ 305 h 399"/>
              <a:gd name="T88" fmla="*/ 118 w 547"/>
              <a:gd name="T89" fmla="*/ 305 h 399"/>
              <a:gd name="T90" fmla="*/ 110 w 547"/>
              <a:gd name="T91" fmla="*/ 297 h 399"/>
              <a:gd name="T92" fmla="*/ 118 w 547"/>
              <a:gd name="T93" fmla="*/ 290 h 399"/>
              <a:gd name="T94" fmla="*/ 291 w 547"/>
              <a:gd name="T95" fmla="*/ 290 h 399"/>
              <a:gd name="T96" fmla="*/ 299 w 547"/>
              <a:gd name="T97" fmla="*/ 297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7" h="399">
                <a:moveTo>
                  <a:pt x="0" y="0"/>
                </a:moveTo>
                <a:cubicBezTo>
                  <a:pt x="0" y="399"/>
                  <a:pt x="0" y="399"/>
                  <a:pt x="0" y="399"/>
                </a:cubicBezTo>
                <a:cubicBezTo>
                  <a:pt x="547" y="399"/>
                  <a:pt x="547" y="399"/>
                  <a:pt x="547" y="399"/>
                </a:cubicBezTo>
                <a:cubicBezTo>
                  <a:pt x="547" y="0"/>
                  <a:pt x="547" y="0"/>
                  <a:pt x="547" y="0"/>
                </a:cubicBezTo>
                <a:lnTo>
                  <a:pt x="0" y="0"/>
                </a:lnTo>
                <a:close/>
                <a:moveTo>
                  <a:pt x="525" y="376"/>
                </a:moveTo>
                <a:cubicBezTo>
                  <a:pt x="22" y="376"/>
                  <a:pt x="22" y="376"/>
                  <a:pt x="22" y="376"/>
                </a:cubicBezTo>
                <a:cubicBezTo>
                  <a:pt x="22" y="23"/>
                  <a:pt x="22" y="23"/>
                  <a:pt x="22" y="23"/>
                </a:cubicBezTo>
                <a:cubicBezTo>
                  <a:pt x="525" y="23"/>
                  <a:pt x="525" y="23"/>
                  <a:pt x="525" y="23"/>
                </a:cubicBezTo>
                <a:lnTo>
                  <a:pt x="525" y="376"/>
                </a:lnTo>
                <a:close/>
                <a:moveTo>
                  <a:pt x="471" y="235"/>
                </a:moveTo>
                <a:cubicBezTo>
                  <a:pt x="471" y="253"/>
                  <a:pt x="461" y="269"/>
                  <a:pt x="447" y="278"/>
                </a:cubicBezTo>
                <a:cubicBezTo>
                  <a:pt x="447" y="278"/>
                  <a:pt x="447" y="278"/>
                  <a:pt x="447" y="279"/>
                </a:cubicBezTo>
                <a:cubicBezTo>
                  <a:pt x="447" y="279"/>
                  <a:pt x="447" y="353"/>
                  <a:pt x="447" y="353"/>
                </a:cubicBezTo>
                <a:cubicBezTo>
                  <a:pt x="422" y="321"/>
                  <a:pt x="422" y="321"/>
                  <a:pt x="422" y="321"/>
                </a:cubicBezTo>
                <a:cubicBezTo>
                  <a:pt x="398" y="353"/>
                  <a:pt x="398" y="353"/>
                  <a:pt x="398" y="353"/>
                </a:cubicBezTo>
                <a:cubicBezTo>
                  <a:pt x="398" y="279"/>
                  <a:pt x="398" y="279"/>
                  <a:pt x="398" y="279"/>
                </a:cubicBezTo>
                <a:cubicBezTo>
                  <a:pt x="398" y="278"/>
                  <a:pt x="398" y="278"/>
                  <a:pt x="398" y="278"/>
                </a:cubicBezTo>
                <a:cubicBezTo>
                  <a:pt x="383" y="269"/>
                  <a:pt x="373" y="254"/>
                  <a:pt x="373" y="235"/>
                </a:cubicBezTo>
                <a:cubicBezTo>
                  <a:pt x="373" y="208"/>
                  <a:pt x="395" y="186"/>
                  <a:pt x="422" y="186"/>
                </a:cubicBezTo>
                <a:cubicBezTo>
                  <a:pt x="449" y="186"/>
                  <a:pt x="471" y="208"/>
                  <a:pt x="471" y="235"/>
                </a:cubicBezTo>
                <a:close/>
                <a:moveTo>
                  <a:pt x="61" y="83"/>
                </a:moveTo>
                <a:cubicBezTo>
                  <a:pt x="61" y="79"/>
                  <a:pt x="64" y="75"/>
                  <a:pt x="69" y="75"/>
                </a:cubicBezTo>
                <a:cubicBezTo>
                  <a:pt x="467" y="75"/>
                  <a:pt x="467" y="75"/>
                  <a:pt x="467" y="75"/>
                </a:cubicBezTo>
                <a:cubicBezTo>
                  <a:pt x="471" y="75"/>
                  <a:pt x="475" y="79"/>
                  <a:pt x="475" y="83"/>
                </a:cubicBezTo>
                <a:cubicBezTo>
                  <a:pt x="475" y="88"/>
                  <a:pt x="471" y="91"/>
                  <a:pt x="467" y="91"/>
                </a:cubicBezTo>
                <a:cubicBezTo>
                  <a:pt x="69" y="91"/>
                  <a:pt x="69" y="91"/>
                  <a:pt x="69" y="91"/>
                </a:cubicBezTo>
                <a:cubicBezTo>
                  <a:pt x="64" y="91"/>
                  <a:pt x="61" y="88"/>
                  <a:pt x="61" y="83"/>
                </a:cubicBezTo>
                <a:close/>
                <a:moveTo>
                  <a:pt x="409" y="150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01" y="150"/>
                  <a:pt x="97" y="146"/>
                  <a:pt x="97" y="142"/>
                </a:cubicBezTo>
                <a:cubicBezTo>
                  <a:pt x="97" y="138"/>
                  <a:pt x="101" y="134"/>
                  <a:pt x="105" y="134"/>
                </a:cubicBezTo>
                <a:cubicBezTo>
                  <a:pt x="409" y="134"/>
                  <a:pt x="409" y="134"/>
                  <a:pt x="409" y="134"/>
                </a:cubicBezTo>
                <a:cubicBezTo>
                  <a:pt x="413" y="134"/>
                  <a:pt x="416" y="138"/>
                  <a:pt x="416" y="142"/>
                </a:cubicBezTo>
                <a:cubicBezTo>
                  <a:pt x="416" y="146"/>
                  <a:pt x="413" y="150"/>
                  <a:pt x="409" y="150"/>
                </a:cubicBezTo>
                <a:close/>
                <a:moveTo>
                  <a:pt x="299" y="240"/>
                </a:moveTo>
                <a:cubicBezTo>
                  <a:pt x="299" y="244"/>
                  <a:pt x="296" y="248"/>
                  <a:pt x="291" y="248"/>
                </a:cubicBezTo>
                <a:cubicBezTo>
                  <a:pt x="118" y="248"/>
                  <a:pt x="118" y="248"/>
                  <a:pt x="118" y="248"/>
                </a:cubicBezTo>
                <a:cubicBezTo>
                  <a:pt x="114" y="248"/>
                  <a:pt x="110" y="244"/>
                  <a:pt x="110" y="240"/>
                </a:cubicBezTo>
                <a:cubicBezTo>
                  <a:pt x="110" y="236"/>
                  <a:pt x="114" y="232"/>
                  <a:pt x="118" y="232"/>
                </a:cubicBezTo>
                <a:cubicBezTo>
                  <a:pt x="291" y="232"/>
                  <a:pt x="291" y="232"/>
                  <a:pt x="291" y="232"/>
                </a:cubicBezTo>
                <a:cubicBezTo>
                  <a:pt x="296" y="232"/>
                  <a:pt x="299" y="236"/>
                  <a:pt x="299" y="240"/>
                </a:cubicBezTo>
                <a:close/>
                <a:moveTo>
                  <a:pt x="299" y="297"/>
                </a:moveTo>
                <a:cubicBezTo>
                  <a:pt x="299" y="302"/>
                  <a:pt x="296" y="305"/>
                  <a:pt x="291" y="305"/>
                </a:cubicBezTo>
                <a:cubicBezTo>
                  <a:pt x="118" y="305"/>
                  <a:pt x="118" y="305"/>
                  <a:pt x="118" y="305"/>
                </a:cubicBezTo>
                <a:cubicBezTo>
                  <a:pt x="114" y="305"/>
                  <a:pt x="110" y="302"/>
                  <a:pt x="110" y="297"/>
                </a:cubicBezTo>
                <a:cubicBezTo>
                  <a:pt x="110" y="293"/>
                  <a:pt x="114" y="290"/>
                  <a:pt x="118" y="290"/>
                </a:cubicBezTo>
                <a:cubicBezTo>
                  <a:pt x="291" y="290"/>
                  <a:pt x="291" y="290"/>
                  <a:pt x="291" y="290"/>
                </a:cubicBezTo>
                <a:cubicBezTo>
                  <a:pt x="296" y="290"/>
                  <a:pt x="299" y="293"/>
                  <a:pt x="299" y="297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1" name="Freeform 11"/>
          <p:cNvSpPr>
            <a:spLocks/>
          </p:cNvSpPr>
          <p:nvPr/>
        </p:nvSpPr>
        <p:spPr bwMode="auto">
          <a:xfrm>
            <a:off x="1943632" y="2599036"/>
            <a:ext cx="582528" cy="320962"/>
          </a:xfrm>
          <a:custGeom>
            <a:avLst/>
            <a:gdLst>
              <a:gd name="T0" fmla="*/ 7 w 683"/>
              <a:gd name="T1" fmla="*/ 118 h 376"/>
              <a:gd name="T2" fmla="*/ 334 w 683"/>
              <a:gd name="T3" fmla="*/ 1 h 376"/>
              <a:gd name="T4" fmla="*/ 341 w 683"/>
              <a:gd name="T5" fmla="*/ 1 h 376"/>
              <a:gd name="T6" fmla="*/ 675 w 683"/>
              <a:gd name="T7" fmla="*/ 118 h 376"/>
              <a:gd name="T8" fmla="*/ 683 w 683"/>
              <a:gd name="T9" fmla="*/ 129 h 376"/>
              <a:gd name="T10" fmla="*/ 675 w 683"/>
              <a:gd name="T11" fmla="*/ 139 h 376"/>
              <a:gd name="T12" fmla="*/ 561 w 683"/>
              <a:gd name="T13" fmla="*/ 172 h 376"/>
              <a:gd name="T14" fmla="*/ 338 w 683"/>
              <a:gd name="T15" fmla="*/ 119 h 376"/>
              <a:gd name="T16" fmla="*/ 328 w 683"/>
              <a:gd name="T17" fmla="*/ 130 h 376"/>
              <a:gd name="T18" fmla="*/ 338 w 683"/>
              <a:gd name="T19" fmla="*/ 140 h 376"/>
              <a:gd name="T20" fmla="*/ 545 w 683"/>
              <a:gd name="T21" fmla="*/ 185 h 376"/>
              <a:gd name="T22" fmla="*/ 545 w 683"/>
              <a:gd name="T23" fmla="*/ 255 h 376"/>
              <a:gd name="T24" fmla="*/ 545 w 683"/>
              <a:gd name="T25" fmla="*/ 256 h 376"/>
              <a:gd name="T26" fmla="*/ 337 w 683"/>
              <a:gd name="T27" fmla="*/ 305 h 376"/>
              <a:gd name="T28" fmla="*/ 130 w 683"/>
              <a:gd name="T29" fmla="*/ 256 h 376"/>
              <a:gd name="T30" fmla="*/ 130 w 683"/>
              <a:gd name="T31" fmla="*/ 255 h 376"/>
              <a:gd name="T32" fmla="*/ 130 w 683"/>
              <a:gd name="T33" fmla="*/ 174 h 376"/>
              <a:gd name="T34" fmla="*/ 71 w 683"/>
              <a:gd name="T35" fmla="*/ 157 h 376"/>
              <a:gd name="T36" fmla="*/ 71 w 683"/>
              <a:gd name="T37" fmla="*/ 249 h 376"/>
              <a:gd name="T38" fmla="*/ 92 w 683"/>
              <a:gd name="T39" fmla="*/ 277 h 376"/>
              <a:gd name="T40" fmla="*/ 75 w 683"/>
              <a:gd name="T41" fmla="*/ 303 h 376"/>
              <a:gd name="T42" fmla="*/ 82 w 683"/>
              <a:gd name="T43" fmla="*/ 338 h 376"/>
              <a:gd name="T44" fmla="*/ 28 w 683"/>
              <a:gd name="T45" fmla="*/ 361 h 376"/>
              <a:gd name="T46" fmla="*/ 39 w 683"/>
              <a:gd name="T47" fmla="*/ 301 h 376"/>
              <a:gd name="T48" fmla="*/ 26 w 683"/>
              <a:gd name="T49" fmla="*/ 277 h 376"/>
              <a:gd name="T50" fmla="*/ 46 w 683"/>
              <a:gd name="T51" fmla="*/ 249 h 376"/>
              <a:gd name="T52" fmla="*/ 46 w 683"/>
              <a:gd name="T53" fmla="*/ 150 h 376"/>
              <a:gd name="T54" fmla="*/ 8 w 683"/>
              <a:gd name="T55" fmla="*/ 139 h 376"/>
              <a:gd name="T56" fmla="*/ 0 w 683"/>
              <a:gd name="T57" fmla="*/ 129 h 376"/>
              <a:gd name="T58" fmla="*/ 7 w 683"/>
              <a:gd name="T59" fmla="*/ 11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3" h="376">
                <a:moveTo>
                  <a:pt x="7" y="118"/>
                </a:moveTo>
                <a:cubicBezTo>
                  <a:pt x="334" y="1"/>
                  <a:pt x="334" y="1"/>
                  <a:pt x="334" y="1"/>
                </a:cubicBezTo>
                <a:cubicBezTo>
                  <a:pt x="336" y="0"/>
                  <a:pt x="339" y="0"/>
                  <a:pt x="341" y="1"/>
                </a:cubicBezTo>
                <a:cubicBezTo>
                  <a:pt x="675" y="118"/>
                  <a:pt x="675" y="118"/>
                  <a:pt x="675" y="118"/>
                </a:cubicBezTo>
                <a:cubicBezTo>
                  <a:pt x="680" y="120"/>
                  <a:pt x="683" y="124"/>
                  <a:pt x="683" y="129"/>
                </a:cubicBezTo>
                <a:cubicBezTo>
                  <a:pt x="682" y="134"/>
                  <a:pt x="679" y="138"/>
                  <a:pt x="675" y="139"/>
                </a:cubicBezTo>
                <a:cubicBezTo>
                  <a:pt x="561" y="172"/>
                  <a:pt x="561" y="172"/>
                  <a:pt x="561" y="172"/>
                </a:cubicBezTo>
                <a:cubicBezTo>
                  <a:pt x="537" y="136"/>
                  <a:pt x="430" y="119"/>
                  <a:pt x="338" y="119"/>
                </a:cubicBezTo>
                <a:cubicBezTo>
                  <a:pt x="333" y="119"/>
                  <a:pt x="328" y="124"/>
                  <a:pt x="328" y="130"/>
                </a:cubicBezTo>
                <a:cubicBezTo>
                  <a:pt x="328" y="136"/>
                  <a:pt x="333" y="140"/>
                  <a:pt x="338" y="140"/>
                </a:cubicBezTo>
                <a:cubicBezTo>
                  <a:pt x="452" y="140"/>
                  <a:pt x="534" y="164"/>
                  <a:pt x="545" y="185"/>
                </a:cubicBezTo>
                <a:cubicBezTo>
                  <a:pt x="545" y="255"/>
                  <a:pt x="545" y="255"/>
                  <a:pt x="545" y="255"/>
                </a:cubicBezTo>
                <a:cubicBezTo>
                  <a:pt x="545" y="255"/>
                  <a:pt x="545" y="255"/>
                  <a:pt x="545" y="256"/>
                </a:cubicBezTo>
                <a:cubicBezTo>
                  <a:pt x="545" y="283"/>
                  <a:pt x="452" y="305"/>
                  <a:pt x="337" y="305"/>
                </a:cubicBezTo>
                <a:cubicBezTo>
                  <a:pt x="223" y="305"/>
                  <a:pt x="130" y="283"/>
                  <a:pt x="130" y="256"/>
                </a:cubicBezTo>
                <a:cubicBezTo>
                  <a:pt x="130" y="255"/>
                  <a:pt x="130" y="255"/>
                  <a:pt x="130" y="255"/>
                </a:cubicBezTo>
                <a:cubicBezTo>
                  <a:pt x="130" y="174"/>
                  <a:pt x="130" y="174"/>
                  <a:pt x="130" y="174"/>
                </a:cubicBezTo>
                <a:cubicBezTo>
                  <a:pt x="71" y="157"/>
                  <a:pt x="71" y="157"/>
                  <a:pt x="71" y="157"/>
                </a:cubicBezTo>
                <a:cubicBezTo>
                  <a:pt x="71" y="249"/>
                  <a:pt x="71" y="249"/>
                  <a:pt x="71" y="249"/>
                </a:cubicBezTo>
                <a:cubicBezTo>
                  <a:pt x="83" y="253"/>
                  <a:pt x="92" y="264"/>
                  <a:pt x="92" y="277"/>
                </a:cubicBezTo>
                <a:cubicBezTo>
                  <a:pt x="92" y="288"/>
                  <a:pt x="85" y="298"/>
                  <a:pt x="75" y="303"/>
                </a:cubicBezTo>
                <a:cubicBezTo>
                  <a:pt x="82" y="338"/>
                  <a:pt x="82" y="338"/>
                  <a:pt x="82" y="338"/>
                </a:cubicBezTo>
                <a:cubicBezTo>
                  <a:pt x="86" y="354"/>
                  <a:pt x="26" y="376"/>
                  <a:pt x="28" y="361"/>
                </a:cubicBezTo>
                <a:cubicBezTo>
                  <a:pt x="39" y="301"/>
                  <a:pt x="39" y="301"/>
                  <a:pt x="39" y="301"/>
                </a:cubicBezTo>
                <a:cubicBezTo>
                  <a:pt x="31" y="296"/>
                  <a:pt x="26" y="287"/>
                  <a:pt x="26" y="277"/>
                </a:cubicBezTo>
                <a:cubicBezTo>
                  <a:pt x="26" y="264"/>
                  <a:pt x="34" y="253"/>
                  <a:pt x="46" y="249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8" y="139"/>
                  <a:pt x="8" y="139"/>
                  <a:pt x="8" y="139"/>
                </a:cubicBezTo>
                <a:cubicBezTo>
                  <a:pt x="3" y="138"/>
                  <a:pt x="0" y="134"/>
                  <a:pt x="0" y="129"/>
                </a:cubicBezTo>
                <a:cubicBezTo>
                  <a:pt x="0" y="124"/>
                  <a:pt x="3" y="120"/>
                  <a:pt x="7" y="118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2" name="Freeform 12"/>
          <p:cNvSpPr>
            <a:spLocks noEditPoints="1"/>
          </p:cNvSpPr>
          <p:nvPr/>
        </p:nvSpPr>
        <p:spPr bwMode="auto">
          <a:xfrm>
            <a:off x="3477621" y="2489384"/>
            <a:ext cx="414622" cy="429471"/>
          </a:xfrm>
          <a:custGeom>
            <a:avLst/>
            <a:gdLst>
              <a:gd name="T0" fmla="*/ 485 w 485"/>
              <a:gd name="T1" fmla="*/ 490 h 503"/>
              <a:gd name="T2" fmla="*/ 14 w 485"/>
              <a:gd name="T3" fmla="*/ 503 h 503"/>
              <a:gd name="T4" fmla="*/ 0 w 485"/>
              <a:gd name="T5" fmla="*/ 489 h 503"/>
              <a:gd name="T6" fmla="*/ 471 w 485"/>
              <a:gd name="T7" fmla="*/ 476 h 503"/>
              <a:gd name="T8" fmla="*/ 17 w 485"/>
              <a:gd name="T9" fmla="*/ 439 h 503"/>
              <a:gd name="T10" fmla="*/ 31 w 485"/>
              <a:gd name="T11" fmla="*/ 453 h 503"/>
              <a:gd name="T12" fmla="*/ 468 w 485"/>
              <a:gd name="T13" fmla="*/ 440 h 503"/>
              <a:gd name="T14" fmla="*/ 454 w 485"/>
              <a:gd name="T15" fmla="*/ 426 h 503"/>
              <a:gd name="T16" fmla="*/ 17 w 485"/>
              <a:gd name="T17" fmla="*/ 439 h 503"/>
              <a:gd name="T18" fmla="*/ 21 w 485"/>
              <a:gd name="T19" fmla="*/ 134 h 503"/>
              <a:gd name="T20" fmla="*/ 247 w 485"/>
              <a:gd name="T21" fmla="*/ 1 h 503"/>
              <a:gd name="T22" fmla="*/ 474 w 485"/>
              <a:gd name="T23" fmla="*/ 153 h 503"/>
              <a:gd name="T24" fmla="*/ 25 w 485"/>
              <a:gd name="T25" fmla="*/ 164 h 503"/>
              <a:gd name="T26" fmla="*/ 211 w 485"/>
              <a:gd name="T27" fmla="*/ 91 h 503"/>
              <a:gd name="T28" fmla="*/ 274 w 485"/>
              <a:gd name="T29" fmla="*/ 91 h 503"/>
              <a:gd name="T30" fmla="*/ 211 w 485"/>
              <a:gd name="T31" fmla="*/ 91 h 503"/>
              <a:gd name="T32" fmla="*/ 52 w 485"/>
              <a:gd name="T33" fmla="*/ 385 h 503"/>
              <a:gd name="T34" fmla="*/ 69 w 485"/>
              <a:gd name="T35" fmla="*/ 399 h 503"/>
              <a:gd name="T36" fmla="*/ 147 w 485"/>
              <a:gd name="T37" fmla="*/ 385 h 503"/>
              <a:gd name="T38" fmla="*/ 134 w 485"/>
              <a:gd name="T39" fmla="*/ 371 h 503"/>
              <a:gd name="T40" fmla="*/ 129 w 485"/>
              <a:gd name="T41" fmla="*/ 218 h 503"/>
              <a:gd name="T42" fmla="*/ 147 w 485"/>
              <a:gd name="T43" fmla="*/ 205 h 503"/>
              <a:gd name="T44" fmla="*/ 136 w 485"/>
              <a:gd name="T45" fmla="*/ 191 h 503"/>
              <a:gd name="T46" fmla="*/ 52 w 485"/>
              <a:gd name="T47" fmla="*/ 204 h 503"/>
              <a:gd name="T48" fmla="*/ 66 w 485"/>
              <a:gd name="T49" fmla="*/ 218 h 503"/>
              <a:gd name="T50" fmla="*/ 69 w 485"/>
              <a:gd name="T51" fmla="*/ 371 h 503"/>
              <a:gd name="T52" fmla="*/ 209 w 485"/>
              <a:gd name="T53" fmla="*/ 371 h 503"/>
              <a:gd name="T54" fmla="*/ 195 w 485"/>
              <a:gd name="T55" fmla="*/ 385 h 503"/>
              <a:gd name="T56" fmla="*/ 276 w 485"/>
              <a:gd name="T57" fmla="*/ 399 h 503"/>
              <a:gd name="T58" fmla="*/ 290 w 485"/>
              <a:gd name="T59" fmla="*/ 385 h 503"/>
              <a:gd name="T60" fmla="*/ 272 w 485"/>
              <a:gd name="T61" fmla="*/ 371 h 503"/>
              <a:gd name="T62" fmla="*/ 276 w 485"/>
              <a:gd name="T63" fmla="*/ 218 h 503"/>
              <a:gd name="T64" fmla="*/ 290 w 485"/>
              <a:gd name="T65" fmla="*/ 204 h 503"/>
              <a:gd name="T66" fmla="*/ 211 w 485"/>
              <a:gd name="T67" fmla="*/ 191 h 503"/>
              <a:gd name="T68" fmla="*/ 195 w 485"/>
              <a:gd name="T69" fmla="*/ 205 h 503"/>
              <a:gd name="T70" fmla="*/ 212 w 485"/>
              <a:gd name="T71" fmla="*/ 218 h 503"/>
              <a:gd name="T72" fmla="*/ 209 w 485"/>
              <a:gd name="T73" fmla="*/ 371 h 503"/>
              <a:gd name="T74" fmla="*/ 338 w 485"/>
              <a:gd name="T75" fmla="*/ 385 h 503"/>
              <a:gd name="T76" fmla="*/ 354 w 485"/>
              <a:gd name="T77" fmla="*/ 399 h 503"/>
              <a:gd name="T78" fmla="*/ 433 w 485"/>
              <a:gd name="T79" fmla="*/ 385 h 503"/>
              <a:gd name="T80" fmla="*/ 419 w 485"/>
              <a:gd name="T81" fmla="*/ 371 h 503"/>
              <a:gd name="T82" fmla="*/ 415 w 485"/>
              <a:gd name="T83" fmla="*/ 218 h 503"/>
              <a:gd name="T84" fmla="*/ 433 w 485"/>
              <a:gd name="T85" fmla="*/ 205 h 503"/>
              <a:gd name="T86" fmla="*/ 422 w 485"/>
              <a:gd name="T87" fmla="*/ 191 h 503"/>
              <a:gd name="T88" fmla="*/ 338 w 485"/>
              <a:gd name="T89" fmla="*/ 204 h 503"/>
              <a:gd name="T90" fmla="*/ 351 w 485"/>
              <a:gd name="T91" fmla="*/ 218 h 503"/>
              <a:gd name="T92" fmla="*/ 354 w 485"/>
              <a:gd name="T93" fmla="*/ 371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5" h="503">
                <a:moveTo>
                  <a:pt x="485" y="489"/>
                </a:moveTo>
                <a:cubicBezTo>
                  <a:pt x="485" y="490"/>
                  <a:pt x="485" y="490"/>
                  <a:pt x="485" y="490"/>
                </a:cubicBezTo>
                <a:cubicBezTo>
                  <a:pt x="485" y="497"/>
                  <a:pt x="479" y="503"/>
                  <a:pt x="471" y="503"/>
                </a:cubicBezTo>
                <a:cubicBezTo>
                  <a:pt x="14" y="503"/>
                  <a:pt x="14" y="503"/>
                  <a:pt x="14" y="503"/>
                </a:cubicBezTo>
                <a:cubicBezTo>
                  <a:pt x="6" y="503"/>
                  <a:pt x="0" y="497"/>
                  <a:pt x="0" y="490"/>
                </a:cubicBezTo>
                <a:cubicBezTo>
                  <a:pt x="0" y="489"/>
                  <a:pt x="0" y="489"/>
                  <a:pt x="0" y="489"/>
                </a:cubicBezTo>
                <a:cubicBezTo>
                  <a:pt x="0" y="482"/>
                  <a:pt x="6" y="476"/>
                  <a:pt x="14" y="476"/>
                </a:cubicBezTo>
                <a:cubicBezTo>
                  <a:pt x="471" y="476"/>
                  <a:pt x="471" y="476"/>
                  <a:pt x="471" y="476"/>
                </a:cubicBezTo>
                <a:cubicBezTo>
                  <a:pt x="479" y="476"/>
                  <a:pt x="485" y="482"/>
                  <a:pt x="485" y="489"/>
                </a:cubicBezTo>
                <a:close/>
                <a:moveTo>
                  <a:pt x="17" y="439"/>
                </a:moveTo>
                <a:cubicBezTo>
                  <a:pt x="17" y="440"/>
                  <a:pt x="17" y="440"/>
                  <a:pt x="17" y="440"/>
                </a:cubicBezTo>
                <a:cubicBezTo>
                  <a:pt x="17" y="447"/>
                  <a:pt x="23" y="453"/>
                  <a:pt x="31" y="453"/>
                </a:cubicBezTo>
                <a:cubicBezTo>
                  <a:pt x="454" y="453"/>
                  <a:pt x="454" y="453"/>
                  <a:pt x="454" y="453"/>
                </a:cubicBezTo>
                <a:cubicBezTo>
                  <a:pt x="462" y="453"/>
                  <a:pt x="468" y="447"/>
                  <a:pt x="468" y="440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2"/>
                  <a:pt x="462" y="426"/>
                  <a:pt x="454" y="426"/>
                </a:cubicBezTo>
                <a:cubicBezTo>
                  <a:pt x="31" y="426"/>
                  <a:pt x="31" y="426"/>
                  <a:pt x="31" y="426"/>
                </a:cubicBezTo>
                <a:cubicBezTo>
                  <a:pt x="23" y="426"/>
                  <a:pt x="17" y="432"/>
                  <a:pt x="17" y="439"/>
                </a:cubicBezTo>
                <a:close/>
                <a:moveTo>
                  <a:pt x="11" y="153"/>
                </a:moveTo>
                <a:cubicBezTo>
                  <a:pt x="10" y="147"/>
                  <a:pt x="9" y="141"/>
                  <a:pt x="21" y="134"/>
                </a:cubicBezTo>
                <a:cubicBezTo>
                  <a:pt x="32" y="127"/>
                  <a:pt x="238" y="1"/>
                  <a:pt x="238" y="1"/>
                </a:cubicBezTo>
                <a:cubicBezTo>
                  <a:pt x="241" y="0"/>
                  <a:pt x="244" y="0"/>
                  <a:pt x="247" y="1"/>
                </a:cubicBezTo>
                <a:cubicBezTo>
                  <a:pt x="247" y="1"/>
                  <a:pt x="455" y="128"/>
                  <a:pt x="464" y="134"/>
                </a:cubicBezTo>
                <a:cubicBezTo>
                  <a:pt x="474" y="140"/>
                  <a:pt x="475" y="147"/>
                  <a:pt x="474" y="153"/>
                </a:cubicBezTo>
                <a:cubicBezTo>
                  <a:pt x="473" y="159"/>
                  <a:pt x="467" y="164"/>
                  <a:pt x="460" y="164"/>
                </a:cubicBezTo>
                <a:cubicBezTo>
                  <a:pt x="25" y="164"/>
                  <a:pt x="25" y="164"/>
                  <a:pt x="25" y="164"/>
                </a:cubicBezTo>
                <a:cubicBezTo>
                  <a:pt x="18" y="164"/>
                  <a:pt x="12" y="159"/>
                  <a:pt x="11" y="153"/>
                </a:cubicBezTo>
                <a:close/>
                <a:moveTo>
                  <a:pt x="211" y="91"/>
                </a:moveTo>
                <a:cubicBezTo>
                  <a:pt x="211" y="108"/>
                  <a:pt x="225" y="122"/>
                  <a:pt x="243" y="122"/>
                </a:cubicBezTo>
                <a:cubicBezTo>
                  <a:pt x="260" y="122"/>
                  <a:pt x="274" y="108"/>
                  <a:pt x="274" y="91"/>
                </a:cubicBezTo>
                <a:cubicBezTo>
                  <a:pt x="274" y="74"/>
                  <a:pt x="260" y="59"/>
                  <a:pt x="243" y="59"/>
                </a:cubicBezTo>
                <a:cubicBezTo>
                  <a:pt x="225" y="59"/>
                  <a:pt x="211" y="74"/>
                  <a:pt x="211" y="91"/>
                </a:cubicBezTo>
                <a:close/>
                <a:moveTo>
                  <a:pt x="66" y="371"/>
                </a:moveTo>
                <a:cubicBezTo>
                  <a:pt x="58" y="371"/>
                  <a:pt x="52" y="377"/>
                  <a:pt x="52" y="385"/>
                </a:cubicBezTo>
                <a:cubicBezTo>
                  <a:pt x="52" y="385"/>
                  <a:pt x="52" y="385"/>
                  <a:pt x="52" y="385"/>
                </a:cubicBezTo>
                <a:cubicBezTo>
                  <a:pt x="52" y="393"/>
                  <a:pt x="61" y="399"/>
                  <a:pt x="69" y="399"/>
                </a:cubicBezTo>
                <a:cubicBezTo>
                  <a:pt x="134" y="399"/>
                  <a:pt x="134" y="399"/>
                  <a:pt x="134" y="399"/>
                </a:cubicBezTo>
                <a:cubicBezTo>
                  <a:pt x="141" y="399"/>
                  <a:pt x="147" y="393"/>
                  <a:pt x="147" y="385"/>
                </a:cubicBezTo>
                <a:cubicBezTo>
                  <a:pt x="147" y="385"/>
                  <a:pt x="147" y="385"/>
                  <a:pt x="147" y="385"/>
                </a:cubicBezTo>
                <a:cubicBezTo>
                  <a:pt x="147" y="377"/>
                  <a:pt x="141" y="371"/>
                  <a:pt x="134" y="371"/>
                </a:cubicBezTo>
                <a:cubicBezTo>
                  <a:pt x="129" y="371"/>
                  <a:pt x="129" y="371"/>
                  <a:pt x="129" y="371"/>
                </a:cubicBezTo>
                <a:cubicBezTo>
                  <a:pt x="129" y="218"/>
                  <a:pt x="129" y="218"/>
                  <a:pt x="129" y="218"/>
                </a:cubicBezTo>
                <a:cubicBezTo>
                  <a:pt x="134" y="218"/>
                  <a:pt x="134" y="218"/>
                  <a:pt x="134" y="218"/>
                </a:cubicBezTo>
                <a:cubicBezTo>
                  <a:pt x="141" y="218"/>
                  <a:pt x="147" y="212"/>
                  <a:pt x="147" y="205"/>
                </a:cubicBezTo>
                <a:cubicBezTo>
                  <a:pt x="147" y="204"/>
                  <a:pt x="147" y="204"/>
                  <a:pt x="147" y="204"/>
                </a:cubicBezTo>
                <a:cubicBezTo>
                  <a:pt x="147" y="197"/>
                  <a:pt x="141" y="191"/>
                  <a:pt x="136" y="191"/>
                </a:cubicBezTo>
                <a:cubicBezTo>
                  <a:pt x="69" y="191"/>
                  <a:pt x="69" y="191"/>
                  <a:pt x="69" y="191"/>
                </a:cubicBezTo>
                <a:cubicBezTo>
                  <a:pt x="58" y="191"/>
                  <a:pt x="52" y="197"/>
                  <a:pt x="52" y="204"/>
                </a:cubicBezTo>
                <a:cubicBezTo>
                  <a:pt x="52" y="205"/>
                  <a:pt x="52" y="205"/>
                  <a:pt x="52" y="205"/>
                </a:cubicBezTo>
                <a:cubicBezTo>
                  <a:pt x="52" y="212"/>
                  <a:pt x="58" y="218"/>
                  <a:pt x="66" y="218"/>
                </a:cubicBezTo>
                <a:cubicBezTo>
                  <a:pt x="69" y="218"/>
                  <a:pt x="69" y="218"/>
                  <a:pt x="69" y="218"/>
                </a:cubicBezTo>
                <a:cubicBezTo>
                  <a:pt x="69" y="371"/>
                  <a:pt x="69" y="371"/>
                  <a:pt x="69" y="371"/>
                </a:cubicBezTo>
                <a:lnTo>
                  <a:pt x="66" y="371"/>
                </a:lnTo>
                <a:close/>
                <a:moveTo>
                  <a:pt x="209" y="371"/>
                </a:moveTo>
                <a:cubicBezTo>
                  <a:pt x="201" y="371"/>
                  <a:pt x="195" y="377"/>
                  <a:pt x="195" y="385"/>
                </a:cubicBezTo>
                <a:cubicBezTo>
                  <a:pt x="195" y="385"/>
                  <a:pt x="195" y="385"/>
                  <a:pt x="195" y="385"/>
                </a:cubicBezTo>
                <a:cubicBezTo>
                  <a:pt x="195" y="393"/>
                  <a:pt x="204" y="399"/>
                  <a:pt x="211" y="399"/>
                </a:cubicBezTo>
                <a:cubicBezTo>
                  <a:pt x="276" y="399"/>
                  <a:pt x="276" y="399"/>
                  <a:pt x="276" y="399"/>
                </a:cubicBezTo>
                <a:cubicBezTo>
                  <a:pt x="284" y="399"/>
                  <a:pt x="290" y="393"/>
                  <a:pt x="290" y="385"/>
                </a:cubicBezTo>
                <a:cubicBezTo>
                  <a:pt x="290" y="385"/>
                  <a:pt x="290" y="385"/>
                  <a:pt x="290" y="385"/>
                </a:cubicBezTo>
                <a:cubicBezTo>
                  <a:pt x="290" y="377"/>
                  <a:pt x="284" y="371"/>
                  <a:pt x="276" y="371"/>
                </a:cubicBezTo>
                <a:cubicBezTo>
                  <a:pt x="272" y="371"/>
                  <a:pt x="272" y="371"/>
                  <a:pt x="272" y="371"/>
                </a:cubicBezTo>
                <a:cubicBezTo>
                  <a:pt x="272" y="218"/>
                  <a:pt x="272" y="218"/>
                  <a:pt x="272" y="218"/>
                </a:cubicBezTo>
                <a:cubicBezTo>
                  <a:pt x="276" y="218"/>
                  <a:pt x="276" y="218"/>
                  <a:pt x="276" y="218"/>
                </a:cubicBezTo>
                <a:cubicBezTo>
                  <a:pt x="284" y="218"/>
                  <a:pt x="290" y="212"/>
                  <a:pt x="290" y="205"/>
                </a:cubicBezTo>
                <a:cubicBezTo>
                  <a:pt x="290" y="204"/>
                  <a:pt x="290" y="204"/>
                  <a:pt x="290" y="204"/>
                </a:cubicBezTo>
                <a:cubicBezTo>
                  <a:pt x="290" y="197"/>
                  <a:pt x="284" y="191"/>
                  <a:pt x="279" y="191"/>
                </a:cubicBezTo>
                <a:cubicBezTo>
                  <a:pt x="211" y="191"/>
                  <a:pt x="211" y="191"/>
                  <a:pt x="211" y="191"/>
                </a:cubicBezTo>
                <a:cubicBezTo>
                  <a:pt x="201" y="191"/>
                  <a:pt x="195" y="197"/>
                  <a:pt x="195" y="204"/>
                </a:cubicBezTo>
                <a:cubicBezTo>
                  <a:pt x="195" y="205"/>
                  <a:pt x="195" y="205"/>
                  <a:pt x="195" y="205"/>
                </a:cubicBezTo>
                <a:cubicBezTo>
                  <a:pt x="195" y="212"/>
                  <a:pt x="201" y="218"/>
                  <a:pt x="209" y="218"/>
                </a:cubicBezTo>
                <a:cubicBezTo>
                  <a:pt x="212" y="218"/>
                  <a:pt x="212" y="218"/>
                  <a:pt x="212" y="218"/>
                </a:cubicBezTo>
                <a:cubicBezTo>
                  <a:pt x="212" y="371"/>
                  <a:pt x="212" y="371"/>
                  <a:pt x="212" y="371"/>
                </a:cubicBezTo>
                <a:lnTo>
                  <a:pt x="209" y="371"/>
                </a:lnTo>
                <a:close/>
                <a:moveTo>
                  <a:pt x="351" y="371"/>
                </a:moveTo>
                <a:cubicBezTo>
                  <a:pt x="344" y="371"/>
                  <a:pt x="338" y="377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93"/>
                  <a:pt x="347" y="399"/>
                  <a:pt x="354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7" y="399"/>
                  <a:pt x="433" y="393"/>
                  <a:pt x="433" y="385"/>
                </a:cubicBezTo>
                <a:cubicBezTo>
                  <a:pt x="433" y="385"/>
                  <a:pt x="433" y="385"/>
                  <a:pt x="433" y="385"/>
                </a:cubicBezTo>
                <a:cubicBezTo>
                  <a:pt x="433" y="377"/>
                  <a:pt x="427" y="371"/>
                  <a:pt x="419" y="371"/>
                </a:cubicBezTo>
                <a:cubicBezTo>
                  <a:pt x="415" y="371"/>
                  <a:pt x="415" y="371"/>
                  <a:pt x="415" y="371"/>
                </a:cubicBezTo>
                <a:cubicBezTo>
                  <a:pt x="415" y="218"/>
                  <a:pt x="415" y="218"/>
                  <a:pt x="415" y="218"/>
                </a:cubicBezTo>
                <a:cubicBezTo>
                  <a:pt x="419" y="218"/>
                  <a:pt x="419" y="218"/>
                  <a:pt x="419" y="218"/>
                </a:cubicBezTo>
                <a:cubicBezTo>
                  <a:pt x="427" y="218"/>
                  <a:pt x="433" y="212"/>
                  <a:pt x="433" y="205"/>
                </a:cubicBezTo>
                <a:cubicBezTo>
                  <a:pt x="433" y="204"/>
                  <a:pt x="433" y="204"/>
                  <a:pt x="433" y="204"/>
                </a:cubicBezTo>
                <a:cubicBezTo>
                  <a:pt x="433" y="197"/>
                  <a:pt x="427" y="191"/>
                  <a:pt x="422" y="191"/>
                </a:cubicBezTo>
                <a:cubicBezTo>
                  <a:pt x="354" y="191"/>
                  <a:pt x="354" y="191"/>
                  <a:pt x="354" y="191"/>
                </a:cubicBezTo>
                <a:cubicBezTo>
                  <a:pt x="344" y="191"/>
                  <a:pt x="338" y="197"/>
                  <a:pt x="338" y="204"/>
                </a:cubicBezTo>
                <a:cubicBezTo>
                  <a:pt x="338" y="205"/>
                  <a:pt x="338" y="205"/>
                  <a:pt x="338" y="205"/>
                </a:cubicBezTo>
                <a:cubicBezTo>
                  <a:pt x="338" y="212"/>
                  <a:pt x="344" y="218"/>
                  <a:pt x="351" y="218"/>
                </a:cubicBezTo>
                <a:cubicBezTo>
                  <a:pt x="354" y="218"/>
                  <a:pt x="354" y="218"/>
                  <a:pt x="354" y="218"/>
                </a:cubicBezTo>
                <a:cubicBezTo>
                  <a:pt x="354" y="371"/>
                  <a:pt x="354" y="371"/>
                  <a:pt x="354" y="371"/>
                </a:cubicBezTo>
                <a:lnTo>
                  <a:pt x="351" y="371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3" name="Freeform 13"/>
          <p:cNvSpPr>
            <a:spLocks noEditPoints="1"/>
          </p:cNvSpPr>
          <p:nvPr/>
        </p:nvSpPr>
        <p:spPr bwMode="auto">
          <a:xfrm>
            <a:off x="2715767" y="4174145"/>
            <a:ext cx="507142" cy="367792"/>
          </a:xfrm>
          <a:custGeom>
            <a:avLst/>
            <a:gdLst>
              <a:gd name="T0" fmla="*/ 390 w 594"/>
              <a:gd name="T1" fmla="*/ 126 h 431"/>
              <a:gd name="T2" fmla="*/ 373 w 594"/>
              <a:gd name="T3" fmla="*/ 143 h 431"/>
              <a:gd name="T4" fmla="*/ 344 w 594"/>
              <a:gd name="T5" fmla="*/ 284 h 431"/>
              <a:gd name="T6" fmla="*/ 220 w 594"/>
              <a:gd name="T7" fmla="*/ 255 h 431"/>
              <a:gd name="T8" fmla="*/ 220 w 594"/>
              <a:gd name="T9" fmla="*/ 126 h 431"/>
              <a:gd name="T10" fmla="*/ 204 w 594"/>
              <a:gd name="T11" fmla="*/ 93 h 431"/>
              <a:gd name="T12" fmla="*/ 270 w 594"/>
              <a:gd name="T13" fmla="*/ 124 h 431"/>
              <a:gd name="T14" fmla="*/ 260 w 594"/>
              <a:gd name="T15" fmla="*/ 140 h 431"/>
              <a:gd name="T16" fmla="*/ 260 w 594"/>
              <a:gd name="T17" fmla="*/ 246 h 431"/>
              <a:gd name="T18" fmla="*/ 317 w 594"/>
              <a:gd name="T19" fmla="*/ 246 h 431"/>
              <a:gd name="T20" fmla="*/ 333 w 594"/>
              <a:gd name="T21" fmla="*/ 229 h 431"/>
              <a:gd name="T22" fmla="*/ 333 w 594"/>
              <a:gd name="T23" fmla="*/ 124 h 431"/>
              <a:gd name="T24" fmla="*/ 323 w 594"/>
              <a:gd name="T25" fmla="*/ 93 h 431"/>
              <a:gd name="T26" fmla="*/ 406 w 594"/>
              <a:gd name="T27" fmla="*/ 76 h 431"/>
              <a:gd name="T28" fmla="*/ 306 w 594"/>
              <a:gd name="T29" fmla="*/ 140 h 431"/>
              <a:gd name="T30" fmla="*/ 317 w 594"/>
              <a:gd name="T31" fmla="*/ 229 h 431"/>
              <a:gd name="T32" fmla="*/ 276 w 594"/>
              <a:gd name="T33" fmla="*/ 140 h 431"/>
              <a:gd name="T34" fmla="*/ 287 w 594"/>
              <a:gd name="T35" fmla="*/ 76 h 431"/>
              <a:gd name="T36" fmla="*/ 187 w 594"/>
              <a:gd name="T37" fmla="*/ 143 h 431"/>
              <a:gd name="T38" fmla="*/ 203 w 594"/>
              <a:gd name="T39" fmla="*/ 261 h 431"/>
              <a:gd name="T40" fmla="*/ 351 w 594"/>
              <a:gd name="T41" fmla="*/ 300 h 431"/>
              <a:gd name="T42" fmla="*/ 390 w 594"/>
              <a:gd name="T43" fmla="*/ 143 h 431"/>
              <a:gd name="T44" fmla="*/ 406 w 594"/>
              <a:gd name="T45" fmla="*/ 76 h 431"/>
              <a:gd name="T46" fmla="*/ 560 w 594"/>
              <a:gd name="T47" fmla="*/ 43 h 431"/>
              <a:gd name="T48" fmla="*/ 71 w 594"/>
              <a:gd name="T49" fmla="*/ 0 h 431"/>
              <a:gd name="T50" fmla="*/ 32 w 594"/>
              <a:gd name="T51" fmla="*/ 369 h 431"/>
              <a:gd name="T52" fmla="*/ 0 w 594"/>
              <a:gd name="T53" fmla="*/ 384 h 431"/>
              <a:gd name="T54" fmla="*/ 552 w 594"/>
              <a:gd name="T55" fmla="*/ 431 h 431"/>
              <a:gd name="T56" fmla="*/ 594 w 594"/>
              <a:gd name="T57" fmla="*/ 369 h 431"/>
              <a:gd name="T58" fmla="*/ 327 w 594"/>
              <a:gd name="T59" fmla="*/ 407 h 431"/>
              <a:gd name="T60" fmla="*/ 245 w 594"/>
              <a:gd name="T61" fmla="*/ 394 h 431"/>
              <a:gd name="T62" fmla="*/ 327 w 594"/>
              <a:gd name="T63" fmla="*/ 382 h 431"/>
              <a:gd name="T64" fmla="*/ 327 w 594"/>
              <a:gd name="T65" fmla="*/ 407 h 431"/>
              <a:gd name="T66" fmla="*/ 506 w 594"/>
              <a:gd name="T67" fmla="*/ 337 h 431"/>
              <a:gd name="T68" fmla="*/ 65 w 594"/>
              <a:gd name="T69" fmla="*/ 318 h 431"/>
              <a:gd name="T70" fmla="*/ 88 w 594"/>
              <a:gd name="T71" fmla="*/ 38 h 431"/>
              <a:gd name="T72" fmla="*/ 524 w 594"/>
              <a:gd name="T73" fmla="*/ 5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4" h="431">
                <a:moveTo>
                  <a:pt x="390" y="93"/>
                </a:moveTo>
                <a:cubicBezTo>
                  <a:pt x="390" y="126"/>
                  <a:pt x="390" y="126"/>
                  <a:pt x="390" y="126"/>
                </a:cubicBezTo>
                <a:cubicBezTo>
                  <a:pt x="373" y="126"/>
                  <a:pt x="373" y="126"/>
                  <a:pt x="373" y="126"/>
                </a:cubicBezTo>
                <a:cubicBezTo>
                  <a:pt x="373" y="143"/>
                  <a:pt x="373" y="143"/>
                  <a:pt x="373" y="143"/>
                </a:cubicBezTo>
                <a:cubicBezTo>
                  <a:pt x="373" y="255"/>
                  <a:pt x="373" y="255"/>
                  <a:pt x="373" y="255"/>
                </a:cubicBezTo>
                <a:cubicBezTo>
                  <a:pt x="344" y="284"/>
                  <a:pt x="344" y="284"/>
                  <a:pt x="344" y="284"/>
                </a:cubicBezTo>
                <a:cubicBezTo>
                  <a:pt x="248" y="284"/>
                  <a:pt x="248" y="284"/>
                  <a:pt x="248" y="284"/>
                </a:cubicBezTo>
                <a:cubicBezTo>
                  <a:pt x="220" y="255"/>
                  <a:pt x="220" y="255"/>
                  <a:pt x="220" y="255"/>
                </a:cubicBezTo>
                <a:cubicBezTo>
                  <a:pt x="220" y="143"/>
                  <a:pt x="220" y="143"/>
                  <a:pt x="220" y="143"/>
                </a:cubicBezTo>
                <a:cubicBezTo>
                  <a:pt x="220" y="126"/>
                  <a:pt x="220" y="126"/>
                  <a:pt x="220" y="126"/>
                </a:cubicBezTo>
                <a:cubicBezTo>
                  <a:pt x="204" y="126"/>
                  <a:pt x="204" y="126"/>
                  <a:pt x="204" y="126"/>
                </a:cubicBezTo>
                <a:cubicBezTo>
                  <a:pt x="204" y="93"/>
                  <a:pt x="204" y="93"/>
                  <a:pt x="204" y="93"/>
                </a:cubicBezTo>
                <a:cubicBezTo>
                  <a:pt x="270" y="93"/>
                  <a:pt x="270" y="93"/>
                  <a:pt x="270" y="93"/>
                </a:cubicBezTo>
                <a:cubicBezTo>
                  <a:pt x="270" y="124"/>
                  <a:pt x="270" y="124"/>
                  <a:pt x="270" y="124"/>
                </a:cubicBezTo>
                <a:cubicBezTo>
                  <a:pt x="260" y="124"/>
                  <a:pt x="260" y="124"/>
                  <a:pt x="260" y="124"/>
                </a:cubicBezTo>
                <a:cubicBezTo>
                  <a:pt x="260" y="140"/>
                  <a:pt x="260" y="140"/>
                  <a:pt x="260" y="140"/>
                </a:cubicBezTo>
                <a:cubicBezTo>
                  <a:pt x="260" y="229"/>
                  <a:pt x="260" y="229"/>
                  <a:pt x="260" y="229"/>
                </a:cubicBezTo>
                <a:cubicBezTo>
                  <a:pt x="260" y="246"/>
                  <a:pt x="260" y="246"/>
                  <a:pt x="260" y="246"/>
                </a:cubicBezTo>
                <a:cubicBezTo>
                  <a:pt x="276" y="246"/>
                  <a:pt x="276" y="246"/>
                  <a:pt x="276" y="246"/>
                </a:cubicBezTo>
                <a:cubicBezTo>
                  <a:pt x="317" y="246"/>
                  <a:pt x="317" y="246"/>
                  <a:pt x="317" y="246"/>
                </a:cubicBezTo>
                <a:cubicBezTo>
                  <a:pt x="333" y="246"/>
                  <a:pt x="333" y="246"/>
                  <a:pt x="333" y="246"/>
                </a:cubicBezTo>
                <a:cubicBezTo>
                  <a:pt x="333" y="229"/>
                  <a:pt x="333" y="229"/>
                  <a:pt x="333" y="229"/>
                </a:cubicBezTo>
                <a:cubicBezTo>
                  <a:pt x="333" y="140"/>
                  <a:pt x="333" y="140"/>
                  <a:pt x="333" y="140"/>
                </a:cubicBezTo>
                <a:cubicBezTo>
                  <a:pt x="333" y="124"/>
                  <a:pt x="333" y="124"/>
                  <a:pt x="333" y="124"/>
                </a:cubicBezTo>
                <a:cubicBezTo>
                  <a:pt x="323" y="124"/>
                  <a:pt x="323" y="124"/>
                  <a:pt x="323" y="124"/>
                </a:cubicBezTo>
                <a:cubicBezTo>
                  <a:pt x="323" y="93"/>
                  <a:pt x="323" y="93"/>
                  <a:pt x="323" y="93"/>
                </a:cubicBezTo>
                <a:cubicBezTo>
                  <a:pt x="390" y="93"/>
                  <a:pt x="390" y="93"/>
                  <a:pt x="390" y="93"/>
                </a:cubicBezTo>
                <a:close/>
                <a:moveTo>
                  <a:pt x="406" y="76"/>
                </a:moveTo>
                <a:cubicBezTo>
                  <a:pt x="306" y="76"/>
                  <a:pt x="306" y="76"/>
                  <a:pt x="306" y="76"/>
                </a:cubicBezTo>
                <a:cubicBezTo>
                  <a:pt x="306" y="140"/>
                  <a:pt x="306" y="140"/>
                  <a:pt x="306" y="140"/>
                </a:cubicBezTo>
                <a:cubicBezTo>
                  <a:pt x="317" y="140"/>
                  <a:pt x="317" y="140"/>
                  <a:pt x="317" y="140"/>
                </a:cubicBezTo>
                <a:cubicBezTo>
                  <a:pt x="317" y="229"/>
                  <a:pt x="317" y="229"/>
                  <a:pt x="317" y="229"/>
                </a:cubicBezTo>
                <a:cubicBezTo>
                  <a:pt x="276" y="229"/>
                  <a:pt x="276" y="229"/>
                  <a:pt x="276" y="229"/>
                </a:cubicBezTo>
                <a:cubicBezTo>
                  <a:pt x="276" y="140"/>
                  <a:pt x="276" y="140"/>
                  <a:pt x="276" y="140"/>
                </a:cubicBezTo>
                <a:cubicBezTo>
                  <a:pt x="287" y="140"/>
                  <a:pt x="287" y="140"/>
                  <a:pt x="287" y="140"/>
                </a:cubicBezTo>
                <a:cubicBezTo>
                  <a:pt x="287" y="76"/>
                  <a:pt x="287" y="76"/>
                  <a:pt x="287" y="76"/>
                </a:cubicBezTo>
                <a:cubicBezTo>
                  <a:pt x="187" y="76"/>
                  <a:pt x="187" y="76"/>
                  <a:pt x="187" y="76"/>
                </a:cubicBezTo>
                <a:cubicBezTo>
                  <a:pt x="187" y="143"/>
                  <a:pt x="187" y="143"/>
                  <a:pt x="187" y="143"/>
                </a:cubicBezTo>
                <a:cubicBezTo>
                  <a:pt x="203" y="143"/>
                  <a:pt x="203" y="143"/>
                  <a:pt x="203" y="143"/>
                </a:cubicBezTo>
                <a:cubicBezTo>
                  <a:pt x="203" y="261"/>
                  <a:pt x="203" y="261"/>
                  <a:pt x="203" y="261"/>
                </a:cubicBezTo>
                <a:cubicBezTo>
                  <a:pt x="241" y="300"/>
                  <a:pt x="241" y="300"/>
                  <a:pt x="241" y="300"/>
                </a:cubicBezTo>
                <a:cubicBezTo>
                  <a:pt x="351" y="300"/>
                  <a:pt x="351" y="300"/>
                  <a:pt x="351" y="300"/>
                </a:cubicBezTo>
                <a:cubicBezTo>
                  <a:pt x="390" y="261"/>
                  <a:pt x="390" y="261"/>
                  <a:pt x="390" y="261"/>
                </a:cubicBezTo>
                <a:cubicBezTo>
                  <a:pt x="390" y="143"/>
                  <a:pt x="390" y="143"/>
                  <a:pt x="390" y="143"/>
                </a:cubicBezTo>
                <a:cubicBezTo>
                  <a:pt x="406" y="143"/>
                  <a:pt x="406" y="143"/>
                  <a:pt x="406" y="143"/>
                </a:cubicBezTo>
                <a:cubicBezTo>
                  <a:pt x="406" y="76"/>
                  <a:pt x="406" y="76"/>
                  <a:pt x="406" y="76"/>
                </a:cubicBezTo>
                <a:close/>
                <a:moveTo>
                  <a:pt x="560" y="369"/>
                </a:moveTo>
                <a:cubicBezTo>
                  <a:pt x="560" y="43"/>
                  <a:pt x="560" y="43"/>
                  <a:pt x="560" y="43"/>
                </a:cubicBezTo>
                <a:cubicBezTo>
                  <a:pt x="560" y="19"/>
                  <a:pt x="542" y="0"/>
                  <a:pt x="52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49" y="0"/>
                  <a:pt x="32" y="19"/>
                  <a:pt x="32" y="43"/>
                </a:cubicBezTo>
                <a:cubicBezTo>
                  <a:pt x="32" y="369"/>
                  <a:pt x="32" y="369"/>
                  <a:pt x="32" y="369"/>
                </a:cubicBezTo>
                <a:cubicBezTo>
                  <a:pt x="0" y="369"/>
                  <a:pt x="0" y="369"/>
                  <a:pt x="0" y="369"/>
                </a:cubicBezTo>
                <a:cubicBezTo>
                  <a:pt x="0" y="384"/>
                  <a:pt x="0" y="384"/>
                  <a:pt x="0" y="384"/>
                </a:cubicBezTo>
                <a:cubicBezTo>
                  <a:pt x="0" y="410"/>
                  <a:pt x="19" y="431"/>
                  <a:pt x="42" y="431"/>
                </a:cubicBezTo>
                <a:cubicBezTo>
                  <a:pt x="552" y="431"/>
                  <a:pt x="552" y="431"/>
                  <a:pt x="552" y="431"/>
                </a:cubicBezTo>
                <a:cubicBezTo>
                  <a:pt x="575" y="431"/>
                  <a:pt x="594" y="410"/>
                  <a:pt x="594" y="384"/>
                </a:cubicBezTo>
                <a:cubicBezTo>
                  <a:pt x="594" y="369"/>
                  <a:pt x="594" y="369"/>
                  <a:pt x="594" y="369"/>
                </a:cubicBezTo>
                <a:lnTo>
                  <a:pt x="560" y="369"/>
                </a:lnTo>
                <a:close/>
                <a:moveTo>
                  <a:pt x="327" y="407"/>
                </a:moveTo>
                <a:cubicBezTo>
                  <a:pt x="256" y="407"/>
                  <a:pt x="256" y="407"/>
                  <a:pt x="256" y="407"/>
                </a:cubicBezTo>
                <a:cubicBezTo>
                  <a:pt x="250" y="407"/>
                  <a:pt x="245" y="401"/>
                  <a:pt x="245" y="394"/>
                </a:cubicBezTo>
                <a:cubicBezTo>
                  <a:pt x="245" y="387"/>
                  <a:pt x="250" y="382"/>
                  <a:pt x="256" y="382"/>
                </a:cubicBezTo>
                <a:cubicBezTo>
                  <a:pt x="327" y="382"/>
                  <a:pt x="327" y="382"/>
                  <a:pt x="327" y="382"/>
                </a:cubicBezTo>
                <a:cubicBezTo>
                  <a:pt x="334" y="382"/>
                  <a:pt x="339" y="387"/>
                  <a:pt x="339" y="394"/>
                </a:cubicBezTo>
                <a:cubicBezTo>
                  <a:pt x="339" y="401"/>
                  <a:pt x="334" y="407"/>
                  <a:pt x="327" y="407"/>
                </a:cubicBezTo>
                <a:close/>
                <a:moveTo>
                  <a:pt x="524" y="318"/>
                </a:moveTo>
                <a:cubicBezTo>
                  <a:pt x="524" y="328"/>
                  <a:pt x="516" y="337"/>
                  <a:pt x="506" y="337"/>
                </a:cubicBezTo>
                <a:cubicBezTo>
                  <a:pt x="82" y="337"/>
                  <a:pt x="82" y="337"/>
                  <a:pt x="82" y="337"/>
                </a:cubicBezTo>
                <a:cubicBezTo>
                  <a:pt x="73" y="337"/>
                  <a:pt x="65" y="328"/>
                  <a:pt x="65" y="318"/>
                </a:cubicBezTo>
                <a:cubicBezTo>
                  <a:pt x="65" y="57"/>
                  <a:pt x="65" y="57"/>
                  <a:pt x="65" y="57"/>
                </a:cubicBezTo>
                <a:cubicBezTo>
                  <a:pt x="65" y="47"/>
                  <a:pt x="73" y="38"/>
                  <a:pt x="88" y="38"/>
                </a:cubicBezTo>
                <a:cubicBezTo>
                  <a:pt x="512" y="38"/>
                  <a:pt x="512" y="38"/>
                  <a:pt x="512" y="38"/>
                </a:cubicBezTo>
                <a:cubicBezTo>
                  <a:pt x="516" y="38"/>
                  <a:pt x="524" y="47"/>
                  <a:pt x="524" y="57"/>
                </a:cubicBezTo>
                <a:lnTo>
                  <a:pt x="524" y="318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4" name="Freeform 14"/>
          <p:cNvSpPr>
            <a:spLocks noEditPoints="1"/>
          </p:cNvSpPr>
          <p:nvPr/>
        </p:nvSpPr>
        <p:spPr bwMode="auto">
          <a:xfrm>
            <a:off x="614098" y="4134168"/>
            <a:ext cx="340379" cy="432898"/>
          </a:xfrm>
          <a:custGeom>
            <a:avLst/>
            <a:gdLst>
              <a:gd name="T0" fmla="*/ 193 w 399"/>
              <a:gd name="T1" fmla="*/ 238 h 507"/>
              <a:gd name="T2" fmla="*/ 184 w 399"/>
              <a:gd name="T3" fmla="*/ 275 h 507"/>
              <a:gd name="T4" fmla="*/ 149 w 399"/>
              <a:gd name="T5" fmla="*/ 284 h 507"/>
              <a:gd name="T6" fmla="*/ 198 w 399"/>
              <a:gd name="T7" fmla="*/ 223 h 507"/>
              <a:gd name="T8" fmla="*/ 250 w 399"/>
              <a:gd name="T9" fmla="*/ 344 h 507"/>
              <a:gd name="T10" fmla="*/ 252 w 399"/>
              <a:gd name="T11" fmla="*/ 349 h 507"/>
              <a:gd name="T12" fmla="*/ 276 w 399"/>
              <a:gd name="T13" fmla="*/ 331 h 507"/>
              <a:gd name="T14" fmla="*/ 287 w 399"/>
              <a:gd name="T15" fmla="*/ 303 h 507"/>
              <a:gd name="T16" fmla="*/ 284 w 399"/>
              <a:gd name="T17" fmla="*/ 300 h 507"/>
              <a:gd name="T18" fmla="*/ 256 w 399"/>
              <a:gd name="T19" fmla="*/ 330 h 507"/>
              <a:gd name="T20" fmla="*/ 348 w 399"/>
              <a:gd name="T21" fmla="*/ 507 h 507"/>
              <a:gd name="T22" fmla="*/ 0 w 399"/>
              <a:gd name="T23" fmla="*/ 457 h 507"/>
              <a:gd name="T24" fmla="*/ 58 w 399"/>
              <a:gd name="T25" fmla="*/ 0 h 507"/>
              <a:gd name="T26" fmla="*/ 392 w 399"/>
              <a:gd name="T27" fmla="*/ 13 h 507"/>
              <a:gd name="T28" fmla="*/ 56 w 399"/>
              <a:gd name="T29" fmla="*/ 26 h 507"/>
              <a:gd name="T30" fmla="*/ 53 w 399"/>
              <a:gd name="T31" fmla="*/ 83 h 507"/>
              <a:gd name="T32" fmla="*/ 399 w 399"/>
              <a:gd name="T33" fmla="*/ 106 h 507"/>
              <a:gd name="T34" fmla="*/ 204 w 399"/>
              <a:gd name="T35" fmla="*/ 271 h 507"/>
              <a:gd name="T36" fmla="*/ 219 w 399"/>
              <a:gd name="T37" fmla="*/ 215 h 507"/>
              <a:gd name="T38" fmla="*/ 219 w 399"/>
              <a:gd name="T39" fmla="*/ 194 h 507"/>
              <a:gd name="T40" fmla="*/ 195 w 399"/>
              <a:gd name="T41" fmla="*/ 202 h 507"/>
              <a:gd name="T42" fmla="*/ 136 w 399"/>
              <a:gd name="T43" fmla="*/ 272 h 507"/>
              <a:gd name="T44" fmla="*/ 108 w 399"/>
              <a:gd name="T45" fmla="*/ 297 h 507"/>
              <a:gd name="T46" fmla="*/ 86 w 399"/>
              <a:gd name="T47" fmla="*/ 313 h 507"/>
              <a:gd name="T48" fmla="*/ 94 w 399"/>
              <a:gd name="T49" fmla="*/ 320 h 507"/>
              <a:gd name="T50" fmla="*/ 109 w 399"/>
              <a:gd name="T51" fmla="*/ 315 h 507"/>
              <a:gd name="T52" fmla="*/ 91 w 399"/>
              <a:gd name="T53" fmla="*/ 348 h 507"/>
              <a:gd name="T54" fmla="*/ 84 w 399"/>
              <a:gd name="T55" fmla="*/ 375 h 507"/>
              <a:gd name="T56" fmla="*/ 100 w 399"/>
              <a:gd name="T57" fmla="*/ 369 h 507"/>
              <a:gd name="T58" fmla="*/ 111 w 399"/>
              <a:gd name="T59" fmla="*/ 348 h 507"/>
              <a:gd name="T60" fmla="*/ 180 w 399"/>
              <a:gd name="T61" fmla="*/ 293 h 507"/>
              <a:gd name="T62" fmla="*/ 173 w 399"/>
              <a:gd name="T63" fmla="*/ 363 h 507"/>
              <a:gd name="T64" fmla="*/ 185 w 399"/>
              <a:gd name="T65" fmla="*/ 378 h 507"/>
              <a:gd name="T66" fmla="*/ 192 w 399"/>
              <a:gd name="T67" fmla="*/ 366 h 507"/>
              <a:gd name="T68" fmla="*/ 200 w 399"/>
              <a:gd name="T69" fmla="*/ 290 h 507"/>
              <a:gd name="T70" fmla="*/ 215 w 399"/>
              <a:gd name="T71" fmla="*/ 289 h 507"/>
              <a:gd name="T72" fmla="*/ 221 w 399"/>
              <a:gd name="T73" fmla="*/ 279 h 507"/>
              <a:gd name="T74" fmla="*/ 205 w 399"/>
              <a:gd name="T75" fmla="*/ 271 h 507"/>
              <a:gd name="T76" fmla="*/ 312 w 399"/>
              <a:gd name="T77" fmla="*/ 213 h 507"/>
              <a:gd name="T78" fmla="*/ 303 w 399"/>
              <a:gd name="T79" fmla="*/ 204 h 507"/>
              <a:gd name="T80" fmla="*/ 284 w 399"/>
              <a:gd name="T81" fmla="*/ 231 h 507"/>
              <a:gd name="T82" fmla="*/ 227 w 399"/>
              <a:gd name="T83" fmla="*/ 362 h 507"/>
              <a:gd name="T84" fmla="*/ 236 w 399"/>
              <a:gd name="T85" fmla="*/ 370 h 507"/>
              <a:gd name="T86" fmla="*/ 243 w 399"/>
              <a:gd name="T87" fmla="*/ 362 h 507"/>
              <a:gd name="T88" fmla="*/ 255 w 399"/>
              <a:gd name="T89" fmla="*/ 367 h 507"/>
              <a:gd name="T90" fmla="*/ 299 w 399"/>
              <a:gd name="T91" fmla="*/ 324 h 507"/>
              <a:gd name="T92" fmla="*/ 300 w 399"/>
              <a:gd name="T93" fmla="*/ 288 h 507"/>
              <a:gd name="T94" fmla="*/ 274 w 399"/>
              <a:gd name="T95" fmla="*/ 288 h 507"/>
              <a:gd name="T96" fmla="*/ 310 w 399"/>
              <a:gd name="T97" fmla="*/ 221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99" h="507">
                <a:moveTo>
                  <a:pt x="198" y="223"/>
                </a:moveTo>
                <a:cubicBezTo>
                  <a:pt x="193" y="238"/>
                  <a:pt x="193" y="238"/>
                  <a:pt x="193" y="238"/>
                </a:cubicBezTo>
                <a:cubicBezTo>
                  <a:pt x="191" y="247"/>
                  <a:pt x="189" y="253"/>
                  <a:pt x="188" y="256"/>
                </a:cubicBezTo>
                <a:cubicBezTo>
                  <a:pt x="186" y="265"/>
                  <a:pt x="184" y="271"/>
                  <a:pt x="184" y="275"/>
                </a:cubicBezTo>
                <a:cubicBezTo>
                  <a:pt x="174" y="277"/>
                  <a:pt x="168" y="278"/>
                  <a:pt x="165" y="279"/>
                </a:cubicBezTo>
                <a:cubicBezTo>
                  <a:pt x="158" y="281"/>
                  <a:pt x="153" y="283"/>
                  <a:pt x="149" y="284"/>
                </a:cubicBezTo>
                <a:cubicBezTo>
                  <a:pt x="157" y="270"/>
                  <a:pt x="170" y="254"/>
                  <a:pt x="187" y="234"/>
                </a:cubicBezTo>
                <a:cubicBezTo>
                  <a:pt x="191" y="230"/>
                  <a:pt x="194" y="226"/>
                  <a:pt x="198" y="223"/>
                </a:cubicBezTo>
                <a:close/>
                <a:moveTo>
                  <a:pt x="256" y="330"/>
                </a:moveTo>
                <a:cubicBezTo>
                  <a:pt x="254" y="335"/>
                  <a:pt x="252" y="340"/>
                  <a:pt x="250" y="344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50" y="347"/>
                  <a:pt x="251" y="348"/>
                  <a:pt x="252" y="349"/>
                </a:cubicBezTo>
                <a:cubicBezTo>
                  <a:pt x="253" y="350"/>
                  <a:pt x="254" y="350"/>
                  <a:pt x="255" y="350"/>
                </a:cubicBezTo>
                <a:cubicBezTo>
                  <a:pt x="262" y="350"/>
                  <a:pt x="269" y="344"/>
                  <a:pt x="276" y="331"/>
                </a:cubicBezTo>
                <a:cubicBezTo>
                  <a:pt x="280" y="325"/>
                  <a:pt x="282" y="320"/>
                  <a:pt x="284" y="314"/>
                </a:cubicBezTo>
                <a:cubicBezTo>
                  <a:pt x="286" y="309"/>
                  <a:pt x="287" y="305"/>
                  <a:pt x="287" y="303"/>
                </a:cubicBezTo>
                <a:cubicBezTo>
                  <a:pt x="287" y="302"/>
                  <a:pt x="286" y="301"/>
                  <a:pt x="286" y="300"/>
                </a:cubicBezTo>
                <a:cubicBezTo>
                  <a:pt x="285" y="300"/>
                  <a:pt x="284" y="300"/>
                  <a:pt x="284" y="300"/>
                </a:cubicBezTo>
                <a:cubicBezTo>
                  <a:pt x="280" y="300"/>
                  <a:pt x="276" y="302"/>
                  <a:pt x="271" y="307"/>
                </a:cubicBezTo>
                <a:cubicBezTo>
                  <a:pt x="266" y="313"/>
                  <a:pt x="261" y="320"/>
                  <a:pt x="256" y="330"/>
                </a:cubicBezTo>
                <a:close/>
                <a:moveTo>
                  <a:pt x="398" y="457"/>
                </a:moveTo>
                <a:cubicBezTo>
                  <a:pt x="398" y="484"/>
                  <a:pt x="375" y="507"/>
                  <a:pt x="348" y="507"/>
                </a:cubicBezTo>
                <a:cubicBezTo>
                  <a:pt x="50" y="507"/>
                  <a:pt x="50" y="507"/>
                  <a:pt x="50" y="507"/>
                </a:cubicBezTo>
                <a:cubicBezTo>
                  <a:pt x="22" y="507"/>
                  <a:pt x="0" y="484"/>
                  <a:pt x="0" y="45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1"/>
                  <a:pt x="22" y="0"/>
                  <a:pt x="5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85" y="0"/>
                  <a:pt x="392" y="6"/>
                  <a:pt x="392" y="13"/>
                </a:cubicBezTo>
                <a:cubicBezTo>
                  <a:pt x="392" y="20"/>
                  <a:pt x="385" y="26"/>
                  <a:pt x="378" y="26"/>
                </a:cubicBezTo>
                <a:cubicBezTo>
                  <a:pt x="378" y="26"/>
                  <a:pt x="56" y="26"/>
                  <a:pt x="56" y="26"/>
                </a:cubicBezTo>
                <a:cubicBezTo>
                  <a:pt x="36" y="26"/>
                  <a:pt x="26" y="40"/>
                  <a:pt x="26" y="53"/>
                </a:cubicBezTo>
                <a:cubicBezTo>
                  <a:pt x="26" y="67"/>
                  <a:pt x="36" y="83"/>
                  <a:pt x="53" y="83"/>
                </a:cubicBezTo>
                <a:cubicBezTo>
                  <a:pt x="53" y="83"/>
                  <a:pt x="376" y="83"/>
                  <a:pt x="376" y="83"/>
                </a:cubicBezTo>
                <a:cubicBezTo>
                  <a:pt x="388" y="84"/>
                  <a:pt x="399" y="94"/>
                  <a:pt x="399" y="106"/>
                </a:cubicBezTo>
                <a:cubicBezTo>
                  <a:pt x="399" y="106"/>
                  <a:pt x="398" y="457"/>
                  <a:pt x="398" y="457"/>
                </a:cubicBezTo>
                <a:close/>
                <a:moveTo>
                  <a:pt x="204" y="271"/>
                </a:moveTo>
                <a:cubicBezTo>
                  <a:pt x="205" y="266"/>
                  <a:pt x="207" y="258"/>
                  <a:pt x="209" y="249"/>
                </a:cubicBezTo>
                <a:cubicBezTo>
                  <a:pt x="212" y="237"/>
                  <a:pt x="215" y="225"/>
                  <a:pt x="219" y="215"/>
                </a:cubicBezTo>
                <a:cubicBezTo>
                  <a:pt x="221" y="208"/>
                  <a:pt x="222" y="204"/>
                  <a:pt x="222" y="201"/>
                </a:cubicBezTo>
                <a:cubicBezTo>
                  <a:pt x="222" y="199"/>
                  <a:pt x="221" y="196"/>
                  <a:pt x="219" y="194"/>
                </a:cubicBezTo>
                <a:cubicBezTo>
                  <a:pt x="217" y="192"/>
                  <a:pt x="214" y="191"/>
                  <a:pt x="212" y="191"/>
                </a:cubicBezTo>
                <a:cubicBezTo>
                  <a:pt x="207" y="191"/>
                  <a:pt x="202" y="194"/>
                  <a:pt x="195" y="202"/>
                </a:cubicBezTo>
                <a:cubicBezTo>
                  <a:pt x="184" y="213"/>
                  <a:pt x="173" y="225"/>
                  <a:pt x="162" y="238"/>
                </a:cubicBezTo>
                <a:cubicBezTo>
                  <a:pt x="148" y="256"/>
                  <a:pt x="139" y="267"/>
                  <a:pt x="136" y="272"/>
                </a:cubicBezTo>
                <a:cubicBezTo>
                  <a:pt x="128" y="285"/>
                  <a:pt x="124" y="290"/>
                  <a:pt x="123" y="292"/>
                </a:cubicBezTo>
                <a:cubicBezTo>
                  <a:pt x="119" y="293"/>
                  <a:pt x="115" y="295"/>
                  <a:pt x="108" y="297"/>
                </a:cubicBezTo>
                <a:cubicBezTo>
                  <a:pt x="100" y="300"/>
                  <a:pt x="94" y="302"/>
                  <a:pt x="90" y="305"/>
                </a:cubicBezTo>
                <a:cubicBezTo>
                  <a:pt x="88" y="306"/>
                  <a:pt x="86" y="308"/>
                  <a:pt x="86" y="313"/>
                </a:cubicBezTo>
                <a:cubicBezTo>
                  <a:pt x="87" y="315"/>
                  <a:pt x="87" y="316"/>
                  <a:pt x="88" y="317"/>
                </a:cubicBezTo>
                <a:cubicBezTo>
                  <a:pt x="89" y="319"/>
                  <a:pt x="91" y="320"/>
                  <a:pt x="94" y="320"/>
                </a:cubicBezTo>
                <a:cubicBezTo>
                  <a:pt x="96" y="320"/>
                  <a:pt x="98" y="320"/>
                  <a:pt x="100" y="319"/>
                </a:cubicBezTo>
                <a:cubicBezTo>
                  <a:pt x="103" y="318"/>
                  <a:pt x="106" y="316"/>
                  <a:pt x="109" y="315"/>
                </a:cubicBezTo>
                <a:cubicBezTo>
                  <a:pt x="108" y="317"/>
                  <a:pt x="107" y="319"/>
                  <a:pt x="105" y="322"/>
                </a:cubicBezTo>
                <a:cubicBezTo>
                  <a:pt x="99" y="333"/>
                  <a:pt x="94" y="342"/>
                  <a:pt x="91" y="348"/>
                </a:cubicBezTo>
                <a:cubicBezTo>
                  <a:pt x="82" y="364"/>
                  <a:pt x="82" y="368"/>
                  <a:pt x="82" y="370"/>
                </a:cubicBezTo>
                <a:cubicBezTo>
                  <a:pt x="82" y="372"/>
                  <a:pt x="83" y="373"/>
                  <a:pt x="84" y="375"/>
                </a:cubicBezTo>
                <a:cubicBezTo>
                  <a:pt x="86" y="377"/>
                  <a:pt x="88" y="377"/>
                  <a:pt x="90" y="377"/>
                </a:cubicBezTo>
                <a:cubicBezTo>
                  <a:pt x="94" y="377"/>
                  <a:pt x="97" y="375"/>
                  <a:pt x="100" y="369"/>
                </a:cubicBezTo>
                <a:cubicBezTo>
                  <a:pt x="102" y="365"/>
                  <a:pt x="104" y="362"/>
                  <a:pt x="105" y="360"/>
                </a:cubicBezTo>
                <a:cubicBezTo>
                  <a:pt x="111" y="348"/>
                  <a:pt x="111" y="348"/>
                  <a:pt x="111" y="348"/>
                </a:cubicBezTo>
                <a:cubicBezTo>
                  <a:pt x="120" y="331"/>
                  <a:pt x="128" y="317"/>
                  <a:pt x="135" y="306"/>
                </a:cubicBezTo>
                <a:cubicBezTo>
                  <a:pt x="147" y="301"/>
                  <a:pt x="162" y="297"/>
                  <a:pt x="180" y="293"/>
                </a:cubicBezTo>
                <a:cubicBezTo>
                  <a:pt x="179" y="298"/>
                  <a:pt x="178" y="305"/>
                  <a:pt x="177" y="314"/>
                </a:cubicBezTo>
                <a:cubicBezTo>
                  <a:pt x="174" y="334"/>
                  <a:pt x="173" y="351"/>
                  <a:pt x="173" y="363"/>
                </a:cubicBezTo>
                <a:cubicBezTo>
                  <a:pt x="174" y="367"/>
                  <a:pt x="174" y="370"/>
                  <a:pt x="176" y="372"/>
                </a:cubicBezTo>
                <a:cubicBezTo>
                  <a:pt x="179" y="377"/>
                  <a:pt x="182" y="378"/>
                  <a:pt x="185" y="378"/>
                </a:cubicBezTo>
                <a:cubicBezTo>
                  <a:pt x="187" y="378"/>
                  <a:pt x="188" y="377"/>
                  <a:pt x="190" y="376"/>
                </a:cubicBezTo>
                <a:cubicBezTo>
                  <a:pt x="191" y="374"/>
                  <a:pt x="192" y="371"/>
                  <a:pt x="192" y="366"/>
                </a:cubicBezTo>
                <a:cubicBezTo>
                  <a:pt x="192" y="364"/>
                  <a:pt x="192" y="356"/>
                  <a:pt x="194" y="335"/>
                </a:cubicBezTo>
                <a:cubicBezTo>
                  <a:pt x="197" y="311"/>
                  <a:pt x="199" y="296"/>
                  <a:pt x="200" y="290"/>
                </a:cubicBezTo>
                <a:cubicBezTo>
                  <a:pt x="203" y="289"/>
                  <a:pt x="206" y="289"/>
                  <a:pt x="210" y="289"/>
                </a:cubicBezTo>
                <a:cubicBezTo>
                  <a:pt x="213" y="289"/>
                  <a:pt x="214" y="289"/>
                  <a:pt x="215" y="289"/>
                </a:cubicBezTo>
                <a:cubicBezTo>
                  <a:pt x="217" y="288"/>
                  <a:pt x="218" y="287"/>
                  <a:pt x="219" y="285"/>
                </a:cubicBezTo>
                <a:cubicBezTo>
                  <a:pt x="221" y="283"/>
                  <a:pt x="221" y="281"/>
                  <a:pt x="221" y="279"/>
                </a:cubicBezTo>
                <a:cubicBezTo>
                  <a:pt x="221" y="276"/>
                  <a:pt x="219" y="271"/>
                  <a:pt x="211" y="271"/>
                </a:cubicBezTo>
                <a:cubicBezTo>
                  <a:pt x="210" y="271"/>
                  <a:pt x="207" y="271"/>
                  <a:pt x="205" y="271"/>
                </a:cubicBezTo>
                <a:cubicBezTo>
                  <a:pt x="205" y="271"/>
                  <a:pt x="204" y="271"/>
                  <a:pt x="204" y="271"/>
                </a:cubicBezTo>
                <a:close/>
                <a:moveTo>
                  <a:pt x="312" y="213"/>
                </a:moveTo>
                <a:cubicBezTo>
                  <a:pt x="312" y="211"/>
                  <a:pt x="311" y="209"/>
                  <a:pt x="310" y="208"/>
                </a:cubicBezTo>
                <a:cubicBezTo>
                  <a:pt x="308" y="205"/>
                  <a:pt x="306" y="204"/>
                  <a:pt x="303" y="204"/>
                </a:cubicBezTo>
                <a:cubicBezTo>
                  <a:pt x="301" y="204"/>
                  <a:pt x="299" y="206"/>
                  <a:pt x="297" y="209"/>
                </a:cubicBezTo>
                <a:cubicBezTo>
                  <a:pt x="295" y="211"/>
                  <a:pt x="291" y="218"/>
                  <a:pt x="284" y="231"/>
                </a:cubicBezTo>
                <a:cubicBezTo>
                  <a:pt x="267" y="262"/>
                  <a:pt x="253" y="293"/>
                  <a:pt x="241" y="324"/>
                </a:cubicBezTo>
                <a:cubicBezTo>
                  <a:pt x="227" y="358"/>
                  <a:pt x="227" y="360"/>
                  <a:pt x="227" y="362"/>
                </a:cubicBezTo>
                <a:cubicBezTo>
                  <a:pt x="228" y="363"/>
                  <a:pt x="228" y="365"/>
                  <a:pt x="230" y="367"/>
                </a:cubicBezTo>
                <a:cubicBezTo>
                  <a:pt x="231" y="369"/>
                  <a:pt x="234" y="370"/>
                  <a:pt x="236" y="370"/>
                </a:cubicBezTo>
                <a:cubicBezTo>
                  <a:pt x="238" y="370"/>
                  <a:pt x="239" y="369"/>
                  <a:pt x="240" y="368"/>
                </a:cubicBezTo>
                <a:cubicBezTo>
                  <a:pt x="240" y="368"/>
                  <a:pt x="241" y="367"/>
                  <a:pt x="243" y="362"/>
                </a:cubicBezTo>
                <a:cubicBezTo>
                  <a:pt x="244" y="363"/>
                  <a:pt x="246" y="364"/>
                  <a:pt x="247" y="365"/>
                </a:cubicBezTo>
                <a:cubicBezTo>
                  <a:pt x="250" y="366"/>
                  <a:pt x="252" y="367"/>
                  <a:pt x="255" y="367"/>
                </a:cubicBezTo>
                <a:cubicBezTo>
                  <a:pt x="263" y="367"/>
                  <a:pt x="271" y="363"/>
                  <a:pt x="278" y="355"/>
                </a:cubicBezTo>
                <a:cubicBezTo>
                  <a:pt x="287" y="345"/>
                  <a:pt x="294" y="335"/>
                  <a:pt x="299" y="324"/>
                </a:cubicBezTo>
                <a:cubicBezTo>
                  <a:pt x="303" y="314"/>
                  <a:pt x="305" y="305"/>
                  <a:pt x="304" y="298"/>
                </a:cubicBezTo>
                <a:cubicBezTo>
                  <a:pt x="304" y="294"/>
                  <a:pt x="302" y="291"/>
                  <a:pt x="300" y="288"/>
                </a:cubicBezTo>
                <a:cubicBezTo>
                  <a:pt x="297" y="284"/>
                  <a:pt x="293" y="283"/>
                  <a:pt x="289" y="283"/>
                </a:cubicBezTo>
                <a:cubicBezTo>
                  <a:pt x="284" y="283"/>
                  <a:pt x="280" y="284"/>
                  <a:pt x="274" y="288"/>
                </a:cubicBezTo>
                <a:cubicBezTo>
                  <a:pt x="281" y="273"/>
                  <a:pt x="290" y="255"/>
                  <a:pt x="302" y="235"/>
                </a:cubicBezTo>
                <a:cubicBezTo>
                  <a:pt x="307" y="226"/>
                  <a:pt x="310" y="222"/>
                  <a:pt x="310" y="221"/>
                </a:cubicBezTo>
                <a:cubicBezTo>
                  <a:pt x="312" y="218"/>
                  <a:pt x="312" y="215"/>
                  <a:pt x="312" y="213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5" name="Freeform 15"/>
          <p:cNvSpPr>
            <a:spLocks noEditPoints="1"/>
          </p:cNvSpPr>
          <p:nvPr/>
        </p:nvSpPr>
        <p:spPr bwMode="auto">
          <a:xfrm>
            <a:off x="1258305" y="4938285"/>
            <a:ext cx="471733" cy="461453"/>
          </a:xfrm>
          <a:custGeom>
            <a:avLst/>
            <a:gdLst>
              <a:gd name="T0" fmla="*/ 490 w 553"/>
              <a:gd name="T1" fmla="*/ 106 h 540"/>
              <a:gd name="T2" fmla="*/ 63 w 553"/>
              <a:gd name="T3" fmla="*/ 297 h 540"/>
              <a:gd name="T4" fmla="*/ 29 w 553"/>
              <a:gd name="T5" fmla="*/ 432 h 540"/>
              <a:gd name="T6" fmla="*/ 504 w 553"/>
              <a:gd name="T7" fmla="*/ 454 h 540"/>
              <a:gd name="T8" fmla="*/ 524 w 553"/>
              <a:gd name="T9" fmla="*/ 343 h 540"/>
              <a:gd name="T10" fmla="*/ 113 w 553"/>
              <a:gd name="T11" fmla="*/ 399 h 540"/>
              <a:gd name="T12" fmla="*/ 113 w 553"/>
              <a:gd name="T13" fmla="*/ 334 h 540"/>
              <a:gd name="T14" fmla="*/ 113 w 553"/>
              <a:gd name="T15" fmla="*/ 399 h 540"/>
              <a:gd name="T16" fmla="*/ 131 w 553"/>
              <a:gd name="T17" fmla="*/ 159 h 540"/>
              <a:gd name="T18" fmla="*/ 262 w 553"/>
              <a:gd name="T19" fmla="*/ 146 h 540"/>
              <a:gd name="T20" fmla="*/ 143 w 553"/>
              <a:gd name="T21" fmla="*/ 249 h 540"/>
              <a:gd name="T22" fmla="*/ 357 w 553"/>
              <a:gd name="T23" fmla="*/ 406 h 540"/>
              <a:gd name="T24" fmla="*/ 186 w 553"/>
              <a:gd name="T25" fmla="*/ 397 h 540"/>
              <a:gd name="T26" fmla="*/ 357 w 553"/>
              <a:gd name="T27" fmla="*/ 387 h 540"/>
              <a:gd name="T28" fmla="*/ 357 w 553"/>
              <a:gd name="T29" fmla="*/ 406 h 540"/>
              <a:gd name="T30" fmla="*/ 196 w 553"/>
              <a:gd name="T31" fmla="*/ 363 h 540"/>
              <a:gd name="T32" fmla="*/ 196 w 553"/>
              <a:gd name="T33" fmla="*/ 344 h 540"/>
              <a:gd name="T34" fmla="*/ 367 w 553"/>
              <a:gd name="T35" fmla="*/ 354 h 540"/>
              <a:gd name="T36" fmla="*/ 357 w 553"/>
              <a:gd name="T37" fmla="*/ 321 h 540"/>
              <a:gd name="T38" fmla="*/ 186 w 553"/>
              <a:gd name="T39" fmla="*/ 311 h 540"/>
              <a:gd name="T40" fmla="*/ 357 w 553"/>
              <a:gd name="T41" fmla="*/ 302 h 540"/>
              <a:gd name="T42" fmla="*/ 357 w 553"/>
              <a:gd name="T43" fmla="*/ 321 h 540"/>
              <a:gd name="T44" fmla="*/ 291 w 553"/>
              <a:gd name="T45" fmla="*/ 146 h 540"/>
              <a:gd name="T46" fmla="*/ 422 w 553"/>
              <a:gd name="T47" fmla="*/ 159 h 540"/>
              <a:gd name="T48" fmla="*/ 410 w 553"/>
              <a:gd name="T49" fmla="*/ 249 h 540"/>
              <a:gd name="T50" fmla="*/ 440 w 553"/>
              <a:gd name="T51" fmla="*/ 399 h 540"/>
              <a:gd name="T52" fmla="*/ 440 w 553"/>
              <a:gd name="T53" fmla="*/ 334 h 540"/>
              <a:gd name="T54" fmla="*/ 440 w 553"/>
              <a:gd name="T55" fmla="*/ 399 h 540"/>
              <a:gd name="T56" fmla="*/ 553 w 553"/>
              <a:gd name="T57" fmla="*/ 223 h 540"/>
              <a:gd name="T58" fmla="*/ 521 w 553"/>
              <a:gd name="T59" fmla="*/ 236 h 540"/>
              <a:gd name="T60" fmla="*/ 509 w 553"/>
              <a:gd name="T61" fmla="*/ 171 h 540"/>
              <a:gd name="T62" fmla="*/ 541 w 553"/>
              <a:gd name="T63" fmla="*/ 159 h 540"/>
              <a:gd name="T64" fmla="*/ 32 w 553"/>
              <a:gd name="T65" fmla="*/ 236 h 540"/>
              <a:gd name="T66" fmla="*/ 0 w 553"/>
              <a:gd name="T67" fmla="*/ 223 h 540"/>
              <a:gd name="T68" fmla="*/ 12 w 553"/>
              <a:gd name="T69" fmla="*/ 148 h 540"/>
              <a:gd name="T70" fmla="*/ 44 w 553"/>
              <a:gd name="T71" fmla="*/ 160 h 540"/>
              <a:gd name="T72" fmla="*/ 32 w 553"/>
              <a:gd name="T73" fmla="*/ 236 h 540"/>
              <a:gd name="T74" fmla="*/ 277 w 553"/>
              <a:gd name="T75" fmla="*/ 0 h 540"/>
              <a:gd name="T76" fmla="*/ 490 w 553"/>
              <a:gd name="T77" fmla="*/ 87 h 540"/>
              <a:gd name="T78" fmla="*/ 128 w 553"/>
              <a:gd name="T79" fmla="*/ 53 h 540"/>
              <a:gd name="T80" fmla="*/ 158 w 553"/>
              <a:gd name="T81" fmla="*/ 53 h 540"/>
              <a:gd name="T82" fmla="*/ 195 w 553"/>
              <a:gd name="T83" fmla="*/ 68 h 540"/>
              <a:gd name="T84" fmla="*/ 195 w 553"/>
              <a:gd name="T85" fmla="*/ 38 h 540"/>
              <a:gd name="T86" fmla="*/ 195 w 553"/>
              <a:gd name="T87" fmla="*/ 68 h 540"/>
              <a:gd name="T88" fmla="*/ 341 w 553"/>
              <a:gd name="T89" fmla="*/ 53 h 540"/>
              <a:gd name="T90" fmla="*/ 371 w 553"/>
              <a:gd name="T91" fmla="*/ 53 h 540"/>
              <a:gd name="T92" fmla="*/ 408 w 553"/>
              <a:gd name="T93" fmla="*/ 68 h 540"/>
              <a:gd name="T94" fmla="*/ 408 w 553"/>
              <a:gd name="T95" fmla="*/ 38 h 540"/>
              <a:gd name="T96" fmla="*/ 408 w 553"/>
              <a:gd name="T97" fmla="*/ 68 h 540"/>
              <a:gd name="T98" fmla="*/ 472 w 553"/>
              <a:gd name="T99" fmla="*/ 471 h 540"/>
              <a:gd name="T100" fmla="*/ 450 w 553"/>
              <a:gd name="T101" fmla="*/ 540 h 540"/>
              <a:gd name="T102" fmla="*/ 398 w 553"/>
              <a:gd name="T103" fmla="*/ 518 h 540"/>
              <a:gd name="T104" fmla="*/ 81 w 553"/>
              <a:gd name="T105" fmla="*/ 471 h 540"/>
              <a:gd name="T106" fmla="*/ 155 w 553"/>
              <a:gd name="T107" fmla="*/ 518 h 540"/>
              <a:gd name="T108" fmla="*/ 103 w 553"/>
              <a:gd name="T109" fmla="*/ 540 h 540"/>
              <a:gd name="T110" fmla="*/ 81 w 553"/>
              <a:gd name="T111" fmla="*/ 471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53" h="540">
                <a:moveTo>
                  <a:pt x="490" y="298"/>
                </a:moveTo>
                <a:cubicBezTo>
                  <a:pt x="490" y="228"/>
                  <a:pt x="490" y="154"/>
                  <a:pt x="490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3" y="154"/>
                  <a:pt x="63" y="228"/>
                  <a:pt x="63" y="297"/>
                </a:cubicBezTo>
                <a:cubicBezTo>
                  <a:pt x="46" y="304"/>
                  <a:pt x="29" y="322"/>
                  <a:pt x="29" y="343"/>
                </a:cubicBezTo>
                <a:cubicBezTo>
                  <a:pt x="29" y="432"/>
                  <a:pt x="29" y="432"/>
                  <a:pt x="29" y="432"/>
                </a:cubicBezTo>
                <a:cubicBezTo>
                  <a:pt x="29" y="443"/>
                  <a:pt x="38" y="454"/>
                  <a:pt x="49" y="454"/>
                </a:cubicBezTo>
                <a:cubicBezTo>
                  <a:pt x="504" y="454"/>
                  <a:pt x="504" y="454"/>
                  <a:pt x="504" y="454"/>
                </a:cubicBezTo>
                <a:cubicBezTo>
                  <a:pt x="517" y="454"/>
                  <a:pt x="524" y="445"/>
                  <a:pt x="524" y="432"/>
                </a:cubicBezTo>
                <a:cubicBezTo>
                  <a:pt x="524" y="343"/>
                  <a:pt x="524" y="343"/>
                  <a:pt x="524" y="343"/>
                </a:cubicBezTo>
                <a:cubicBezTo>
                  <a:pt x="524" y="322"/>
                  <a:pt x="506" y="305"/>
                  <a:pt x="490" y="298"/>
                </a:cubicBezTo>
                <a:close/>
                <a:moveTo>
                  <a:pt x="113" y="399"/>
                </a:moveTo>
                <a:cubicBezTo>
                  <a:pt x="95" y="399"/>
                  <a:pt x="80" y="385"/>
                  <a:pt x="80" y="367"/>
                </a:cubicBezTo>
                <a:cubicBezTo>
                  <a:pt x="80" y="348"/>
                  <a:pt x="95" y="334"/>
                  <a:pt x="113" y="334"/>
                </a:cubicBezTo>
                <a:cubicBezTo>
                  <a:pt x="131" y="334"/>
                  <a:pt x="146" y="348"/>
                  <a:pt x="146" y="367"/>
                </a:cubicBezTo>
                <a:cubicBezTo>
                  <a:pt x="146" y="385"/>
                  <a:pt x="131" y="399"/>
                  <a:pt x="113" y="399"/>
                </a:cubicBezTo>
                <a:close/>
                <a:moveTo>
                  <a:pt x="131" y="236"/>
                </a:moveTo>
                <a:cubicBezTo>
                  <a:pt x="131" y="159"/>
                  <a:pt x="131" y="159"/>
                  <a:pt x="131" y="159"/>
                </a:cubicBezTo>
                <a:cubicBezTo>
                  <a:pt x="131" y="152"/>
                  <a:pt x="136" y="146"/>
                  <a:pt x="143" y="146"/>
                </a:cubicBezTo>
                <a:cubicBezTo>
                  <a:pt x="262" y="146"/>
                  <a:pt x="262" y="146"/>
                  <a:pt x="262" y="146"/>
                </a:cubicBezTo>
                <a:cubicBezTo>
                  <a:pt x="262" y="249"/>
                  <a:pt x="262" y="249"/>
                  <a:pt x="262" y="249"/>
                </a:cubicBezTo>
                <a:cubicBezTo>
                  <a:pt x="143" y="249"/>
                  <a:pt x="143" y="249"/>
                  <a:pt x="143" y="249"/>
                </a:cubicBezTo>
                <a:cubicBezTo>
                  <a:pt x="136" y="249"/>
                  <a:pt x="131" y="244"/>
                  <a:pt x="131" y="236"/>
                </a:cubicBezTo>
                <a:close/>
                <a:moveTo>
                  <a:pt x="357" y="406"/>
                </a:moveTo>
                <a:cubicBezTo>
                  <a:pt x="196" y="406"/>
                  <a:pt x="196" y="406"/>
                  <a:pt x="196" y="406"/>
                </a:cubicBezTo>
                <a:cubicBezTo>
                  <a:pt x="191" y="406"/>
                  <a:pt x="186" y="402"/>
                  <a:pt x="186" y="397"/>
                </a:cubicBezTo>
                <a:cubicBezTo>
                  <a:pt x="186" y="392"/>
                  <a:pt x="191" y="387"/>
                  <a:pt x="196" y="387"/>
                </a:cubicBezTo>
                <a:cubicBezTo>
                  <a:pt x="357" y="387"/>
                  <a:pt x="357" y="387"/>
                  <a:pt x="357" y="387"/>
                </a:cubicBezTo>
                <a:cubicBezTo>
                  <a:pt x="362" y="387"/>
                  <a:pt x="367" y="392"/>
                  <a:pt x="367" y="397"/>
                </a:cubicBezTo>
                <a:cubicBezTo>
                  <a:pt x="367" y="402"/>
                  <a:pt x="362" y="406"/>
                  <a:pt x="357" y="406"/>
                </a:cubicBezTo>
                <a:close/>
                <a:moveTo>
                  <a:pt x="357" y="363"/>
                </a:moveTo>
                <a:cubicBezTo>
                  <a:pt x="196" y="363"/>
                  <a:pt x="196" y="363"/>
                  <a:pt x="196" y="363"/>
                </a:cubicBezTo>
                <a:cubicBezTo>
                  <a:pt x="191" y="363"/>
                  <a:pt x="186" y="359"/>
                  <a:pt x="186" y="354"/>
                </a:cubicBezTo>
                <a:cubicBezTo>
                  <a:pt x="186" y="349"/>
                  <a:pt x="191" y="344"/>
                  <a:pt x="196" y="344"/>
                </a:cubicBezTo>
                <a:cubicBezTo>
                  <a:pt x="357" y="344"/>
                  <a:pt x="357" y="344"/>
                  <a:pt x="357" y="344"/>
                </a:cubicBezTo>
                <a:cubicBezTo>
                  <a:pt x="362" y="344"/>
                  <a:pt x="367" y="349"/>
                  <a:pt x="367" y="354"/>
                </a:cubicBezTo>
                <a:cubicBezTo>
                  <a:pt x="367" y="359"/>
                  <a:pt x="362" y="363"/>
                  <a:pt x="357" y="363"/>
                </a:cubicBezTo>
                <a:close/>
                <a:moveTo>
                  <a:pt x="357" y="321"/>
                </a:moveTo>
                <a:cubicBezTo>
                  <a:pt x="196" y="321"/>
                  <a:pt x="196" y="321"/>
                  <a:pt x="196" y="321"/>
                </a:cubicBezTo>
                <a:cubicBezTo>
                  <a:pt x="191" y="321"/>
                  <a:pt x="186" y="317"/>
                  <a:pt x="186" y="311"/>
                </a:cubicBezTo>
                <a:cubicBezTo>
                  <a:pt x="186" y="306"/>
                  <a:pt x="191" y="302"/>
                  <a:pt x="196" y="302"/>
                </a:cubicBezTo>
                <a:cubicBezTo>
                  <a:pt x="357" y="302"/>
                  <a:pt x="357" y="302"/>
                  <a:pt x="357" y="302"/>
                </a:cubicBezTo>
                <a:cubicBezTo>
                  <a:pt x="362" y="302"/>
                  <a:pt x="367" y="306"/>
                  <a:pt x="367" y="311"/>
                </a:cubicBezTo>
                <a:cubicBezTo>
                  <a:pt x="367" y="317"/>
                  <a:pt x="362" y="321"/>
                  <a:pt x="357" y="321"/>
                </a:cubicBezTo>
                <a:close/>
                <a:moveTo>
                  <a:pt x="291" y="249"/>
                </a:moveTo>
                <a:cubicBezTo>
                  <a:pt x="291" y="146"/>
                  <a:pt x="291" y="146"/>
                  <a:pt x="291" y="146"/>
                </a:cubicBezTo>
                <a:cubicBezTo>
                  <a:pt x="410" y="146"/>
                  <a:pt x="410" y="146"/>
                  <a:pt x="410" y="146"/>
                </a:cubicBezTo>
                <a:cubicBezTo>
                  <a:pt x="417" y="146"/>
                  <a:pt x="422" y="152"/>
                  <a:pt x="422" y="159"/>
                </a:cubicBezTo>
                <a:cubicBezTo>
                  <a:pt x="422" y="236"/>
                  <a:pt x="422" y="236"/>
                  <a:pt x="422" y="236"/>
                </a:cubicBezTo>
                <a:cubicBezTo>
                  <a:pt x="422" y="244"/>
                  <a:pt x="417" y="249"/>
                  <a:pt x="410" y="249"/>
                </a:cubicBezTo>
                <a:lnTo>
                  <a:pt x="291" y="249"/>
                </a:lnTo>
                <a:close/>
                <a:moveTo>
                  <a:pt x="440" y="399"/>
                </a:moveTo>
                <a:cubicBezTo>
                  <a:pt x="422" y="399"/>
                  <a:pt x="407" y="385"/>
                  <a:pt x="407" y="367"/>
                </a:cubicBezTo>
                <a:cubicBezTo>
                  <a:pt x="407" y="348"/>
                  <a:pt x="422" y="334"/>
                  <a:pt x="440" y="334"/>
                </a:cubicBezTo>
                <a:cubicBezTo>
                  <a:pt x="458" y="334"/>
                  <a:pt x="473" y="348"/>
                  <a:pt x="473" y="367"/>
                </a:cubicBezTo>
                <a:cubicBezTo>
                  <a:pt x="473" y="385"/>
                  <a:pt x="458" y="399"/>
                  <a:pt x="440" y="399"/>
                </a:cubicBezTo>
                <a:close/>
                <a:moveTo>
                  <a:pt x="553" y="171"/>
                </a:moveTo>
                <a:cubicBezTo>
                  <a:pt x="553" y="223"/>
                  <a:pt x="553" y="223"/>
                  <a:pt x="553" y="223"/>
                </a:cubicBezTo>
                <a:cubicBezTo>
                  <a:pt x="553" y="230"/>
                  <a:pt x="548" y="236"/>
                  <a:pt x="541" y="236"/>
                </a:cubicBezTo>
                <a:cubicBezTo>
                  <a:pt x="521" y="236"/>
                  <a:pt x="521" y="236"/>
                  <a:pt x="521" y="236"/>
                </a:cubicBezTo>
                <a:cubicBezTo>
                  <a:pt x="514" y="236"/>
                  <a:pt x="509" y="230"/>
                  <a:pt x="509" y="223"/>
                </a:cubicBezTo>
                <a:cubicBezTo>
                  <a:pt x="509" y="171"/>
                  <a:pt x="509" y="171"/>
                  <a:pt x="509" y="171"/>
                </a:cubicBezTo>
                <a:cubicBezTo>
                  <a:pt x="509" y="164"/>
                  <a:pt x="514" y="159"/>
                  <a:pt x="521" y="159"/>
                </a:cubicBezTo>
                <a:cubicBezTo>
                  <a:pt x="541" y="159"/>
                  <a:pt x="541" y="159"/>
                  <a:pt x="541" y="159"/>
                </a:cubicBezTo>
                <a:cubicBezTo>
                  <a:pt x="548" y="159"/>
                  <a:pt x="553" y="164"/>
                  <a:pt x="553" y="171"/>
                </a:cubicBezTo>
                <a:close/>
                <a:moveTo>
                  <a:pt x="32" y="236"/>
                </a:moveTo>
                <a:cubicBezTo>
                  <a:pt x="12" y="236"/>
                  <a:pt x="12" y="236"/>
                  <a:pt x="12" y="236"/>
                </a:cubicBezTo>
                <a:cubicBezTo>
                  <a:pt x="5" y="236"/>
                  <a:pt x="0" y="230"/>
                  <a:pt x="0" y="223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53"/>
                  <a:pt x="5" y="148"/>
                  <a:pt x="12" y="148"/>
                </a:cubicBezTo>
                <a:cubicBezTo>
                  <a:pt x="32" y="148"/>
                  <a:pt x="32" y="148"/>
                  <a:pt x="32" y="148"/>
                </a:cubicBezTo>
                <a:cubicBezTo>
                  <a:pt x="39" y="148"/>
                  <a:pt x="44" y="153"/>
                  <a:pt x="44" y="160"/>
                </a:cubicBezTo>
                <a:cubicBezTo>
                  <a:pt x="44" y="223"/>
                  <a:pt x="44" y="223"/>
                  <a:pt x="44" y="223"/>
                </a:cubicBezTo>
                <a:cubicBezTo>
                  <a:pt x="44" y="230"/>
                  <a:pt x="39" y="236"/>
                  <a:pt x="32" y="236"/>
                </a:cubicBezTo>
                <a:close/>
                <a:moveTo>
                  <a:pt x="490" y="87"/>
                </a:moveTo>
                <a:cubicBezTo>
                  <a:pt x="490" y="36"/>
                  <a:pt x="407" y="0"/>
                  <a:pt x="277" y="0"/>
                </a:cubicBezTo>
                <a:cubicBezTo>
                  <a:pt x="147" y="0"/>
                  <a:pt x="63" y="38"/>
                  <a:pt x="63" y="87"/>
                </a:cubicBezTo>
                <a:cubicBezTo>
                  <a:pt x="63" y="88"/>
                  <a:pt x="490" y="88"/>
                  <a:pt x="490" y="87"/>
                </a:cubicBezTo>
                <a:close/>
                <a:moveTo>
                  <a:pt x="143" y="68"/>
                </a:moveTo>
                <a:cubicBezTo>
                  <a:pt x="134" y="68"/>
                  <a:pt x="128" y="62"/>
                  <a:pt x="128" y="53"/>
                </a:cubicBezTo>
                <a:cubicBezTo>
                  <a:pt x="128" y="45"/>
                  <a:pt x="134" y="38"/>
                  <a:pt x="143" y="38"/>
                </a:cubicBezTo>
                <a:cubicBezTo>
                  <a:pt x="151" y="38"/>
                  <a:pt x="158" y="45"/>
                  <a:pt x="158" y="53"/>
                </a:cubicBezTo>
                <a:cubicBezTo>
                  <a:pt x="158" y="62"/>
                  <a:pt x="151" y="68"/>
                  <a:pt x="143" y="68"/>
                </a:cubicBezTo>
                <a:close/>
                <a:moveTo>
                  <a:pt x="195" y="68"/>
                </a:moveTo>
                <a:cubicBezTo>
                  <a:pt x="187" y="68"/>
                  <a:pt x="180" y="62"/>
                  <a:pt x="180" y="53"/>
                </a:cubicBezTo>
                <a:cubicBezTo>
                  <a:pt x="180" y="45"/>
                  <a:pt x="187" y="38"/>
                  <a:pt x="195" y="38"/>
                </a:cubicBezTo>
                <a:cubicBezTo>
                  <a:pt x="203" y="38"/>
                  <a:pt x="210" y="45"/>
                  <a:pt x="210" y="53"/>
                </a:cubicBezTo>
                <a:cubicBezTo>
                  <a:pt x="210" y="62"/>
                  <a:pt x="203" y="68"/>
                  <a:pt x="195" y="68"/>
                </a:cubicBezTo>
                <a:close/>
                <a:moveTo>
                  <a:pt x="356" y="68"/>
                </a:moveTo>
                <a:cubicBezTo>
                  <a:pt x="348" y="68"/>
                  <a:pt x="341" y="62"/>
                  <a:pt x="341" y="53"/>
                </a:cubicBezTo>
                <a:cubicBezTo>
                  <a:pt x="341" y="45"/>
                  <a:pt x="348" y="38"/>
                  <a:pt x="356" y="38"/>
                </a:cubicBezTo>
                <a:cubicBezTo>
                  <a:pt x="364" y="38"/>
                  <a:pt x="371" y="45"/>
                  <a:pt x="371" y="53"/>
                </a:cubicBezTo>
                <a:cubicBezTo>
                  <a:pt x="371" y="62"/>
                  <a:pt x="364" y="68"/>
                  <a:pt x="356" y="68"/>
                </a:cubicBezTo>
                <a:close/>
                <a:moveTo>
                  <a:pt x="408" y="68"/>
                </a:moveTo>
                <a:cubicBezTo>
                  <a:pt x="400" y="68"/>
                  <a:pt x="393" y="62"/>
                  <a:pt x="393" y="53"/>
                </a:cubicBezTo>
                <a:cubicBezTo>
                  <a:pt x="393" y="45"/>
                  <a:pt x="400" y="38"/>
                  <a:pt x="408" y="38"/>
                </a:cubicBezTo>
                <a:cubicBezTo>
                  <a:pt x="416" y="38"/>
                  <a:pt x="423" y="45"/>
                  <a:pt x="423" y="53"/>
                </a:cubicBezTo>
                <a:cubicBezTo>
                  <a:pt x="423" y="62"/>
                  <a:pt x="416" y="68"/>
                  <a:pt x="408" y="68"/>
                </a:cubicBezTo>
                <a:close/>
                <a:moveTo>
                  <a:pt x="398" y="471"/>
                </a:moveTo>
                <a:cubicBezTo>
                  <a:pt x="472" y="471"/>
                  <a:pt x="472" y="471"/>
                  <a:pt x="472" y="471"/>
                </a:cubicBezTo>
                <a:cubicBezTo>
                  <a:pt x="472" y="518"/>
                  <a:pt x="472" y="518"/>
                  <a:pt x="472" y="518"/>
                </a:cubicBezTo>
                <a:cubicBezTo>
                  <a:pt x="472" y="530"/>
                  <a:pt x="462" y="540"/>
                  <a:pt x="450" y="540"/>
                </a:cubicBezTo>
                <a:cubicBezTo>
                  <a:pt x="420" y="540"/>
                  <a:pt x="420" y="540"/>
                  <a:pt x="420" y="540"/>
                </a:cubicBezTo>
                <a:cubicBezTo>
                  <a:pt x="408" y="540"/>
                  <a:pt x="398" y="530"/>
                  <a:pt x="398" y="518"/>
                </a:cubicBezTo>
                <a:lnTo>
                  <a:pt x="398" y="471"/>
                </a:lnTo>
                <a:close/>
                <a:moveTo>
                  <a:pt x="81" y="471"/>
                </a:moveTo>
                <a:cubicBezTo>
                  <a:pt x="155" y="471"/>
                  <a:pt x="155" y="471"/>
                  <a:pt x="155" y="471"/>
                </a:cubicBezTo>
                <a:cubicBezTo>
                  <a:pt x="155" y="518"/>
                  <a:pt x="155" y="518"/>
                  <a:pt x="155" y="518"/>
                </a:cubicBezTo>
                <a:cubicBezTo>
                  <a:pt x="155" y="530"/>
                  <a:pt x="145" y="540"/>
                  <a:pt x="133" y="540"/>
                </a:cubicBezTo>
                <a:cubicBezTo>
                  <a:pt x="103" y="540"/>
                  <a:pt x="103" y="540"/>
                  <a:pt x="103" y="540"/>
                </a:cubicBezTo>
                <a:cubicBezTo>
                  <a:pt x="91" y="540"/>
                  <a:pt x="81" y="530"/>
                  <a:pt x="81" y="518"/>
                </a:cubicBezTo>
                <a:lnTo>
                  <a:pt x="81" y="471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6" name="Freeform 16"/>
          <p:cNvSpPr>
            <a:spLocks noEditPoints="1"/>
          </p:cNvSpPr>
          <p:nvPr/>
        </p:nvSpPr>
        <p:spPr bwMode="auto">
          <a:xfrm>
            <a:off x="3556434" y="4914298"/>
            <a:ext cx="268419" cy="460312"/>
          </a:xfrm>
          <a:custGeom>
            <a:avLst/>
            <a:gdLst>
              <a:gd name="T0" fmla="*/ 287 w 314"/>
              <a:gd name="T1" fmla="*/ 134 h 540"/>
              <a:gd name="T2" fmla="*/ 314 w 314"/>
              <a:gd name="T3" fmla="*/ 144 h 540"/>
              <a:gd name="T4" fmla="*/ 275 w 314"/>
              <a:gd name="T5" fmla="*/ 254 h 540"/>
              <a:gd name="T6" fmla="*/ 244 w 314"/>
              <a:gd name="T7" fmla="*/ 254 h 540"/>
              <a:gd name="T8" fmla="*/ 287 w 314"/>
              <a:gd name="T9" fmla="*/ 134 h 540"/>
              <a:gd name="T10" fmla="*/ 306 w 314"/>
              <a:gd name="T11" fmla="*/ 50 h 540"/>
              <a:gd name="T12" fmla="*/ 298 w 314"/>
              <a:gd name="T13" fmla="*/ 47 h 540"/>
              <a:gd name="T14" fmla="*/ 258 w 314"/>
              <a:gd name="T15" fmla="*/ 88 h 540"/>
              <a:gd name="T16" fmla="*/ 311 w 314"/>
              <a:gd name="T17" fmla="*/ 107 h 540"/>
              <a:gd name="T18" fmla="*/ 306 w 314"/>
              <a:gd name="T19" fmla="*/ 50 h 540"/>
              <a:gd name="T20" fmla="*/ 213 w 314"/>
              <a:gd name="T21" fmla="*/ 254 h 540"/>
              <a:gd name="T22" fmla="*/ 260 w 314"/>
              <a:gd name="T23" fmla="*/ 124 h 540"/>
              <a:gd name="T24" fmla="*/ 233 w 314"/>
              <a:gd name="T25" fmla="*/ 114 h 540"/>
              <a:gd name="T26" fmla="*/ 183 w 314"/>
              <a:gd name="T27" fmla="*/ 254 h 540"/>
              <a:gd name="T28" fmla="*/ 213 w 314"/>
              <a:gd name="T29" fmla="*/ 254 h 540"/>
              <a:gd name="T30" fmla="*/ 7 w 314"/>
              <a:gd name="T31" fmla="*/ 68 h 540"/>
              <a:gd name="T32" fmla="*/ 42 w 314"/>
              <a:gd name="T33" fmla="*/ 7 h 540"/>
              <a:gd name="T34" fmla="*/ 103 w 314"/>
              <a:gd name="T35" fmla="*/ 42 h 540"/>
              <a:gd name="T36" fmla="*/ 159 w 314"/>
              <a:gd name="T37" fmla="*/ 254 h 540"/>
              <a:gd name="T38" fmla="*/ 56 w 314"/>
              <a:gd name="T39" fmla="*/ 254 h 540"/>
              <a:gd name="T40" fmla="*/ 7 w 314"/>
              <a:gd name="T41" fmla="*/ 68 h 540"/>
              <a:gd name="T42" fmla="*/ 43 w 314"/>
              <a:gd name="T43" fmla="*/ 59 h 540"/>
              <a:gd name="T44" fmla="*/ 78 w 314"/>
              <a:gd name="T45" fmla="*/ 187 h 540"/>
              <a:gd name="T46" fmla="*/ 93 w 314"/>
              <a:gd name="T47" fmla="*/ 195 h 540"/>
              <a:gd name="T48" fmla="*/ 102 w 314"/>
              <a:gd name="T49" fmla="*/ 181 h 540"/>
              <a:gd name="T50" fmla="*/ 67 w 314"/>
              <a:gd name="T51" fmla="*/ 53 h 540"/>
              <a:gd name="T52" fmla="*/ 52 w 314"/>
              <a:gd name="T53" fmla="*/ 44 h 540"/>
              <a:gd name="T54" fmla="*/ 43 w 314"/>
              <a:gd name="T55" fmla="*/ 59 h 540"/>
              <a:gd name="T56" fmla="*/ 292 w 314"/>
              <a:gd name="T57" fmla="*/ 274 h 540"/>
              <a:gd name="T58" fmla="*/ 22 w 314"/>
              <a:gd name="T59" fmla="*/ 274 h 540"/>
              <a:gd name="T60" fmla="*/ 6 w 314"/>
              <a:gd name="T61" fmla="*/ 286 h 540"/>
              <a:gd name="T62" fmla="*/ 22 w 314"/>
              <a:gd name="T63" fmla="*/ 298 h 540"/>
              <a:gd name="T64" fmla="*/ 52 w 314"/>
              <a:gd name="T65" fmla="*/ 516 h 540"/>
              <a:gd name="T66" fmla="*/ 38 w 314"/>
              <a:gd name="T67" fmla="*/ 528 h 540"/>
              <a:gd name="T68" fmla="*/ 55 w 314"/>
              <a:gd name="T69" fmla="*/ 540 h 540"/>
              <a:gd name="T70" fmla="*/ 260 w 314"/>
              <a:gd name="T71" fmla="*/ 540 h 540"/>
              <a:gd name="T72" fmla="*/ 276 w 314"/>
              <a:gd name="T73" fmla="*/ 528 h 540"/>
              <a:gd name="T74" fmla="*/ 262 w 314"/>
              <a:gd name="T75" fmla="*/ 516 h 540"/>
              <a:gd name="T76" fmla="*/ 293 w 314"/>
              <a:gd name="T77" fmla="*/ 298 h 540"/>
              <a:gd name="T78" fmla="*/ 309 w 314"/>
              <a:gd name="T79" fmla="*/ 286 h 540"/>
              <a:gd name="T80" fmla="*/ 292 w 314"/>
              <a:gd name="T81" fmla="*/ 274 h 540"/>
              <a:gd name="T82" fmla="*/ 94 w 314"/>
              <a:gd name="T83" fmla="*/ 508 h 540"/>
              <a:gd name="T84" fmla="*/ 92 w 314"/>
              <a:gd name="T85" fmla="*/ 508 h 540"/>
              <a:gd name="T86" fmla="*/ 81 w 314"/>
              <a:gd name="T87" fmla="*/ 498 h 540"/>
              <a:gd name="T88" fmla="*/ 55 w 314"/>
              <a:gd name="T89" fmla="*/ 312 h 540"/>
              <a:gd name="T90" fmla="*/ 64 w 314"/>
              <a:gd name="T91" fmla="*/ 300 h 540"/>
              <a:gd name="T92" fmla="*/ 77 w 314"/>
              <a:gd name="T93" fmla="*/ 309 h 540"/>
              <a:gd name="T94" fmla="*/ 104 w 314"/>
              <a:gd name="T95" fmla="*/ 495 h 540"/>
              <a:gd name="T96" fmla="*/ 94 w 314"/>
              <a:gd name="T97" fmla="*/ 508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4" h="540">
                <a:moveTo>
                  <a:pt x="287" y="134"/>
                </a:moveTo>
                <a:cubicBezTo>
                  <a:pt x="314" y="144"/>
                  <a:pt x="314" y="144"/>
                  <a:pt x="314" y="144"/>
                </a:cubicBezTo>
                <a:cubicBezTo>
                  <a:pt x="275" y="254"/>
                  <a:pt x="275" y="254"/>
                  <a:pt x="275" y="254"/>
                </a:cubicBezTo>
                <a:cubicBezTo>
                  <a:pt x="244" y="254"/>
                  <a:pt x="244" y="254"/>
                  <a:pt x="244" y="254"/>
                </a:cubicBezTo>
                <a:lnTo>
                  <a:pt x="287" y="134"/>
                </a:lnTo>
                <a:close/>
                <a:moveTo>
                  <a:pt x="306" y="50"/>
                </a:moveTo>
                <a:cubicBezTo>
                  <a:pt x="306" y="44"/>
                  <a:pt x="302" y="42"/>
                  <a:pt x="298" y="47"/>
                </a:cubicBezTo>
                <a:cubicBezTo>
                  <a:pt x="258" y="88"/>
                  <a:pt x="258" y="88"/>
                  <a:pt x="258" y="88"/>
                </a:cubicBezTo>
                <a:cubicBezTo>
                  <a:pt x="311" y="107"/>
                  <a:pt x="311" y="107"/>
                  <a:pt x="311" y="107"/>
                </a:cubicBezTo>
                <a:lnTo>
                  <a:pt x="306" y="50"/>
                </a:lnTo>
                <a:close/>
                <a:moveTo>
                  <a:pt x="213" y="254"/>
                </a:moveTo>
                <a:cubicBezTo>
                  <a:pt x="260" y="124"/>
                  <a:pt x="260" y="124"/>
                  <a:pt x="260" y="124"/>
                </a:cubicBezTo>
                <a:cubicBezTo>
                  <a:pt x="233" y="114"/>
                  <a:pt x="233" y="114"/>
                  <a:pt x="233" y="114"/>
                </a:cubicBezTo>
                <a:cubicBezTo>
                  <a:pt x="183" y="254"/>
                  <a:pt x="183" y="254"/>
                  <a:pt x="183" y="254"/>
                </a:cubicBezTo>
                <a:lnTo>
                  <a:pt x="213" y="254"/>
                </a:lnTo>
                <a:close/>
                <a:moveTo>
                  <a:pt x="7" y="68"/>
                </a:moveTo>
                <a:cubicBezTo>
                  <a:pt x="0" y="42"/>
                  <a:pt x="16" y="14"/>
                  <a:pt x="42" y="7"/>
                </a:cubicBezTo>
                <a:cubicBezTo>
                  <a:pt x="69" y="0"/>
                  <a:pt x="96" y="16"/>
                  <a:pt x="103" y="42"/>
                </a:cubicBezTo>
                <a:cubicBezTo>
                  <a:pt x="159" y="254"/>
                  <a:pt x="159" y="254"/>
                  <a:pt x="159" y="254"/>
                </a:cubicBezTo>
                <a:cubicBezTo>
                  <a:pt x="56" y="254"/>
                  <a:pt x="56" y="254"/>
                  <a:pt x="56" y="254"/>
                </a:cubicBezTo>
                <a:lnTo>
                  <a:pt x="7" y="68"/>
                </a:lnTo>
                <a:close/>
                <a:moveTo>
                  <a:pt x="43" y="59"/>
                </a:moveTo>
                <a:cubicBezTo>
                  <a:pt x="78" y="187"/>
                  <a:pt x="78" y="187"/>
                  <a:pt x="78" y="187"/>
                </a:cubicBezTo>
                <a:cubicBezTo>
                  <a:pt x="79" y="193"/>
                  <a:pt x="86" y="197"/>
                  <a:pt x="93" y="195"/>
                </a:cubicBezTo>
                <a:cubicBezTo>
                  <a:pt x="99" y="194"/>
                  <a:pt x="103" y="187"/>
                  <a:pt x="102" y="181"/>
                </a:cubicBezTo>
                <a:cubicBezTo>
                  <a:pt x="67" y="53"/>
                  <a:pt x="67" y="53"/>
                  <a:pt x="67" y="53"/>
                </a:cubicBezTo>
                <a:cubicBezTo>
                  <a:pt x="66" y="46"/>
                  <a:pt x="59" y="43"/>
                  <a:pt x="52" y="44"/>
                </a:cubicBezTo>
                <a:cubicBezTo>
                  <a:pt x="46" y="46"/>
                  <a:pt x="42" y="53"/>
                  <a:pt x="43" y="59"/>
                </a:cubicBezTo>
                <a:close/>
                <a:moveTo>
                  <a:pt x="292" y="274"/>
                </a:moveTo>
                <a:cubicBezTo>
                  <a:pt x="22" y="274"/>
                  <a:pt x="22" y="274"/>
                  <a:pt x="22" y="274"/>
                </a:cubicBezTo>
                <a:cubicBezTo>
                  <a:pt x="13" y="274"/>
                  <a:pt x="6" y="279"/>
                  <a:pt x="6" y="286"/>
                </a:cubicBezTo>
                <a:cubicBezTo>
                  <a:pt x="6" y="292"/>
                  <a:pt x="13" y="297"/>
                  <a:pt x="22" y="298"/>
                </a:cubicBezTo>
                <a:cubicBezTo>
                  <a:pt x="52" y="516"/>
                  <a:pt x="52" y="516"/>
                  <a:pt x="52" y="516"/>
                </a:cubicBezTo>
                <a:cubicBezTo>
                  <a:pt x="44" y="517"/>
                  <a:pt x="38" y="522"/>
                  <a:pt x="38" y="528"/>
                </a:cubicBezTo>
                <a:cubicBezTo>
                  <a:pt x="38" y="534"/>
                  <a:pt x="46" y="540"/>
                  <a:pt x="55" y="540"/>
                </a:cubicBezTo>
                <a:cubicBezTo>
                  <a:pt x="260" y="540"/>
                  <a:pt x="260" y="540"/>
                  <a:pt x="260" y="540"/>
                </a:cubicBezTo>
                <a:cubicBezTo>
                  <a:pt x="269" y="540"/>
                  <a:pt x="276" y="534"/>
                  <a:pt x="276" y="528"/>
                </a:cubicBezTo>
                <a:cubicBezTo>
                  <a:pt x="276" y="522"/>
                  <a:pt x="270" y="517"/>
                  <a:pt x="262" y="516"/>
                </a:cubicBezTo>
                <a:cubicBezTo>
                  <a:pt x="293" y="298"/>
                  <a:pt x="293" y="298"/>
                  <a:pt x="293" y="298"/>
                </a:cubicBezTo>
                <a:cubicBezTo>
                  <a:pt x="302" y="297"/>
                  <a:pt x="309" y="292"/>
                  <a:pt x="309" y="286"/>
                </a:cubicBezTo>
                <a:cubicBezTo>
                  <a:pt x="309" y="279"/>
                  <a:pt x="301" y="274"/>
                  <a:pt x="292" y="274"/>
                </a:cubicBezTo>
                <a:close/>
                <a:moveTo>
                  <a:pt x="94" y="508"/>
                </a:moveTo>
                <a:cubicBezTo>
                  <a:pt x="94" y="508"/>
                  <a:pt x="93" y="508"/>
                  <a:pt x="92" y="508"/>
                </a:cubicBezTo>
                <a:cubicBezTo>
                  <a:pt x="87" y="508"/>
                  <a:pt x="82" y="504"/>
                  <a:pt x="81" y="498"/>
                </a:cubicBezTo>
                <a:cubicBezTo>
                  <a:pt x="55" y="312"/>
                  <a:pt x="55" y="312"/>
                  <a:pt x="55" y="312"/>
                </a:cubicBezTo>
                <a:cubicBezTo>
                  <a:pt x="54" y="306"/>
                  <a:pt x="58" y="300"/>
                  <a:pt x="64" y="300"/>
                </a:cubicBezTo>
                <a:cubicBezTo>
                  <a:pt x="70" y="299"/>
                  <a:pt x="76" y="303"/>
                  <a:pt x="77" y="309"/>
                </a:cubicBezTo>
                <a:cubicBezTo>
                  <a:pt x="104" y="495"/>
                  <a:pt x="104" y="495"/>
                  <a:pt x="104" y="495"/>
                </a:cubicBezTo>
                <a:cubicBezTo>
                  <a:pt x="105" y="501"/>
                  <a:pt x="100" y="507"/>
                  <a:pt x="94" y="508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7" name="Freeform 17"/>
          <p:cNvSpPr>
            <a:spLocks noEditPoints="1"/>
          </p:cNvSpPr>
          <p:nvPr/>
        </p:nvSpPr>
        <p:spPr bwMode="auto">
          <a:xfrm>
            <a:off x="2022444" y="4159297"/>
            <a:ext cx="381499" cy="375788"/>
          </a:xfrm>
          <a:custGeom>
            <a:avLst/>
            <a:gdLst>
              <a:gd name="T0" fmla="*/ 294 w 447"/>
              <a:gd name="T1" fmla="*/ 356 h 441"/>
              <a:gd name="T2" fmla="*/ 289 w 447"/>
              <a:gd name="T3" fmla="*/ 375 h 441"/>
              <a:gd name="T4" fmla="*/ 236 w 447"/>
              <a:gd name="T5" fmla="*/ 405 h 441"/>
              <a:gd name="T6" fmla="*/ 217 w 447"/>
              <a:gd name="T7" fmla="*/ 400 h 441"/>
              <a:gd name="T8" fmla="*/ 209 w 447"/>
              <a:gd name="T9" fmla="*/ 387 h 441"/>
              <a:gd name="T10" fmla="*/ 160 w 447"/>
              <a:gd name="T11" fmla="*/ 350 h 441"/>
              <a:gd name="T12" fmla="*/ 162 w 447"/>
              <a:gd name="T13" fmla="*/ 349 h 441"/>
              <a:gd name="T14" fmla="*/ 276 w 447"/>
              <a:gd name="T15" fmla="*/ 283 h 441"/>
              <a:gd name="T16" fmla="*/ 278 w 447"/>
              <a:gd name="T17" fmla="*/ 281 h 441"/>
              <a:gd name="T18" fmla="*/ 286 w 447"/>
              <a:gd name="T19" fmla="*/ 343 h 441"/>
              <a:gd name="T20" fmla="*/ 294 w 447"/>
              <a:gd name="T21" fmla="*/ 356 h 441"/>
              <a:gd name="T22" fmla="*/ 312 w 447"/>
              <a:gd name="T23" fmla="*/ 424 h 441"/>
              <a:gd name="T24" fmla="*/ 305 w 447"/>
              <a:gd name="T25" fmla="*/ 433 h 441"/>
              <a:gd name="T26" fmla="*/ 273 w 447"/>
              <a:gd name="T27" fmla="*/ 439 h 441"/>
              <a:gd name="T28" fmla="*/ 258 w 447"/>
              <a:gd name="T29" fmla="*/ 435 h 441"/>
              <a:gd name="T30" fmla="*/ 252 w 447"/>
              <a:gd name="T31" fmla="*/ 423 h 441"/>
              <a:gd name="T32" fmla="*/ 255 w 447"/>
              <a:gd name="T33" fmla="*/ 411 h 441"/>
              <a:gd name="T34" fmla="*/ 284 w 447"/>
              <a:gd name="T35" fmla="*/ 394 h 441"/>
              <a:gd name="T36" fmla="*/ 296 w 447"/>
              <a:gd name="T37" fmla="*/ 397 h 441"/>
              <a:gd name="T38" fmla="*/ 312 w 447"/>
              <a:gd name="T39" fmla="*/ 424 h 441"/>
              <a:gd name="T40" fmla="*/ 447 w 447"/>
              <a:gd name="T41" fmla="*/ 421 h 441"/>
              <a:gd name="T42" fmla="*/ 431 w 447"/>
              <a:gd name="T43" fmla="*/ 437 h 441"/>
              <a:gd name="T44" fmla="*/ 358 w 447"/>
              <a:gd name="T45" fmla="*/ 437 h 441"/>
              <a:gd name="T46" fmla="*/ 342 w 447"/>
              <a:gd name="T47" fmla="*/ 421 h 441"/>
              <a:gd name="T48" fmla="*/ 358 w 447"/>
              <a:gd name="T49" fmla="*/ 406 h 441"/>
              <a:gd name="T50" fmla="*/ 431 w 447"/>
              <a:gd name="T51" fmla="*/ 406 h 441"/>
              <a:gd name="T52" fmla="*/ 447 w 447"/>
              <a:gd name="T53" fmla="*/ 421 h 441"/>
              <a:gd name="T54" fmla="*/ 267 w 447"/>
              <a:gd name="T55" fmla="*/ 267 h 441"/>
              <a:gd name="T56" fmla="*/ 153 w 447"/>
              <a:gd name="T57" fmla="*/ 333 h 441"/>
              <a:gd name="T58" fmla="*/ 117 w 447"/>
              <a:gd name="T59" fmla="*/ 322 h 441"/>
              <a:gd name="T60" fmla="*/ 6 w 447"/>
              <a:gd name="T61" fmla="*/ 89 h 441"/>
              <a:gd name="T62" fmla="*/ 16 w 447"/>
              <a:gd name="T63" fmla="*/ 51 h 441"/>
              <a:gd name="T64" fmla="*/ 92 w 447"/>
              <a:gd name="T65" fmla="*/ 7 h 441"/>
              <a:gd name="T66" fmla="*/ 129 w 447"/>
              <a:gd name="T67" fmla="*/ 18 h 441"/>
              <a:gd name="T68" fmla="*/ 276 w 447"/>
              <a:gd name="T69" fmla="*/ 230 h 441"/>
              <a:gd name="T70" fmla="*/ 267 w 447"/>
              <a:gd name="T71" fmla="*/ 267 h 441"/>
              <a:gd name="T72" fmla="*/ 241 w 447"/>
              <a:gd name="T73" fmla="*/ 229 h 441"/>
              <a:gd name="T74" fmla="*/ 109 w 447"/>
              <a:gd name="T75" fmla="*/ 38 h 441"/>
              <a:gd name="T76" fmla="*/ 97 w 447"/>
              <a:gd name="T77" fmla="*/ 35 h 441"/>
              <a:gd name="T78" fmla="*/ 95 w 447"/>
              <a:gd name="T79" fmla="*/ 48 h 441"/>
              <a:gd name="T80" fmla="*/ 227 w 447"/>
              <a:gd name="T81" fmla="*/ 239 h 441"/>
              <a:gd name="T82" fmla="*/ 234 w 447"/>
              <a:gd name="T83" fmla="*/ 243 h 441"/>
              <a:gd name="T84" fmla="*/ 239 w 447"/>
              <a:gd name="T85" fmla="*/ 242 h 441"/>
              <a:gd name="T86" fmla="*/ 241 w 447"/>
              <a:gd name="T87" fmla="*/ 229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41">
                <a:moveTo>
                  <a:pt x="294" y="356"/>
                </a:moveTo>
                <a:cubicBezTo>
                  <a:pt x="298" y="363"/>
                  <a:pt x="295" y="371"/>
                  <a:pt x="289" y="375"/>
                </a:cubicBezTo>
                <a:cubicBezTo>
                  <a:pt x="236" y="405"/>
                  <a:pt x="236" y="405"/>
                  <a:pt x="236" y="405"/>
                </a:cubicBezTo>
                <a:cubicBezTo>
                  <a:pt x="229" y="409"/>
                  <a:pt x="221" y="407"/>
                  <a:pt x="217" y="400"/>
                </a:cubicBezTo>
                <a:cubicBezTo>
                  <a:pt x="209" y="387"/>
                  <a:pt x="209" y="387"/>
                  <a:pt x="209" y="387"/>
                </a:cubicBezTo>
                <a:cubicBezTo>
                  <a:pt x="199" y="369"/>
                  <a:pt x="180" y="357"/>
                  <a:pt x="160" y="350"/>
                </a:cubicBezTo>
                <a:cubicBezTo>
                  <a:pt x="161" y="349"/>
                  <a:pt x="162" y="349"/>
                  <a:pt x="162" y="349"/>
                </a:cubicBezTo>
                <a:cubicBezTo>
                  <a:pt x="276" y="283"/>
                  <a:pt x="276" y="283"/>
                  <a:pt x="276" y="283"/>
                </a:cubicBezTo>
                <a:cubicBezTo>
                  <a:pt x="277" y="282"/>
                  <a:pt x="278" y="282"/>
                  <a:pt x="278" y="281"/>
                </a:cubicBezTo>
                <a:cubicBezTo>
                  <a:pt x="275" y="302"/>
                  <a:pt x="275" y="324"/>
                  <a:pt x="286" y="343"/>
                </a:cubicBezTo>
                <a:lnTo>
                  <a:pt x="294" y="356"/>
                </a:lnTo>
                <a:close/>
                <a:moveTo>
                  <a:pt x="312" y="424"/>
                </a:moveTo>
                <a:cubicBezTo>
                  <a:pt x="315" y="430"/>
                  <a:pt x="312" y="432"/>
                  <a:pt x="305" y="433"/>
                </a:cubicBezTo>
                <a:cubicBezTo>
                  <a:pt x="273" y="439"/>
                  <a:pt x="273" y="439"/>
                  <a:pt x="273" y="439"/>
                </a:cubicBezTo>
                <a:cubicBezTo>
                  <a:pt x="266" y="441"/>
                  <a:pt x="262" y="441"/>
                  <a:pt x="258" y="435"/>
                </a:cubicBezTo>
                <a:cubicBezTo>
                  <a:pt x="252" y="423"/>
                  <a:pt x="252" y="423"/>
                  <a:pt x="252" y="423"/>
                </a:cubicBezTo>
                <a:cubicBezTo>
                  <a:pt x="248" y="417"/>
                  <a:pt x="249" y="414"/>
                  <a:pt x="255" y="411"/>
                </a:cubicBezTo>
                <a:cubicBezTo>
                  <a:pt x="284" y="394"/>
                  <a:pt x="284" y="394"/>
                  <a:pt x="284" y="394"/>
                </a:cubicBezTo>
                <a:cubicBezTo>
                  <a:pt x="290" y="390"/>
                  <a:pt x="293" y="391"/>
                  <a:pt x="296" y="397"/>
                </a:cubicBezTo>
                <a:lnTo>
                  <a:pt x="312" y="424"/>
                </a:lnTo>
                <a:close/>
                <a:moveTo>
                  <a:pt x="447" y="421"/>
                </a:moveTo>
                <a:cubicBezTo>
                  <a:pt x="447" y="430"/>
                  <a:pt x="440" y="437"/>
                  <a:pt x="431" y="437"/>
                </a:cubicBezTo>
                <a:cubicBezTo>
                  <a:pt x="358" y="437"/>
                  <a:pt x="358" y="437"/>
                  <a:pt x="358" y="437"/>
                </a:cubicBezTo>
                <a:cubicBezTo>
                  <a:pt x="349" y="437"/>
                  <a:pt x="342" y="430"/>
                  <a:pt x="342" y="421"/>
                </a:cubicBezTo>
                <a:cubicBezTo>
                  <a:pt x="342" y="413"/>
                  <a:pt x="349" y="406"/>
                  <a:pt x="358" y="406"/>
                </a:cubicBezTo>
                <a:cubicBezTo>
                  <a:pt x="431" y="406"/>
                  <a:pt x="431" y="406"/>
                  <a:pt x="431" y="406"/>
                </a:cubicBezTo>
                <a:cubicBezTo>
                  <a:pt x="440" y="406"/>
                  <a:pt x="447" y="413"/>
                  <a:pt x="447" y="421"/>
                </a:cubicBezTo>
                <a:close/>
                <a:moveTo>
                  <a:pt x="267" y="267"/>
                </a:moveTo>
                <a:cubicBezTo>
                  <a:pt x="153" y="333"/>
                  <a:pt x="153" y="333"/>
                  <a:pt x="153" y="333"/>
                </a:cubicBezTo>
                <a:cubicBezTo>
                  <a:pt x="140" y="341"/>
                  <a:pt x="124" y="336"/>
                  <a:pt x="117" y="322"/>
                </a:cubicBezTo>
                <a:cubicBezTo>
                  <a:pt x="6" y="89"/>
                  <a:pt x="6" y="89"/>
                  <a:pt x="6" y="89"/>
                </a:cubicBezTo>
                <a:cubicBezTo>
                  <a:pt x="0" y="75"/>
                  <a:pt x="3" y="59"/>
                  <a:pt x="16" y="51"/>
                </a:cubicBezTo>
                <a:cubicBezTo>
                  <a:pt x="92" y="7"/>
                  <a:pt x="92" y="7"/>
                  <a:pt x="92" y="7"/>
                </a:cubicBezTo>
                <a:cubicBezTo>
                  <a:pt x="105" y="0"/>
                  <a:pt x="121" y="5"/>
                  <a:pt x="129" y="18"/>
                </a:cubicBezTo>
                <a:cubicBezTo>
                  <a:pt x="276" y="230"/>
                  <a:pt x="276" y="230"/>
                  <a:pt x="276" y="230"/>
                </a:cubicBezTo>
                <a:cubicBezTo>
                  <a:pt x="284" y="243"/>
                  <a:pt x="280" y="260"/>
                  <a:pt x="267" y="267"/>
                </a:cubicBezTo>
                <a:close/>
                <a:moveTo>
                  <a:pt x="241" y="229"/>
                </a:moveTo>
                <a:cubicBezTo>
                  <a:pt x="109" y="38"/>
                  <a:pt x="109" y="38"/>
                  <a:pt x="109" y="38"/>
                </a:cubicBezTo>
                <a:cubicBezTo>
                  <a:pt x="106" y="33"/>
                  <a:pt x="101" y="32"/>
                  <a:pt x="97" y="35"/>
                </a:cubicBezTo>
                <a:cubicBezTo>
                  <a:pt x="93" y="38"/>
                  <a:pt x="92" y="44"/>
                  <a:pt x="95" y="48"/>
                </a:cubicBezTo>
                <a:cubicBezTo>
                  <a:pt x="227" y="239"/>
                  <a:pt x="227" y="239"/>
                  <a:pt x="227" y="239"/>
                </a:cubicBezTo>
                <a:cubicBezTo>
                  <a:pt x="228" y="242"/>
                  <a:pt x="231" y="243"/>
                  <a:pt x="234" y="243"/>
                </a:cubicBezTo>
                <a:cubicBezTo>
                  <a:pt x="236" y="243"/>
                  <a:pt x="237" y="243"/>
                  <a:pt x="239" y="242"/>
                </a:cubicBezTo>
                <a:cubicBezTo>
                  <a:pt x="243" y="239"/>
                  <a:pt x="244" y="233"/>
                  <a:pt x="241" y="229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8" name="Freeform 18"/>
          <p:cNvSpPr>
            <a:spLocks noEditPoints="1"/>
          </p:cNvSpPr>
          <p:nvPr/>
        </p:nvSpPr>
        <p:spPr bwMode="auto">
          <a:xfrm>
            <a:off x="2768308" y="4934858"/>
            <a:ext cx="389494" cy="467165"/>
          </a:xfrm>
          <a:custGeom>
            <a:avLst/>
            <a:gdLst>
              <a:gd name="T0" fmla="*/ 456 w 456"/>
              <a:gd name="T1" fmla="*/ 528 h 548"/>
              <a:gd name="T2" fmla="*/ 436 w 456"/>
              <a:gd name="T3" fmla="*/ 548 h 548"/>
              <a:gd name="T4" fmla="*/ 84 w 456"/>
              <a:gd name="T5" fmla="*/ 548 h 548"/>
              <a:gd name="T6" fmla="*/ 0 w 456"/>
              <a:gd name="T7" fmla="*/ 464 h 548"/>
              <a:gd name="T8" fmla="*/ 84 w 456"/>
              <a:gd name="T9" fmla="*/ 380 h 548"/>
              <a:gd name="T10" fmla="*/ 436 w 456"/>
              <a:gd name="T11" fmla="*/ 380 h 548"/>
              <a:gd name="T12" fmla="*/ 456 w 456"/>
              <a:gd name="T13" fmla="*/ 399 h 548"/>
              <a:gd name="T14" fmla="*/ 436 w 456"/>
              <a:gd name="T15" fmla="*/ 419 h 548"/>
              <a:gd name="T16" fmla="*/ 90 w 456"/>
              <a:gd name="T17" fmla="*/ 419 h 548"/>
              <a:gd name="T18" fmla="*/ 45 w 456"/>
              <a:gd name="T19" fmla="*/ 464 h 548"/>
              <a:gd name="T20" fmla="*/ 90 w 456"/>
              <a:gd name="T21" fmla="*/ 509 h 548"/>
              <a:gd name="T22" fmla="*/ 436 w 456"/>
              <a:gd name="T23" fmla="*/ 509 h 548"/>
              <a:gd name="T24" fmla="*/ 456 w 456"/>
              <a:gd name="T25" fmla="*/ 528 h 548"/>
              <a:gd name="T26" fmla="*/ 235 w 456"/>
              <a:gd name="T27" fmla="*/ 78 h 548"/>
              <a:gd name="T28" fmla="*/ 309 w 456"/>
              <a:gd name="T29" fmla="*/ 6 h 548"/>
              <a:gd name="T30" fmla="*/ 309 w 456"/>
              <a:gd name="T31" fmla="*/ 0 h 548"/>
              <a:gd name="T32" fmla="*/ 303 w 456"/>
              <a:gd name="T33" fmla="*/ 0 h 548"/>
              <a:gd name="T34" fmla="*/ 228 w 456"/>
              <a:gd name="T35" fmla="*/ 72 h 548"/>
              <a:gd name="T36" fmla="*/ 229 w 456"/>
              <a:gd name="T37" fmla="*/ 77 h 548"/>
              <a:gd name="T38" fmla="*/ 235 w 456"/>
              <a:gd name="T39" fmla="*/ 78 h 548"/>
              <a:gd name="T40" fmla="*/ 372 w 456"/>
              <a:gd name="T41" fmla="*/ 137 h 548"/>
              <a:gd name="T42" fmla="*/ 295 w 456"/>
              <a:gd name="T43" fmla="*/ 85 h 548"/>
              <a:gd name="T44" fmla="*/ 232 w 456"/>
              <a:gd name="T45" fmla="*/ 98 h 548"/>
              <a:gd name="T46" fmla="*/ 170 w 456"/>
              <a:gd name="T47" fmla="*/ 85 h 548"/>
              <a:gd name="T48" fmla="*/ 93 w 456"/>
              <a:gd name="T49" fmla="*/ 137 h 548"/>
              <a:gd name="T50" fmla="*/ 175 w 456"/>
              <a:gd name="T51" fmla="*/ 341 h 548"/>
              <a:gd name="T52" fmla="*/ 232 w 456"/>
              <a:gd name="T53" fmla="*/ 328 h 548"/>
              <a:gd name="T54" fmla="*/ 290 w 456"/>
              <a:gd name="T55" fmla="*/ 341 h 548"/>
              <a:gd name="T56" fmla="*/ 372 w 456"/>
              <a:gd name="T57" fmla="*/ 137 h 548"/>
              <a:gd name="T58" fmla="*/ 172 w 456"/>
              <a:gd name="T59" fmla="*/ 126 h 548"/>
              <a:gd name="T60" fmla="*/ 168 w 456"/>
              <a:gd name="T61" fmla="*/ 126 h 548"/>
              <a:gd name="T62" fmla="*/ 128 w 456"/>
              <a:gd name="T63" fmla="*/ 161 h 548"/>
              <a:gd name="T64" fmla="*/ 119 w 456"/>
              <a:gd name="T65" fmla="*/ 169 h 548"/>
              <a:gd name="T66" fmla="*/ 118 w 456"/>
              <a:gd name="T67" fmla="*/ 169 h 548"/>
              <a:gd name="T68" fmla="*/ 116 w 456"/>
              <a:gd name="T69" fmla="*/ 168 h 548"/>
              <a:gd name="T70" fmla="*/ 109 w 456"/>
              <a:gd name="T71" fmla="*/ 157 h 548"/>
              <a:gd name="T72" fmla="*/ 168 w 456"/>
              <a:gd name="T73" fmla="*/ 106 h 548"/>
              <a:gd name="T74" fmla="*/ 173 w 456"/>
              <a:gd name="T75" fmla="*/ 106 h 548"/>
              <a:gd name="T76" fmla="*/ 181 w 456"/>
              <a:gd name="T77" fmla="*/ 117 h 548"/>
              <a:gd name="T78" fmla="*/ 172 w 456"/>
              <a:gd name="T79" fmla="*/ 126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56" h="548">
                <a:moveTo>
                  <a:pt x="456" y="528"/>
                </a:moveTo>
                <a:cubicBezTo>
                  <a:pt x="456" y="539"/>
                  <a:pt x="447" y="548"/>
                  <a:pt x="436" y="548"/>
                </a:cubicBezTo>
                <a:cubicBezTo>
                  <a:pt x="84" y="548"/>
                  <a:pt x="84" y="548"/>
                  <a:pt x="84" y="548"/>
                </a:cubicBezTo>
                <a:cubicBezTo>
                  <a:pt x="38" y="548"/>
                  <a:pt x="0" y="510"/>
                  <a:pt x="0" y="464"/>
                </a:cubicBezTo>
                <a:cubicBezTo>
                  <a:pt x="0" y="417"/>
                  <a:pt x="38" y="380"/>
                  <a:pt x="84" y="380"/>
                </a:cubicBezTo>
                <a:cubicBezTo>
                  <a:pt x="436" y="380"/>
                  <a:pt x="436" y="380"/>
                  <a:pt x="436" y="380"/>
                </a:cubicBezTo>
                <a:cubicBezTo>
                  <a:pt x="447" y="380"/>
                  <a:pt x="456" y="389"/>
                  <a:pt x="456" y="399"/>
                </a:cubicBezTo>
                <a:cubicBezTo>
                  <a:pt x="456" y="410"/>
                  <a:pt x="447" y="419"/>
                  <a:pt x="436" y="419"/>
                </a:cubicBezTo>
                <a:cubicBezTo>
                  <a:pt x="90" y="419"/>
                  <a:pt x="90" y="419"/>
                  <a:pt x="90" y="419"/>
                </a:cubicBezTo>
                <a:cubicBezTo>
                  <a:pt x="65" y="419"/>
                  <a:pt x="45" y="439"/>
                  <a:pt x="45" y="464"/>
                </a:cubicBezTo>
                <a:cubicBezTo>
                  <a:pt x="45" y="488"/>
                  <a:pt x="65" y="509"/>
                  <a:pt x="90" y="509"/>
                </a:cubicBezTo>
                <a:cubicBezTo>
                  <a:pt x="436" y="509"/>
                  <a:pt x="436" y="509"/>
                  <a:pt x="436" y="509"/>
                </a:cubicBezTo>
                <a:cubicBezTo>
                  <a:pt x="447" y="509"/>
                  <a:pt x="456" y="518"/>
                  <a:pt x="456" y="528"/>
                </a:cubicBezTo>
                <a:close/>
                <a:moveTo>
                  <a:pt x="235" y="78"/>
                </a:moveTo>
                <a:cubicBezTo>
                  <a:pt x="276" y="78"/>
                  <a:pt x="309" y="45"/>
                  <a:pt x="309" y="6"/>
                </a:cubicBezTo>
                <a:cubicBezTo>
                  <a:pt x="309" y="4"/>
                  <a:pt x="309" y="2"/>
                  <a:pt x="309" y="0"/>
                </a:cubicBezTo>
                <a:cubicBezTo>
                  <a:pt x="307" y="0"/>
                  <a:pt x="305" y="0"/>
                  <a:pt x="303" y="0"/>
                </a:cubicBezTo>
                <a:cubicBezTo>
                  <a:pt x="262" y="0"/>
                  <a:pt x="228" y="32"/>
                  <a:pt x="228" y="72"/>
                </a:cubicBezTo>
                <a:cubicBezTo>
                  <a:pt x="228" y="74"/>
                  <a:pt x="228" y="76"/>
                  <a:pt x="229" y="77"/>
                </a:cubicBezTo>
                <a:cubicBezTo>
                  <a:pt x="231" y="78"/>
                  <a:pt x="233" y="78"/>
                  <a:pt x="235" y="78"/>
                </a:cubicBezTo>
                <a:close/>
                <a:moveTo>
                  <a:pt x="372" y="137"/>
                </a:moveTo>
                <a:cubicBezTo>
                  <a:pt x="357" y="102"/>
                  <a:pt x="321" y="85"/>
                  <a:pt x="295" y="85"/>
                </a:cubicBezTo>
                <a:cubicBezTo>
                  <a:pt x="263" y="85"/>
                  <a:pt x="257" y="98"/>
                  <a:pt x="232" y="98"/>
                </a:cubicBezTo>
                <a:cubicBezTo>
                  <a:pt x="208" y="98"/>
                  <a:pt x="202" y="85"/>
                  <a:pt x="170" y="85"/>
                </a:cubicBezTo>
                <a:cubicBezTo>
                  <a:pt x="143" y="85"/>
                  <a:pt x="108" y="102"/>
                  <a:pt x="93" y="137"/>
                </a:cubicBezTo>
                <a:cubicBezTo>
                  <a:pt x="62" y="207"/>
                  <a:pt x="114" y="341"/>
                  <a:pt x="175" y="341"/>
                </a:cubicBezTo>
                <a:cubicBezTo>
                  <a:pt x="199" y="341"/>
                  <a:pt x="210" y="328"/>
                  <a:pt x="232" y="328"/>
                </a:cubicBezTo>
                <a:cubicBezTo>
                  <a:pt x="255" y="328"/>
                  <a:pt x="265" y="341"/>
                  <a:pt x="290" y="341"/>
                </a:cubicBezTo>
                <a:cubicBezTo>
                  <a:pt x="351" y="341"/>
                  <a:pt x="403" y="207"/>
                  <a:pt x="372" y="137"/>
                </a:cubicBezTo>
                <a:close/>
                <a:moveTo>
                  <a:pt x="172" y="126"/>
                </a:moveTo>
                <a:cubicBezTo>
                  <a:pt x="170" y="126"/>
                  <a:pt x="169" y="126"/>
                  <a:pt x="168" y="126"/>
                </a:cubicBezTo>
                <a:cubicBezTo>
                  <a:pt x="154" y="126"/>
                  <a:pt x="132" y="138"/>
                  <a:pt x="128" y="161"/>
                </a:cubicBezTo>
                <a:cubicBezTo>
                  <a:pt x="127" y="165"/>
                  <a:pt x="123" y="169"/>
                  <a:pt x="119" y="169"/>
                </a:cubicBezTo>
                <a:cubicBezTo>
                  <a:pt x="118" y="169"/>
                  <a:pt x="118" y="169"/>
                  <a:pt x="118" y="169"/>
                </a:cubicBezTo>
                <a:cubicBezTo>
                  <a:pt x="118" y="169"/>
                  <a:pt x="117" y="169"/>
                  <a:pt x="116" y="168"/>
                </a:cubicBezTo>
                <a:cubicBezTo>
                  <a:pt x="111" y="167"/>
                  <a:pt x="108" y="162"/>
                  <a:pt x="109" y="157"/>
                </a:cubicBezTo>
                <a:cubicBezTo>
                  <a:pt x="115" y="125"/>
                  <a:pt x="144" y="106"/>
                  <a:pt x="168" y="106"/>
                </a:cubicBezTo>
                <a:cubicBezTo>
                  <a:pt x="170" y="106"/>
                  <a:pt x="171" y="106"/>
                  <a:pt x="173" y="106"/>
                </a:cubicBezTo>
                <a:cubicBezTo>
                  <a:pt x="178" y="107"/>
                  <a:pt x="182" y="112"/>
                  <a:pt x="181" y="117"/>
                </a:cubicBezTo>
                <a:cubicBezTo>
                  <a:pt x="181" y="122"/>
                  <a:pt x="177" y="126"/>
                  <a:pt x="172" y="126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9" name="Freeform 19"/>
          <p:cNvSpPr>
            <a:spLocks noEditPoints="1"/>
          </p:cNvSpPr>
          <p:nvPr/>
        </p:nvSpPr>
        <p:spPr bwMode="auto">
          <a:xfrm>
            <a:off x="1260590" y="4150159"/>
            <a:ext cx="437467" cy="430614"/>
          </a:xfrm>
          <a:custGeom>
            <a:avLst/>
            <a:gdLst>
              <a:gd name="T0" fmla="*/ 261 w 512"/>
              <a:gd name="T1" fmla="*/ 3 h 504"/>
              <a:gd name="T2" fmla="*/ 227 w 512"/>
              <a:gd name="T3" fmla="*/ 2 h 504"/>
              <a:gd name="T4" fmla="*/ 265 w 512"/>
              <a:gd name="T5" fmla="*/ 266 h 504"/>
              <a:gd name="T6" fmla="*/ 1 w 512"/>
              <a:gd name="T7" fmla="*/ 227 h 504"/>
              <a:gd name="T8" fmla="*/ 3 w 512"/>
              <a:gd name="T9" fmla="*/ 261 h 504"/>
              <a:gd name="T10" fmla="*/ 45 w 512"/>
              <a:gd name="T11" fmla="*/ 298 h 504"/>
              <a:gd name="T12" fmla="*/ 326 w 512"/>
              <a:gd name="T13" fmla="*/ 327 h 504"/>
              <a:gd name="T14" fmla="*/ 326 w 512"/>
              <a:gd name="T15" fmla="*/ 326 h 504"/>
              <a:gd name="T16" fmla="*/ 327 w 512"/>
              <a:gd name="T17" fmla="*/ 327 h 504"/>
              <a:gd name="T18" fmla="*/ 297 w 512"/>
              <a:gd name="T19" fmla="*/ 45 h 504"/>
              <a:gd name="T20" fmla="*/ 261 w 512"/>
              <a:gd name="T21" fmla="*/ 3 h 504"/>
              <a:gd name="T22" fmla="*/ 299 w 512"/>
              <a:gd name="T23" fmla="*/ 300 h 504"/>
              <a:gd name="T24" fmla="*/ 278 w 512"/>
              <a:gd name="T25" fmla="*/ 300 h 504"/>
              <a:gd name="T26" fmla="*/ 278 w 512"/>
              <a:gd name="T27" fmla="*/ 279 h 504"/>
              <a:gd name="T28" fmla="*/ 299 w 512"/>
              <a:gd name="T29" fmla="*/ 279 h 504"/>
              <a:gd name="T30" fmla="*/ 299 w 512"/>
              <a:gd name="T31" fmla="*/ 300 h 504"/>
              <a:gd name="T32" fmla="*/ 258 w 512"/>
              <a:gd name="T33" fmla="*/ 370 h 504"/>
              <a:gd name="T34" fmla="*/ 258 w 512"/>
              <a:gd name="T35" fmla="*/ 475 h 504"/>
              <a:gd name="T36" fmla="*/ 363 w 512"/>
              <a:gd name="T37" fmla="*/ 475 h 504"/>
              <a:gd name="T38" fmla="*/ 364 w 512"/>
              <a:gd name="T39" fmla="*/ 370 h 504"/>
              <a:gd name="T40" fmla="*/ 258 w 512"/>
              <a:gd name="T41" fmla="*/ 370 h 504"/>
              <a:gd name="T42" fmla="*/ 338 w 512"/>
              <a:gd name="T43" fmla="*/ 450 h 504"/>
              <a:gd name="T44" fmla="*/ 283 w 512"/>
              <a:gd name="T45" fmla="*/ 450 h 504"/>
              <a:gd name="T46" fmla="*/ 283 w 512"/>
              <a:gd name="T47" fmla="*/ 395 h 504"/>
              <a:gd name="T48" fmla="*/ 338 w 512"/>
              <a:gd name="T49" fmla="*/ 395 h 504"/>
              <a:gd name="T50" fmla="*/ 338 w 512"/>
              <a:gd name="T51" fmla="*/ 450 h 504"/>
              <a:gd name="T52" fmla="*/ 378 w 512"/>
              <a:gd name="T53" fmla="*/ 250 h 504"/>
              <a:gd name="T54" fmla="*/ 378 w 512"/>
              <a:gd name="T55" fmla="*/ 355 h 504"/>
              <a:gd name="T56" fmla="*/ 483 w 512"/>
              <a:gd name="T57" fmla="*/ 355 h 504"/>
              <a:gd name="T58" fmla="*/ 483 w 512"/>
              <a:gd name="T59" fmla="*/ 250 h 504"/>
              <a:gd name="T60" fmla="*/ 378 w 512"/>
              <a:gd name="T61" fmla="*/ 250 h 504"/>
              <a:gd name="T62" fmla="*/ 458 w 512"/>
              <a:gd name="T63" fmla="*/ 330 h 504"/>
              <a:gd name="T64" fmla="*/ 403 w 512"/>
              <a:gd name="T65" fmla="*/ 330 h 504"/>
              <a:gd name="T66" fmla="*/ 403 w 512"/>
              <a:gd name="T67" fmla="*/ 275 h 504"/>
              <a:gd name="T68" fmla="*/ 458 w 512"/>
              <a:gd name="T69" fmla="*/ 275 h 504"/>
              <a:gd name="T70" fmla="*/ 458 w 512"/>
              <a:gd name="T71" fmla="*/ 33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12" h="504">
                <a:moveTo>
                  <a:pt x="261" y="3"/>
                </a:moveTo>
                <a:cubicBezTo>
                  <a:pt x="251" y="1"/>
                  <a:pt x="236" y="0"/>
                  <a:pt x="227" y="2"/>
                </a:cubicBezTo>
                <a:cubicBezTo>
                  <a:pt x="226" y="4"/>
                  <a:pt x="253" y="181"/>
                  <a:pt x="265" y="266"/>
                </a:cubicBezTo>
                <a:cubicBezTo>
                  <a:pt x="180" y="253"/>
                  <a:pt x="3" y="226"/>
                  <a:pt x="1" y="227"/>
                </a:cubicBezTo>
                <a:cubicBezTo>
                  <a:pt x="0" y="236"/>
                  <a:pt x="0" y="251"/>
                  <a:pt x="3" y="261"/>
                </a:cubicBezTo>
                <a:cubicBezTo>
                  <a:pt x="9" y="283"/>
                  <a:pt x="25" y="296"/>
                  <a:pt x="45" y="298"/>
                </a:cubicBezTo>
                <a:cubicBezTo>
                  <a:pt x="116" y="305"/>
                  <a:pt x="326" y="327"/>
                  <a:pt x="326" y="327"/>
                </a:cubicBezTo>
                <a:cubicBezTo>
                  <a:pt x="326" y="326"/>
                  <a:pt x="326" y="326"/>
                  <a:pt x="326" y="326"/>
                </a:cubicBezTo>
                <a:cubicBezTo>
                  <a:pt x="327" y="327"/>
                  <a:pt x="327" y="327"/>
                  <a:pt x="327" y="327"/>
                </a:cubicBezTo>
                <a:cubicBezTo>
                  <a:pt x="327" y="327"/>
                  <a:pt x="304" y="117"/>
                  <a:pt x="297" y="45"/>
                </a:cubicBezTo>
                <a:cubicBezTo>
                  <a:pt x="295" y="25"/>
                  <a:pt x="283" y="9"/>
                  <a:pt x="261" y="3"/>
                </a:cubicBezTo>
                <a:close/>
                <a:moveTo>
                  <a:pt x="299" y="300"/>
                </a:moveTo>
                <a:cubicBezTo>
                  <a:pt x="293" y="306"/>
                  <a:pt x="284" y="306"/>
                  <a:pt x="278" y="300"/>
                </a:cubicBezTo>
                <a:cubicBezTo>
                  <a:pt x="272" y="294"/>
                  <a:pt x="272" y="285"/>
                  <a:pt x="278" y="279"/>
                </a:cubicBezTo>
                <a:cubicBezTo>
                  <a:pt x="284" y="274"/>
                  <a:pt x="293" y="274"/>
                  <a:pt x="299" y="279"/>
                </a:cubicBezTo>
                <a:cubicBezTo>
                  <a:pt x="304" y="285"/>
                  <a:pt x="304" y="294"/>
                  <a:pt x="299" y="300"/>
                </a:cubicBezTo>
                <a:close/>
                <a:moveTo>
                  <a:pt x="258" y="370"/>
                </a:moveTo>
                <a:cubicBezTo>
                  <a:pt x="229" y="399"/>
                  <a:pt x="229" y="446"/>
                  <a:pt x="258" y="475"/>
                </a:cubicBezTo>
                <a:cubicBezTo>
                  <a:pt x="287" y="504"/>
                  <a:pt x="334" y="504"/>
                  <a:pt x="363" y="475"/>
                </a:cubicBezTo>
                <a:cubicBezTo>
                  <a:pt x="392" y="446"/>
                  <a:pt x="393" y="399"/>
                  <a:pt x="364" y="370"/>
                </a:cubicBezTo>
                <a:cubicBezTo>
                  <a:pt x="334" y="341"/>
                  <a:pt x="287" y="341"/>
                  <a:pt x="258" y="370"/>
                </a:cubicBezTo>
                <a:close/>
                <a:moveTo>
                  <a:pt x="338" y="450"/>
                </a:moveTo>
                <a:cubicBezTo>
                  <a:pt x="323" y="465"/>
                  <a:pt x="298" y="465"/>
                  <a:pt x="283" y="450"/>
                </a:cubicBezTo>
                <a:cubicBezTo>
                  <a:pt x="268" y="435"/>
                  <a:pt x="268" y="410"/>
                  <a:pt x="283" y="395"/>
                </a:cubicBezTo>
                <a:cubicBezTo>
                  <a:pt x="298" y="380"/>
                  <a:pt x="323" y="380"/>
                  <a:pt x="338" y="395"/>
                </a:cubicBezTo>
                <a:cubicBezTo>
                  <a:pt x="353" y="410"/>
                  <a:pt x="353" y="435"/>
                  <a:pt x="338" y="450"/>
                </a:cubicBezTo>
                <a:close/>
                <a:moveTo>
                  <a:pt x="378" y="250"/>
                </a:moveTo>
                <a:cubicBezTo>
                  <a:pt x="349" y="279"/>
                  <a:pt x="349" y="326"/>
                  <a:pt x="378" y="355"/>
                </a:cubicBezTo>
                <a:cubicBezTo>
                  <a:pt x="407" y="384"/>
                  <a:pt x="454" y="385"/>
                  <a:pt x="483" y="355"/>
                </a:cubicBezTo>
                <a:cubicBezTo>
                  <a:pt x="512" y="326"/>
                  <a:pt x="512" y="279"/>
                  <a:pt x="483" y="250"/>
                </a:cubicBezTo>
                <a:cubicBezTo>
                  <a:pt x="454" y="221"/>
                  <a:pt x="407" y="221"/>
                  <a:pt x="378" y="250"/>
                </a:cubicBezTo>
                <a:close/>
                <a:moveTo>
                  <a:pt x="458" y="330"/>
                </a:moveTo>
                <a:cubicBezTo>
                  <a:pt x="443" y="345"/>
                  <a:pt x="418" y="345"/>
                  <a:pt x="403" y="330"/>
                </a:cubicBezTo>
                <a:cubicBezTo>
                  <a:pt x="388" y="315"/>
                  <a:pt x="388" y="290"/>
                  <a:pt x="403" y="275"/>
                </a:cubicBezTo>
                <a:cubicBezTo>
                  <a:pt x="418" y="260"/>
                  <a:pt x="443" y="260"/>
                  <a:pt x="458" y="275"/>
                </a:cubicBezTo>
                <a:cubicBezTo>
                  <a:pt x="473" y="290"/>
                  <a:pt x="473" y="315"/>
                  <a:pt x="458" y="330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0" name="Freeform 20"/>
          <p:cNvSpPr>
            <a:spLocks noEditPoints="1"/>
          </p:cNvSpPr>
          <p:nvPr/>
        </p:nvSpPr>
        <p:spPr bwMode="auto">
          <a:xfrm>
            <a:off x="2077270" y="4938285"/>
            <a:ext cx="376930" cy="453458"/>
          </a:xfrm>
          <a:custGeom>
            <a:avLst/>
            <a:gdLst>
              <a:gd name="T0" fmla="*/ 109 w 442"/>
              <a:gd name="T1" fmla="*/ 531 h 531"/>
              <a:gd name="T2" fmla="*/ 350 w 442"/>
              <a:gd name="T3" fmla="*/ 518 h 531"/>
              <a:gd name="T4" fmla="*/ 358 w 442"/>
              <a:gd name="T5" fmla="*/ 338 h 531"/>
              <a:gd name="T6" fmla="*/ 86 w 442"/>
              <a:gd name="T7" fmla="*/ 187 h 531"/>
              <a:gd name="T8" fmla="*/ 104 w 442"/>
              <a:gd name="T9" fmla="*/ 194 h 531"/>
              <a:gd name="T10" fmla="*/ 111 w 442"/>
              <a:gd name="T11" fmla="*/ 183 h 531"/>
              <a:gd name="T12" fmla="*/ 117 w 442"/>
              <a:gd name="T13" fmla="*/ 176 h 531"/>
              <a:gd name="T14" fmla="*/ 86 w 442"/>
              <a:gd name="T15" fmla="*/ 187 h 531"/>
              <a:gd name="T16" fmla="*/ 221 w 442"/>
              <a:gd name="T17" fmla="*/ 88 h 531"/>
              <a:gd name="T18" fmla="*/ 224 w 442"/>
              <a:gd name="T19" fmla="*/ 69 h 531"/>
              <a:gd name="T20" fmla="*/ 238 w 442"/>
              <a:gd name="T21" fmla="*/ 101 h 531"/>
              <a:gd name="T22" fmla="*/ 220 w 442"/>
              <a:gd name="T23" fmla="*/ 137 h 531"/>
              <a:gd name="T24" fmla="*/ 233 w 442"/>
              <a:gd name="T25" fmla="*/ 158 h 531"/>
              <a:gd name="T26" fmla="*/ 238 w 442"/>
              <a:gd name="T27" fmla="*/ 131 h 531"/>
              <a:gd name="T28" fmla="*/ 242 w 442"/>
              <a:gd name="T29" fmla="*/ 125 h 531"/>
              <a:gd name="T30" fmla="*/ 285 w 442"/>
              <a:gd name="T31" fmla="*/ 122 h 531"/>
              <a:gd name="T32" fmla="*/ 251 w 442"/>
              <a:gd name="T33" fmla="*/ 149 h 531"/>
              <a:gd name="T34" fmla="*/ 262 w 442"/>
              <a:gd name="T35" fmla="*/ 213 h 531"/>
              <a:gd name="T36" fmla="*/ 293 w 442"/>
              <a:gd name="T37" fmla="*/ 201 h 531"/>
              <a:gd name="T38" fmla="*/ 359 w 442"/>
              <a:gd name="T39" fmla="*/ 255 h 531"/>
              <a:gd name="T40" fmla="*/ 353 w 442"/>
              <a:gd name="T41" fmla="*/ 218 h 531"/>
              <a:gd name="T42" fmla="*/ 322 w 442"/>
              <a:gd name="T43" fmla="*/ 163 h 531"/>
              <a:gd name="T44" fmla="*/ 325 w 442"/>
              <a:gd name="T45" fmla="*/ 128 h 531"/>
              <a:gd name="T46" fmla="*/ 305 w 442"/>
              <a:gd name="T47" fmla="*/ 125 h 531"/>
              <a:gd name="T48" fmla="*/ 324 w 442"/>
              <a:gd name="T49" fmla="*/ 119 h 531"/>
              <a:gd name="T50" fmla="*/ 350 w 442"/>
              <a:gd name="T51" fmla="*/ 122 h 531"/>
              <a:gd name="T52" fmla="*/ 243 w 442"/>
              <a:gd name="T53" fmla="*/ 44 h 531"/>
              <a:gd name="T54" fmla="*/ 238 w 442"/>
              <a:gd name="T55" fmla="*/ 56 h 531"/>
              <a:gd name="T56" fmla="*/ 209 w 442"/>
              <a:gd name="T57" fmla="*/ 70 h 531"/>
              <a:gd name="T58" fmla="*/ 197 w 442"/>
              <a:gd name="T59" fmla="*/ 312 h 531"/>
              <a:gd name="T60" fmla="*/ 255 w 442"/>
              <a:gd name="T61" fmla="*/ 348 h 531"/>
              <a:gd name="T62" fmla="*/ 272 w 442"/>
              <a:gd name="T63" fmla="*/ 355 h 531"/>
              <a:gd name="T64" fmla="*/ 267 w 442"/>
              <a:gd name="T65" fmla="*/ 345 h 531"/>
              <a:gd name="T66" fmla="*/ 269 w 442"/>
              <a:gd name="T67" fmla="*/ 324 h 531"/>
              <a:gd name="T68" fmla="*/ 274 w 442"/>
              <a:gd name="T69" fmla="*/ 314 h 531"/>
              <a:gd name="T70" fmla="*/ 269 w 442"/>
              <a:gd name="T71" fmla="*/ 294 h 531"/>
              <a:gd name="T72" fmla="*/ 251 w 442"/>
              <a:gd name="T73" fmla="*/ 261 h 531"/>
              <a:gd name="T74" fmla="*/ 218 w 442"/>
              <a:gd name="T75" fmla="*/ 271 h 531"/>
              <a:gd name="T76" fmla="*/ 153 w 442"/>
              <a:gd name="T77" fmla="*/ 198 h 531"/>
              <a:gd name="T78" fmla="*/ 164 w 442"/>
              <a:gd name="T79" fmla="*/ 194 h 531"/>
              <a:gd name="T80" fmla="*/ 107 w 442"/>
              <a:gd name="T81" fmla="*/ 209 h 531"/>
              <a:gd name="T82" fmla="*/ 90 w 442"/>
              <a:gd name="T83" fmla="*/ 209 h 531"/>
              <a:gd name="T84" fmla="*/ 130 w 442"/>
              <a:gd name="T85" fmla="*/ 308 h 531"/>
              <a:gd name="T86" fmla="*/ 155 w 442"/>
              <a:gd name="T87" fmla="*/ 284 h 531"/>
              <a:gd name="T88" fmla="*/ 123 w 442"/>
              <a:gd name="T89" fmla="*/ 299 h 531"/>
              <a:gd name="T90" fmla="*/ 118 w 442"/>
              <a:gd name="T91" fmla="*/ 272 h 531"/>
              <a:gd name="T92" fmla="*/ 139 w 442"/>
              <a:gd name="T93" fmla="*/ 261 h 531"/>
              <a:gd name="T94" fmla="*/ 150 w 442"/>
              <a:gd name="T95" fmla="*/ 212 h 531"/>
              <a:gd name="T96" fmla="*/ 120 w 442"/>
              <a:gd name="T97" fmla="*/ 104 h 531"/>
              <a:gd name="T98" fmla="*/ 122 w 442"/>
              <a:gd name="T99" fmla="*/ 146 h 531"/>
              <a:gd name="T100" fmla="*/ 130 w 442"/>
              <a:gd name="T101" fmla="*/ 143 h 531"/>
              <a:gd name="T102" fmla="*/ 131 w 442"/>
              <a:gd name="T103" fmla="*/ 151 h 531"/>
              <a:gd name="T104" fmla="*/ 149 w 442"/>
              <a:gd name="T105" fmla="*/ 124 h 531"/>
              <a:gd name="T106" fmla="*/ 151 w 442"/>
              <a:gd name="T107" fmla="*/ 110 h 531"/>
              <a:gd name="T108" fmla="*/ 129 w 442"/>
              <a:gd name="T109" fmla="*/ 105 h 531"/>
              <a:gd name="T110" fmla="*/ 121 w 442"/>
              <a:gd name="T111" fmla="*/ 104 h 531"/>
              <a:gd name="T112" fmla="*/ 394 w 442"/>
              <a:gd name="T113" fmla="*/ 354 h 531"/>
              <a:gd name="T114" fmla="*/ 37 w 442"/>
              <a:gd name="T115" fmla="*/ 241 h 531"/>
              <a:gd name="T116" fmla="*/ 127 w 442"/>
              <a:gd name="T117" fmla="*/ 9 h 531"/>
              <a:gd name="T118" fmla="*/ 5 w 442"/>
              <a:gd name="T119" fmla="*/ 247 h 531"/>
              <a:gd name="T120" fmla="*/ 416 w 442"/>
              <a:gd name="T121" fmla="*/ 377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2" h="531">
                <a:moveTo>
                  <a:pt x="350" y="518"/>
                </a:moveTo>
                <a:cubicBezTo>
                  <a:pt x="353" y="523"/>
                  <a:pt x="349" y="531"/>
                  <a:pt x="342" y="531"/>
                </a:cubicBezTo>
                <a:cubicBezTo>
                  <a:pt x="109" y="531"/>
                  <a:pt x="109" y="531"/>
                  <a:pt x="109" y="531"/>
                </a:cubicBezTo>
                <a:cubicBezTo>
                  <a:pt x="102" y="531"/>
                  <a:pt x="101" y="522"/>
                  <a:pt x="103" y="518"/>
                </a:cubicBezTo>
                <a:cubicBezTo>
                  <a:pt x="119" y="492"/>
                  <a:pt x="171" y="469"/>
                  <a:pt x="226" y="469"/>
                </a:cubicBezTo>
                <a:cubicBezTo>
                  <a:pt x="279" y="469"/>
                  <a:pt x="331" y="490"/>
                  <a:pt x="350" y="518"/>
                </a:cubicBezTo>
                <a:close/>
                <a:moveTo>
                  <a:pt x="133" y="70"/>
                </a:moveTo>
                <a:cubicBezTo>
                  <a:pt x="207" y="8"/>
                  <a:pt x="317" y="17"/>
                  <a:pt x="379" y="92"/>
                </a:cubicBezTo>
                <a:cubicBezTo>
                  <a:pt x="442" y="166"/>
                  <a:pt x="432" y="276"/>
                  <a:pt x="358" y="338"/>
                </a:cubicBezTo>
                <a:cubicBezTo>
                  <a:pt x="284" y="401"/>
                  <a:pt x="173" y="391"/>
                  <a:pt x="111" y="317"/>
                </a:cubicBezTo>
                <a:cubicBezTo>
                  <a:pt x="49" y="243"/>
                  <a:pt x="58" y="132"/>
                  <a:pt x="133" y="70"/>
                </a:cubicBezTo>
                <a:close/>
                <a:moveTo>
                  <a:pt x="86" y="187"/>
                </a:moveTo>
                <a:cubicBezTo>
                  <a:pt x="88" y="185"/>
                  <a:pt x="90" y="184"/>
                  <a:pt x="93" y="184"/>
                </a:cubicBezTo>
                <a:cubicBezTo>
                  <a:pt x="96" y="184"/>
                  <a:pt x="98" y="185"/>
                  <a:pt x="100" y="187"/>
                </a:cubicBezTo>
                <a:cubicBezTo>
                  <a:pt x="102" y="189"/>
                  <a:pt x="103" y="191"/>
                  <a:pt x="104" y="194"/>
                </a:cubicBezTo>
                <a:cubicBezTo>
                  <a:pt x="106" y="193"/>
                  <a:pt x="108" y="192"/>
                  <a:pt x="110" y="191"/>
                </a:cubicBezTo>
                <a:cubicBezTo>
                  <a:pt x="112" y="190"/>
                  <a:pt x="115" y="189"/>
                  <a:pt x="115" y="188"/>
                </a:cubicBezTo>
                <a:cubicBezTo>
                  <a:pt x="115" y="188"/>
                  <a:pt x="115" y="187"/>
                  <a:pt x="111" y="183"/>
                </a:cubicBezTo>
                <a:cubicBezTo>
                  <a:pt x="110" y="182"/>
                  <a:pt x="110" y="181"/>
                  <a:pt x="110" y="180"/>
                </a:cubicBezTo>
                <a:cubicBezTo>
                  <a:pt x="111" y="179"/>
                  <a:pt x="111" y="179"/>
                  <a:pt x="112" y="178"/>
                </a:cubicBezTo>
                <a:cubicBezTo>
                  <a:pt x="115" y="178"/>
                  <a:pt x="116" y="177"/>
                  <a:pt x="117" y="176"/>
                </a:cubicBezTo>
                <a:cubicBezTo>
                  <a:pt x="117" y="176"/>
                  <a:pt x="117" y="175"/>
                  <a:pt x="117" y="175"/>
                </a:cubicBezTo>
                <a:cubicBezTo>
                  <a:pt x="106" y="176"/>
                  <a:pt x="95" y="179"/>
                  <a:pt x="86" y="184"/>
                </a:cubicBezTo>
                <a:cubicBezTo>
                  <a:pt x="86" y="185"/>
                  <a:pt x="86" y="186"/>
                  <a:pt x="86" y="187"/>
                </a:cubicBezTo>
                <a:close/>
                <a:moveTo>
                  <a:pt x="214" y="101"/>
                </a:moveTo>
                <a:cubicBezTo>
                  <a:pt x="216" y="100"/>
                  <a:pt x="220" y="99"/>
                  <a:pt x="223" y="100"/>
                </a:cubicBezTo>
                <a:cubicBezTo>
                  <a:pt x="222" y="97"/>
                  <a:pt x="221" y="92"/>
                  <a:pt x="221" y="88"/>
                </a:cubicBezTo>
                <a:cubicBezTo>
                  <a:pt x="218" y="73"/>
                  <a:pt x="217" y="70"/>
                  <a:pt x="219" y="68"/>
                </a:cubicBezTo>
                <a:cubicBezTo>
                  <a:pt x="219" y="68"/>
                  <a:pt x="220" y="67"/>
                  <a:pt x="221" y="67"/>
                </a:cubicBezTo>
                <a:cubicBezTo>
                  <a:pt x="223" y="67"/>
                  <a:pt x="224" y="69"/>
                  <a:pt x="224" y="69"/>
                </a:cubicBezTo>
                <a:cubicBezTo>
                  <a:pt x="224" y="69"/>
                  <a:pt x="225" y="70"/>
                  <a:pt x="225" y="70"/>
                </a:cubicBezTo>
                <a:cubicBezTo>
                  <a:pt x="226" y="73"/>
                  <a:pt x="228" y="76"/>
                  <a:pt x="230" y="79"/>
                </a:cubicBezTo>
                <a:cubicBezTo>
                  <a:pt x="234" y="86"/>
                  <a:pt x="239" y="94"/>
                  <a:pt x="238" y="101"/>
                </a:cubicBezTo>
                <a:cubicBezTo>
                  <a:pt x="237" y="105"/>
                  <a:pt x="234" y="108"/>
                  <a:pt x="230" y="111"/>
                </a:cubicBezTo>
                <a:cubicBezTo>
                  <a:pt x="226" y="114"/>
                  <a:pt x="226" y="115"/>
                  <a:pt x="226" y="118"/>
                </a:cubicBezTo>
                <a:cubicBezTo>
                  <a:pt x="225" y="122"/>
                  <a:pt x="225" y="128"/>
                  <a:pt x="220" y="137"/>
                </a:cubicBezTo>
                <a:cubicBezTo>
                  <a:pt x="224" y="141"/>
                  <a:pt x="224" y="146"/>
                  <a:pt x="223" y="149"/>
                </a:cubicBezTo>
                <a:cubicBezTo>
                  <a:pt x="223" y="153"/>
                  <a:pt x="223" y="156"/>
                  <a:pt x="228" y="159"/>
                </a:cubicBezTo>
                <a:cubicBezTo>
                  <a:pt x="230" y="159"/>
                  <a:pt x="232" y="159"/>
                  <a:pt x="233" y="158"/>
                </a:cubicBezTo>
                <a:cubicBezTo>
                  <a:pt x="235" y="155"/>
                  <a:pt x="234" y="151"/>
                  <a:pt x="234" y="147"/>
                </a:cubicBezTo>
                <a:cubicBezTo>
                  <a:pt x="233" y="142"/>
                  <a:pt x="233" y="138"/>
                  <a:pt x="235" y="134"/>
                </a:cubicBezTo>
                <a:cubicBezTo>
                  <a:pt x="236" y="133"/>
                  <a:pt x="237" y="132"/>
                  <a:pt x="238" y="131"/>
                </a:cubicBezTo>
                <a:cubicBezTo>
                  <a:pt x="240" y="130"/>
                  <a:pt x="240" y="130"/>
                  <a:pt x="240" y="128"/>
                </a:cubicBezTo>
                <a:cubicBezTo>
                  <a:pt x="239" y="128"/>
                  <a:pt x="239" y="127"/>
                  <a:pt x="240" y="126"/>
                </a:cubicBezTo>
                <a:cubicBezTo>
                  <a:pt x="240" y="125"/>
                  <a:pt x="241" y="125"/>
                  <a:pt x="242" y="125"/>
                </a:cubicBezTo>
                <a:cubicBezTo>
                  <a:pt x="249" y="124"/>
                  <a:pt x="257" y="126"/>
                  <a:pt x="264" y="130"/>
                </a:cubicBezTo>
                <a:cubicBezTo>
                  <a:pt x="265" y="128"/>
                  <a:pt x="266" y="126"/>
                  <a:pt x="267" y="125"/>
                </a:cubicBezTo>
                <a:cubicBezTo>
                  <a:pt x="272" y="120"/>
                  <a:pt x="279" y="118"/>
                  <a:pt x="285" y="122"/>
                </a:cubicBezTo>
                <a:cubicBezTo>
                  <a:pt x="289" y="126"/>
                  <a:pt x="290" y="130"/>
                  <a:pt x="288" y="135"/>
                </a:cubicBezTo>
                <a:cubicBezTo>
                  <a:pt x="285" y="145"/>
                  <a:pt x="272" y="153"/>
                  <a:pt x="262" y="153"/>
                </a:cubicBezTo>
                <a:cubicBezTo>
                  <a:pt x="258" y="153"/>
                  <a:pt x="254" y="152"/>
                  <a:pt x="251" y="149"/>
                </a:cubicBezTo>
                <a:cubicBezTo>
                  <a:pt x="245" y="151"/>
                  <a:pt x="240" y="155"/>
                  <a:pt x="238" y="161"/>
                </a:cubicBezTo>
                <a:cubicBezTo>
                  <a:pt x="234" y="172"/>
                  <a:pt x="237" y="187"/>
                  <a:pt x="245" y="200"/>
                </a:cubicBezTo>
                <a:cubicBezTo>
                  <a:pt x="252" y="211"/>
                  <a:pt x="258" y="213"/>
                  <a:pt x="262" y="213"/>
                </a:cubicBezTo>
                <a:cubicBezTo>
                  <a:pt x="267" y="213"/>
                  <a:pt x="272" y="210"/>
                  <a:pt x="277" y="207"/>
                </a:cubicBezTo>
                <a:cubicBezTo>
                  <a:pt x="282" y="205"/>
                  <a:pt x="287" y="202"/>
                  <a:pt x="292" y="201"/>
                </a:cubicBezTo>
                <a:cubicBezTo>
                  <a:pt x="292" y="201"/>
                  <a:pt x="293" y="201"/>
                  <a:pt x="293" y="201"/>
                </a:cubicBezTo>
                <a:cubicBezTo>
                  <a:pt x="293" y="201"/>
                  <a:pt x="294" y="201"/>
                  <a:pt x="294" y="202"/>
                </a:cubicBezTo>
                <a:cubicBezTo>
                  <a:pt x="296" y="203"/>
                  <a:pt x="301" y="207"/>
                  <a:pt x="306" y="213"/>
                </a:cubicBezTo>
                <a:cubicBezTo>
                  <a:pt x="320" y="226"/>
                  <a:pt x="349" y="255"/>
                  <a:pt x="359" y="255"/>
                </a:cubicBezTo>
                <a:cubicBezTo>
                  <a:pt x="360" y="255"/>
                  <a:pt x="360" y="254"/>
                  <a:pt x="360" y="254"/>
                </a:cubicBezTo>
                <a:cubicBezTo>
                  <a:pt x="361" y="253"/>
                  <a:pt x="362" y="249"/>
                  <a:pt x="358" y="236"/>
                </a:cubicBezTo>
                <a:cubicBezTo>
                  <a:pt x="356" y="231"/>
                  <a:pt x="355" y="225"/>
                  <a:pt x="353" y="218"/>
                </a:cubicBezTo>
                <a:cubicBezTo>
                  <a:pt x="348" y="198"/>
                  <a:pt x="341" y="171"/>
                  <a:pt x="333" y="158"/>
                </a:cubicBezTo>
                <a:cubicBezTo>
                  <a:pt x="331" y="160"/>
                  <a:pt x="328" y="162"/>
                  <a:pt x="326" y="163"/>
                </a:cubicBezTo>
                <a:cubicBezTo>
                  <a:pt x="324" y="164"/>
                  <a:pt x="323" y="164"/>
                  <a:pt x="322" y="163"/>
                </a:cubicBezTo>
                <a:cubicBezTo>
                  <a:pt x="319" y="158"/>
                  <a:pt x="321" y="153"/>
                  <a:pt x="324" y="147"/>
                </a:cubicBezTo>
                <a:cubicBezTo>
                  <a:pt x="326" y="142"/>
                  <a:pt x="329" y="135"/>
                  <a:pt x="327" y="129"/>
                </a:cubicBezTo>
                <a:cubicBezTo>
                  <a:pt x="327" y="128"/>
                  <a:pt x="326" y="128"/>
                  <a:pt x="325" y="128"/>
                </a:cubicBezTo>
                <a:cubicBezTo>
                  <a:pt x="324" y="128"/>
                  <a:pt x="322" y="129"/>
                  <a:pt x="321" y="130"/>
                </a:cubicBezTo>
                <a:cubicBezTo>
                  <a:pt x="319" y="131"/>
                  <a:pt x="317" y="133"/>
                  <a:pt x="314" y="133"/>
                </a:cubicBezTo>
                <a:cubicBezTo>
                  <a:pt x="310" y="133"/>
                  <a:pt x="307" y="129"/>
                  <a:pt x="305" y="125"/>
                </a:cubicBezTo>
                <a:cubicBezTo>
                  <a:pt x="304" y="124"/>
                  <a:pt x="304" y="123"/>
                  <a:pt x="305" y="122"/>
                </a:cubicBezTo>
                <a:cubicBezTo>
                  <a:pt x="306" y="121"/>
                  <a:pt x="307" y="121"/>
                  <a:pt x="308" y="121"/>
                </a:cubicBezTo>
                <a:cubicBezTo>
                  <a:pt x="313" y="124"/>
                  <a:pt x="318" y="122"/>
                  <a:pt x="324" y="119"/>
                </a:cubicBezTo>
                <a:cubicBezTo>
                  <a:pt x="328" y="117"/>
                  <a:pt x="332" y="115"/>
                  <a:pt x="336" y="115"/>
                </a:cubicBezTo>
                <a:cubicBezTo>
                  <a:pt x="340" y="115"/>
                  <a:pt x="343" y="116"/>
                  <a:pt x="346" y="118"/>
                </a:cubicBezTo>
                <a:cubicBezTo>
                  <a:pt x="347" y="119"/>
                  <a:pt x="348" y="121"/>
                  <a:pt x="350" y="122"/>
                </a:cubicBezTo>
                <a:cubicBezTo>
                  <a:pt x="352" y="127"/>
                  <a:pt x="355" y="131"/>
                  <a:pt x="365" y="130"/>
                </a:cubicBezTo>
                <a:cubicBezTo>
                  <a:pt x="362" y="121"/>
                  <a:pt x="359" y="107"/>
                  <a:pt x="366" y="99"/>
                </a:cubicBezTo>
                <a:cubicBezTo>
                  <a:pt x="335" y="64"/>
                  <a:pt x="290" y="43"/>
                  <a:pt x="243" y="44"/>
                </a:cubicBezTo>
                <a:cubicBezTo>
                  <a:pt x="245" y="47"/>
                  <a:pt x="245" y="49"/>
                  <a:pt x="245" y="51"/>
                </a:cubicBezTo>
                <a:cubicBezTo>
                  <a:pt x="245" y="53"/>
                  <a:pt x="243" y="55"/>
                  <a:pt x="240" y="56"/>
                </a:cubicBezTo>
                <a:cubicBezTo>
                  <a:pt x="240" y="57"/>
                  <a:pt x="239" y="57"/>
                  <a:pt x="238" y="56"/>
                </a:cubicBezTo>
                <a:cubicBezTo>
                  <a:pt x="237" y="56"/>
                  <a:pt x="237" y="56"/>
                  <a:pt x="237" y="55"/>
                </a:cubicBezTo>
                <a:cubicBezTo>
                  <a:pt x="235" y="52"/>
                  <a:pt x="233" y="51"/>
                  <a:pt x="230" y="51"/>
                </a:cubicBezTo>
                <a:cubicBezTo>
                  <a:pt x="224" y="51"/>
                  <a:pt x="214" y="58"/>
                  <a:pt x="209" y="70"/>
                </a:cubicBezTo>
                <a:cubicBezTo>
                  <a:pt x="206" y="76"/>
                  <a:pt x="203" y="88"/>
                  <a:pt x="214" y="101"/>
                </a:cubicBezTo>
                <a:close/>
                <a:moveTo>
                  <a:pt x="189" y="286"/>
                </a:moveTo>
                <a:cubicBezTo>
                  <a:pt x="188" y="295"/>
                  <a:pt x="192" y="303"/>
                  <a:pt x="197" y="312"/>
                </a:cubicBezTo>
                <a:cubicBezTo>
                  <a:pt x="198" y="313"/>
                  <a:pt x="199" y="315"/>
                  <a:pt x="199" y="316"/>
                </a:cubicBezTo>
                <a:cubicBezTo>
                  <a:pt x="203" y="316"/>
                  <a:pt x="206" y="315"/>
                  <a:pt x="209" y="315"/>
                </a:cubicBezTo>
                <a:cubicBezTo>
                  <a:pt x="230" y="315"/>
                  <a:pt x="243" y="332"/>
                  <a:pt x="255" y="348"/>
                </a:cubicBezTo>
                <a:cubicBezTo>
                  <a:pt x="259" y="353"/>
                  <a:pt x="264" y="358"/>
                  <a:pt x="268" y="363"/>
                </a:cubicBezTo>
                <a:cubicBezTo>
                  <a:pt x="271" y="362"/>
                  <a:pt x="274" y="362"/>
                  <a:pt x="277" y="361"/>
                </a:cubicBezTo>
                <a:cubicBezTo>
                  <a:pt x="276" y="358"/>
                  <a:pt x="274" y="356"/>
                  <a:pt x="272" y="355"/>
                </a:cubicBezTo>
                <a:cubicBezTo>
                  <a:pt x="271" y="354"/>
                  <a:pt x="271" y="353"/>
                  <a:pt x="271" y="352"/>
                </a:cubicBezTo>
                <a:cubicBezTo>
                  <a:pt x="271" y="347"/>
                  <a:pt x="270" y="346"/>
                  <a:pt x="269" y="346"/>
                </a:cubicBezTo>
                <a:cubicBezTo>
                  <a:pt x="269" y="346"/>
                  <a:pt x="268" y="346"/>
                  <a:pt x="267" y="345"/>
                </a:cubicBezTo>
                <a:cubicBezTo>
                  <a:pt x="267" y="344"/>
                  <a:pt x="267" y="344"/>
                  <a:pt x="267" y="343"/>
                </a:cubicBezTo>
                <a:cubicBezTo>
                  <a:pt x="268" y="337"/>
                  <a:pt x="270" y="332"/>
                  <a:pt x="273" y="327"/>
                </a:cubicBezTo>
                <a:cubicBezTo>
                  <a:pt x="271" y="327"/>
                  <a:pt x="270" y="326"/>
                  <a:pt x="269" y="324"/>
                </a:cubicBezTo>
                <a:cubicBezTo>
                  <a:pt x="268" y="324"/>
                  <a:pt x="268" y="322"/>
                  <a:pt x="268" y="321"/>
                </a:cubicBezTo>
                <a:cubicBezTo>
                  <a:pt x="269" y="320"/>
                  <a:pt x="270" y="319"/>
                  <a:pt x="271" y="317"/>
                </a:cubicBezTo>
                <a:cubicBezTo>
                  <a:pt x="272" y="316"/>
                  <a:pt x="273" y="315"/>
                  <a:pt x="274" y="314"/>
                </a:cubicBezTo>
                <a:cubicBezTo>
                  <a:pt x="273" y="312"/>
                  <a:pt x="273" y="311"/>
                  <a:pt x="273" y="309"/>
                </a:cubicBezTo>
                <a:cubicBezTo>
                  <a:pt x="272" y="305"/>
                  <a:pt x="272" y="301"/>
                  <a:pt x="269" y="298"/>
                </a:cubicBezTo>
                <a:cubicBezTo>
                  <a:pt x="268" y="297"/>
                  <a:pt x="268" y="295"/>
                  <a:pt x="269" y="294"/>
                </a:cubicBezTo>
                <a:cubicBezTo>
                  <a:pt x="276" y="283"/>
                  <a:pt x="272" y="274"/>
                  <a:pt x="267" y="263"/>
                </a:cubicBezTo>
                <a:cubicBezTo>
                  <a:pt x="265" y="260"/>
                  <a:pt x="264" y="258"/>
                  <a:pt x="263" y="255"/>
                </a:cubicBezTo>
                <a:cubicBezTo>
                  <a:pt x="260" y="255"/>
                  <a:pt x="256" y="258"/>
                  <a:pt x="251" y="261"/>
                </a:cubicBezTo>
                <a:cubicBezTo>
                  <a:pt x="247" y="264"/>
                  <a:pt x="242" y="268"/>
                  <a:pt x="237" y="268"/>
                </a:cubicBezTo>
                <a:cubicBezTo>
                  <a:pt x="234" y="268"/>
                  <a:pt x="232" y="267"/>
                  <a:pt x="231" y="266"/>
                </a:cubicBezTo>
                <a:cubicBezTo>
                  <a:pt x="226" y="268"/>
                  <a:pt x="222" y="270"/>
                  <a:pt x="218" y="271"/>
                </a:cubicBezTo>
                <a:cubicBezTo>
                  <a:pt x="208" y="275"/>
                  <a:pt x="199" y="278"/>
                  <a:pt x="189" y="286"/>
                </a:cubicBezTo>
                <a:close/>
                <a:moveTo>
                  <a:pt x="144" y="206"/>
                </a:moveTo>
                <a:cubicBezTo>
                  <a:pt x="148" y="200"/>
                  <a:pt x="151" y="198"/>
                  <a:pt x="153" y="198"/>
                </a:cubicBezTo>
                <a:cubicBezTo>
                  <a:pt x="155" y="198"/>
                  <a:pt x="157" y="200"/>
                  <a:pt x="157" y="201"/>
                </a:cubicBezTo>
                <a:cubicBezTo>
                  <a:pt x="157" y="201"/>
                  <a:pt x="157" y="201"/>
                  <a:pt x="157" y="201"/>
                </a:cubicBezTo>
                <a:cubicBezTo>
                  <a:pt x="158" y="201"/>
                  <a:pt x="160" y="199"/>
                  <a:pt x="164" y="194"/>
                </a:cubicBezTo>
                <a:cubicBezTo>
                  <a:pt x="162" y="192"/>
                  <a:pt x="157" y="191"/>
                  <a:pt x="152" y="191"/>
                </a:cubicBezTo>
                <a:cubicBezTo>
                  <a:pt x="137" y="191"/>
                  <a:pt x="115" y="198"/>
                  <a:pt x="109" y="204"/>
                </a:cubicBezTo>
                <a:cubicBezTo>
                  <a:pt x="109" y="206"/>
                  <a:pt x="108" y="207"/>
                  <a:pt x="107" y="209"/>
                </a:cubicBezTo>
                <a:cubicBezTo>
                  <a:pt x="105" y="212"/>
                  <a:pt x="102" y="215"/>
                  <a:pt x="99" y="215"/>
                </a:cubicBezTo>
                <a:cubicBezTo>
                  <a:pt x="97" y="215"/>
                  <a:pt x="94" y="214"/>
                  <a:pt x="93" y="209"/>
                </a:cubicBezTo>
                <a:cubicBezTo>
                  <a:pt x="91" y="209"/>
                  <a:pt x="90" y="209"/>
                  <a:pt x="90" y="209"/>
                </a:cubicBezTo>
                <a:cubicBezTo>
                  <a:pt x="88" y="209"/>
                  <a:pt x="86" y="209"/>
                  <a:pt x="85" y="208"/>
                </a:cubicBezTo>
                <a:cubicBezTo>
                  <a:pt x="86" y="243"/>
                  <a:pt x="99" y="278"/>
                  <a:pt x="121" y="306"/>
                </a:cubicBezTo>
                <a:cubicBezTo>
                  <a:pt x="122" y="306"/>
                  <a:pt x="124" y="308"/>
                  <a:pt x="130" y="308"/>
                </a:cubicBezTo>
                <a:cubicBezTo>
                  <a:pt x="146" y="308"/>
                  <a:pt x="168" y="300"/>
                  <a:pt x="177" y="292"/>
                </a:cubicBezTo>
                <a:cubicBezTo>
                  <a:pt x="171" y="293"/>
                  <a:pt x="165" y="290"/>
                  <a:pt x="161" y="287"/>
                </a:cubicBezTo>
                <a:cubicBezTo>
                  <a:pt x="158" y="286"/>
                  <a:pt x="156" y="285"/>
                  <a:pt x="155" y="284"/>
                </a:cubicBezTo>
                <a:cubicBezTo>
                  <a:pt x="155" y="284"/>
                  <a:pt x="155" y="284"/>
                  <a:pt x="154" y="284"/>
                </a:cubicBezTo>
                <a:cubicBezTo>
                  <a:pt x="148" y="284"/>
                  <a:pt x="138" y="295"/>
                  <a:pt x="134" y="299"/>
                </a:cubicBezTo>
                <a:cubicBezTo>
                  <a:pt x="132" y="301"/>
                  <a:pt x="130" y="303"/>
                  <a:pt x="123" y="299"/>
                </a:cubicBezTo>
                <a:cubicBezTo>
                  <a:pt x="119" y="297"/>
                  <a:pt x="115" y="293"/>
                  <a:pt x="114" y="287"/>
                </a:cubicBezTo>
                <a:cubicBezTo>
                  <a:pt x="113" y="282"/>
                  <a:pt x="114" y="276"/>
                  <a:pt x="117" y="272"/>
                </a:cubicBezTo>
                <a:cubicBezTo>
                  <a:pt x="117" y="272"/>
                  <a:pt x="118" y="272"/>
                  <a:pt x="118" y="272"/>
                </a:cubicBezTo>
                <a:cubicBezTo>
                  <a:pt x="120" y="270"/>
                  <a:pt x="125" y="271"/>
                  <a:pt x="131" y="273"/>
                </a:cubicBezTo>
                <a:cubicBezTo>
                  <a:pt x="134" y="273"/>
                  <a:pt x="138" y="274"/>
                  <a:pt x="140" y="274"/>
                </a:cubicBezTo>
                <a:cubicBezTo>
                  <a:pt x="140" y="270"/>
                  <a:pt x="140" y="265"/>
                  <a:pt x="139" y="261"/>
                </a:cubicBezTo>
                <a:cubicBezTo>
                  <a:pt x="138" y="247"/>
                  <a:pt x="136" y="230"/>
                  <a:pt x="152" y="212"/>
                </a:cubicBezTo>
                <a:cubicBezTo>
                  <a:pt x="152" y="212"/>
                  <a:pt x="152" y="212"/>
                  <a:pt x="152" y="212"/>
                </a:cubicBezTo>
                <a:cubicBezTo>
                  <a:pt x="151" y="212"/>
                  <a:pt x="151" y="212"/>
                  <a:pt x="150" y="212"/>
                </a:cubicBezTo>
                <a:cubicBezTo>
                  <a:pt x="146" y="212"/>
                  <a:pt x="145" y="210"/>
                  <a:pt x="144" y="209"/>
                </a:cubicBezTo>
                <a:cubicBezTo>
                  <a:pt x="143" y="208"/>
                  <a:pt x="143" y="207"/>
                  <a:pt x="144" y="206"/>
                </a:cubicBezTo>
                <a:close/>
                <a:moveTo>
                  <a:pt x="120" y="104"/>
                </a:moveTo>
                <a:cubicBezTo>
                  <a:pt x="112" y="114"/>
                  <a:pt x="105" y="125"/>
                  <a:pt x="100" y="136"/>
                </a:cubicBezTo>
                <a:cubicBezTo>
                  <a:pt x="107" y="135"/>
                  <a:pt x="116" y="138"/>
                  <a:pt x="121" y="144"/>
                </a:cubicBezTo>
                <a:cubicBezTo>
                  <a:pt x="122" y="146"/>
                  <a:pt x="122" y="146"/>
                  <a:pt x="122" y="146"/>
                </a:cubicBezTo>
                <a:cubicBezTo>
                  <a:pt x="122" y="146"/>
                  <a:pt x="123" y="145"/>
                  <a:pt x="124" y="145"/>
                </a:cubicBezTo>
                <a:cubicBezTo>
                  <a:pt x="125" y="144"/>
                  <a:pt x="126" y="143"/>
                  <a:pt x="128" y="143"/>
                </a:cubicBezTo>
                <a:cubicBezTo>
                  <a:pt x="128" y="143"/>
                  <a:pt x="129" y="143"/>
                  <a:pt x="130" y="143"/>
                </a:cubicBezTo>
                <a:cubicBezTo>
                  <a:pt x="130" y="144"/>
                  <a:pt x="130" y="144"/>
                  <a:pt x="131" y="144"/>
                </a:cubicBezTo>
                <a:cubicBezTo>
                  <a:pt x="132" y="147"/>
                  <a:pt x="131" y="149"/>
                  <a:pt x="131" y="150"/>
                </a:cubicBezTo>
                <a:cubicBezTo>
                  <a:pt x="131" y="151"/>
                  <a:pt x="131" y="151"/>
                  <a:pt x="131" y="151"/>
                </a:cubicBezTo>
                <a:cubicBezTo>
                  <a:pt x="139" y="156"/>
                  <a:pt x="147" y="155"/>
                  <a:pt x="155" y="148"/>
                </a:cubicBezTo>
                <a:cubicBezTo>
                  <a:pt x="150" y="142"/>
                  <a:pt x="150" y="137"/>
                  <a:pt x="150" y="131"/>
                </a:cubicBezTo>
                <a:cubicBezTo>
                  <a:pt x="150" y="129"/>
                  <a:pt x="150" y="126"/>
                  <a:pt x="149" y="124"/>
                </a:cubicBezTo>
                <a:cubicBezTo>
                  <a:pt x="149" y="120"/>
                  <a:pt x="150" y="118"/>
                  <a:pt x="152" y="117"/>
                </a:cubicBezTo>
                <a:cubicBezTo>
                  <a:pt x="153" y="115"/>
                  <a:pt x="154" y="114"/>
                  <a:pt x="154" y="111"/>
                </a:cubicBezTo>
                <a:cubicBezTo>
                  <a:pt x="153" y="110"/>
                  <a:pt x="152" y="110"/>
                  <a:pt x="151" y="110"/>
                </a:cubicBezTo>
                <a:cubicBezTo>
                  <a:pt x="147" y="110"/>
                  <a:pt x="141" y="110"/>
                  <a:pt x="137" y="105"/>
                </a:cubicBezTo>
                <a:cubicBezTo>
                  <a:pt x="136" y="102"/>
                  <a:pt x="135" y="102"/>
                  <a:pt x="135" y="102"/>
                </a:cubicBezTo>
                <a:cubicBezTo>
                  <a:pt x="134" y="102"/>
                  <a:pt x="132" y="103"/>
                  <a:pt x="129" y="105"/>
                </a:cubicBezTo>
                <a:cubicBezTo>
                  <a:pt x="127" y="106"/>
                  <a:pt x="127" y="106"/>
                  <a:pt x="127" y="106"/>
                </a:cubicBezTo>
                <a:cubicBezTo>
                  <a:pt x="126" y="107"/>
                  <a:pt x="125" y="107"/>
                  <a:pt x="124" y="106"/>
                </a:cubicBezTo>
                <a:cubicBezTo>
                  <a:pt x="123" y="106"/>
                  <a:pt x="122" y="105"/>
                  <a:pt x="121" y="104"/>
                </a:cubicBezTo>
                <a:cubicBezTo>
                  <a:pt x="121" y="104"/>
                  <a:pt x="121" y="104"/>
                  <a:pt x="120" y="104"/>
                </a:cubicBezTo>
                <a:close/>
                <a:moveTo>
                  <a:pt x="417" y="354"/>
                </a:moveTo>
                <a:cubicBezTo>
                  <a:pt x="410" y="348"/>
                  <a:pt x="400" y="348"/>
                  <a:pt x="394" y="354"/>
                </a:cubicBezTo>
                <a:cubicBezTo>
                  <a:pt x="363" y="384"/>
                  <a:pt x="324" y="405"/>
                  <a:pt x="281" y="413"/>
                </a:cubicBezTo>
                <a:cubicBezTo>
                  <a:pt x="263" y="416"/>
                  <a:pt x="245" y="417"/>
                  <a:pt x="226" y="415"/>
                </a:cubicBezTo>
                <a:cubicBezTo>
                  <a:pt x="129" y="406"/>
                  <a:pt x="53" y="333"/>
                  <a:pt x="37" y="241"/>
                </a:cubicBezTo>
                <a:cubicBezTo>
                  <a:pt x="33" y="224"/>
                  <a:pt x="32" y="205"/>
                  <a:pt x="34" y="186"/>
                </a:cubicBezTo>
                <a:cubicBezTo>
                  <a:pt x="40" y="121"/>
                  <a:pt x="74" y="66"/>
                  <a:pt x="123" y="32"/>
                </a:cubicBezTo>
                <a:cubicBezTo>
                  <a:pt x="131" y="27"/>
                  <a:pt x="132" y="17"/>
                  <a:pt x="127" y="9"/>
                </a:cubicBezTo>
                <a:cubicBezTo>
                  <a:pt x="122" y="2"/>
                  <a:pt x="112" y="0"/>
                  <a:pt x="105" y="5"/>
                </a:cubicBezTo>
                <a:cubicBezTo>
                  <a:pt x="48" y="45"/>
                  <a:pt x="8" y="109"/>
                  <a:pt x="2" y="183"/>
                </a:cubicBezTo>
                <a:cubicBezTo>
                  <a:pt x="0" y="205"/>
                  <a:pt x="1" y="226"/>
                  <a:pt x="5" y="247"/>
                </a:cubicBezTo>
                <a:cubicBezTo>
                  <a:pt x="23" y="353"/>
                  <a:pt x="111" y="437"/>
                  <a:pt x="223" y="447"/>
                </a:cubicBezTo>
                <a:cubicBezTo>
                  <a:pt x="245" y="449"/>
                  <a:pt x="266" y="448"/>
                  <a:pt x="287" y="444"/>
                </a:cubicBezTo>
                <a:cubicBezTo>
                  <a:pt x="337" y="436"/>
                  <a:pt x="382" y="412"/>
                  <a:pt x="416" y="377"/>
                </a:cubicBezTo>
                <a:cubicBezTo>
                  <a:pt x="423" y="371"/>
                  <a:pt x="423" y="360"/>
                  <a:pt x="417" y="354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1" name="Freeform 21"/>
          <p:cNvSpPr>
            <a:spLocks noEditPoints="1"/>
          </p:cNvSpPr>
          <p:nvPr/>
        </p:nvSpPr>
        <p:spPr bwMode="auto">
          <a:xfrm>
            <a:off x="1366815" y="2500806"/>
            <a:ext cx="286695" cy="438609"/>
          </a:xfrm>
          <a:custGeom>
            <a:avLst/>
            <a:gdLst>
              <a:gd name="T0" fmla="*/ 129 w 336"/>
              <a:gd name="T1" fmla="*/ 22 h 513"/>
              <a:gd name="T2" fmla="*/ 135 w 336"/>
              <a:gd name="T3" fmla="*/ 10 h 513"/>
              <a:gd name="T4" fmla="*/ 163 w 336"/>
              <a:gd name="T5" fmla="*/ 2 h 513"/>
              <a:gd name="T6" fmla="*/ 175 w 336"/>
              <a:gd name="T7" fmla="*/ 8 h 513"/>
              <a:gd name="T8" fmla="*/ 177 w 336"/>
              <a:gd name="T9" fmla="*/ 13 h 513"/>
              <a:gd name="T10" fmla="*/ 171 w 336"/>
              <a:gd name="T11" fmla="*/ 25 h 513"/>
              <a:gd name="T12" fmla="*/ 142 w 336"/>
              <a:gd name="T13" fmla="*/ 34 h 513"/>
              <a:gd name="T14" fmla="*/ 131 w 336"/>
              <a:gd name="T15" fmla="*/ 28 h 513"/>
              <a:gd name="T16" fmla="*/ 129 w 336"/>
              <a:gd name="T17" fmla="*/ 22 h 513"/>
              <a:gd name="T18" fmla="*/ 209 w 336"/>
              <a:gd name="T19" fmla="*/ 287 h 513"/>
              <a:gd name="T20" fmla="*/ 198 w 336"/>
              <a:gd name="T21" fmla="*/ 303 h 513"/>
              <a:gd name="T22" fmla="*/ 216 w 336"/>
              <a:gd name="T23" fmla="*/ 310 h 513"/>
              <a:gd name="T24" fmla="*/ 266 w 336"/>
              <a:gd name="T25" fmla="*/ 294 h 513"/>
              <a:gd name="T26" fmla="*/ 278 w 336"/>
              <a:gd name="T27" fmla="*/ 278 h 513"/>
              <a:gd name="T28" fmla="*/ 259 w 336"/>
              <a:gd name="T29" fmla="*/ 272 h 513"/>
              <a:gd name="T30" fmla="*/ 209 w 336"/>
              <a:gd name="T31" fmla="*/ 287 h 513"/>
              <a:gd name="T32" fmla="*/ 336 w 336"/>
              <a:gd name="T33" fmla="*/ 366 h 513"/>
              <a:gd name="T34" fmla="*/ 336 w 336"/>
              <a:gd name="T35" fmla="*/ 376 h 513"/>
              <a:gd name="T36" fmla="*/ 328 w 336"/>
              <a:gd name="T37" fmla="*/ 385 h 513"/>
              <a:gd name="T38" fmla="*/ 312 w 336"/>
              <a:gd name="T39" fmla="*/ 385 h 513"/>
              <a:gd name="T40" fmla="*/ 228 w 336"/>
              <a:gd name="T41" fmla="*/ 451 h 513"/>
              <a:gd name="T42" fmla="*/ 295 w 336"/>
              <a:gd name="T43" fmla="*/ 497 h 513"/>
              <a:gd name="T44" fmla="*/ 280 w 336"/>
              <a:gd name="T45" fmla="*/ 513 h 513"/>
              <a:gd name="T46" fmla="*/ 63 w 336"/>
              <a:gd name="T47" fmla="*/ 513 h 513"/>
              <a:gd name="T48" fmla="*/ 48 w 336"/>
              <a:gd name="T49" fmla="*/ 497 h 513"/>
              <a:gd name="T50" fmla="*/ 105 w 336"/>
              <a:gd name="T51" fmla="*/ 454 h 513"/>
              <a:gd name="T52" fmla="*/ 0 w 336"/>
              <a:gd name="T53" fmla="*/ 292 h 513"/>
              <a:gd name="T54" fmla="*/ 142 w 336"/>
              <a:gd name="T55" fmla="*/ 124 h 513"/>
              <a:gd name="T56" fmla="*/ 125 w 336"/>
              <a:gd name="T57" fmla="*/ 68 h 513"/>
              <a:gd name="T58" fmla="*/ 136 w 336"/>
              <a:gd name="T59" fmla="*/ 49 h 513"/>
              <a:gd name="T60" fmla="*/ 186 w 336"/>
              <a:gd name="T61" fmla="*/ 33 h 513"/>
              <a:gd name="T62" fmla="*/ 206 w 336"/>
              <a:gd name="T63" fmla="*/ 43 h 513"/>
              <a:gd name="T64" fmla="*/ 266 w 336"/>
              <a:gd name="T65" fmla="*/ 235 h 513"/>
              <a:gd name="T66" fmla="*/ 255 w 336"/>
              <a:gd name="T67" fmla="*/ 255 h 513"/>
              <a:gd name="T68" fmla="*/ 205 w 336"/>
              <a:gd name="T69" fmla="*/ 271 h 513"/>
              <a:gd name="T70" fmla="*/ 185 w 336"/>
              <a:gd name="T71" fmla="*/ 260 h 513"/>
              <a:gd name="T72" fmla="*/ 161 w 336"/>
              <a:gd name="T73" fmla="*/ 182 h 513"/>
              <a:gd name="T74" fmla="*/ 62 w 336"/>
              <a:gd name="T75" fmla="*/ 286 h 513"/>
              <a:gd name="T76" fmla="*/ 154 w 336"/>
              <a:gd name="T77" fmla="*/ 400 h 513"/>
              <a:gd name="T78" fmla="*/ 204 w 336"/>
              <a:gd name="T79" fmla="*/ 385 h 513"/>
              <a:gd name="T80" fmla="*/ 187 w 336"/>
              <a:gd name="T81" fmla="*/ 385 h 513"/>
              <a:gd name="T82" fmla="*/ 178 w 336"/>
              <a:gd name="T83" fmla="*/ 376 h 513"/>
              <a:gd name="T84" fmla="*/ 178 w 336"/>
              <a:gd name="T85" fmla="*/ 366 h 513"/>
              <a:gd name="T86" fmla="*/ 187 w 336"/>
              <a:gd name="T87" fmla="*/ 357 h 513"/>
              <a:gd name="T88" fmla="*/ 328 w 336"/>
              <a:gd name="T89" fmla="*/ 357 h 513"/>
              <a:gd name="T90" fmla="*/ 336 w 336"/>
              <a:gd name="T91" fmla="*/ 366 h 513"/>
              <a:gd name="T92" fmla="*/ 183 w 336"/>
              <a:gd name="T93" fmla="*/ 95 h 513"/>
              <a:gd name="T94" fmla="*/ 214 w 336"/>
              <a:gd name="T95" fmla="*/ 200 h 513"/>
              <a:gd name="T96" fmla="*/ 220 w 336"/>
              <a:gd name="T97" fmla="*/ 206 h 513"/>
              <a:gd name="T98" fmla="*/ 224 w 336"/>
              <a:gd name="T99" fmla="*/ 206 h 513"/>
              <a:gd name="T100" fmla="*/ 229 w 336"/>
              <a:gd name="T101" fmla="*/ 196 h 513"/>
              <a:gd name="T102" fmla="*/ 198 w 336"/>
              <a:gd name="T103" fmla="*/ 91 h 513"/>
              <a:gd name="T104" fmla="*/ 188 w 336"/>
              <a:gd name="T105" fmla="*/ 86 h 513"/>
              <a:gd name="T106" fmla="*/ 183 w 336"/>
              <a:gd name="T107" fmla="*/ 95 h 513"/>
              <a:gd name="T108" fmla="*/ 184 w 336"/>
              <a:gd name="T109" fmla="*/ 441 h 513"/>
              <a:gd name="T110" fmla="*/ 151 w 336"/>
              <a:gd name="T111" fmla="*/ 441 h 513"/>
              <a:gd name="T112" fmla="*/ 151 w 336"/>
              <a:gd name="T113" fmla="*/ 474 h 513"/>
              <a:gd name="T114" fmla="*/ 184 w 336"/>
              <a:gd name="T115" fmla="*/ 474 h 513"/>
              <a:gd name="T116" fmla="*/ 184 w 336"/>
              <a:gd name="T117" fmla="*/ 441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" h="513">
                <a:moveTo>
                  <a:pt x="129" y="22"/>
                </a:moveTo>
                <a:cubicBezTo>
                  <a:pt x="127" y="17"/>
                  <a:pt x="130" y="12"/>
                  <a:pt x="135" y="10"/>
                </a:cubicBezTo>
                <a:cubicBezTo>
                  <a:pt x="163" y="2"/>
                  <a:pt x="163" y="2"/>
                  <a:pt x="163" y="2"/>
                </a:cubicBezTo>
                <a:cubicBezTo>
                  <a:pt x="168" y="0"/>
                  <a:pt x="173" y="3"/>
                  <a:pt x="175" y="8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8" y="18"/>
                  <a:pt x="176" y="23"/>
                  <a:pt x="171" y="25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38" y="35"/>
                  <a:pt x="132" y="33"/>
                  <a:pt x="131" y="28"/>
                </a:cubicBezTo>
                <a:lnTo>
                  <a:pt x="129" y="22"/>
                </a:lnTo>
                <a:close/>
                <a:moveTo>
                  <a:pt x="209" y="287"/>
                </a:moveTo>
                <a:cubicBezTo>
                  <a:pt x="201" y="290"/>
                  <a:pt x="196" y="297"/>
                  <a:pt x="198" y="303"/>
                </a:cubicBezTo>
                <a:cubicBezTo>
                  <a:pt x="199" y="309"/>
                  <a:pt x="208" y="312"/>
                  <a:pt x="216" y="310"/>
                </a:cubicBezTo>
                <a:cubicBezTo>
                  <a:pt x="266" y="294"/>
                  <a:pt x="266" y="294"/>
                  <a:pt x="266" y="294"/>
                </a:cubicBezTo>
                <a:cubicBezTo>
                  <a:pt x="275" y="292"/>
                  <a:pt x="280" y="284"/>
                  <a:pt x="278" y="278"/>
                </a:cubicBezTo>
                <a:cubicBezTo>
                  <a:pt x="276" y="272"/>
                  <a:pt x="268" y="269"/>
                  <a:pt x="259" y="272"/>
                </a:cubicBezTo>
                <a:lnTo>
                  <a:pt x="209" y="287"/>
                </a:lnTo>
                <a:close/>
                <a:moveTo>
                  <a:pt x="336" y="366"/>
                </a:moveTo>
                <a:cubicBezTo>
                  <a:pt x="336" y="376"/>
                  <a:pt x="336" y="376"/>
                  <a:pt x="336" y="376"/>
                </a:cubicBezTo>
                <a:cubicBezTo>
                  <a:pt x="336" y="381"/>
                  <a:pt x="333" y="385"/>
                  <a:pt x="328" y="385"/>
                </a:cubicBezTo>
                <a:cubicBezTo>
                  <a:pt x="312" y="385"/>
                  <a:pt x="312" y="385"/>
                  <a:pt x="312" y="385"/>
                </a:cubicBezTo>
                <a:cubicBezTo>
                  <a:pt x="294" y="409"/>
                  <a:pt x="259" y="436"/>
                  <a:pt x="228" y="451"/>
                </a:cubicBezTo>
                <a:cubicBezTo>
                  <a:pt x="263" y="460"/>
                  <a:pt x="295" y="483"/>
                  <a:pt x="295" y="497"/>
                </a:cubicBezTo>
                <a:cubicBezTo>
                  <a:pt x="295" y="507"/>
                  <a:pt x="286" y="513"/>
                  <a:pt x="280" y="513"/>
                </a:cubicBezTo>
                <a:cubicBezTo>
                  <a:pt x="63" y="513"/>
                  <a:pt x="63" y="513"/>
                  <a:pt x="63" y="513"/>
                </a:cubicBezTo>
                <a:cubicBezTo>
                  <a:pt x="54" y="513"/>
                  <a:pt x="48" y="506"/>
                  <a:pt x="48" y="497"/>
                </a:cubicBezTo>
                <a:cubicBezTo>
                  <a:pt x="48" y="483"/>
                  <a:pt x="73" y="466"/>
                  <a:pt x="105" y="454"/>
                </a:cubicBezTo>
                <a:cubicBezTo>
                  <a:pt x="25" y="409"/>
                  <a:pt x="0" y="361"/>
                  <a:pt x="0" y="292"/>
                </a:cubicBezTo>
                <a:cubicBezTo>
                  <a:pt x="0" y="217"/>
                  <a:pt x="52" y="148"/>
                  <a:pt x="142" y="124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3" y="60"/>
                  <a:pt x="127" y="51"/>
                  <a:pt x="136" y="49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94" y="30"/>
                  <a:pt x="203" y="35"/>
                  <a:pt x="206" y="43"/>
                </a:cubicBezTo>
                <a:cubicBezTo>
                  <a:pt x="266" y="235"/>
                  <a:pt x="266" y="235"/>
                  <a:pt x="266" y="235"/>
                </a:cubicBezTo>
                <a:cubicBezTo>
                  <a:pt x="268" y="244"/>
                  <a:pt x="264" y="253"/>
                  <a:pt x="255" y="255"/>
                </a:cubicBezTo>
                <a:cubicBezTo>
                  <a:pt x="205" y="271"/>
                  <a:pt x="205" y="271"/>
                  <a:pt x="205" y="271"/>
                </a:cubicBezTo>
                <a:cubicBezTo>
                  <a:pt x="197" y="273"/>
                  <a:pt x="188" y="269"/>
                  <a:pt x="185" y="260"/>
                </a:cubicBezTo>
                <a:cubicBezTo>
                  <a:pt x="161" y="182"/>
                  <a:pt x="161" y="182"/>
                  <a:pt x="161" y="182"/>
                </a:cubicBezTo>
                <a:cubicBezTo>
                  <a:pt x="116" y="187"/>
                  <a:pt x="62" y="230"/>
                  <a:pt x="62" y="286"/>
                </a:cubicBezTo>
                <a:cubicBezTo>
                  <a:pt x="62" y="345"/>
                  <a:pt x="106" y="400"/>
                  <a:pt x="154" y="400"/>
                </a:cubicBezTo>
                <a:cubicBezTo>
                  <a:pt x="176" y="400"/>
                  <a:pt x="193" y="394"/>
                  <a:pt x="204" y="385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182" y="385"/>
                  <a:pt x="178" y="381"/>
                  <a:pt x="178" y="376"/>
                </a:cubicBezTo>
                <a:cubicBezTo>
                  <a:pt x="178" y="366"/>
                  <a:pt x="178" y="366"/>
                  <a:pt x="178" y="366"/>
                </a:cubicBezTo>
                <a:cubicBezTo>
                  <a:pt x="178" y="361"/>
                  <a:pt x="182" y="357"/>
                  <a:pt x="187" y="357"/>
                </a:cubicBezTo>
                <a:cubicBezTo>
                  <a:pt x="328" y="357"/>
                  <a:pt x="328" y="357"/>
                  <a:pt x="328" y="357"/>
                </a:cubicBezTo>
                <a:cubicBezTo>
                  <a:pt x="333" y="357"/>
                  <a:pt x="336" y="361"/>
                  <a:pt x="336" y="366"/>
                </a:cubicBezTo>
                <a:close/>
                <a:moveTo>
                  <a:pt x="183" y="95"/>
                </a:moveTo>
                <a:cubicBezTo>
                  <a:pt x="214" y="200"/>
                  <a:pt x="214" y="200"/>
                  <a:pt x="214" y="200"/>
                </a:cubicBezTo>
                <a:cubicBezTo>
                  <a:pt x="215" y="203"/>
                  <a:pt x="217" y="205"/>
                  <a:pt x="220" y="206"/>
                </a:cubicBezTo>
                <a:cubicBezTo>
                  <a:pt x="221" y="206"/>
                  <a:pt x="223" y="206"/>
                  <a:pt x="224" y="206"/>
                </a:cubicBezTo>
                <a:cubicBezTo>
                  <a:pt x="228" y="204"/>
                  <a:pt x="231" y="200"/>
                  <a:pt x="229" y="196"/>
                </a:cubicBezTo>
                <a:cubicBezTo>
                  <a:pt x="198" y="91"/>
                  <a:pt x="198" y="91"/>
                  <a:pt x="198" y="91"/>
                </a:cubicBezTo>
                <a:cubicBezTo>
                  <a:pt x="197" y="87"/>
                  <a:pt x="192" y="84"/>
                  <a:pt x="188" y="86"/>
                </a:cubicBezTo>
                <a:cubicBezTo>
                  <a:pt x="184" y="87"/>
                  <a:pt x="182" y="91"/>
                  <a:pt x="183" y="95"/>
                </a:cubicBezTo>
                <a:close/>
                <a:moveTo>
                  <a:pt x="184" y="441"/>
                </a:moveTo>
                <a:cubicBezTo>
                  <a:pt x="175" y="432"/>
                  <a:pt x="160" y="432"/>
                  <a:pt x="151" y="441"/>
                </a:cubicBezTo>
                <a:cubicBezTo>
                  <a:pt x="142" y="450"/>
                  <a:pt x="142" y="465"/>
                  <a:pt x="151" y="474"/>
                </a:cubicBezTo>
                <a:cubicBezTo>
                  <a:pt x="160" y="483"/>
                  <a:pt x="175" y="483"/>
                  <a:pt x="184" y="474"/>
                </a:cubicBezTo>
                <a:cubicBezTo>
                  <a:pt x="193" y="465"/>
                  <a:pt x="193" y="450"/>
                  <a:pt x="184" y="441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2" name="Freeform 22"/>
          <p:cNvSpPr>
            <a:spLocks noEditPoints="1"/>
          </p:cNvSpPr>
          <p:nvPr/>
        </p:nvSpPr>
        <p:spPr bwMode="auto">
          <a:xfrm>
            <a:off x="1305135" y="3324340"/>
            <a:ext cx="416907" cy="411196"/>
          </a:xfrm>
          <a:custGeom>
            <a:avLst/>
            <a:gdLst>
              <a:gd name="T0" fmla="*/ 284 w 488"/>
              <a:gd name="T1" fmla="*/ 205 h 481"/>
              <a:gd name="T2" fmla="*/ 215 w 488"/>
              <a:gd name="T3" fmla="*/ 176 h 481"/>
              <a:gd name="T4" fmla="*/ 166 w 488"/>
              <a:gd name="T5" fmla="*/ 195 h 481"/>
              <a:gd name="T6" fmla="*/ 27 w 488"/>
              <a:gd name="T7" fmla="*/ 269 h 481"/>
              <a:gd name="T8" fmla="*/ 26 w 488"/>
              <a:gd name="T9" fmla="*/ 269 h 481"/>
              <a:gd name="T10" fmla="*/ 15 w 488"/>
              <a:gd name="T11" fmla="*/ 300 h 481"/>
              <a:gd name="T12" fmla="*/ 189 w 488"/>
              <a:gd name="T13" fmla="*/ 474 h 481"/>
              <a:gd name="T14" fmla="*/ 205 w 488"/>
              <a:gd name="T15" fmla="*/ 481 h 481"/>
              <a:gd name="T16" fmla="*/ 220 w 488"/>
              <a:gd name="T17" fmla="*/ 462 h 481"/>
              <a:gd name="T18" fmla="*/ 294 w 488"/>
              <a:gd name="T19" fmla="*/ 323 h 481"/>
              <a:gd name="T20" fmla="*/ 284 w 488"/>
              <a:gd name="T21" fmla="*/ 205 h 481"/>
              <a:gd name="T22" fmla="*/ 235 w 488"/>
              <a:gd name="T23" fmla="*/ 213 h 481"/>
              <a:gd name="T24" fmla="*/ 224 w 488"/>
              <a:gd name="T25" fmla="*/ 219 h 481"/>
              <a:gd name="T26" fmla="*/ 189 w 488"/>
              <a:gd name="T27" fmla="*/ 233 h 481"/>
              <a:gd name="T28" fmla="*/ 63 w 488"/>
              <a:gd name="T29" fmla="*/ 306 h 481"/>
              <a:gd name="T30" fmla="*/ 61 w 488"/>
              <a:gd name="T31" fmla="*/ 306 h 481"/>
              <a:gd name="T32" fmla="*/ 52 w 488"/>
              <a:gd name="T33" fmla="*/ 299 h 481"/>
              <a:gd name="T34" fmla="*/ 58 w 488"/>
              <a:gd name="T35" fmla="*/ 288 h 481"/>
              <a:gd name="T36" fmla="*/ 176 w 488"/>
              <a:gd name="T37" fmla="*/ 220 h 481"/>
              <a:gd name="T38" fmla="*/ 229 w 488"/>
              <a:gd name="T39" fmla="*/ 202 h 481"/>
              <a:gd name="T40" fmla="*/ 235 w 488"/>
              <a:gd name="T41" fmla="*/ 213 h 481"/>
              <a:gd name="T42" fmla="*/ 467 w 488"/>
              <a:gd name="T43" fmla="*/ 97 h 481"/>
              <a:gd name="T44" fmla="*/ 317 w 488"/>
              <a:gd name="T45" fmla="*/ 220 h 481"/>
              <a:gd name="T46" fmla="*/ 314 w 488"/>
              <a:gd name="T47" fmla="*/ 224 h 481"/>
              <a:gd name="T48" fmla="*/ 294 w 488"/>
              <a:gd name="T49" fmla="*/ 196 h 481"/>
              <a:gd name="T50" fmla="*/ 265 w 488"/>
              <a:gd name="T51" fmla="*/ 175 h 481"/>
              <a:gd name="T52" fmla="*/ 269 w 488"/>
              <a:gd name="T53" fmla="*/ 172 h 481"/>
              <a:gd name="T54" fmla="*/ 392 w 488"/>
              <a:gd name="T55" fmla="*/ 22 h 481"/>
              <a:gd name="T56" fmla="*/ 464 w 488"/>
              <a:gd name="T57" fmla="*/ 25 h 481"/>
              <a:gd name="T58" fmla="*/ 467 w 488"/>
              <a:gd name="T59" fmla="*/ 97 h 481"/>
              <a:gd name="T60" fmla="*/ 164 w 488"/>
              <a:gd name="T61" fmla="*/ 471 h 481"/>
              <a:gd name="T62" fmla="*/ 107 w 488"/>
              <a:gd name="T63" fmla="*/ 457 h 481"/>
              <a:gd name="T64" fmla="*/ 94 w 488"/>
              <a:gd name="T65" fmla="*/ 400 h 481"/>
              <a:gd name="T66" fmla="*/ 157 w 488"/>
              <a:gd name="T67" fmla="*/ 464 h 481"/>
              <a:gd name="T68" fmla="*/ 164 w 488"/>
              <a:gd name="T69" fmla="*/ 471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8" h="481">
                <a:moveTo>
                  <a:pt x="284" y="205"/>
                </a:moveTo>
                <a:cubicBezTo>
                  <a:pt x="264" y="186"/>
                  <a:pt x="239" y="176"/>
                  <a:pt x="215" y="176"/>
                </a:cubicBezTo>
                <a:cubicBezTo>
                  <a:pt x="196" y="176"/>
                  <a:pt x="179" y="182"/>
                  <a:pt x="166" y="195"/>
                </a:cubicBezTo>
                <a:cubicBezTo>
                  <a:pt x="137" y="224"/>
                  <a:pt x="80" y="265"/>
                  <a:pt x="27" y="269"/>
                </a:cubicBezTo>
                <a:cubicBezTo>
                  <a:pt x="27" y="269"/>
                  <a:pt x="26" y="269"/>
                  <a:pt x="26" y="269"/>
                </a:cubicBezTo>
                <a:cubicBezTo>
                  <a:pt x="13" y="269"/>
                  <a:pt x="0" y="281"/>
                  <a:pt x="15" y="300"/>
                </a:cubicBezTo>
                <a:cubicBezTo>
                  <a:pt x="20" y="307"/>
                  <a:pt x="182" y="469"/>
                  <a:pt x="189" y="474"/>
                </a:cubicBezTo>
                <a:cubicBezTo>
                  <a:pt x="195" y="479"/>
                  <a:pt x="200" y="481"/>
                  <a:pt x="205" y="481"/>
                </a:cubicBezTo>
                <a:cubicBezTo>
                  <a:pt x="215" y="481"/>
                  <a:pt x="220" y="471"/>
                  <a:pt x="220" y="462"/>
                </a:cubicBezTo>
                <a:cubicBezTo>
                  <a:pt x="224" y="409"/>
                  <a:pt x="265" y="352"/>
                  <a:pt x="294" y="323"/>
                </a:cubicBezTo>
                <a:cubicBezTo>
                  <a:pt x="323" y="294"/>
                  <a:pt x="318" y="241"/>
                  <a:pt x="284" y="205"/>
                </a:cubicBezTo>
                <a:close/>
                <a:moveTo>
                  <a:pt x="235" y="213"/>
                </a:moveTo>
                <a:cubicBezTo>
                  <a:pt x="234" y="218"/>
                  <a:pt x="228" y="221"/>
                  <a:pt x="224" y="219"/>
                </a:cubicBezTo>
                <a:cubicBezTo>
                  <a:pt x="213" y="216"/>
                  <a:pt x="202" y="220"/>
                  <a:pt x="189" y="233"/>
                </a:cubicBezTo>
                <a:cubicBezTo>
                  <a:pt x="157" y="265"/>
                  <a:pt x="109" y="293"/>
                  <a:pt x="63" y="306"/>
                </a:cubicBezTo>
                <a:cubicBezTo>
                  <a:pt x="62" y="306"/>
                  <a:pt x="61" y="306"/>
                  <a:pt x="61" y="306"/>
                </a:cubicBezTo>
                <a:cubicBezTo>
                  <a:pt x="57" y="306"/>
                  <a:pt x="53" y="303"/>
                  <a:pt x="52" y="299"/>
                </a:cubicBezTo>
                <a:cubicBezTo>
                  <a:pt x="50" y="294"/>
                  <a:pt x="53" y="289"/>
                  <a:pt x="58" y="288"/>
                </a:cubicBezTo>
                <a:cubicBezTo>
                  <a:pt x="101" y="276"/>
                  <a:pt x="146" y="250"/>
                  <a:pt x="176" y="220"/>
                </a:cubicBezTo>
                <a:cubicBezTo>
                  <a:pt x="182" y="213"/>
                  <a:pt x="203" y="193"/>
                  <a:pt x="229" y="202"/>
                </a:cubicBezTo>
                <a:cubicBezTo>
                  <a:pt x="234" y="203"/>
                  <a:pt x="237" y="209"/>
                  <a:pt x="235" y="213"/>
                </a:cubicBezTo>
                <a:close/>
                <a:moveTo>
                  <a:pt x="467" y="97"/>
                </a:moveTo>
                <a:cubicBezTo>
                  <a:pt x="413" y="151"/>
                  <a:pt x="360" y="147"/>
                  <a:pt x="317" y="220"/>
                </a:cubicBezTo>
                <a:cubicBezTo>
                  <a:pt x="316" y="221"/>
                  <a:pt x="315" y="223"/>
                  <a:pt x="314" y="224"/>
                </a:cubicBezTo>
                <a:cubicBezTo>
                  <a:pt x="309" y="214"/>
                  <a:pt x="302" y="204"/>
                  <a:pt x="294" y="196"/>
                </a:cubicBezTo>
                <a:cubicBezTo>
                  <a:pt x="285" y="187"/>
                  <a:pt x="275" y="180"/>
                  <a:pt x="265" y="175"/>
                </a:cubicBezTo>
                <a:cubicBezTo>
                  <a:pt x="266" y="174"/>
                  <a:pt x="268" y="173"/>
                  <a:pt x="269" y="172"/>
                </a:cubicBezTo>
                <a:cubicBezTo>
                  <a:pt x="343" y="130"/>
                  <a:pt x="338" y="76"/>
                  <a:pt x="392" y="22"/>
                </a:cubicBezTo>
                <a:cubicBezTo>
                  <a:pt x="414" y="0"/>
                  <a:pt x="443" y="4"/>
                  <a:pt x="464" y="25"/>
                </a:cubicBezTo>
                <a:cubicBezTo>
                  <a:pt x="485" y="46"/>
                  <a:pt x="488" y="76"/>
                  <a:pt x="467" y="97"/>
                </a:cubicBezTo>
                <a:close/>
                <a:moveTo>
                  <a:pt x="164" y="471"/>
                </a:moveTo>
                <a:cubicBezTo>
                  <a:pt x="146" y="478"/>
                  <a:pt x="124" y="473"/>
                  <a:pt x="107" y="457"/>
                </a:cubicBezTo>
                <a:cubicBezTo>
                  <a:pt x="91" y="440"/>
                  <a:pt x="86" y="417"/>
                  <a:pt x="94" y="400"/>
                </a:cubicBezTo>
                <a:cubicBezTo>
                  <a:pt x="112" y="418"/>
                  <a:pt x="136" y="443"/>
                  <a:pt x="157" y="464"/>
                </a:cubicBezTo>
                <a:cubicBezTo>
                  <a:pt x="159" y="466"/>
                  <a:pt x="161" y="468"/>
                  <a:pt x="164" y="471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3" name="Freeform 23"/>
          <p:cNvSpPr>
            <a:spLocks noEditPoints="1"/>
          </p:cNvSpPr>
          <p:nvPr/>
        </p:nvSpPr>
        <p:spPr bwMode="auto">
          <a:xfrm>
            <a:off x="543281" y="3325483"/>
            <a:ext cx="462595" cy="432898"/>
          </a:xfrm>
          <a:custGeom>
            <a:avLst/>
            <a:gdLst>
              <a:gd name="T0" fmla="*/ 530 w 542"/>
              <a:gd name="T1" fmla="*/ 256 h 507"/>
              <a:gd name="T2" fmla="*/ 259 w 542"/>
              <a:gd name="T3" fmla="*/ 40 h 507"/>
              <a:gd name="T4" fmla="*/ 213 w 542"/>
              <a:gd name="T5" fmla="*/ 157 h 507"/>
              <a:gd name="T6" fmla="*/ 269 w 542"/>
              <a:gd name="T7" fmla="*/ 259 h 507"/>
              <a:gd name="T8" fmla="*/ 269 w 542"/>
              <a:gd name="T9" fmla="*/ 261 h 507"/>
              <a:gd name="T10" fmla="*/ 288 w 542"/>
              <a:gd name="T11" fmla="*/ 261 h 507"/>
              <a:gd name="T12" fmla="*/ 361 w 542"/>
              <a:gd name="T13" fmla="*/ 347 h 507"/>
              <a:gd name="T14" fmla="*/ 369 w 542"/>
              <a:gd name="T15" fmla="*/ 391 h 507"/>
              <a:gd name="T16" fmla="*/ 363 w 542"/>
              <a:gd name="T17" fmla="*/ 420 h 507"/>
              <a:gd name="T18" fmla="*/ 344 w 542"/>
              <a:gd name="T19" fmla="*/ 428 h 507"/>
              <a:gd name="T20" fmla="*/ 308 w 542"/>
              <a:gd name="T21" fmla="*/ 416 h 507"/>
              <a:gd name="T22" fmla="*/ 274 w 542"/>
              <a:gd name="T23" fmla="*/ 402 h 507"/>
              <a:gd name="T24" fmla="*/ 216 w 542"/>
              <a:gd name="T25" fmla="*/ 339 h 507"/>
              <a:gd name="T26" fmla="*/ 214 w 542"/>
              <a:gd name="T27" fmla="*/ 313 h 507"/>
              <a:gd name="T28" fmla="*/ 205 w 542"/>
              <a:gd name="T29" fmla="*/ 310 h 507"/>
              <a:gd name="T30" fmla="*/ 119 w 542"/>
              <a:gd name="T31" fmla="*/ 232 h 507"/>
              <a:gd name="T32" fmla="*/ 283 w 542"/>
              <a:gd name="T33" fmla="*/ 486 h 507"/>
              <a:gd name="T34" fmla="*/ 472 w 542"/>
              <a:gd name="T35" fmla="*/ 445 h 507"/>
              <a:gd name="T36" fmla="*/ 530 w 542"/>
              <a:gd name="T37" fmla="*/ 256 h 507"/>
              <a:gd name="T38" fmla="*/ 340 w 542"/>
              <a:gd name="T39" fmla="*/ 154 h 507"/>
              <a:gd name="T40" fmla="*/ 294 w 542"/>
              <a:gd name="T41" fmla="*/ 165 h 507"/>
              <a:gd name="T42" fmla="*/ 282 w 542"/>
              <a:gd name="T43" fmla="*/ 119 h 507"/>
              <a:gd name="T44" fmla="*/ 329 w 542"/>
              <a:gd name="T45" fmla="*/ 107 h 507"/>
              <a:gd name="T46" fmla="*/ 340 w 542"/>
              <a:gd name="T47" fmla="*/ 154 h 507"/>
              <a:gd name="T48" fmla="*/ 374 w 542"/>
              <a:gd name="T49" fmla="*/ 182 h 507"/>
              <a:gd name="T50" fmla="*/ 420 w 542"/>
              <a:gd name="T51" fmla="*/ 170 h 507"/>
              <a:gd name="T52" fmla="*/ 432 w 542"/>
              <a:gd name="T53" fmla="*/ 217 h 507"/>
              <a:gd name="T54" fmla="*/ 385 w 542"/>
              <a:gd name="T55" fmla="*/ 229 h 507"/>
              <a:gd name="T56" fmla="*/ 374 w 542"/>
              <a:gd name="T57" fmla="*/ 182 h 507"/>
              <a:gd name="T58" fmla="*/ 465 w 542"/>
              <a:gd name="T59" fmla="*/ 331 h 507"/>
              <a:gd name="T60" fmla="*/ 418 w 542"/>
              <a:gd name="T61" fmla="*/ 343 h 507"/>
              <a:gd name="T62" fmla="*/ 406 w 542"/>
              <a:gd name="T63" fmla="*/ 296 h 507"/>
              <a:gd name="T64" fmla="*/ 453 w 542"/>
              <a:gd name="T65" fmla="*/ 284 h 507"/>
              <a:gd name="T66" fmla="*/ 465 w 542"/>
              <a:gd name="T67" fmla="*/ 331 h 507"/>
              <a:gd name="T68" fmla="*/ 5 w 542"/>
              <a:gd name="T69" fmla="*/ 38 h 507"/>
              <a:gd name="T70" fmla="*/ 10 w 542"/>
              <a:gd name="T71" fmla="*/ 14 h 507"/>
              <a:gd name="T72" fmla="*/ 22 w 542"/>
              <a:gd name="T73" fmla="*/ 10 h 507"/>
              <a:gd name="T74" fmla="*/ 38 w 542"/>
              <a:gd name="T75" fmla="*/ 16 h 507"/>
              <a:gd name="T76" fmla="*/ 174 w 542"/>
              <a:gd name="T77" fmla="*/ 143 h 507"/>
              <a:gd name="T78" fmla="*/ 252 w 542"/>
              <a:gd name="T79" fmla="*/ 262 h 507"/>
              <a:gd name="T80" fmla="*/ 213 w 542"/>
              <a:gd name="T81" fmla="*/ 294 h 507"/>
              <a:gd name="T82" fmla="*/ 114 w 542"/>
              <a:gd name="T83" fmla="*/ 193 h 507"/>
              <a:gd name="T84" fmla="*/ 5 w 542"/>
              <a:gd name="T85" fmla="*/ 38 h 507"/>
              <a:gd name="T86" fmla="*/ 231 w 542"/>
              <a:gd name="T87" fmla="*/ 305 h 507"/>
              <a:gd name="T88" fmla="*/ 233 w 542"/>
              <a:gd name="T89" fmla="*/ 300 h 507"/>
              <a:gd name="T90" fmla="*/ 259 w 542"/>
              <a:gd name="T91" fmla="*/ 278 h 507"/>
              <a:gd name="T92" fmla="*/ 260 w 542"/>
              <a:gd name="T93" fmla="*/ 278 h 507"/>
              <a:gd name="T94" fmla="*/ 297 w 542"/>
              <a:gd name="T95" fmla="*/ 278 h 507"/>
              <a:gd name="T96" fmla="*/ 343 w 542"/>
              <a:gd name="T97" fmla="*/ 348 h 507"/>
              <a:gd name="T98" fmla="*/ 351 w 542"/>
              <a:gd name="T99" fmla="*/ 407 h 507"/>
              <a:gd name="T100" fmla="*/ 344 w 542"/>
              <a:gd name="T101" fmla="*/ 410 h 507"/>
              <a:gd name="T102" fmla="*/ 281 w 542"/>
              <a:gd name="T103" fmla="*/ 386 h 507"/>
              <a:gd name="T104" fmla="*/ 231 w 542"/>
              <a:gd name="T105" fmla="*/ 305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42" h="507">
                <a:moveTo>
                  <a:pt x="530" y="256"/>
                </a:moveTo>
                <a:cubicBezTo>
                  <a:pt x="503" y="105"/>
                  <a:pt x="350" y="0"/>
                  <a:pt x="259" y="40"/>
                </a:cubicBezTo>
                <a:cubicBezTo>
                  <a:pt x="200" y="66"/>
                  <a:pt x="212" y="115"/>
                  <a:pt x="213" y="157"/>
                </a:cubicBezTo>
                <a:cubicBezTo>
                  <a:pt x="239" y="186"/>
                  <a:pt x="264" y="226"/>
                  <a:pt x="269" y="259"/>
                </a:cubicBezTo>
                <a:cubicBezTo>
                  <a:pt x="269" y="261"/>
                  <a:pt x="269" y="261"/>
                  <a:pt x="269" y="261"/>
                </a:cubicBezTo>
                <a:cubicBezTo>
                  <a:pt x="275" y="261"/>
                  <a:pt x="281" y="261"/>
                  <a:pt x="288" y="261"/>
                </a:cubicBezTo>
                <a:cubicBezTo>
                  <a:pt x="310" y="262"/>
                  <a:pt x="353" y="269"/>
                  <a:pt x="361" y="347"/>
                </a:cubicBezTo>
                <a:cubicBezTo>
                  <a:pt x="363" y="372"/>
                  <a:pt x="367" y="384"/>
                  <a:pt x="369" y="391"/>
                </a:cubicBezTo>
                <a:cubicBezTo>
                  <a:pt x="371" y="398"/>
                  <a:pt x="374" y="409"/>
                  <a:pt x="363" y="420"/>
                </a:cubicBezTo>
                <a:cubicBezTo>
                  <a:pt x="358" y="425"/>
                  <a:pt x="352" y="428"/>
                  <a:pt x="344" y="428"/>
                </a:cubicBezTo>
                <a:cubicBezTo>
                  <a:pt x="336" y="428"/>
                  <a:pt x="328" y="424"/>
                  <a:pt x="308" y="416"/>
                </a:cubicBezTo>
                <a:cubicBezTo>
                  <a:pt x="299" y="412"/>
                  <a:pt x="288" y="408"/>
                  <a:pt x="274" y="402"/>
                </a:cubicBezTo>
                <a:cubicBezTo>
                  <a:pt x="232" y="386"/>
                  <a:pt x="219" y="359"/>
                  <a:pt x="216" y="339"/>
                </a:cubicBezTo>
                <a:cubicBezTo>
                  <a:pt x="215" y="331"/>
                  <a:pt x="214" y="322"/>
                  <a:pt x="214" y="313"/>
                </a:cubicBezTo>
                <a:cubicBezTo>
                  <a:pt x="205" y="310"/>
                  <a:pt x="205" y="310"/>
                  <a:pt x="205" y="310"/>
                </a:cubicBezTo>
                <a:cubicBezTo>
                  <a:pt x="169" y="292"/>
                  <a:pt x="139" y="258"/>
                  <a:pt x="119" y="232"/>
                </a:cubicBezTo>
                <a:cubicBezTo>
                  <a:pt x="70" y="289"/>
                  <a:pt x="158" y="446"/>
                  <a:pt x="283" y="486"/>
                </a:cubicBezTo>
                <a:cubicBezTo>
                  <a:pt x="345" y="507"/>
                  <a:pt x="419" y="490"/>
                  <a:pt x="472" y="445"/>
                </a:cubicBezTo>
                <a:cubicBezTo>
                  <a:pt x="527" y="398"/>
                  <a:pt x="542" y="324"/>
                  <a:pt x="530" y="256"/>
                </a:cubicBezTo>
                <a:close/>
                <a:moveTo>
                  <a:pt x="340" y="154"/>
                </a:moveTo>
                <a:cubicBezTo>
                  <a:pt x="331" y="170"/>
                  <a:pt x="310" y="175"/>
                  <a:pt x="294" y="165"/>
                </a:cubicBezTo>
                <a:cubicBezTo>
                  <a:pt x="277" y="156"/>
                  <a:pt x="272" y="135"/>
                  <a:pt x="282" y="119"/>
                </a:cubicBezTo>
                <a:cubicBezTo>
                  <a:pt x="292" y="102"/>
                  <a:pt x="313" y="97"/>
                  <a:pt x="329" y="107"/>
                </a:cubicBezTo>
                <a:cubicBezTo>
                  <a:pt x="345" y="117"/>
                  <a:pt x="350" y="138"/>
                  <a:pt x="340" y="154"/>
                </a:cubicBezTo>
                <a:close/>
                <a:moveTo>
                  <a:pt x="374" y="182"/>
                </a:moveTo>
                <a:cubicBezTo>
                  <a:pt x="383" y="166"/>
                  <a:pt x="404" y="161"/>
                  <a:pt x="420" y="170"/>
                </a:cubicBezTo>
                <a:cubicBezTo>
                  <a:pt x="436" y="180"/>
                  <a:pt x="442" y="201"/>
                  <a:pt x="432" y="217"/>
                </a:cubicBezTo>
                <a:cubicBezTo>
                  <a:pt x="422" y="233"/>
                  <a:pt x="401" y="239"/>
                  <a:pt x="385" y="229"/>
                </a:cubicBezTo>
                <a:cubicBezTo>
                  <a:pt x="369" y="219"/>
                  <a:pt x="364" y="198"/>
                  <a:pt x="374" y="182"/>
                </a:cubicBezTo>
                <a:close/>
                <a:moveTo>
                  <a:pt x="465" y="331"/>
                </a:moveTo>
                <a:cubicBezTo>
                  <a:pt x="455" y="347"/>
                  <a:pt x="434" y="352"/>
                  <a:pt x="418" y="343"/>
                </a:cubicBezTo>
                <a:cubicBezTo>
                  <a:pt x="402" y="333"/>
                  <a:pt x="397" y="312"/>
                  <a:pt x="406" y="296"/>
                </a:cubicBezTo>
                <a:cubicBezTo>
                  <a:pt x="416" y="280"/>
                  <a:pt x="437" y="275"/>
                  <a:pt x="453" y="284"/>
                </a:cubicBezTo>
                <a:cubicBezTo>
                  <a:pt x="469" y="294"/>
                  <a:pt x="474" y="315"/>
                  <a:pt x="465" y="331"/>
                </a:cubicBezTo>
                <a:close/>
                <a:moveTo>
                  <a:pt x="5" y="38"/>
                </a:moveTo>
                <a:cubicBezTo>
                  <a:pt x="0" y="30"/>
                  <a:pt x="1" y="20"/>
                  <a:pt x="10" y="14"/>
                </a:cubicBezTo>
                <a:cubicBezTo>
                  <a:pt x="14" y="11"/>
                  <a:pt x="18" y="10"/>
                  <a:pt x="22" y="10"/>
                </a:cubicBezTo>
                <a:cubicBezTo>
                  <a:pt x="28" y="10"/>
                  <a:pt x="34" y="12"/>
                  <a:pt x="38" y="16"/>
                </a:cubicBezTo>
                <a:cubicBezTo>
                  <a:pt x="57" y="35"/>
                  <a:pt x="120" y="99"/>
                  <a:pt x="174" y="143"/>
                </a:cubicBezTo>
                <a:cubicBezTo>
                  <a:pt x="204" y="167"/>
                  <a:pt x="246" y="222"/>
                  <a:pt x="252" y="262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171" y="274"/>
                  <a:pt x="133" y="225"/>
                  <a:pt x="114" y="193"/>
                </a:cubicBezTo>
                <a:cubicBezTo>
                  <a:pt x="69" y="119"/>
                  <a:pt x="16" y="58"/>
                  <a:pt x="5" y="38"/>
                </a:cubicBezTo>
                <a:close/>
                <a:moveTo>
                  <a:pt x="231" y="305"/>
                </a:moveTo>
                <a:cubicBezTo>
                  <a:pt x="232" y="304"/>
                  <a:pt x="232" y="302"/>
                  <a:pt x="233" y="300"/>
                </a:cubicBezTo>
                <a:cubicBezTo>
                  <a:pt x="259" y="278"/>
                  <a:pt x="259" y="278"/>
                  <a:pt x="259" y="278"/>
                </a:cubicBezTo>
                <a:cubicBezTo>
                  <a:pt x="259" y="278"/>
                  <a:pt x="260" y="278"/>
                  <a:pt x="260" y="278"/>
                </a:cubicBezTo>
                <a:cubicBezTo>
                  <a:pt x="270" y="275"/>
                  <a:pt x="283" y="275"/>
                  <a:pt x="297" y="278"/>
                </a:cubicBezTo>
                <a:cubicBezTo>
                  <a:pt x="312" y="281"/>
                  <a:pt x="338" y="291"/>
                  <a:pt x="343" y="348"/>
                </a:cubicBezTo>
                <a:cubicBezTo>
                  <a:pt x="348" y="401"/>
                  <a:pt x="358" y="400"/>
                  <a:pt x="351" y="407"/>
                </a:cubicBezTo>
                <a:cubicBezTo>
                  <a:pt x="349" y="409"/>
                  <a:pt x="347" y="410"/>
                  <a:pt x="344" y="410"/>
                </a:cubicBezTo>
                <a:cubicBezTo>
                  <a:pt x="337" y="410"/>
                  <a:pt x="322" y="403"/>
                  <a:pt x="281" y="386"/>
                </a:cubicBezTo>
                <a:cubicBezTo>
                  <a:pt x="220" y="362"/>
                  <a:pt x="230" y="314"/>
                  <a:pt x="231" y="305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4" name="Freeform 24"/>
          <p:cNvSpPr>
            <a:spLocks/>
          </p:cNvSpPr>
          <p:nvPr/>
        </p:nvSpPr>
        <p:spPr bwMode="auto">
          <a:xfrm>
            <a:off x="2028155" y="3398584"/>
            <a:ext cx="164478" cy="37693"/>
          </a:xfrm>
          <a:custGeom>
            <a:avLst/>
            <a:gdLst>
              <a:gd name="T0" fmla="*/ 184 w 192"/>
              <a:gd name="T1" fmla="*/ 44 h 44"/>
              <a:gd name="T2" fmla="*/ 180 w 192"/>
              <a:gd name="T3" fmla="*/ 43 h 44"/>
              <a:gd name="T4" fmla="*/ 10 w 192"/>
              <a:gd name="T5" fmla="*/ 32 h 44"/>
              <a:gd name="T6" fmla="*/ 1 w 192"/>
              <a:gd name="T7" fmla="*/ 27 h 44"/>
              <a:gd name="T8" fmla="*/ 6 w 192"/>
              <a:gd name="T9" fmla="*/ 19 h 44"/>
              <a:gd name="T10" fmla="*/ 188 w 192"/>
              <a:gd name="T11" fmla="*/ 31 h 44"/>
              <a:gd name="T12" fmla="*/ 190 w 192"/>
              <a:gd name="T13" fmla="*/ 41 h 44"/>
              <a:gd name="T14" fmla="*/ 184 w 192"/>
              <a:gd name="T15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2" h="44">
                <a:moveTo>
                  <a:pt x="184" y="44"/>
                </a:moveTo>
                <a:cubicBezTo>
                  <a:pt x="183" y="44"/>
                  <a:pt x="181" y="44"/>
                  <a:pt x="180" y="43"/>
                </a:cubicBezTo>
                <a:cubicBezTo>
                  <a:pt x="150" y="23"/>
                  <a:pt x="83" y="12"/>
                  <a:pt x="10" y="32"/>
                </a:cubicBezTo>
                <a:cubicBezTo>
                  <a:pt x="6" y="33"/>
                  <a:pt x="2" y="31"/>
                  <a:pt x="1" y="27"/>
                </a:cubicBezTo>
                <a:cubicBezTo>
                  <a:pt x="0" y="23"/>
                  <a:pt x="2" y="20"/>
                  <a:pt x="6" y="19"/>
                </a:cubicBezTo>
                <a:cubicBezTo>
                  <a:pt x="73" y="0"/>
                  <a:pt x="148" y="5"/>
                  <a:pt x="188" y="31"/>
                </a:cubicBezTo>
                <a:cubicBezTo>
                  <a:pt x="191" y="33"/>
                  <a:pt x="192" y="38"/>
                  <a:pt x="190" y="41"/>
                </a:cubicBezTo>
                <a:cubicBezTo>
                  <a:pt x="189" y="43"/>
                  <a:pt x="186" y="44"/>
                  <a:pt x="184" y="44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5" name="Freeform 25"/>
          <p:cNvSpPr>
            <a:spLocks/>
          </p:cNvSpPr>
          <p:nvPr/>
        </p:nvSpPr>
        <p:spPr bwMode="auto">
          <a:xfrm>
            <a:off x="2028155" y="3445415"/>
            <a:ext cx="164478" cy="36551"/>
          </a:xfrm>
          <a:custGeom>
            <a:avLst/>
            <a:gdLst>
              <a:gd name="T0" fmla="*/ 184 w 192"/>
              <a:gd name="T1" fmla="*/ 43 h 43"/>
              <a:gd name="T2" fmla="*/ 180 w 192"/>
              <a:gd name="T3" fmla="*/ 42 h 43"/>
              <a:gd name="T4" fmla="*/ 10 w 192"/>
              <a:gd name="T5" fmla="*/ 32 h 43"/>
              <a:gd name="T6" fmla="*/ 1 w 192"/>
              <a:gd name="T7" fmla="*/ 27 h 43"/>
              <a:gd name="T8" fmla="*/ 6 w 192"/>
              <a:gd name="T9" fmla="*/ 19 h 43"/>
              <a:gd name="T10" fmla="*/ 188 w 192"/>
              <a:gd name="T11" fmla="*/ 30 h 43"/>
              <a:gd name="T12" fmla="*/ 190 w 192"/>
              <a:gd name="T13" fmla="*/ 40 h 43"/>
              <a:gd name="T14" fmla="*/ 184 w 192"/>
              <a:gd name="T1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2" h="43">
                <a:moveTo>
                  <a:pt x="184" y="43"/>
                </a:moveTo>
                <a:cubicBezTo>
                  <a:pt x="183" y="43"/>
                  <a:pt x="181" y="43"/>
                  <a:pt x="180" y="42"/>
                </a:cubicBezTo>
                <a:cubicBezTo>
                  <a:pt x="150" y="23"/>
                  <a:pt x="84" y="11"/>
                  <a:pt x="10" y="32"/>
                </a:cubicBezTo>
                <a:cubicBezTo>
                  <a:pt x="6" y="33"/>
                  <a:pt x="2" y="31"/>
                  <a:pt x="1" y="27"/>
                </a:cubicBezTo>
                <a:cubicBezTo>
                  <a:pt x="0" y="23"/>
                  <a:pt x="2" y="20"/>
                  <a:pt x="6" y="19"/>
                </a:cubicBezTo>
                <a:cubicBezTo>
                  <a:pt x="73" y="0"/>
                  <a:pt x="148" y="4"/>
                  <a:pt x="188" y="30"/>
                </a:cubicBezTo>
                <a:cubicBezTo>
                  <a:pt x="191" y="32"/>
                  <a:pt x="192" y="37"/>
                  <a:pt x="190" y="40"/>
                </a:cubicBezTo>
                <a:cubicBezTo>
                  <a:pt x="188" y="42"/>
                  <a:pt x="186" y="43"/>
                  <a:pt x="184" y="43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6" name="Freeform 26"/>
          <p:cNvSpPr>
            <a:spLocks/>
          </p:cNvSpPr>
          <p:nvPr/>
        </p:nvSpPr>
        <p:spPr bwMode="auto">
          <a:xfrm>
            <a:off x="2028155" y="3491103"/>
            <a:ext cx="165620" cy="36551"/>
          </a:xfrm>
          <a:custGeom>
            <a:avLst/>
            <a:gdLst>
              <a:gd name="T0" fmla="*/ 185 w 193"/>
              <a:gd name="T1" fmla="*/ 43 h 43"/>
              <a:gd name="T2" fmla="*/ 181 w 193"/>
              <a:gd name="T3" fmla="*/ 42 h 43"/>
              <a:gd name="T4" fmla="*/ 10 w 193"/>
              <a:gd name="T5" fmla="*/ 32 h 43"/>
              <a:gd name="T6" fmla="*/ 1 w 193"/>
              <a:gd name="T7" fmla="*/ 27 h 43"/>
              <a:gd name="T8" fmla="*/ 6 w 193"/>
              <a:gd name="T9" fmla="*/ 18 h 43"/>
              <a:gd name="T10" fmla="*/ 189 w 193"/>
              <a:gd name="T11" fmla="*/ 30 h 43"/>
              <a:gd name="T12" fmla="*/ 191 w 193"/>
              <a:gd name="T13" fmla="*/ 40 h 43"/>
              <a:gd name="T14" fmla="*/ 185 w 193"/>
              <a:gd name="T1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3" h="43">
                <a:moveTo>
                  <a:pt x="185" y="43"/>
                </a:moveTo>
                <a:cubicBezTo>
                  <a:pt x="184" y="43"/>
                  <a:pt x="182" y="43"/>
                  <a:pt x="181" y="42"/>
                </a:cubicBezTo>
                <a:cubicBezTo>
                  <a:pt x="151" y="22"/>
                  <a:pt x="85" y="11"/>
                  <a:pt x="10" y="32"/>
                </a:cubicBezTo>
                <a:cubicBezTo>
                  <a:pt x="6" y="33"/>
                  <a:pt x="2" y="31"/>
                  <a:pt x="1" y="27"/>
                </a:cubicBezTo>
                <a:cubicBezTo>
                  <a:pt x="0" y="23"/>
                  <a:pt x="2" y="20"/>
                  <a:pt x="6" y="18"/>
                </a:cubicBezTo>
                <a:cubicBezTo>
                  <a:pt x="74" y="0"/>
                  <a:pt x="149" y="4"/>
                  <a:pt x="189" y="30"/>
                </a:cubicBezTo>
                <a:cubicBezTo>
                  <a:pt x="192" y="32"/>
                  <a:pt x="193" y="37"/>
                  <a:pt x="191" y="40"/>
                </a:cubicBezTo>
                <a:cubicBezTo>
                  <a:pt x="190" y="42"/>
                  <a:pt x="187" y="43"/>
                  <a:pt x="185" y="43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7" name="Freeform 27"/>
          <p:cNvSpPr>
            <a:spLocks/>
          </p:cNvSpPr>
          <p:nvPr/>
        </p:nvSpPr>
        <p:spPr bwMode="auto">
          <a:xfrm>
            <a:off x="2028155" y="3536791"/>
            <a:ext cx="165620" cy="37693"/>
          </a:xfrm>
          <a:custGeom>
            <a:avLst/>
            <a:gdLst>
              <a:gd name="T0" fmla="*/ 186 w 194"/>
              <a:gd name="T1" fmla="*/ 44 h 44"/>
              <a:gd name="T2" fmla="*/ 182 w 194"/>
              <a:gd name="T3" fmla="*/ 43 h 44"/>
              <a:gd name="T4" fmla="*/ 10 w 194"/>
              <a:gd name="T5" fmla="*/ 34 h 44"/>
              <a:gd name="T6" fmla="*/ 1 w 194"/>
              <a:gd name="T7" fmla="*/ 30 h 44"/>
              <a:gd name="T8" fmla="*/ 6 w 194"/>
              <a:gd name="T9" fmla="*/ 21 h 44"/>
              <a:gd name="T10" fmla="*/ 190 w 194"/>
              <a:gd name="T11" fmla="*/ 31 h 44"/>
              <a:gd name="T12" fmla="*/ 192 w 194"/>
              <a:gd name="T13" fmla="*/ 41 h 44"/>
              <a:gd name="T14" fmla="*/ 186 w 194"/>
              <a:gd name="T15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4" h="44">
                <a:moveTo>
                  <a:pt x="186" y="44"/>
                </a:moveTo>
                <a:cubicBezTo>
                  <a:pt x="185" y="44"/>
                  <a:pt x="183" y="44"/>
                  <a:pt x="182" y="43"/>
                </a:cubicBezTo>
                <a:cubicBezTo>
                  <a:pt x="144" y="19"/>
                  <a:pt x="78" y="15"/>
                  <a:pt x="10" y="34"/>
                </a:cubicBezTo>
                <a:cubicBezTo>
                  <a:pt x="6" y="35"/>
                  <a:pt x="2" y="33"/>
                  <a:pt x="1" y="30"/>
                </a:cubicBezTo>
                <a:cubicBezTo>
                  <a:pt x="0" y="26"/>
                  <a:pt x="2" y="22"/>
                  <a:pt x="6" y="21"/>
                </a:cubicBezTo>
                <a:cubicBezTo>
                  <a:pt x="79" y="0"/>
                  <a:pt x="148" y="4"/>
                  <a:pt x="190" y="31"/>
                </a:cubicBezTo>
                <a:cubicBezTo>
                  <a:pt x="193" y="34"/>
                  <a:pt x="194" y="38"/>
                  <a:pt x="192" y="41"/>
                </a:cubicBezTo>
                <a:cubicBezTo>
                  <a:pt x="191" y="43"/>
                  <a:pt x="188" y="44"/>
                  <a:pt x="186" y="44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8" name="Freeform 28"/>
          <p:cNvSpPr>
            <a:spLocks/>
          </p:cNvSpPr>
          <p:nvPr/>
        </p:nvSpPr>
        <p:spPr bwMode="auto">
          <a:xfrm>
            <a:off x="2028155" y="3581338"/>
            <a:ext cx="165620" cy="39978"/>
          </a:xfrm>
          <a:custGeom>
            <a:avLst/>
            <a:gdLst>
              <a:gd name="T0" fmla="*/ 186 w 194"/>
              <a:gd name="T1" fmla="*/ 47 h 47"/>
              <a:gd name="T2" fmla="*/ 182 w 194"/>
              <a:gd name="T3" fmla="*/ 46 h 47"/>
              <a:gd name="T4" fmla="*/ 10 w 194"/>
              <a:gd name="T5" fmla="*/ 38 h 47"/>
              <a:gd name="T6" fmla="*/ 1 w 194"/>
              <a:gd name="T7" fmla="*/ 34 h 47"/>
              <a:gd name="T8" fmla="*/ 5 w 194"/>
              <a:gd name="T9" fmla="*/ 25 h 47"/>
              <a:gd name="T10" fmla="*/ 190 w 194"/>
              <a:gd name="T11" fmla="*/ 34 h 47"/>
              <a:gd name="T12" fmla="*/ 192 w 194"/>
              <a:gd name="T13" fmla="*/ 44 h 47"/>
              <a:gd name="T14" fmla="*/ 186 w 194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4" h="47">
                <a:moveTo>
                  <a:pt x="186" y="47"/>
                </a:moveTo>
                <a:cubicBezTo>
                  <a:pt x="185" y="47"/>
                  <a:pt x="183" y="46"/>
                  <a:pt x="182" y="46"/>
                </a:cubicBezTo>
                <a:cubicBezTo>
                  <a:pt x="148" y="23"/>
                  <a:pt x="67" y="15"/>
                  <a:pt x="10" y="38"/>
                </a:cubicBezTo>
                <a:cubicBezTo>
                  <a:pt x="7" y="39"/>
                  <a:pt x="3" y="37"/>
                  <a:pt x="1" y="34"/>
                </a:cubicBezTo>
                <a:cubicBezTo>
                  <a:pt x="0" y="30"/>
                  <a:pt x="1" y="26"/>
                  <a:pt x="5" y="25"/>
                </a:cubicBezTo>
                <a:cubicBezTo>
                  <a:pt x="67" y="0"/>
                  <a:pt x="152" y="10"/>
                  <a:pt x="190" y="34"/>
                </a:cubicBezTo>
                <a:cubicBezTo>
                  <a:pt x="193" y="36"/>
                  <a:pt x="194" y="40"/>
                  <a:pt x="192" y="44"/>
                </a:cubicBezTo>
                <a:cubicBezTo>
                  <a:pt x="190" y="46"/>
                  <a:pt x="188" y="47"/>
                  <a:pt x="186" y="47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59" name="Freeform 29"/>
          <p:cNvSpPr>
            <a:spLocks/>
          </p:cNvSpPr>
          <p:nvPr/>
        </p:nvSpPr>
        <p:spPr bwMode="auto">
          <a:xfrm>
            <a:off x="2264593" y="3398584"/>
            <a:ext cx="165620" cy="37693"/>
          </a:xfrm>
          <a:custGeom>
            <a:avLst/>
            <a:gdLst>
              <a:gd name="T0" fmla="*/ 8 w 194"/>
              <a:gd name="T1" fmla="*/ 44 h 44"/>
              <a:gd name="T2" fmla="*/ 2 w 194"/>
              <a:gd name="T3" fmla="*/ 41 h 44"/>
              <a:gd name="T4" fmla="*/ 4 w 194"/>
              <a:gd name="T5" fmla="*/ 31 h 44"/>
              <a:gd name="T6" fmla="*/ 188 w 194"/>
              <a:gd name="T7" fmla="*/ 19 h 44"/>
              <a:gd name="T8" fmla="*/ 193 w 194"/>
              <a:gd name="T9" fmla="*/ 27 h 44"/>
              <a:gd name="T10" fmla="*/ 185 w 194"/>
              <a:gd name="T11" fmla="*/ 32 h 44"/>
              <a:gd name="T12" fmla="*/ 12 w 194"/>
              <a:gd name="T13" fmla="*/ 43 h 44"/>
              <a:gd name="T14" fmla="*/ 8 w 194"/>
              <a:gd name="T15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4" h="44">
                <a:moveTo>
                  <a:pt x="8" y="44"/>
                </a:moveTo>
                <a:cubicBezTo>
                  <a:pt x="6" y="44"/>
                  <a:pt x="4" y="43"/>
                  <a:pt x="2" y="41"/>
                </a:cubicBezTo>
                <a:cubicBezTo>
                  <a:pt x="0" y="38"/>
                  <a:pt x="1" y="33"/>
                  <a:pt x="4" y="31"/>
                </a:cubicBezTo>
                <a:cubicBezTo>
                  <a:pt x="45" y="5"/>
                  <a:pt x="121" y="0"/>
                  <a:pt x="188" y="19"/>
                </a:cubicBezTo>
                <a:cubicBezTo>
                  <a:pt x="192" y="20"/>
                  <a:pt x="194" y="23"/>
                  <a:pt x="193" y="27"/>
                </a:cubicBezTo>
                <a:cubicBezTo>
                  <a:pt x="192" y="31"/>
                  <a:pt x="188" y="33"/>
                  <a:pt x="185" y="32"/>
                </a:cubicBezTo>
                <a:cubicBezTo>
                  <a:pt x="113" y="12"/>
                  <a:pt x="44" y="23"/>
                  <a:pt x="12" y="43"/>
                </a:cubicBezTo>
                <a:cubicBezTo>
                  <a:pt x="11" y="44"/>
                  <a:pt x="10" y="44"/>
                  <a:pt x="8" y="44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0" name="Freeform 30"/>
          <p:cNvSpPr>
            <a:spLocks/>
          </p:cNvSpPr>
          <p:nvPr/>
        </p:nvSpPr>
        <p:spPr bwMode="auto">
          <a:xfrm>
            <a:off x="2264593" y="3444273"/>
            <a:ext cx="165620" cy="38835"/>
          </a:xfrm>
          <a:custGeom>
            <a:avLst/>
            <a:gdLst>
              <a:gd name="T0" fmla="*/ 8 w 194"/>
              <a:gd name="T1" fmla="*/ 45 h 45"/>
              <a:gd name="T2" fmla="*/ 2 w 194"/>
              <a:gd name="T3" fmla="*/ 42 h 45"/>
              <a:gd name="T4" fmla="*/ 5 w 194"/>
              <a:gd name="T5" fmla="*/ 32 h 45"/>
              <a:gd name="T6" fmla="*/ 189 w 194"/>
              <a:gd name="T7" fmla="*/ 19 h 45"/>
              <a:gd name="T8" fmla="*/ 193 w 194"/>
              <a:gd name="T9" fmla="*/ 28 h 45"/>
              <a:gd name="T10" fmla="*/ 185 w 194"/>
              <a:gd name="T11" fmla="*/ 33 h 45"/>
              <a:gd name="T12" fmla="*/ 12 w 194"/>
              <a:gd name="T13" fmla="*/ 44 h 45"/>
              <a:gd name="T14" fmla="*/ 8 w 194"/>
              <a:gd name="T1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4" h="45">
                <a:moveTo>
                  <a:pt x="8" y="45"/>
                </a:moveTo>
                <a:cubicBezTo>
                  <a:pt x="6" y="45"/>
                  <a:pt x="4" y="44"/>
                  <a:pt x="2" y="42"/>
                </a:cubicBezTo>
                <a:cubicBezTo>
                  <a:pt x="0" y="38"/>
                  <a:pt x="1" y="34"/>
                  <a:pt x="5" y="32"/>
                </a:cubicBezTo>
                <a:cubicBezTo>
                  <a:pt x="45" y="6"/>
                  <a:pt x="121" y="0"/>
                  <a:pt x="189" y="19"/>
                </a:cubicBezTo>
                <a:cubicBezTo>
                  <a:pt x="192" y="20"/>
                  <a:pt x="194" y="24"/>
                  <a:pt x="193" y="28"/>
                </a:cubicBezTo>
                <a:cubicBezTo>
                  <a:pt x="192" y="32"/>
                  <a:pt x="189" y="34"/>
                  <a:pt x="185" y="33"/>
                </a:cubicBezTo>
                <a:cubicBezTo>
                  <a:pt x="113" y="13"/>
                  <a:pt x="44" y="23"/>
                  <a:pt x="12" y="44"/>
                </a:cubicBezTo>
                <a:cubicBezTo>
                  <a:pt x="11" y="44"/>
                  <a:pt x="10" y="45"/>
                  <a:pt x="8" y="45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1" name="Freeform 31"/>
          <p:cNvSpPr>
            <a:spLocks/>
          </p:cNvSpPr>
          <p:nvPr/>
        </p:nvSpPr>
        <p:spPr bwMode="auto">
          <a:xfrm>
            <a:off x="2264593" y="3491103"/>
            <a:ext cx="165620" cy="38835"/>
          </a:xfrm>
          <a:custGeom>
            <a:avLst/>
            <a:gdLst>
              <a:gd name="T0" fmla="*/ 8 w 195"/>
              <a:gd name="T1" fmla="*/ 45 h 45"/>
              <a:gd name="T2" fmla="*/ 3 w 195"/>
              <a:gd name="T3" fmla="*/ 41 h 45"/>
              <a:gd name="T4" fmla="*/ 5 w 195"/>
              <a:gd name="T5" fmla="*/ 32 h 45"/>
              <a:gd name="T6" fmla="*/ 189 w 195"/>
              <a:gd name="T7" fmla="*/ 19 h 45"/>
              <a:gd name="T8" fmla="*/ 193 w 195"/>
              <a:gd name="T9" fmla="*/ 28 h 45"/>
              <a:gd name="T10" fmla="*/ 185 w 195"/>
              <a:gd name="T11" fmla="*/ 32 h 45"/>
              <a:gd name="T12" fmla="*/ 12 w 195"/>
              <a:gd name="T13" fmla="*/ 43 h 45"/>
              <a:gd name="T14" fmla="*/ 8 w 195"/>
              <a:gd name="T1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5" h="45">
                <a:moveTo>
                  <a:pt x="8" y="45"/>
                </a:moveTo>
                <a:cubicBezTo>
                  <a:pt x="6" y="45"/>
                  <a:pt x="4" y="43"/>
                  <a:pt x="3" y="41"/>
                </a:cubicBezTo>
                <a:cubicBezTo>
                  <a:pt x="0" y="38"/>
                  <a:pt x="1" y="34"/>
                  <a:pt x="5" y="32"/>
                </a:cubicBezTo>
                <a:cubicBezTo>
                  <a:pt x="45" y="5"/>
                  <a:pt x="121" y="0"/>
                  <a:pt x="189" y="19"/>
                </a:cubicBezTo>
                <a:cubicBezTo>
                  <a:pt x="192" y="20"/>
                  <a:pt x="195" y="24"/>
                  <a:pt x="193" y="28"/>
                </a:cubicBezTo>
                <a:cubicBezTo>
                  <a:pt x="192" y="31"/>
                  <a:pt x="189" y="33"/>
                  <a:pt x="185" y="32"/>
                </a:cubicBezTo>
                <a:cubicBezTo>
                  <a:pt x="113" y="12"/>
                  <a:pt x="44" y="23"/>
                  <a:pt x="12" y="43"/>
                </a:cubicBezTo>
                <a:cubicBezTo>
                  <a:pt x="11" y="44"/>
                  <a:pt x="10" y="45"/>
                  <a:pt x="8" y="45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2" name="Freeform 32"/>
          <p:cNvSpPr>
            <a:spLocks/>
          </p:cNvSpPr>
          <p:nvPr/>
        </p:nvSpPr>
        <p:spPr bwMode="auto">
          <a:xfrm>
            <a:off x="2264593" y="3536791"/>
            <a:ext cx="165620" cy="37693"/>
          </a:xfrm>
          <a:custGeom>
            <a:avLst/>
            <a:gdLst>
              <a:gd name="T0" fmla="*/ 8 w 195"/>
              <a:gd name="T1" fmla="*/ 45 h 45"/>
              <a:gd name="T2" fmla="*/ 3 w 195"/>
              <a:gd name="T3" fmla="*/ 42 h 45"/>
              <a:gd name="T4" fmla="*/ 5 w 195"/>
              <a:gd name="T5" fmla="*/ 32 h 45"/>
              <a:gd name="T6" fmla="*/ 189 w 195"/>
              <a:gd name="T7" fmla="*/ 20 h 45"/>
              <a:gd name="T8" fmla="*/ 194 w 195"/>
              <a:gd name="T9" fmla="*/ 28 h 45"/>
              <a:gd name="T10" fmla="*/ 185 w 195"/>
              <a:gd name="T11" fmla="*/ 33 h 45"/>
              <a:gd name="T12" fmla="*/ 12 w 195"/>
              <a:gd name="T13" fmla="*/ 44 h 45"/>
              <a:gd name="T14" fmla="*/ 8 w 195"/>
              <a:gd name="T1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5" h="45">
                <a:moveTo>
                  <a:pt x="8" y="45"/>
                </a:moveTo>
                <a:cubicBezTo>
                  <a:pt x="6" y="45"/>
                  <a:pt x="4" y="44"/>
                  <a:pt x="3" y="42"/>
                </a:cubicBezTo>
                <a:cubicBezTo>
                  <a:pt x="0" y="39"/>
                  <a:pt x="1" y="34"/>
                  <a:pt x="5" y="32"/>
                </a:cubicBezTo>
                <a:cubicBezTo>
                  <a:pt x="38" y="11"/>
                  <a:pt x="118" y="0"/>
                  <a:pt x="189" y="20"/>
                </a:cubicBezTo>
                <a:cubicBezTo>
                  <a:pt x="192" y="21"/>
                  <a:pt x="195" y="25"/>
                  <a:pt x="194" y="28"/>
                </a:cubicBezTo>
                <a:cubicBezTo>
                  <a:pt x="192" y="32"/>
                  <a:pt x="189" y="34"/>
                  <a:pt x="185" y="33"/>
                </a:cubicBezTo>
                <a:cubicBezTo>
                  <a:pt x="120" y="15"/>
                  <a:pt x="43" y="24"/>
                  <a:pt x="12" y="44"/>
                </a:cubicBezTo>
                <a:cubicBezTo>
                  <a:pt x="11" y="45"/>
                  <a:pt x="10" y="45"/>
                  <a:pt x="8" y="45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3" name="Freeform 33"/>
          <p:cNvSpPr>
            <a:spLocks/>
          </p:cNvSpPr>
          <p:nvPr/>
        </p:nvSpPr>
        <p:spPr bwMode="auto">
          <a:xfrm>
            <a:off x="2264593" y="3583622"/>
            <a:ext cx="165620" cy="38835"/>
          </a:xfrm>
          <a:custGeom>
            <a:avLst/>
            <a:gdLst>
              <a:gd name="T0" fmla="*/ 8 w 194"/>
              <a:gd name="T1" fmla="*/ 45 h 45"/>
              <a:gd name="T2" fmla="*/ 2 w 194"/>
              <a:gd name="T3" fmla="*/ 42 h 45"/>
              <a:gd name="T4" fmla="*/ 4 w 194"/>
              <a:gd name="T5" fmla="*/ 32 h 45"/>
              <a:gd name="T6" fmla="*/ 188 w 194"/>
              <a:gd name="T7" fmla="*/ 19 h 45"/>
              <a:gd name="T8" fmla="*/ 193 w 194"/>
              <a:gd name="T9" fmla="*/ 28 h 45"/>
              <a:gd name="T10" fmla="*/ 184 w 194"/>
              <a:gd name="T11" fmla="*/ 33 h 45"/>
              <a:gd name="T12" fmla="*/ 11 w 194"/>
              <a:gd name="T13" fmla="*/ 44 h 45"/>
              <a:gd name="T14" fmla="*/ 8 w 194"/>
              <a:gd name="T1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4" h="45">
                <a:moveTo>
                  <a:pt x="8" y="45"/>
                </a:moveTo>
                <a:cubicBezTo>
                  <a:pt x="5" y="45"/>
                  <a:pt x="3" y="44"/>
                  <a:pt x="2" y="42"/>
                </a:cubicBezTo>
                <a:cubicBezTo>
                  <a:pt x="0" y="38"/>
                  <a:pt x="0" y="34"/>
                  <a:pt x="4" y="32"/>
                </a:cubicBezTo>
                <a:cubicBezTo>
                  <a:pt x="44" y="6"/>
                  <a:pt x="120" y="0"/>
                  <a:pt x="188" y="19"/>
                </a:cubicBezTo>
                <a:cubicBezTo>
                  <a:pt x="191" y="20"/>
                  <a:pt x="194" y="24"/>
                  <a:pt x="193" y="28"/>
                </a:cubicBezTo>
                <a:cubicBezTo>
                  <a:pt x="192" y="32"/>
                  <a:pt x="188" y="34"/>
                  <a:pt x="184" y="33"/>
                </a:cubicBezTo>
                <a:cubicBezTo>
                  <a:pt x="113" y="13"/>
                  <a:pt x="43" y="23"/>
                  <a:pt x="11" y="44"/>
                </a:cubicBezTo>
                <a:cubicBezTo>
                  <a:pt x="10" y="45"/>
                  <a:pt x="9" y="45"/>
                  <a:pt x="8" y="45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4" name="Freeform 34"/>
          <p:cNvSpPr>
            <a:spLocks noEditPoints="1"/>
          </p:cNvSpPr>
          <p:nvPr/>
        </p:nvSpPr>
        <p:spPr bwMode="auto">
          <a:xfrm>
            <a:off x="3420510" y="4200417"/>
            <a:ext cx="540266" cy="344948"/>
          </a:xfrm>
          <a:custGeom>
            <a:avLst/>
            <a:gdLst>
              <a:gd name="T0" fmla="*/ 631 w 632"/>
              <a:gd name="T1" fmla="*/ 150 h 405"/>
              <a:gd name="T2" fmla="*/ 623 w 632"/>
              <a:gd name="T3" fmla="*/ 142 h 405"/>
              <a:gd name="T4" fmla="*/ 14 w 632"/>
              <a:gd name="T5" fmla="*/ 1 h 405"/>
              <a:gd name="T6" fmla="*/ 3 w 632"/>
              <a:gd name="T7" fmla="*/ 6 h 405"/>
              <a:gd name="T8" fmla="*/ 4 w 632"/>
              <a:gd name="T9" fmla="*/ 19 h 405"/>
              <a:gd name="T10" fmla="*/ 325 w 632"/>
              <a:gd name="T11" fmla="*/ 401 h 405"/>
              <a:gd name="T12" fmla="*/ 333 w 632"/>
              <a:gd name="T13" fmla="*/ 405 h 405"/>
              <a:gd name="T14" fmla="*/ 340 w 632"/>
              <a:gd name="T15" fmla="*/ 402 h 405"/>
              <a:gd name="T16" fmla="*/ 627 w 632"/>
              <a:gd name="T17" fmla="*/ 161 h 405"/>
              <a:gd name="T18" fmla="*/ 631 w 632"/>
              <a:gd name="T19" fmla="*/ 150 h 405"/>
              <a:gd name="T20" fmla="*/ 335 w 632"/>
              <a:gd name="T21" fmla="*/ 378 h 405"/>
              <a:gd name="T22" fmla="*/ 303 w 632"/>
              <a:gd name="T23" fmla="*/ 341 h 405"/>
              <a:gd name="T24" fmla="*/ 324 w 632"/>
              <a:gd name="T25" fmla="*/ 323 h 405"/>
              <a:gd name="T26" fmla="*/ 325 w 632"/>
              <a:gd name="T27" fmla="*/ 311 h 405"/>
              <a:gd name="T28" fmla="*/ 312 w 632"/>
              <a:gd name="T29" fmla="*/ 310 h 405"/>
              <a:gd name="T30" fmla="*/ 292 w 632"/>
              <a:gd name="T31" fmla="*/ 327 h 405"/>
              <a:gd name="T32" fmla="*/ 258 w 632"/>
              <a:gd name="T33" fmla="*/ 287 h 405"/>
              <a:gd name="T34" fmla="*/ 269 w 632"/>
              <a:gd name="T35" fmla="*/ 277 h 405"/>
              <a:gd name="T36" fmla="*/ 270 w 632"/>
              <a:gd name="T37" fmla="*/ 265 h 405"/>
              <a:gd name="T38" fmla="*/ 258 w 632"/>
              <a:gd name="T39" fmla="*/ 264 h 405"/>
              <a:gd name="T40" fmla="*/ 247 w 632"/>
              <a:gd name="T41" fmla="*/ 274 h 405"/>
              <a:gd name="T42" fmla="*/ 212 w 632"/>
              <a:gd name="T43" fmla="*/ 233 h 405"/>
              <a:gd name="T44" fmla="*/ 233 w 632"/>
              <a:gd name="T45" fmla="*/ 215 h 405"/>
              <a:gd name="T46" fmla="*/ 234 w 632"/>
              <a:gd name="T47" fmla="*/ 204 h 405"/>
              <a:gd name="T48" fmla="*/ 223 w 632"/>
              <a:gd name="T49" fmla="*/ 203 h 405"/>
              <a:gd name="T50" fmla="*/ 202 w 632"/>
              <a:gd name="T51" fmla="*/ 221 h 405"/>
              <a:gd name="T52" fmla="*/ 167 w 632"/>
              <a:gd name="T53" fmla="*/ 180 h 405"/>
              <a:gd name="T54" fmla="*/ 179 w 632"/>
              <a:gd name="T55" fmla="*/ 170 h 405"/>
              <a:gd name="T56" fmla="*/ 180 w 632"/>
              <a:gd name="T57" fmla="*/ 158 h 405"/>
              <a:gd name="T58" fmla="*/ 168 w 632"/>
              <a:gd name="T59" fmla="*/ 157 h 405"/>
              <a:gd name="T60" fmla="*/ 156 w 632"/>
              <a:gd name="T61" fmla="*/ 166 h 405"/>
              <a:gd name="T62" fmla="*/ 122 w 632"/>
              <a:gd name="T63" fmla="*/ 125 h 405"/>
              <a:gd name="T64" fmla="*/ 142 w 632"/>
              <a:gd name="T65" fmla="*/ 108 h 405"/>
              <a:gd name="T66" fmla="*/ 143 w 632"/>
              <a:gd name="T67" fmla="*/ 97 h 405"/>
              <a:gd name="T68" fmla="*/ 132 w 632"/>
              <a:gd name="T69" fmla="*/ 96 h 405"/>
              <a:gd name="T70" fmla="*/ 112 w 632"/>
              <a:gd name="T71" fmla="*/ 113 h 405"/>
              <a:gd name="T72" fmla="*/ 42 w 632"/>
              <a:gd name="T73" fmla="*/ 30 h 405"/>
              <a:gd name="T74" fmla="*/ 596 w 632"/>
              <a:gd name="T75" fmla="*/ 158 h 405"/>
              <a:gd name="T76" fmla="*/ 335 w 632"/>
              <a:gd name="T77" fmla="*/ 378 h 405"/>
              <a:gd name="T78" fmla="*/ 339 w 632"/>
              <a:gd name="T79" fmla="*/ 276 h 405"/>
              <a:gd name="T80" fmla="*/ 348 w 632"/>
              <a:gd name="T81" fmla="*/ 280 h 405"/>
              <a:gd name="T82" fmla="*/ 355 w 632"/>
              <a:gd name="T83" fmla="*/ 277 h 405"/>
              <a:gd name="T84" fmla="*/ 450 w 632"/>
              <a:gd name="T85" fmla="*/ 197 h 405"/>
              <a:gd name="T86" fmla="*/ 453 w 632"/>
              <a:gd name="T87" fmla="*/ 186 h 405"/>
              <a:gd name="T88" fmla="*/ 445 w 632"/>
              <a:gd name="T89" fmla="*/ 178 h 405"/>
              <a:gd name="T90" fmla="*/ 251 w 632"/>
              <a:gd name="T91" fmla="*/ 141 h 405"/>
              <a:gd name="T92" fmla="*/ 240 w 632"/>
              <a:gd name="T93" fmla="*/ 146 h 405"/>
              <a:gd name="T94" fmla="*/ 241 w 632"/>
              <a:gd name="T95" fmla="*/ 158 h 405"/>
              <a:gd name="T96" fmla="*/ 339 w 632"/>
              <a:gd name="T97" fmla="*/ 276 h 405"/>
              <a:gd name="T98" fmla="*/ 418 w 632"/>
              <a:gd name="T99" fmla="*/ 195 h 405"/>
              <a:gd name="T100" fmla="*/ 349 w 632"/>
              <a:gd name="T101" fmla="*/ 253 h 405"/>
              <a:gd name="T102" fmla="*/ 278 w 632"/>
              <a:gd name="T103" fmla="*/ 168 h 405"/>
              <a:gd name="T104" fmla="*/ 418 w 632"/>
              <a:gd name="T105" fmla="*/ 195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32" h="405">
                <a:moveTo>
                  <a:pt x="631" y="150"/>
                </a:moveTo>
                <a:cubicBezTo>
                  <a:pt x="630" y="146"/>
                  <a:pt x="627" y="142"/>
                  <a:pt x="623" y="142"/>
                </a:cubicBezTo>
                <a:cubicBezTo>
                  <a:pt x="14" y="1"/>
                  <a:pt x="14" y="1"/>
                  <a:pt x="14" y="1"/>
                </a:cubicBezTo>
                <a:cubicBezTo>
                  <a:pt x="10" y="0"/>
                  <a:pt x="5" y="2"/>
                  <a:pt x="3" y="6"/>
                </a:cubicBezTo>
                <a:cubicBezTo>
                  <a:pt x="0" y="10"/>
                  <a:pt x="1" y="16"/>
                  <a:pt x="4" y="19"/>
                </a:cubicBezTo>
                <a:cubicBezTo>
                  <a:pt x="325" y="401"/>
                  <a:pt x="325" y="401"/>
                  <a:pt x="325" y="401"/>
                </a:cubicBezTo>
                <a:cubicBezTo>
                  <a:pt x="327" y="403"/>
                  <a:pt x="330" y="405"/>
                  <a:pt x="333" y="405"/>
                </a:cubicBezTo>
                <a:cubicBezTo>
                  <a:pt x="336" y="405"/>
                  <a:pt x="338" y="404"/>
                  <a:pt x="340" y="402"/>
                </a:cubicBezTo>
                <a:cubicBezTo>
                  <a:pt x="627" y="161"/>
                  <a:pt x="627" y="161"/>
                  <a:pt x="627" y="161"/>
                </a:cubicBezTo>
                <a:cubicBezTo>
                  <a:pt x="630" y="158"/>
                  <a:pt x="632" y="154"/>
                  <a:pt x="631" y="150"/>
                </a:cubicBezTo>
                <a:close/>
                <a:moveTo>
                  <a:pt x="335" y="378"/>
                </a:moveTo>
                <a:cubicBezTo>
                  <a:pt x="303" y="341"/>
                  <a:pt x="303" y="341"/>
                  <a:pt x="303" y="341"/>
                </a:cubicBezTo>
                <a:cubicBezTo>
                  <a:pt x="324" y="323"/>
                  <a:pt x="324" y="323"/>
                  <a:pt x="324" y="323"/>
                </a:cubicBezTo>
                <a:cubicBezTo>
                  <a:pt x="327" y="320"/>
                  <a:pt x="328" y="315"/>
                  <a:pt x="325" y="311"/>
                </a:cubicBezTo>
                <a:cubicBezTo>
                  <a:pt x="322" y="307"/>
                  <a:pt x="316" y="307"/>
                  <a:pt x="312" y="310"/>
                </a:cubicBezTo>
                <a:cubicBezTo>
                  <a:pt x="292" y="327"/>
                  <a:pt x="292" y="327"/>
                  <a:pt x="292" y="327"/>
                </a:cubicBezTo>
                <a:cubicBezTo>
                  <a:pt x="258" y="287"/>
                  <a:pt x="258" y="287"/>
                  <a:pt x="258" y="287"/>
                </a:cubicBezTo>
                <a:cubicBezTo>
                  <a:pt x="269" y="277"/>
                  <a:pt x="269" y="277"/>
                  <a:pt x="269" y="277"/>
                </a:cubicBezTo>
                <a:cubicBezTo>
                  <a:pt x="273" y="274"/>
                  <a:pt x="273" y="269"/>
                  <a:pt x="270" y="265"/>
                </a:cubicBezTo>
                <a:cubicBezTo>
                  <a:pt x="267" y="261"/>
                  <a:pt x="262" y="261"/>
                  <a:pt x="258" y="264"/>
                </a:cubicBezTo>
                <a:cubicBezTo>
                  <a:pt x="247" y="274"/>
                  <a:pt x="247" y="274"/>
                  <a:pt x="247" y="274"/>
                </a:cubicBezTo>
                <a:cubicBezTo>
                  <a:pt x="212" y="233"/>
                  <a:pt x="212" y="233"/>
                  <a:pt x="212" y="233"/>
                </a:cubicBezTo>
                <a:cubicBezTo>
                  <a:pt x="233" y="215"/>
                  <a:pt x="233" y="215"/>
                  <a:pt x="233" y="215"/>
                </a:cubicBezTo>
                <a:cubicBezTo>
                  <a:pt x="236" y="212"/>
                  <a:pt x="236" y="207"/>
                  <a:pt x="234" y="204"/>
                </a:cubicBezTo>
                <a:cubicBezTo>
                  <a:pt x="231" y="201"/>
                  <a:pt x="226" y="200"/>
                  <a:pt x="223" y="203"/>
                </a:cubicBezTo>
                <a:cubicBezTo>
                  <a:pt x="202" y="221"/>
                  <a:pt x="202" y="221"/>
                  <a:pt x="202" y="221"/>
                </a:cubicBezTo>
                <a:cubicBezTo>
                  <a:pt x="167" y="180"/>
                  <a:pt x="167" y="180"/>
                  <a:pt x="167" y="180"/>
                </a:cubicBezTo>
                <a:cubicBezTo>
                  <a:pt x="179" y="170"/>
                  <a:pt x="179" y="170"/>
                  <a:pt x="179" y="170"/>
                </a:cubicBezTo>
                <a:cubicBezTo>
                  <a:pt x="183" y="167"/>
                  <a:pt x="183" y="161"/>
                  <a:pt x="180" y="158"/>
                </a:cubicBezTo>
                <a:cubicBezTo>
                  <a:pt x="177" y="154"/>
                  <a:pt x="171" y="154"/>
                  <a:pt x="168" y="157"/>
                </a:cubicBezTo>
                <a:cubicBezTo>
                  <a:pt x="156" y="166"/>
                  <a:pt x="156" y="166"/>
                  <a:pt x="156" y="166"/>
                </a:cubicBezTo>
                <a:cubicBezTo>
                  <a:pt x="122" y="125"/>
                  <a:pt x="122" y="125"/>
                  <a:pt x="122" y="125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6" y="105"/>
                  <a:pt x="146" y="100"/>
                  <a:pt x="143" y="97"/>
                </a:cubicBezTo>
                <a:cubicBezTo>
                  <a:pt x="141" y="94"/>
                  <a:pt x="136" y="93"/>
                  <a:pt x="132" y="96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42" y="30"/>
                  <a:pt x="42" y="30"/>
                  <a:pt x="42" y="30"/>
                </a:cubicBezTo>
                <a:cubicBezTo>
                  <a:pt x="596" y="158"/>
                  <a:pt x="596" y="158"/>
                  <a:pt x="596" y="158"/>
                </a:cubicBezTo>
                <a:lnTo>
                  <a:pt x="335" y="378"/>
                </a:lnTo>
                <a:close/>
                <a:moveTo>
                  <a:pt x="339" y="276"/>
                </a:moveTo>
                <a:cubicBezTo>
                  <a:pt x="342" y="278"/>
                  <a:pt x="345" y="280"/>
                  <a:pt x="348" y="280"/>
                </a:cubicBezTo>
                <a:cubicBezTo>
                  <a:pt x="350" y="280"/>
                  <a:pt x="353" y="279"/>
                  <a:pt x="355" y="277"/>
                </a:cubicBezTo>
                <a:cubicBezTo>
                  <a:pt x="450" y="197"/>
                  <a:pt x="450" y="197"/>
                  <a:pt x="450" y="197"/>
                </a:cubicBezTo>
                <a:cubicBezTo>
                  <a:pt x="453" y="195"/>
                  <a:pt x="454" y="190"/>
                  <a:pt x="453" y="186"/>
                </a:cubicBezTo>
                <a:cubicBezTo>
                  <a:pt x="452" y="182"/>
                  <a:pt x="449" y="179"/>
                  <a:pt x="445" y="178"/>
                </a:cubicBezTo>
                <a:cubicBezTo>
                  <a:pt x="251" y="141"/>
                  <a:pt x="251" y="141"/>
                  <a:pt x="251" y="141"/>
                </a:cubicBezTo>
                <a:cubicBezTo>
                  <a:pt x="247" y="140"/>
                  <a:pt x="242" y="142"/>
                  <a:pt x="240" y="146"/>
                </a:cubicBezTo>
                <a:cubicBezTo>
                  <a:pt x="237" y="150"/>
                  <a:pt x="238" y="155"/>
                  <a:pt x="241" y="158"/>
                </a:cubicBezTo>
                <a:lnTo>
                  <a:pt x="339" y="276"/>
                </a:lnTo>
                <a:close/>
                <a:moveTo>
                  <a:pt x="418" y="195"/>
                </a:moveTo>
                <a:cubicBezTo>
                  <a:pt x="349" y="253"/>
                  <a:pt x="349" y="253"/>
                  <a:pt x="349" y="253"/>
                </a:cubicBezTo>
                <a:cubicBezTo>
                  <a:pt x="278" y="168"/>
                  <a:pt x="278" y="168"/>
                  <a:pt x="278" y="168"/>
                </a:cubicBezTo>
                <a:lnTo>
                  <a:pt x="418" y="195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grpSp>
        <p:nvGrpSpPr>
          <p:cNvPr id="223" name="组合 222"/>
          <p:cNvGrpSpPr/>
          <p:nvPr/>
        </p:nvGrpSpPr>
        <p:grpSpPr>
          <a:xfrm>
            <a:off x="4270694" y="2509748"/>
            <a:ext cx="330851" cy="562028"/>
            <a:chOff x="324355" y="832717"/>
            <a:chExt cx="627063" cy="1065213"/>
          </a:xfrm>
          <a:solidFill>
            <a:srgbClr val="4D4D4D">
              <a:lumMod val="75000"/>
            </a:srgbClr>
          </a:solidFill>
        </p:grpSpPr>
        <p:sp>
          <p:nvSpPr>
            <p:cNvPr id="330" name="Freeform 9"/>
            <p:cNvSpPr>
              <a:spLocks/>
            </p:cNvSpPr>
            <p:nvPr/>
          </p:nvSpPr>
          <p:spPr bwMode="auto">
            <a:xfrm>
              <a:off x="324355" y="1420092"/>
              <a:ext cx="627063" cy="477838"/>
            </a:xfrm>
            <a:custGeom>
              <a:avLst/>
              <a:gdLst>
                <a:gd name="T0" fmla="*/ 166 w 167"/>
                <a:gd name="T1" fmla="*/ 39 h 127"/>
                <a:gd name="T2" fmla="*/ 129 w 167"/>
                <a:gd name="T3" fmla="*/ 0 h 127"/>
                <a:gd name="T4" fmla="*/ 93 w 167"/>
                <a:gd name="T5" fmla="*/ 60 h 127"/>
                <a:gd name="T6" fmla="*/ 88 w 167"/>
                <a:gd name="T7" fmla="*/ 33 h 127"/>
                <a:gd name="T8" fmla="*/ 93 w 167"/>
                <a:gd name="T9" fmla="*/ 24 h 127"/>
                <a:gd name="T10" fmla="*/ 83 w 167"/>
                <a:gd name="T11" fmla="*/ 14 h 127"/>
                <a:gd name="T12" fmla="*/ 73 w 167"/>
                <a:gd name="T13" fmla="*/ 24 h 127"/>
                <a:gd name="T14" fmla="*/ 78 w 167"/>
                <a:gd name="T15" fmla="*/ 33 h 127"/>
                <a:gd name="T16" fmla="*/ 73 w 167"/>
                <a:gd name="T17" fmla="*/ 60 h 127"/>
                <a:gd name="T18" fmla="*/ 38 w 167"/>
                <a:gd name="T19" fmla="*/ 0 h 127"/>
                <a:gd name="T20" fmla="*/ 0 w 167"/>
                <a:gd name="T21" fmla="*/ 39 h 127"/>
                <a:gd name="T22" fmla="*/ 0 w 167"/>
                <a:gd name="T23" fmla="*/ 39 h 127"/>
                <a:gd name="T24" fmla="*/ 0 w 167"/>
                <a:gd name="T25" fmla="*/ 127 h 127"/>
                <a:gd name="T26" fmla="*/ 167 w 167"/>
                <a:gd name="T27" fmla="*/ 127 h 127"/>
                <a:gd name="T28" fmla="*/ 167 w 167"/>
                <a:gd name="T29" fmla="*/ 39 h 127"/>
                <a:gd name="T30" fmla="*/ 166 w 167"/>
                <a:gd name="T31" fmla="*/ 3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7" h="127">
                  <a:moveTo>
                    <a:pt x="166" y="39"/>
                  </a:moveTo>
                  <a:cubicBezTo>
                    <a:pt x="163" y="23"/>
                    <a:pt x="149" y="8"/>
                    <a:pt x="129" y="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91" y="31"/>
                    <a:pt x="93" y="28"/>
                    <a:pt x="93" y="24"/>
                  </a:cubicBezTo>
                  <a:cubicBezTo>
                    <a:pt x="93" y="19"/>
                    <a:pt x="89" y="14"/>
                    <a:pt x="83" y="14"/>
                  </a:cubicBezTo>
                  <a:cubicBezTo>
                    <a:pt x="77" y="14"/>
                    <a:pt x="73" y="19"/>
                    <a:pt x="73" y="24"/>
                  </a:cubicBezTo>
                  <a:cubicBezTo>
                    <a:pt x="73" y="28"/>
                    <a:pt x="75" y="31"/>
                    <a:pt x="78" y="33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7" y="8"/>
                    <a:pt x="3" y="23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67" y="127"/>
                    <a:pt x="167" y="127"/>
                    <a:pt x="167" y="127"/>
                  </a:cubicBezTo>
                  <a:cubicBezTo>
                    <a:pt x="167" y="39"/>
                    <a:pt x="167" y="39"/>
                    <a:pt x="167" y="39"/>
                  </a:cubicBezTo>
                  <a:lnTo>
                    <a:pt x="166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1" name="Freeform 10"/>
            <p:cNvSpPr>
              <a:spLocks noEditPoints="1"/>
            </p:cNvSpPr>
            <p:nvPr/>
          </p:nvSpPr>
          <p:spPr bwMode="auto">
            <a:xfrm>
              <a:off x="443418" y="881929"/>
              <a:ext cx="382588" cy="538163"/>
            </a:xfrm>
            <a:custGeom>
              <a:avLst/>
              <a:gdLst>
                <a:gd name="T0" fmla="*/ 0 w 102"/>
                <a:gd name="T1" fmla="*/ 87 h 143"/>
                <a:gd name="T2" fmla="*/ 10 w 102"/>
                <a:gd name="T3" fmla="*/ 101 h 143"/>
                <a:gd name="T4" fmla="*/ 51 w 102"/>
                <a:gd name="T5" fmla="*/ 143 h 143"/>
                <a:gd name="T6" fmla="*/ 91 w 102"/>
                <a:gd name="T7" fmla="*/ 101 h 143"/>
                <a:gd name="T8" fmla="*/ 92 w 102"/>
                <a:gd name="T9" fmla="*/ 101 h 143"/>
                <a:gd name="T10" fmla="*/ 102 w 102"/>
                <a:gd name="T11" fmla="*/ 87 h 143"/>
                <a:gd name="T12" fmla="*/ 94 w 102"/>
                <a:gd name="T13" fmla="*/ 75 h 143"/>
                <a:gd name="T14" fmla="*/ 95 w 102"/>
                <a:gd name="T15" fmla="*/ 42 h 143"/>
                <a:gd name="T16" fmla="*/ 97 w 102"/>
                <a:gd name="T17" fmla="*/ 42 h 143"/>
                <a:gd name="T18" fmla="*/ 97 w 102"/>
                <a:gd name="T19" fmla="*/ 0 h 143"/>
                <a:gd name="T20" fmla="*/ 3 w 102"/>
                <a:gd name="T21" fmla="*/ 0 h 143"/>
                <a:gd name="T22" fmla="*/ 3 w 102"/>
                <a:gd name="T23" fmla="*/ 42 h 143"/>
                <a:gd name="T24" fmla="*/ 4 w 102"/>
                <a:gd name="T25" fmla="*/ 42 h 143"/>
                <a:gd name="T26" fmla="*/ 6 w 102"/>
                <a:gd name="T27" fmla="*/ 76 h 143"/>
                <a:gd name="T28" fmla="*/ 6 w 102"/>
                <a:gd name="T29" fmla="*/ 76 h 143"/>
                <a:gd name="T30" fmla="*/ 0 w 102"/>
                <a:gd name="T31" fmla="*/ 87 h 143"/>
                <a:gd name="T32" fmla="*/ 11 w 102"/>
                <a:gd name="T33" fmla="*/ 77 h 143"/>
                <a:gd name="T34" fmla="*/ 11 w 102"/>
                <a:gd name="T35" fmla="*/ 77 h 143"/>
                <a:gd name="T36" fmla="*/ 12 w 102"/>
                <a:gd name="T37" fmla="*/ 77 h 143"/>
                <a:gd name="T38" fmla="*/ 12 w 102"/>
                <a:gd name="T39" fmla="*/ 74 h 143"/>
                <a:gd name="T40" fmla="*/ 15 w 102"/>
                <a:gd name="T41" fmla="*/ 57 h 143"/>
                <a:gd name="T42" fmla="*/ 19 w 102"/>
                <a:gd name="T43" fmla="*/ 52 h 143"/>
                <a:gd name="T44" fmla="*/ 61 w 102"/>
                <a:gd name="T45" fmla="*/ 42 h 143"/>
                <a:gd name="T46" fmla="*/ 78 w 102"/>
                <a:gd name="T47" fmla="*/ 42 h 143"/>
                <a:gd name="T48" fmla="*/ 88 w 102"/>
                <a:gd name="T49" fmla="*/ 78 h 143"/>
                <a:gd name="T50" fmla="*/ 88 w 102"/>
                <a:gd name="T51" fmla="*/ 78 h 143"/>
                <a:gd name="T52" fmla="*/ 91 w 102"/>
                <a:gd name="T53" fmla="*/ 77 h 143"/>
                <a:gd name="T54" fmla="*/ 92 w 102"/>
                <a:gd name="T55" fmla="*/ 77 h 143"/>
                <a:gd name="T56" fmla="*/ 97 w 102"/>
                <a:gd name="T57" fmla="*/ 80 h 143"/>
                <a:gd name="T58" fmla="*/ 99 w 102"/>
                <a:gd name="T59" fmla="*/ 87 h 143"/>
                <a:gd name="T60" fmla="*/ 97 w 102"/>
                <a:gd name="T61" fmla="*/ 95 h 143"/>
                <a:gd name="T62" fmla="*/ 92 w 102"/>
                <a:gd name="T63" fmla="*/ 98 h 143"/>
                <a:gd name="T64" fmla="*/ 91 w 102"/>
                <a:gd name="T65" fmla="*/ 98 h 143"/>
                <a:gd name="T66" fmla="*/ 89 w 102"/>
                <a:gd name="T67" fmla="*/ 98 h 143"/>
                <a:gd name="T68" fmla="*/ 88 w 102"/>
                <a:gd name="T69" fmla="*/ 100 h 143"/>
                <a:gd name="T70" fmla="*/ 75 w 102"/>
                <a:gd name="T71" fmla="*/ 129 h 143"/>
                <a:gd name="T72" fmla="*/ 64 w 102"/>
                <a:gd name="T73" fmla="*/ 137 h 143"/>
                <a:gd name="T74" fmla="*/ 51 w 102"/>
                <a:gd name="T75" fmla="*/ 140 h 143"/>
                <a:gd name="T76" fmla="*/ 38 w 102"/>
                <a:gd name="T77" fmla="*/ 137 h 143"/>
                <a:gd name="T78" fmla="*/ 26 w 102"/>
                <a:gd name="T79" fmla="*/ 129 h 143"/>
                <a:gd name="T80" fmla="*/ 13 w 102"/>
                <a:gd name="T81" fmla="*/ 100 h 143"/>
                <a:gd name="T82" fmla="*/ 13 w 102"/>
                <a:gd name="T83" fmla="*/ 98 h 143"/>
                <a:gd name="T84" fmla="*/ 10 w 102"/>
                <a:gd name="T85" fmla="*/ 98 h 143"/>
                <a:gd name="T86" fmla="*/ 3 w 102"/>
                <a:gd name="T87" fmla="*/ 87 h 143"/>
                <a:gd name="T88" fmla="*/ 6 w 102"/>
                <a:gd name="T89" fmla="*/ 80 h 143"/>
                <a:gd name="T90" fmla="*/ 11 w 102"/>
                <a:gd name="T91" fmla="*/ 7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" h="143">
                  <a:moveTo>
                    <a:pt x="0" y="87"/>
                  </a:moveTo>
                  <a:cubicBezTo>
                    <a:pt x="0" y="95"/>
                    <a:pt x="5" y="100"/>
                    <a:pt x="10" y="101"/>
                  </a:cubicBezTo>
                  <a:cubicBezTo>
                    <a:pt x="14" y="125"/>
                    <a:pt x="31" y="143"/>
                    <a:pt x="51" y="143"/>
                  </a:cubicBezTo>
                  <a:cubicBezTo>
                    <a:pt x="71" y="143"/>
                    <a:pt x="87" y="125"/>
                    <a:pt x="91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98" y="101"/>
                    <a:pt x="102" y="95"/>
                    <a:pt x="102" y="87"/>
                  </a:cubicBezTo>
                  <a:cubicBezTo>
                    <a:pt x="102" y="81"/>
                    <a:pt x="99" y="76"/>
                    <a:pt x="94" y="75"/>
                  </a:cubicBezTo>
                  <a:cubicBezTo>
                    <a:pt x="94" y="75"/>
                    <a:pt x="99" y="57"/>
                    <a:pt x="9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0" y="58"/>
                    <a:pt x="6" y="76"/>
                    <a:pt x="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3" y="78"/>
                    <a:pt x="0" y="82"/>
                    <a:pt x="0" y="87"/>
                  </a:cubicBezTo>
                  <a:close/>
                  <a:moveTo>
                    <a:pt x="11" y="77"/>
                  </a:moveTo>
                  <a:cubicBezTo>
                    <a:pt x="11" y="77"/>
                    <a:pt x="11" y="77"/>
                    <a:pt x="11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7" y="54"/>
                    <a:pt x="19" y="52"/>
                    <a:pt x="19" y="52"/>
                  </a:cubicBezTo>
                  <a:cubicBezTo>
                    <a:pt x="38" y="53"/>
                    <a:pt x="54" y="46"/>
                    <a:pt x="61" y="42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85" y="53"/>
                    <a:pt x="88" y="78"/>
                    <a:pt x="88" y="78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1" y="77"/>
                    <a:pt x="91" y="77"/>
                    <a:pt x="92" y="77"/>
                  </a:cubicBezTo>
                  <a:cubicBezTo>
                    <a:pt x="94" y="77"/>
                    <a:pt x="96" y="78"/>
                    <a:pt x="97" y="80"/>
                  </a:cubicBezTo>
                  <a:cubicBezTo>
                    <a:pt x="99" y="82"/>
                    <a:pt x="99" y="85"/>
                    <a:pt x="99" y="87"/>
                  </a:cubicBezTo>
                  <a:cubicBezTo>
                    <a:pt x="99" y="90"/>
                    <a:pt x="99" y="93"/>
                    <a:pt x="97" y="95"/>
                  </a:cubicBezTo>
                  <a:cubicBezTo>
                    <a:pt x="96" y="97"/>
                    <a:pt x="94" y="98"/>
                    <a:pt x="92" y="98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7" y="111"/>
                    <a:pt x="82" y="122"/>
                    <a:pt x="75" y="129"/>
                  </a:cubicBezTo>
                  <a:cubicBezTo>
                    <a:pt x="72" y="133"/>
                    <a:pt x="68" y="135"/>
                    <a:pt x="64" y="137"/>
                  </a:cubicBezTo>
                  <a:cubicBezTo>
                    <a:pt x="60" y="139"/>
                    <a:pt x="55" y="140"/>
                    <a:pt x="51" y="140"/>
                  </a:cubicBezTo>
                  <a:cubicBezTo>
                    <a:pt x="46" y="140"/>
                    <a:pt x="42" y="139"/>
                    <a:pt x="38" y="137"/>
                  </a:cubicBezTo>
                  <a:cubicBezTo>
                    <a:pt x="34" y="135"/>
                    <a:pt x="30" y="133"/>
                    <a:pt x="26" y="129"/>
                  </a:cubicBezTo>
                  <a:cubicBezTo>
                    <a:pt x="20" y="122"/>
                    <a:pt x="15" y="111"/>
                    <a:pt x="13" y="100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6" y="98"/>
                    <a:pt x="3" y="93"/>
                    <a:pt x="3" y="87"/>
                  </a:cubicBezTo>
                  <a:cubicBezTo>
                    <a:pt x="3" y="85"/>
                    <a:pt x="4" y="82"/>
                    <a:pt x="6" y="80"/>
                  </a:cubicBezTo>
                  <a:cubicBezTo>
                    <a:pt x="7" y="78"/>
                    <a:pt x="9" y="77"/>
                    <a:pt x="11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2" name="Freeform 11"/>
            <p:cNvSpPr>
              <a:spLocks noEditPoints="1"/>
            </p:cNvSpPr>
            <p:nvPr/>
          </p:nvSpPr>
          <p:spPr bwMode="auto">
            <a:xfrm>
              <a:off x="506918" y="1137517"/>
              <a:ext cx="249238" cy="87313"/>
            </a:xfrm>
            <a:custGeom>
              <a:avLst/>
              <a:gdLst>
                <a:gd name="T0" fmla="*/ 6 w 66"/>
                <a:gd name="T1" fmla="*/ 23 h 23"/>
                <a:gd name="T2" fmla="*/ 23 w 66"/>
                <a:gd name="T3" fmla="*/ 23 h 23"/>
                <a:gd name="T4" fmla="*/ 30 w 66"/>
                <a:gd name="T5" fmla="*/ 17 h 23"/>
                <a:gd name="T6" fmla="*/ 30 w 66"/>
                <a:gd name="T7" fmla="*/ 11 h 23"/>
                <a:gd name="T8" fmla="*/ 36 w 66"/>
                <a:gd name="T9" fmla="*/ 11 h 23"/>
                <a:gd name="T10" fmla="*/ 36 w 66"/>
                <a:gd name="T11" fmla="*/ 17 h 23"/>
                <a:gd name="T12" fmla="*/ 42 w 66"/>
                <a:gd name="T13" fmla="*/ 23 h 23"/>
                <a:gd name="T14" fmla="*/ 60 w 66"/>
                <a:gd name="T15" fmla="*/ 23 h 23"/>
                <a:gd name="T16" fmla="*/ 66 w 66"/>
                <a:gd name="T17" fmla="*/ 17 h 23"/>
                <a:gd name="T18" fmla="*/ 66 w 66"/>
                <a:gd name="T19" fmla="*/ 6 h 23"/>
                <a:gd name="T20" fmla="*/ 60 w 66"/>
                <a:gd name="T21" fmla="*/ 0 h 23"/>
                <a:gd name="T22" fmla="*/ 42 w 66"/>
                <a:gd name="T23" fmla="*/ 0 h 23"/>
                <a:gd name="T24" fmla="*/ 36 w 66"/>
                <a:gd name="T25" fmla="*/ 6 h 23"/>
                <a:gd name="T26" fmla="*/ 36 w 66"/>
                <a:gd name="T27" fmla="*/ 10 h 23"/>
                <a:gd name="T28" fmla="*/ 30 w 66"/>
                <a:gd name="T29" fmla="*/ 10 h 23"/>
                <a:gd name="T30" fmla="*/ 30 w 66"/>
                <a:gd name="T31" fmla="*/ 6 h 23"/>
                <a:gd name="T32" fmla="*/ 23 w 66"/>
                <a:gd name="T33" fmla="*/ 0 h 23"/>
                <a:gd name="T34" fmla="*/ 6 w 66"/>
                <a:gd name="T35" fmla="*/ 0 h 23"/>
                <a:gd name="T36" fmla="*/ 0 w 66"/>
                <a:gd name="T37" fmla="*/ 6 h 23"/>
                <a:gd name="T38" fmla="*/ 0 w 66"/>
                <a:gd name="T39" fmla="*/ 17 h 23"/>
                <a:gd name="T40" fmla="*/ 6 w 66"/>
                <a:gd name="T41" fmla="*/ 23 h 23"/>
                <a:gd name="T42" fmla="*/ 38 w 66"/>
                <a:gd name="T43" fmla="*/ 6 h 23"/>
                <a:gd name="T44" fmla="*/ 42 w 66"/>
                <a:gd name="T45" fmla="*/ 1 h 23"/>
                <a:gd name="T46" fmla="*/ 60 w 66"/>
                <a:gd name="T47" fmla="*/ 1 h 23"/>
                <a:gd name="T48" fmla="*/ 65 w 66"/>
                <a:gd name="T49" fmla="*/ 6 h 23"/>
                <a:gd name="T50" fmla="*/ 65 w 66"/>
                <a:gd name="T51" fmla="*/ 17 h 23"/>
                <a:gd name="T52" fmla="*/ 60 w 66"/>
                <a:gd name="T53" fmla="*/ 22 h 23"/>
                <a:gd name="T54" fmla="*/ 42 w 66"/>
                <a:gd name="T55" fmla="*/ 22 h 23"/>
                <a:gd name="T56" fmla="*/ 38 w 66"/>
                <a:gd name="T57" fmla="*/ 17 h 23"/>
                <a:gd name="T58" fmla="*/ 38 w 66"/>
                <a:gd name="T59" fmla="*/ 6 h 23"/>
                <a:gd name="T60" fmla="*/ 1 w 66"/>
                <a:gd name="T61" fmla="*/ 6 h 23"/>
                <a:gd name="T62" fmla="*/ 6 w 66"/>
                <a:gd name="T63" fmla="*/ 1 h 23"/>
                <a:gd name="T64" fmla="*/ 23 w 66"/>
                <a:gd name="T65" fmla="*/ 1 h 23"/>
                <a:gd name="T66" fmla="*/ 28 w 66"/>
                <a:gd name="T67" fmla="*/ 6 h 23"/>
                <a:gd name="T68" fmla="*/ 28 w 66"/>
                <a:gd name="T69" fmla="*/ 10 h 23"/>
                <a:gd name="T70" fmla="*/ 28 w 66"/>
                <a:gd name="T71" fmla="*/ 11 h 23"/>
                <a:gd name="T72" fmla="*/ 28 w 66"/>
                <a:gd name="T73" fmla="*/ 17 h 23"/>
                <a:gd name="T74" fmla="*/ 23 w 66"/>
                <a:gd name="T75" fmla="*/ 22 h 23"/>
                <a:gd name="T76" fmla="*/ 6 w 66"/>
                <a:gd name="T77" fmla="*/ 22 h 23"/>
                <a:gd name="T78" fmla="*/ 1 w 66"/>
                <a:gd name="T79" fmla="*/ 17 h 23"/>
                <a:gd name="T80" fmla="*/ 1 w 66"/>
                <a:gd name="T8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" h="23">
                  <a:moveTo>
                    <a:pt x="6" y="23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7" y="23"/>
                    <a:pt x="30" y="20"/>
                    <a:pt x="30" y="17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20"/>
                    <a:pt x="39" y="23"/>
                    <a:pt x="42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3" y="23"/>
                    <a:pt x="66" y="20"/>
                    <a:pt x="66" y="17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2"/>
                    <a:pt x="63" y="0"/>
                    <a:pt x="6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9" y="0"/>
                    <a:pt x="36" y="2"/>
                    <a:pt x="36" y="6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2"/>
                    <a:pt x="27" y="0"/>
                    <a:pt x="2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2" y="23"/>
                    <a:pt x="6" y="23"/>
                  </a:cubicBezTo>
                  <a:close/>
                  <a:moveTo>
                    <a:pt x="38" y="6"/>
                  </a:moveTo>
                  <a:cubicBezTo>
                    <a:pt x="38" y="3"/>
                    <a:pt x="40" y="1"/>
                    <a:pt x="42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3" y="1"/>
                    <a:pt x="65" y="3"/>
                    <a:pt x="65" y="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9"/>
                    <a:pt x="63" y="22"/>
                    <a:pt x="60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0" y="22"/>
                    <a:pt x="38" y="19"/>
                    <a:pt x="38" y="17"/>
                  </a:cubicBezTo>
                  <a:lnTo>
                    <a:pt x="38" y="6"/>
                  </a:lnTo>
                  <a:close/>
                  <a:moveTo>
                    <a:pt x="1" y="6"/>
                  </a:moveTo>
                  <a:cubicBezTo>
                    <a:pt x="1" y="3"/>
                    <a:pt x="3" y="1"/>
                    <a:pt x="6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6" y="1"/>
                    <a:pt x="28" y="3"/>
                    <a:pt x="28" y="6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9"/>
                    <a:pt x="26" y="22"/>
                    <a:pt x="23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2"/>
                    <a:pt x="1" y="19"/>
                    <a:pt x="1" y="17"/>
                  </a:cubicBez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3" name="Rectangle 12"/>
            <p:cNvSpPr>
              <a:spLocks noChangeArrowheads="1"/>
            </p:cNvSpPr>
            <p:nvPr/>
          </p:nvSpPr>
          <p:spPr bwMode="auto">
            <a:xfrm>
              <a:off x="406905" y="832717"/>
              <a:ext cx="457200" cy="3492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34" name="Freeform 13"/>
            <p:cNvSpPr>
              <a:spLocks/>
            </p:cNvSpPr>
            <p:nvPr/>
          </p:nvSpPr>
          <p:spPr bwMode="auto">
            <a:xfrm>
              <a:off x="811718" y="878754"/>
              <a:ext cx="49213" cy="180975"/>
            </a:xfrm>
            <a:custGeom>
              <a:avLst/>
              <a:gdLst>
                <a:gd name="T0" fmla="*/ 13 w 13"/>
                <a:gd name="T1" fmla="*/ 42 h 48"/>
                <a:gd name="T2" fmla="*/ 9 w 13"/>
                <a:gd name="T3" fmla="*/ 32 h 48"/>
                <a:gd name="T4" fmla="*/ 9 w 13"/>
                <a:gd name="T5" fmla="*/ 0 h 48"/>
                <a:gd name="T6" fmla="*/ 4 w 13"/>
                <a:gd name="T7" fmla="*/ 0 h 48"/>
                <a:gd name="T8" fmla="*/ 4 w 13"/>
                <a:gd name="T9" fmla="*/ 32 h 48"/>
                <a:gd name="T10" fmla="*/ 0 w 13"/>
                <a:gd name="T11" fmla="*/ 42 h 48"/>
                <a:gd name="T12" fmla="*/ 7 w 13"/>
                <a:gd name="T13" fmla="*/ 48 h 48"/>
                <a:gd name="T14" fmla="*/ 13 w 13"/>
                <a:gd name="T15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48">
                  <a:moveTo>
                    <a:pt x="13" y="42"/>
                  </a:moveTo>
                  <a:cubicBezTo>
                    <a:pt x="13" y="39"/>
                    <a:pt x="11" y="34"/>
                    <a:pt x="9" y="3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2" y="34"/>
                    <a:pt x="0" y="39"/>
                    <a:pt x="0" y="42"/>
                  </a:cubicBezTo>
                  <a:cubicBezTo>
                    <a:pt x="0" y="46"/>
                    <a:pt x="3" y="48"/>
                    <a:pt x="7" y="48"/>
                  </a:cubicBezTo>
                  <a:cubicBezTo>
                    <a:pt x="10" y="48"/>
                    <a:pt x="13" y="46"/>
                    <a:pt x="13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5076462" y="2522311"/>
            <a:ext cx="330851" cy="562866"/>
            <a:chOff x="1851530" y="856529"/>
            <a:chExt cx="627063" cy="1066801"/>
          </a:xfrm>
          <a:solidFill>
            <a:srgbClr val="4D4D4D">
              <a:lumMod val="75000"/>
            </a:srgbClr>
          </a:solidFill>
        </p:grpSpPr>
        <p:sp>
          <p:nvSpPr>
            <p:cNvPr id="326" name="Rectangle 16"/>
            <p:cNvSpPr>
              <a:spLocks noChangeArrowheads="1"/>
            </p:cNvSpPr>
            <p:nvPr/>
          </p:nvSpPr>
          <p:spPr bwMode="auto">
            <a:xfrm>
              <a:off x="1934080" y="856529"/>
              <a:ext cx="461963" cy="3333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7" name="Freeform 17"/>
            <p:cNvSpPr>
              <a:spLocks/>
            </p:cNvSpPr>
            <p:nvPr/>
          </p:nvSpPr>
          <p:spPr bwMode="auto">
            <a:xfrm>
              <a:off x="2343655" y="900979"/>
              <a:ext cx="44450" cy="184150"/>
            </a:xfrm>
            <a:custGeom>
              <a:avLst/>
              <a:gdLst>
                <a:gd name="T0" fmla="*/ 3 w 12"/>
                <a:gd name="T1" fmla="*/ 0 h 49"/>
                <a:gd name="T2" fmla="*/ 3 w 12"/>
                <a:gd name="T3" fmla="*/ 32 h 49"/>
                <a:gd name="T4" fmla="*/ 0 w 12"/>
                <a:gd name="T5" fmla="*/ 42 h 49"/>
                <a:gd name="T6" fmla="*/ 6 w 12"/>
                <a:gd name="T7" fmla="*/ 49 h 49"/>
                <a:gd name="T8" fmla="*/ 12 w 12"/>
                <a:gd name="T9" fmla="*/ 42 h 49"/>
                <a:gd name="T10" fmla="*/ 8 w 12"/>
                <a:gd name="T11" fmla="*/ 32 h 49"/>
                <a:gd name="T12" fmla="*/ 8 w 12"/>
                <a:gd name="T13" fmla="*/ 0 h 49"/>
                <a:gd name="T14" fmla="*/ 3 w 12"/>
                <a:gd name="T1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49">
                  <a:moveTo>
                    <a:pt x="3" y="0"/>
                  </a:moveTo>
                  <a:cubicBezTo>
                    <a:pt x="3" y="32"/>
                    <a:pt x="3" y="32"/>
                    <a:pt x="3" y="32"/>
                  </a:cubicBezTo>
                  <a:cubicBezTo>
                    <a:pt x="1" y="34"/>
                    <a:pt x="0" y="39"/>
                    <a:pt x="0" y="42"/>
                  </a:cubicBezTo>
                  <a:cubicBezTo>
                    <a:pt x="0" y="46"/>
                    <a:pt x="2" y="49"/>
                    <a:pt x="6" y="49"/>
                  </a:cubicBezTo>
                  <a:cubicBezTo>
                    <a:pt x="9" y="49"/>
                    <a:pt x="12" y="46"/>
                    <a:pt x="12" y="42"/>
                  </a:cubicBezTo>
                  <a:cubicBezTo>
                    <a:pt x="12" y="39"/>
                    <a:pt x="10" y="34"/>
                    <a:pt x="8" y="32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8" name="Freeform 18"/>
            <p:cNvSpPr>
              <a:spLocks noEditPoints="1"/>
            </p:cNvSpPr>
            <p:nvPr/>
          </p:nvSpPr>
          <p:spPr bwMode="auto">
            <a:xfrm>
              <a:off x="1915030" y="904154"/>
              <a:ext cx="496888" cy="538163"/>
            </a:xfrm>
            <a:custGeom>
              <a:avLst/>
              <a:gdLst>
                <a:gd name="T0" fmla="*/ 34 w 132"/>
                <a:gd name="T1" fmla="*/ 124 h 143"/>
                <a:gd name="T2" fmla="*/ 66 w 132"/>
                <a:gd name="T3" fmla="*/ 143 h 143"/>
                <a:gd name="T4" fmla="*/ 98 w 132"/>
                <a:gd name="T5" fmla="*/ 123 h 143"/>
                <a:gd name="T6" fmla="*/ 127 w 132"/>
                <a:gd name="T7" fmla="*/ 125 h 143"/>
                <a:gd name="T8" fmla="*/ 117 w 132"/>
                <a:gd name="T9" fmla="*/ 104 h 143"/>
                <a:gd name="T10" fmla="*/ 114 w 132"/>
                <a:gd name="T11" fmla="*/ 48 h 143"/>
                <a:gd name="T12" fmla="*/ 110 w 132"/>
                <a:gd name="T13" fmla="*/ 42 h 143"/>
                <a:gd name="T14" fmla="*/ 112 w 132"/>
                <a:gd name="T15" fmla="*/ 42 h 143"/>
                <a:gd name="T16" fmla="*/ 112 w 132"/>
                <a:gd name="T17" fmla="*/ 0 h 143"/>
                <a:gd name="T18" fmla="*/ 18 w 132"/>
                <a:gd name="T19" fmla="*/ 0 h 143"/>
                <a:gd name="T20" fmla="*/ 18 w 132"/>
                <a:gd name="T21" fmla="*/ 42 h 143"/>
                <a:gd name="T22" fmla="*/ 19 w 132"/>
                <a:gd name="T23" fmla="*/ 42 h 143"/>
                <a:gd name="T24" fmla="*/ 18 w 132"/>
                <a:gd name="T25" fmla="*/ 49 h 143"/>
                <a:gd name="T26" fmla="*/ 18 w 132"/>
                <a:gd name="T27" fmla="*/ 48 h 143"/>
                <a:gd name="T28" fmla="*/ 15 w 132"/>
                <a:gd name="T29" fmla="*/ 104 h 143"/>
                <a:gd name="T30" fmla="*/ 5 w 132"/>
                <a:gd name="T31" fmla="*/ 125 h 143"/>
                <a:gd name="T32" fmla="*/ 34 w 132"/>
                <a:gd name="T33" fmla="*/ 124 h 143"/>
                <a:gd name="T34" fmla="*/ 17 w 132"/>
                <a:gd name="T35" fmla="*/ 81 h 143"/>
                <a:gd name="T36" fmla="*/ 17 w 132"/>
                <a:gd name="T37" fmla="*/ 81 h 143"/>
                <a:gd name="T38" fmla="*/ 17 w 132"/>
                <a:gd name="T39" fmla="*/ 81 h 143"/>
                <a:gd name="T40" fmla="*/ 101 w 132"/>
                <a:gd name="T41" fmla="*/ 117 h 143"/>
                <a:gd name="T42" fmla="*/ 101 w 132"/>
                <a:gd name="T43" fmla="*/ 117 h 143"/>
                <a:gd name="T44" fmla="*/ 102 w 132"/>
                <a:gd name="T45" fmla="*/ 116 h 143"/>
                <a:gd name="T46" fmla="*/ 101 w 132"/>
                <a:gd name="T47" fmla="*/ 117 h 143"/>
                <a:gd name="T48" fmla="*/ 106 w 132"/>
                <a:gd name="T49" fmla="*/ 101 h 143"/>
                <a:gd name="T50" fmla="*/ 106 w 132"/>
                <a:gd name="T51" fmla="*/ 101 h 143"/>
                <a:gd name="T52" fmla="*/ 106 w 132"/>
                <a:gd name="T53" fmla="*/ 101 h 143"/>
                <a:gd name="T54" fmla="*/ 21 w 132"/>
                <a:gd name="T55" fmla="*/ 80 h 143"/>
                <a:gd name="T56" fmla="*/ 26 w 132"/>
                <a:gd name="T57" fmla="*/ 77 h 143"/>
                <a:gd name="T58" fmla="*/ 26 w 132"/>
                <a:gd name="T59" fmla="*/ 77 h 143"/>
                <a:gd name="T60" fmla="*/ 27 w 132"/>
                <a:gd name="T61" fmla="*/ 77 h 143"/>
                <a:gd name="T62" fmla="*/ 27 w 132"/>
                <a:gd name="T63" fmla="*/ 74 h 143"/>
                <a:gd name="T64" fmla="*/ 30 w 132"/>
                <a:gd name="T65" fmla="*/ 57 h 143"/>
                <a:gd name="T66" fmla="*/ 34 w 132"/>
                <a:gd name="T67" fmla="*/ 52 h 143"/>
                <a:gd name="T68" fmla="*/ 58 w 132"/>
                <a:gd name="T69" fmla="*/ 49 h 143"/>
                <a:gd name="T70" fmla="*/ 44 w 132"/>
                <a:gd name="T71" fmla="*/ 72 h 143"/>
                <a:gd name="T72" fmla="*/ 80 w 132"/>
                <a:gd name="T73" fmla="*/ 44 h 143"/>
                <a:gd name="T74" fmla="*/ 66 w 132"/>
                <a:gd name="T75" fmla="*/ 67 h 143"/>
                <a:gd name="T76" fmla="*/ 96 w 132"/>
                <a:gd name="T77" fmla="*/ 47 h 143"/>
                <a:gd name="T78" fmla="*/ 103 w 132"/>
                <a:gd name="T79" fmla="*/ 78 h 143"/>
                <a:gd name="T80" fmla="*/ 104 w 132"/>
                <a:gd name="T81" fmla="*/ 78 h 143"/>
                <a:gd name="T82" fmla="*/ 106 w 132"/>
                <a:gd name="T83" fmla="*/ 77 h 143"/>
                <a:gd name="T84" fmla="*/ 107 w 132"/>
                <a:gd name="T85" fmla="*/ 77 h 143"/>
                <a:gd name="T86" fmla="*/ 112 w 132"/>
                <a:gd name="T87" fmla="*/ 80 h 143"/>
                <a:gd name="T88" fmla="*/ 115 w 132"/>
                <a:gd name="T89" fmla="*/ 88 h 143"/>
                <a:gd name="T90" fmla="*/ 112 w 132"/>
                <a:gd name="T91" fmla="*/ 95 h 143"/>
                <a:gd name="T92" fmla="*/ 107 w 132"/>
                <a:gd name="T93" fmla="*/ 98 h 143"/>
                <a:gd name="T94" fmla="*/ 106 w 132"/>
                <a:gd name="T95" fmla="*/ 98 h 143"/>
                <a:gd name="T96" fmla="*/ 104 w 132"/>
                <a:gd name="T97" fmla="*/ 98 h 143"/>
                <a:gd name="T98" fmla="*/ 103 w 132"/>
                <a:gd name="T99" fmla="*/ 100 h 143"/>
                <a:gd name="T100" fmla="*/ 90 w 132"/>
                <a:gd name="T101" fmla="*/ 129 h 143"/>
                <a:gd name="T102" fmla="*/ 79 w 132"/>
                <a:gd name="T103" fmla="*/ 138 h 143"/>
                <a:gd name="T104" fmla="*/ 66 w 132"/>
                <a:gd name="T105" fmla="*/ 141 h 143"/>
                <a:gd name="T106" fmla="*/ 53 w 132"/>
                <a:gd name="T107" fmla="*/ 138 h 143"/>
                <a:gd name="T108" fmla="*/ 42 w 132"/>
                <a:gd name="T109" fmla="*/ 129 h 143"/>
                <a:gd name="T110" fmla="*/ 36 w 132"/>
                <a:gd name="T111" fmla="*/ 122 h 143"/>
                <a:gd name="T112" fmla="*/ 28 w 132"/>
                <a:gd name="T113" fmla="*/ 100 h 143"/>
                <a:gd name="T114" fmla="*/ 28 w 132"/>
                <a:gd name="T115" fmla="*/ 98 h 143"/>
                <a:gd name="T116" fmla="*/ 25 w 132"/>
                <a:gd name="T117" fmla="*/ 98 h 143"/>
                <a:gd name="T118" fmla="*/ 18 w 132"/>
                <a:gd name="T119" fmla="*/ 88 h 143"/>
                <a:gd name="T120" fmla="*/ 21 w 132"/>
                <a:gd name="T121" fmla="*/ 8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2" h="143">
                  <a:moveTo>
                    <a:pt x="34" y="124"/>
                  </a:moveTo>
                  <a:cubicBezTo>
                    <a:pt x="41" y="136"/>
                    <a:pt x="53" y="143"/>
                    <a:pt x="66" y="143"/>
                  </a:cubicBezTo>
                  <a:cubicBezTo>
                    <a:pt x="79" y="143"/>
                    <a:pt x="90" y="136"/>
                    <a:pt x="98" y="123"/>
                  </a:cubicBezTo>
                  <a:cubicBezTo>
                    <a:pt x="112" y="136"/>
                    <a:pt x="127" y="125"/>
                    <a:pt x="127" y="125"/>
                  </a:cubicBezTo>
                  <a:cubicBezTo>
                    <a:pt x="108" y="122"/>
                    <a:pt x="117" y="104"/>
                    <a:pt x="117" y="104"/>
                  </a:cubicBezTo>
                  <a:cubicBezTo>
                    <a:pt x="132" y="76"/>
                    <a:pt x="114" y="48"/>
                    <a:pt x="114" y="48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44"/>
                    <a:pt x="18" y="47"/>
                    <a:pt x="18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0" y="76"/>
                    <a:pt x="15" y="104"/>
                  </a:cubicBezTo>
                  <a:cubicBezTo>
                    <a:pt x="15" y="104"/>
                    <a:pt x="24" y="122"/>
                    <a:pt x="5" y="125"/>
                  </a:cubicBezTo>
                  <a:cubicBezTo>
                    <a:pt x="5" y="125"/>
                    <a:pt x="19" y="135"/>
                    <a:pt x="34" y="124"/>
                  </a:cubicBezTo>
                  <a:close/>
                  <a:moveTo>
                    <a:pt x="17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lose/>
                  <a:moveTo>
                    <a:pt x="101" y="117"/>
                  </a:moveTo>
                  <a:cubicBezTo>
                    <a:pt x="101" y="117"/>
                    <a:pt x="101" y="117"/>
                    <a:pt x="101" y="117"/>
                  </a:cubicBezTo>
                  <a:cubicBezTo>
                    <a:pt x="102" y="116"/>
                    <a:pt x="102" y="116"/>
                    <a:pt x="102" y="116"/>
                  </a:cubicBezTo>
                  <a:lnTo>
                    <a:pt x="101" y="117"/>
                  </a:lnTo>
                  <a:close/>
                  <a:moveTo>
                    <a:pt x="106" y="101"/>
                  </a:moveTo>
                  <a:cubicBezTo>
                    <a:pt x="106" y="101"/>
                    <a:pt x="106" y="101"/>
                    <a:pt x="106" y="101"/>
                  </a:cubicBezTo>
                  <a:cubicBezTo>
                    <a:pt x="106" y="101"/>
                    <a:pt x="106" y="101"/>
                    <a:pt x="106" y="101"/>
                  </a:cubicBezTo>
                  <a:close/>
                  <a:moveTo>
                    <a:pt x="21" y="80"/>
                  </a:moveTo>
                  <a:cubicBezTo>
                    <a:pt x="22" y="78"/>
                    <a:pt x="24" y="77"/>
                    <a:pt x="26" y="77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2" y="54"/>
                    <a:pt x="34" y="52"/>
                    <a:pt x="34" y="52"/>
                  </a:cubicBezTo>
                  <a:cubicBezTo>
                    <a:pt x="43" y="52"/>
                    <a:pt x="51" y="51"/>
                    <a:pt x="58" y="49"/>
                  </a:cubicBezTo>
                  <a:cubicBezTo>
                    <a:pt x="55" y="61"/>
                    <a:pt x="44" y="72"/>
                    <a:pt x="44" y="72"/>
                  </a:cubicBezTo>
                  <a:cubicBezTo>
                    <a:pt x="64" y="65"/>
                    <a:pt x="76" y="50"/>
                    <a:pt x="80" y="44"/>
                  </a:cubicBezTo>
                  <a:cubicBezTo>
                    <a:pt x="77" y="55"/>
                    <a:pt x="66" y="67"/>
                    <a:pt x="66" y="67"/>
                  </a:cubicBezTo>
                  <a:cubicBezTo>
                    <a:pt x="80" y="62"/>
                    <a:pt x="89" y="54"/>
                    <a:pt x="96" y="47"/>
                  </a:cubicBezTo>
                  <a:cubicBezTo>
                    <a:pt x="101" y="59"/>
                    <a:pt x="103" y="78"/>
                    <a:pt x="103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6" y="77"/>
                    <a:pt x="107" y="77"/>
                    <a:pt x="107" y="77"/>
                  </a:cubicBezTo>
                  <a:cubicBezTo>
                    <a:pt x="109" y="77"/>
                    <a:pt x="111" y="78"/>
                    <a:pt x="112" y="80"/>
                  </a:cubicBezTo>
                  <a:cubicBezTo>
                    <a:pt x="114" y="82"/>
                    <a:pt x="115" y="85"/>
                    <a:pt x="115" y="88"/>
                  </a:cubicBezTo>
                  <a:cubicBezTo>
                    <a:pt x="115" y="91"/>
                    <a:pt x="114" y="93"/>
                    <a:pt x="112" y="95"/>
                  </a:cubicBezTo>
                  <a:cubicBezTo>
                    <a:pt x="111" y="97"/>
                    <a:pt x="109" y="98"/>
                    <a:pt x="107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2" y="112"/>
                    <a:pt x="97" y="122"/>
                    <a:pt x="90" y="129"/>
                  </a:cubicBezTo>
                  <a:cubicBezTo>
                    <a:pt x="87" y="133"/>
                    <a:pt x="83" y="136"/>
                    <a:pt x="79" y="138"/>
                  </a:cubicBezTo>
                  <a:cubicBezTo>
                    <a:pt x="75" y="139"/>
                    <a:pt x="70" y="141"/>
                    <a:pt x="66" y="141"/>
                  </a:cubicBezTo>
                  <a:cubicBezTo>
                    <a:pt x="61" y="141"/>
                    <a:pt x="57" y="139"/>
                    <a:pt x="53" y="138"/>
                  </a:cubicBezTo>
                  <a:cubicBezTo>
                    <a:pt x="49" y="136"/>
                    <a:pt x="45" y="133"/>
                    <a:pt x="42" y="129"/>
                  </a:cubicBezTo>
                  <a:cubicBezTo>
                    <a:pt x="39" y="127"/>
                    <a:pt x="38" y="125"/>
                    <a:pt x="36" y="122"/>
                  </a:cubicBezTo>
                  <a:cubicBezTo>
                    <a:pt x="32" y="116"/>
                    <a:pt x="29" y="108"/>
                    <a:pt x="28" y="100"/>
                  </a:cubicBezTo>
                  <a:cubicBezTo>
                    <a:pt x="28" y="98"/>
                    <a:pt x="28" y="98"/>
                    <a:pt x="28" y="98"/>
                  </a:cubicBezTo>
                  <a:cubicBezTo>
                    <a:pt x="25" y="98"/>
                    <a:pt x="25" y="98"/>
                    <a:pt x="25" y="98"/>
                  </a:cubicBezTo>
                  <a:cubicBezTo>
                    <a:pt x="21" y="98"/>
                    <a:pt x="18" y="93"/>
                    <a:pt x="18" y="88"/>
                  </a:cubicBezTo>
                  <a:cubicBezTo>
                    <a:pt x="18" y="85"/>
                    <a:pt x="19" y="82"/>
                    <a:pt x="21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9" name="Freeform 19"/>
            <p:cNvSpPr>
              <a:spLocks/>
            </p:cNvSpPr>
            <p:nvPr/>
          </p:nvSpPr>
          <p:spPr bwMode="auto">
            <a:xfrm>
              <a:off x="1851530" y="1442317"/>
              <a:ext cx="627063" cy="481013"/>
            </a:xfrm>
            <a:custGeom>
              <a:avLst/>
              <a:gdLst>
                <a:gd name="T0" fmla="*/ 166 w 167"/>
                <a:gd name="T1" fmla="*/ 40 h 128"/>
                <a:gd name="T2" fmla="*/ 129 w 167"/>
                <a:gd name="T3" fmla="*/ 0 h 128"/>
                <a:gd name="T4" fmla="*/ 83 w 167"/>
                <a:gd name="T5" fmla="*/ 79 h 128"/>
                <a:gd name="T6" fmla="*/ 38 w 167"/>
                <a:gd name="T7" fmla="*/ 0 h 128"/>
                <a:gd name="T8" fmla="*/ 0 w 167"/>
                <a:gd name="T9" fmla="*/ 40 h 128"/>
                <a:gd name="T10" fmla="*/ 0 w 167"/>
                <a:gd name="T11" fmla="*/ 40 h 128"/>
                <a:gd name="T12" fmla="*/ 0 w 167"/>
                <a:gd name="T13" fmla="*/ 128 h 128"/>
                <a:gd name="T14" fmla="*/ 167 w 167"/>
                <a:gd name="T15" fmla="*/ 128 h 128"/>
                <a:gd name="T16" fmla="*/ 167 w 167"/>
                <a:gd name="T17" fmla="*/ 40 h 128"/>
                <a:gd name="T18" fmla="*/ 166 w 167"/>
                <a:gd name="T19" fmla="*/ 4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28">
                  <a:moveTo>
                    <a:pt x="166" y="40"/>
                  </a:moveTo>
                  <a:cubicBezTo>
                    <a:pt x="163" y="23"/>
                    <a:pt x="149" y="9"/>
                    <a:pt x="129" y="0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8" y="9"/>
                    <a:pt x="3" y="23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67" y="128"/>
                    <a:pt x="167" y="128"/>
                    <a:pt x="167" y="128"/>
                  </a:cubicBezTo>
                  <a:cubicBezTo>
                    <a:pt x="167" y="40"/>
                    <a:pt x="167" y="40"/>
                    <a:pt x="167" y="40"/>
                  </a:cubicBezTo>
                  <a:lnTo>
                    <a:pt x="166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5785907" y="2503884"/>
            <a:ext cx="473242" cy="527686"/>
            <a:chOff x="3196143" y="821604"/>
            <a:chExt cx="896937" cy="1000125"/>
          </a:xfrm>
          <a:solidFill>
            <a:srgbClr val="4D4D4D">
              <a:lumMod val="75000"/>
            </a:srgbClr>
          </a:solidFill>
        </p:grpSpPr>
        <p:sp>
          <p:nvSpPr>
            <p:cNvPr id="316" name="Rectangle 22"/>
            <p:cNvSpPr>
              <a:spLocks noChangeArrowheads="1"/>
            </p:cNvSpPr>
            <p:nvPr/>
          </p:nvSpPr>
          <p:spPr bwMode="auto">
            <a:xfrm>
              <a:off x="3545393" y="1172442"/>
              <a:ext cx="450850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7" name="Rectangle 23"/>
            <p:cNvSpPr>
              <a:spLocks noChangeArrowheads="1"/>
            </p:cNvSpPr>
            <p:nvPr/>
          </p:nvSpPr>
          <p:spPr bwMode="auto">
            <a:xfrm>
              <a:off x="3548568" y="1277217"/>
              <a:ext cx="450850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8" name="Freeform 24"/>
            <p:cNvSpPr>
              <a:spLocks/>
            </p:cNvSpPr>
            <p:nvPr/>
          </p:nvSpPr>
          <p:spPr bwMode="auto">
            <a:xfrm>
              <a:off x="3454905" y="1059729"/>
              <a:ext cx="638175" cy="762000"/>
            </a:xfrm>
            <a:custGeom>
              <a:avLst/>
              <a:gdLst>
                <a:gd name="T0" fmla="*/ 0 w 402"/>
                <a:gd name="T1" fmla="*/ 0 h 480"/>
                <a:gd name="T2" fmla="*/ 0 w 402"/>
                <a:gd name="T3" fmla="*/ 14 h 480"/>
                <a:gd name="T4" fmla="*/ 38 w 402"/>
                <a:gd name="T5" fmla="*/ 106 h 480"/>
                <a:gd name="T6" fmla="*/ 38 w 402"/>
                <a:gd name="T7" fmla="*/ 37 h 480"/>
                <a:gd name="T8" fmla="*/ 365 w 402"/>
                <a:gd name="T9" fmla="*/ 37 h 480"/>
                <a:gd name="T10" fmla="*/ 365 w 402"/>
                <a:gd name="T11" fmla="*/ 442 h 480"/>
                <a:gd name="T12" fmla="*/ 111 w 402"/>
                <a:gd name="T13" fmla="*/ 442 h 480"/>
                <a:gd name="T14" fmla="*/ 111 w 402"/>
                <a:gd name="T15" fmla="*/ 445 h 480"/>
                <a:gd name="T16" fmla="*/ 109 w 402"/>
                <a:gd name="T17" fmla="*/ 442 h 480"/>
                <a:gd name="T18" fmla="*/ 38 w 402"/>
                <a:gd name="T19" fmla="*/ 442 h 480"/>
                <a:gd name="T20" fmla="*/ 38 w 402"/>
                <a:gd name="T21" fmla="*/ 374 h 480"/>
                <a:gd name="T22" fmla="*/ 7 w 402"/>
                <a:gd name="T23" fmla="*/ 345 h 480"/>
                <a:gd name="T24" fmla="*/ 7 w 402"/>
                <a:gd name="T25" fmla="*/ 345 h 480"/>
                <a:gd name="T26" fmla="*/ 5 w 402"/>
                <a:gd name="T27" fmla="*/ 343 h 480"/>
                <a:gd name="T28" fmla="*/ 0 w 402"/>
                <a:gd name="T29" fmla="*/ 338 h 480"/>
                <a:gd name="T30" fmla="*/ 0 w 402"/>
                <a:gd name="T31" fmla="*/ 480 h 480"/>
                <a:gd name="T32" fmla="*/ 402 w 402"/>
                <a:gd name="T33" fmla="*/ 480 h 480"/>
                <a:gd name="T34" fmla="*/ 402 w 402"/>
                <a:gd name="T35" fmla="*/ 0 h 480"/>
                <a:gd name="T36" fmla="*/ 0 w 402"/>
                <a:gd name="T37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2" h="480">
                  <a:moveTo>
                    <a:pt x="0" y="0"/>
                  </a:moveTo>
                  <a:lnTo>
                    <a:pt x="0" y="14"/>
                  </a:lnTo>
                  <a:lnTo>
                    <a:pt x="38" y="106"/>
                  </a:lnTo>
                  <a:lnTo>
                    <a:pt x="38" y="37"/>
                  </a:lnTo>
                  <a:lnTo>
                    <a:pt x="365" y="37"/>
                  </a:lnTo>
                  <a:lnTo>
                    <a:pt x="365" y="442"/>
                  </a:lnTo>
                  <a:lnTo>
                    <a:pt x="111" y="442"/>
                  </a:lnTo>
                  <a:lnTo>
                    <a:pt x="111" y="445"/>
                  </a:lnTo>
                  <a:lnTo>
                    <a:pt x="109" y="442"/>
                  </a:lnTo>
                  <a:lnTo>
                    <a:pt x="38" y="442"/>
                  </a:lnTo>
                  <a:lnTo>
                    <a:pt x="38" y="374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5" y="343"/>
                  </a:lnTo>
                  <a:lnTo>
                    <a:pt x="0" y="338"/>
                  </a:lnTo>
                  <a:lnTo>
                    <a:pt x="0" y="480"/>
                  </a:lnTo>
                  <a:lnTo>
                    <a:pt x="402" y="480"/>
                  </a:lnTo>
                  <a:lnTo>
                    <a:pt x="40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9" name="Freeform 25"/>
            <p:cNvSpPr>
              <a:spLocks/>
            </p:cNvSpPr>
            <p:nvPr/>
          </p:nvSpPr>
          <p:spPr bwMode="auto">
            <a:xfrm>
              <a:off x="3572380" y="1370879"/>
              <a:ext cx="423863" cy="41275"/>
            </a:xfrm>
            <a:custGeom>
              <a:avLst/>
              <a:gdLst>
                <a:gd name="T0" fmla="*/ 0 w 267"/>
                <a:gd name="T1" fmla="*/ 0 h 26"/>
                <a:gd name="T2" fmla="*/ 11 w 267"/>
                <a:gd name="T3" fmla="*/ 26 h 26"/>
                <a:gd name="T4" fmla="*/ 267 w 267"/>
                <a:gd name="T5" fmla="*/ 26 h 26"/>
                <a:gd name="T6" fmla="*/ 267 w 267"/>
                <a:gd name="T7" fmla="*/ 0 h 26"/>
                <a:gd name="T8" fmla="*/ 0 w 267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">
                  <a:moveTo>
                    <a:pt x="0" y="0"/>
                  </a:moveTo>
                  <a:lnTo>
                    <a:pt x="11" y="26"/>
                  </a:lnTo>
                  <a:lnTo>
                    <a:pt x="267" y="26"/>
                  </a:lnTo>
                  <a:lnTo>
                    <a:pt x="26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0" name="Freeform 26"/>
            <p:cNvSpPr>
              <a:spLocks/>
            </p:cNvSpPr>
            <p:nvPr/>
          </p:nvSpPr>
          <p:spPr bwMode="auto">
            <a:xfrm>
              <a:off x="3616830" y="1475654"/>
              <a:ext cx="387350" cy="41275"/>
            </a:xfrm>
            <a:custGeom>
              <a:avLst/>
              <a:gdLst>
                <a:gd name="T0" fmla="*/ 14 w 244"/>
                <a:gd name="T1" fmla="*/ 26 h 26"/>
                <a:gd name="T2" fmla="*/ 244 w 244"/>
                <a:gd name="T3" fmla="*/ 26 h 26"/>
                <a:gd name="T4" fmla="*/ 244 w 244"/>
                <a:gd name="T5" fmla="*/ 0 h 26"/>
                <a:gd name="T6" fmla="*/ 0 w 244"/>
                <a:gd name="T7" fmla="*/ 0 h 26"/>
                <a:gd name="T8" fmla="*/ 14 w 244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6">
                  <a:moveTo>
                    <a:pt x="14" y="26"/>
                  </a:moveTo>
                  <a:lnTo>
                    <a:pt x="244" y="26"/>
                  </a:lnTo>
                  <a:lnTo>
                    <a:pt x="244" y="0"/>
                  </a:lnTo>
                  <a:lnTo>
                    <a:pt x="0" y="0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1" name="Freeform 27"/>
            <p:cNvSpPr>
              <a:spLocks/>
            </p:cNvSpPr>
            <p:nvPr/>
          </p:nvSpPr>
          <p:spPr bwMode="auto">
            <a:xfrm>
              <a:off x="3635880" y="1559792"/>
              <a:ext cx="363538" cy="41275"/>
            </a:xfrm>
            <a:custGeom>
              <a:avLst/>
              <a:gdLst>
                <a:gd name="T0" fmla="*/ 2 w 229"/>
                <a:gd name="T1" fmla="*/ 0 h 26"/>
                <a:gd name="T2" fmla="*/ 0 w 229"/>
                <a:gd name="T3" fmla="*/ 26 h 26"/>
                <a:gd name="T4" fmla="*/ 229 w 229"/>
                <a:gd name="T5" fmla="*/ 26 h 26"/>
                <a:gd name="T6" fmla="*/ 229 w 229"/>
                <a:gd name="T7" fmla="*/ 0 h 26"/>
                <a:gd name="T8" fmla="*/ 2 w 2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6">
                  <a:moveTo>
                    <a:pt x="2" y="0"/>
                  </a:moveTo>
                  <a:lnTo>
                    <a:pt x="0" y="26"/>
                  </a:lnTo>
                  <a:lnTo>
                    <a:pt x="229" y="26"/>
                  </a:lnTo>
                  <a:lnTo>
                    <a:pt x="229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2" name="Freeform 28"/>
            <p:cNvSpPr>
              <a:spLocks/>
            </p:cNvSpPr>
            <p:nvPr/>
          </p:nvSpPr>
          <p:spPr bwMode="auto">
            <a:xfrm>
              <a:off x="3477130" y="1535979"/>
              <a:ext cx="142875" cy="188913"/>
            </a:xfrm>
            <a:custGeom>
              <a:avLst/>
              <a:gdLst>
                <a:gd name="T0" fmla="*/ 86 w 90"/>
                <a:gd name="T1" fmla="*/ 119 h 119"/>
                <a:gd name="T2" fmla="*/ 90 w 90"/>
                <a:gd name="T3" fmla="*/ 0 h 119"/>
                <a:gd name="T4" fmla="*/ 0 w 90"/>
                <a:gd name="T5" fmla="*/ 36 h 119"/>
                <a:gd name="T6" fmla="*/ 86 w 90"/>
                <a:gd name="T7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19">
                  <a:moveTo>
                    <a:pt x="86" y="119"/>
                  </a:moveTo>
                  <a:lnTo>
                    <a:pt x="90" y="0"/>
                  </a:lnTo>
                  <a:lnTo>
                    <a:pt x="0" y="36"/>
                  </a:lnTo>
                  <a:lnTo>
                    <a:pt x="86" y="1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3" name="Freeform 29"/>
            <p:cNvSpPr>
              <a:spLocks/>
            </p:cNvSpPr>
            <p:nvPr/>
          </p:nvSpPr>
          <p:spPr bwMode="auto">
            <a:xfrm>
              <a:off x="3196143" y="821604"/>
              <a:ext cx="180975" cy="173038"/>
            </a:xfrm>
            <a:custGeom>
              <a:avLst/>
              <a:gdLst>
                <a:gd name="T0" fmla="*/ 40 w 48"/>
                <a:gd name="T1" fmla="*/ 12 h 46"/>
                <a:gd name="T2" fmla="*/ 20 w 48"/>
                <a:gd name="T3" fmla="*/ 4 h 46"/>
                <a:gd name="T4" fmla="*/ 11 w 48"/>
                <a:gd name="T5" fmla="*/ 7 h 46"/>
                <a:gd name="T6" fmla="*/ 3 w 48"/>
                <a:gd name="T7" fmla="*/ 28 h 46"/>
                <a:gd name="T8" fmla="*/ 10 w 48"/>
                <a:gd name="T9" fmla="*/ 46 h 46"/>
                <a:gd name="T10" fmla="*/ 48 w 48"/>
                <a:gd name="T11" fmla="*/ 31 h 46"/>
                <a:gd name="T12" fmla="*/ 40 w 48"/>
                <a:gd name="T13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6">
                  <a:moveTo>
                    <a:pt x="40" y="12"/>
                  </a:moveTo>
                  <a:cubicBezTo>
                    <a:pt x="37" y="4"/>
                    <a:pt x="28" y="0"/>
                    <a:pt x="20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3" y="11"/>
                    <a:pt x="0" y="20"/>
                    <a:pt x="3" y="2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8" y="31"/>
                    <a:pt x="48" y="31"/>
                    <a:pt x="48" y="31"/>
                  </a:cubicBezTo>
                  <a:lnTo>
                    <a:pt x="40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4" name="Freeform 30"/>
            <p:cNvSpPr>
              <a:spLocks/>
            </p:cNvSpPr>
            <p:nvPr/>
          </p:nvSpPr>
          <p:spPr bwMode="auto">
            <a:xfrm>
              <a:off x="3631118" y="1664567"/>
              <a:ext cx="373063" cy="41275"/>
            </a:xfrm>
            <a:custGeom>
              <a:avLst/>
              <a:gdLst>
                <a:gd name="T0" fmla="*/ 0 w 235"/>
                <a:gd name="T1" fmla="*/ 26 h 26"/>
                <a:gd name="T2" fmla="*/ 235 w 235"/>
                <a:gd name="T3" fmla="*/ 26 h 26"/>
                <a:gd name="T4" fmla="*/ 235 w 235"/>
                <a:gd name="T5" fmla="*/ 0 h 26"/>
                <a:gd name="T6" fmla="*/ 3 w 235"/>
                <a:gd name="T7" fmla="*/ 0 h 26"/>
                <a:gd name="T8" fmla="*/ 0 w 235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6">
                  <a:moveTo>
                    <a:pt x="0" y="26"/>
                  </a:moveTo>
                  <a:lnTo>
                    <a:pt x="235" y="26"/>
                  </a:lnTo>
                  <a:lnTo>
                    <a:pt x="235" y="0"/>
                  </a:lnTo>
                  <a:lnTo>
                    <a:pt x="3" y="0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25" name="Freeform 31"/>
            <p:cNvSpPr>
              <a:spLocks noEditPoints="1"/>
            </p:cNvSpPr>
            <p:nvPr/>
          </p:nvSpPr>
          <p:spPr bwMode="auto">
            <a:xfrm>
              <a:off x="3240593" y="953367"/>
              <a:ext cx="376238" cy="631825"/>
            </a:xfrm>
            <a:custGeom>
              <a:avLst/>
              <a:gdLst>
                <a:gd name="T0" fmla="*/ 100 w 100"/>
                <a:gd name="T1" fmla="*/ 152 h 168"/>
                <a:gd name="T2" fmla="*/ 38 w 100"/>
                <a:gd name="T3" fmla="*/ 0 h 168"/>
                <a:gd name="T4" fmla="*/ 0 w 100"/>
                <a:gd name="T5" fmla="*/ 15 h 168"/>
                <a:gd name="T6" fmla="*/ 62 w 100"/>
                <a:gd name="T7" fmla="*/ 168 h 168"/>
                <a:gd name="T8" fmla="*/ 100 w 100"/>
                <a:gd name="T9" fmla="*/ 152 h 168"/>
                <a:gd name="T10" fmla="*/ 34 w 100"/>
                <a:gd name="T11" fmla="*/ 6 h 168"/>
                <a:gd name="T12" fmla="*/ 75 w 100"/>
                <a:gd name="T13" fmla="*/ 107 h 168"/>
                <a:gd name="T14" fmla="*/ 73 w 100"/>
                <a:gd name="T15" fmla="*/ 115 h 168"/>
                <a:gd name="T16" fmla="*/ 67 w 100"/>
                <a:gd name="T17" fmla="*/ 111 h 168"/>
                <a:gd name="T18" fmla="*/ 25 w 100"/>
                <a:gd name="T19" fmla="*/ 10 h 168"/>
                <a:gd name="T20" fmla="*/ 34 w 100"/>
                <a:gd name="T21" fmla="*/ 6 h 168"/>
                <a:gd name="T22" fmla="*/ 56 w 100"/>
                <a:gd name="T23" fmla="*/ 122 h 168"/>
                <a:gd name="T24" fmla="*/ 50 w 100"/>
                <a:gd name="T25" fmla="*/ 118 h 168"/>
                <a:gd name="T26" fmla="*/ 9 w 100"/>
                <a:gd name="T27" fmla="*/ 16 h 168"/>
                <a:gd name="T28" fmla="*/ 17 w 100"/>
                <a:gd name="T29" fmla="*/ 13 h 168"/>
                <a:gd name="T30" fmla="*/ 58 w 100"/>
                <a:gd name="T31" fmla="*/ 114 h 168"/>
                <a:gd name="T32" fmla="*/ 56 w 100"/>
                <a:gd name="T33" fmla="*/ 12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68">
                  <a:moveTo>
                    <a:pt x="100" y="15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62" y="168"/>
                    <a:pt x="62" y="168"/>
                    <a:pt x="62" y="168"/>
                  </a:cubicBezTo>
                  <a:lnTo>
                    <a:pt x="100" y="152"/>
                  </a:lnTo>
                  <a:close/>
                  <a:moveTo>
                    <a:pt x="34" y="6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6" y="111"/>
                    <a:pt x="76" y="114"/>
                    <a:pt x="73" y="115"/>
                  </a:cubicBezTo>
                  <a:cubicBezTo>
                    <a:pt x="71" y="116"/>
                    <a:pt x="68" y="114"/>
                    <a:pt x="67" y="111"/>
                  </a:cubicBezTo>
                  <a:cubicBezTo>
                    <a:pt x="25" y="10"/>
                    <a:pt x="25" y="10"/>
                    <a:pt x="25" y="10"/>
                  </a:cubicBezTo>
                  <a:lnTo>
                    <a:pt x="34" y="6"/>
                  </a:lnTo>
                  <a:close/>
                  <a:moveTo>
                    <a:pt x="56" y="122"/>
                  </a:moveTo>
                  <a:cubicBezTo>
                    <a:pt x="54" y="123"/>
                    <a:pt x="51" y="121"/>
                    <a:pt x="50" y="118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58" y="114"/>
                    <a:pt x="58" y="114"/>
                    <a:pt x="58" y="114"/>
                  </a:cubicBezTo>
                  <a:cubicBezTo>
                    <a:pt x="60" y="118"/>
                    <a:pt x="59" y="121"/>
                    <a:pt x="56" y="1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7380693" y="2539901"/>
            <a:ext cx="586318" cy="511772"/>
            <a:chOff x="6218743" y="889867"/>
            <a:chExt cx="1111250" cy="969962"/>
          </a:xfrm>
          <a:solidFill>
            <a:srgbClr val="4D4D4D">
              <a:lumMod val="75000"/>
            </a:srgbClr>
          </a:solidFill>
        </p:grpSpPr>
        <p:sp>
          <p:nvSpPr>
            <p:cNvPr id="310" name="Freeform 34"/>
            <p:cNvSpPr>
              <a:spLocks noEditPoints="1"/>
            </p:cNvSpPr>
            <p:nvPr/>
          </p:nvSpPr>
          <p:spPr bwMode="auto">
            <a:xfrm>
              <a:off x="6218743" y="1393104"/>
              <a:ext cx="679450" cy="466725"/>
            </a:xfrm>
            <a:custGeom>
              <a:avLst/>
              <a:gdLst>
                <a:gd name="T0" fmla="*/ 398 w 428"/>
                <a:gd name="T1" fmla="*/ 206 h 294"/>
                <a:gd name="T2" fmla="*/ 310 w 428"/>
                <a:gd name="T3" fmla="*/ 249 h 294"/>
                <a:gd name="T4" fmla="*/ 310 w 428"/>
                <a:gd name="T5" fmla="*/ 57 h 294"/>
                <a:gd name="T6" fmla="*/ 320 w 428"/>
                <a:gd name="T7" fmla="*/ 52 h 294"/>
                <a:gd name="T8" fmla="*/ 320 w 428"/>
                <a:gd name="T9" fmla="*/ 0 h 294"/>
                <a:gd name="T10" fmla="*/ 282 w 428"/>
                <a:gd name="T11" fmla="*/ 17 h 294"/>
                <a:gd name="T12" fmla="*/ 43 w 428"/>
                <a:gd name="T13" fmla="*/ 17 h 294"/>
                <a:gd name="T14" fmla="*/ 0 w 428"/>
                <a:gd name="T15" fmla="*/ 38 h 294"/>
                <a:gd name="T16" fmla="*/ 0 w 428"/>
                <a:gd name="T17" fmla="*/ 294 h 294"/>
                <a:gd name="T18" fmla="*/ 279 w 428"/>
                <a:gd name="T19" fmla="*/ 294 h 294"/>
                <a:gd name="T20" fmla="*/ 428 w 428"/>
                <a:gd name="T21" fmla="*/ 225 h 294"/>
                <a:gd name="T22" fmla="*/ 428 w 428"/>
                <a:gd name="T23" fmla="*/ 140 h 294"/>
                <a:gd name="T24" fmla="*/ 398 w 428"/>
                <a:gd name="T25" fmla="*/ 140 h 294"/>
                <a:gd name="T26" fmla="*/ 398 w 428"/>
                <a:gd name="T27" fmla="*/ 206 h 294"/>
                <a:gd name="T28" fmla="*/ 251 w 428"/>
                <a:gd name="T29" fmla="*/ 266 h 294"/>
                <a:gd name="T30" fmla="*/ 29 w 428"/>
                <a:gd name="T31" fmla="*/ 266 h 294"/>
                <a:gd name="T32" fmla="*/ 29 w 428"/>
                <a:gd name="T33" fmla="*/ 69 h 294"/>
                <a:gd name="T34" fmla="*/ 251 w 428"/>
                <a:gd name="T35" fmla="*/ 69 h 294"/>
                <a:gd name="T36" fmla="*/ 251 w 428"/>
                <a:gd name="T37" fmla="*/ 266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8" h="294">
                  <a:moveTo>
                    <a:pt x="398" y="206"/>
                  </a:moveTo>
                  <a:lnTo>
                    <a:pt x="310" y="249"/>
                  </a:lnTo>
                  <a:lnTo>
                    <a:pt x="310" y="57"/>
                  </a:lnTo>
                  <a:lnTo>
                    <a:pt x="320" y="52"/>
                  </a:lnTo>
                  <a:lnTo>
                    <a:pt x="320" y="0"/>
                  </a:lnTo>
                  <a:lnTo>
                    <a:pt x="282" y="17"/>
                  </a:lnTo>
                  <a:lnTo>
                    <a:pt x="43" y="17"/>
                  </a:lnTo>
                  <a:lnTo>
                    <a:pt x="0" y="38"/>
                  </a:lnTo>
                  <a:lnTo>
                    <a:pt x="0" y="294"/>
                  </a:lnTo>
                  <a:lnTo>
                    <a:pt x="279" y="294"/>
                  </a:lnTo>
                  <a:lnTo>
                    <a:pt x="428" y="225"/>
                  </a:lnTo>
                  <a:lnTo>
                    <a:pt x="428" y="140"/>
                  </a:lnTo>
                  <a:lnTo>
                    <a:pt x="398" y="140"/>
                  </a:lnTo>
                  <a:lnTo>
                    <a:pt x="398" y="206"/>
                  </a:lnTo>
                  <a:close/>
                  <a:moveTo>
                    <a:pt x="251" y="266"/>
                  </a:moveTo>
                  <a:lnTo>
                    <a:pt x="29" y="266"/>
                  </a:lnTo>
                  <a:lnTo>
                    <a:pt x="29" y="69"/>
                  </a:lnTo>
                  <a:lnTo>
                    <a:pt x="251" y="69"/>
                  </a:lnTo>
                  <a:lnTo>
                    <a:pt x="251" y="2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1" name="Freeform 35"/>
            <p:cNvSpPr>
              <a:spLocks noEditPoints="1"/>
            </p:cNvSpPr>
            <p:nvPr/>
          </p:nvSpPr>
          <p:spPr bwMode="auto">
            <a:xfrm>
              <a:off x="6218743" y="889867"/>
              <a:ext cx="679450" cy="519113"/>
            </a:xfrm>
            <a:custGeom>
              <a:avLst/>
              <a:gdLst>
                <a:gd name="T0" fmla="*/ 320 w 428"/>
                <a:gd name="T1" fmla="*/ 308 h 327"/>
                <a:gd name="T2" fmla="*/ 320 w 428"/>
                <a:gd name="T3" fmla="*/ 275 h 327"/>
                <a:gd name="T4" fmla="*/ 310 w 428"/>
                <a:gd name="T5" fmla="*/ 279 h 327"/>
                <a:gd name="T6" fmla="*/ 310 w 428"/>
                <a:gd name="T7" fmla="*/ 88 h 327"/>
                <a:gd name="T8" fmla="*/ 398 w 428"/>
                <a:gd name="T9" fmla="*/ 47 h 327"/>
                <a:gd name="T10" fmla="*/ 398 w 428"/>
                <a:gd name="T11" fmla="*/ 182 h 327"/>
                <a:gd name="T12" fmla="*/ 428 w 428"/>
                <a:gd name="T13" fmla="*/ 168 h 327"/>
                <a:gd name="T14" fmla="*/ 428 w 428"/>
                <a:gd name="T15" fmla="*/ 0 h 327"/>
                <a:gd name="T16" fmla="*/ 147 w 428"/>
                <a:gd name="T17" fmla="*/ 0 h 327"/>
                <a:gd name="T18" fmla="*/ 0 w 428"/>
                <a:gd name="T19" fmla="*/ 71 h 327"/>
                <a:gd name="T20" fmla="*/ 0 w 428"/>
                <a:gd name="T21" fmla="*/ 327 h 327"/>
                <a:gd name="T22" fmla="*/ 279 w 428"/>
                <a:gd name="T23" fmla="*/ 327 h 327"/>
                <a:gd name="T24" fmla="*/ 320 w 428"/>
                <a:gd name="T25" fmla="*/ 308 h 327"/>
                <a:gd name="T26" fmla="*/ 251 w 428"/>
                <a:gd name="T27" fmla="*/ 296 h 327"/>
                <a:gd name="T28" fmla="*/ 29 w 428"/>
                <a:gd name="T29" fmla="*/ 296 h 327"/>
                <a:gd name="T30" fmla="*/ 29 w 428"/>
                <a:gd name="T31" fmla="*/ 99 h 327"/>
                <a:gd name="T32" fmla="*/ 251 w 428"/>
                <a:gd name="T33" fmla="*/ 99 h 327"/>
                <a:gd name="T34" fmla="*/ 251 w 428"/>
                <a:gd name="T35" fmla="*/ 296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8" h="327">
                  <a:moveTo>
                    <a:pt x="320" y="308"/>
                  </a:moveTo>
                  <a:lnTo>
                    <a:pt x="320" y="275"/>
                  </a:lnTo>
                  <a:lnTo>
                    <a:pt x="310" y="279"/>
                  </a:lnTo>
                  <a:lnTo>
                    <a:pt x="310" y="88"/>
                  </a:lnTo>
                  <a:lnTo>
                    <a:pt x="398" y="47"/>
                  </a:lnTo>
                  <a:lnTo>
                    <a:pt x="398" y="182"/>
                  </a:lnTo>
                  <a:lnTo>
                    <a:pt x="428" y="168"/>
                  </a:lnTo>
                  <a:lnTo>
                    <a:pt x="428" y="0"/>
                  </a:lnTo>
                  <a:lnTo>
                    <a:pt x="147" y="0"/>
                  </a:lnTo>
                  <a:lnTo>
                    <a:pt x="0" y="71"/>
                  </a:lnTo>
                  <a:lnTo>
                    <a:pt x="0" y="327"/>
                  </a:lnTo>
                  <a:lnTo>
                    <a:pt x="279" y="327"/>
                  </a:lnTo>
                  <a:lnTo>
                    <a:pt x="320" y="308"/>
                  </a:lnTo>
                  <a:close/>
                  <a:moveTo>
                    <a:pt x="251" y="296"/>
                  </a:moveTo>
                  <a:lnTo>
                    <a:pt x="29" y="296"/>
                  </a:lnTo>
                  <a:lnTo>
                    <a:pt x="29" y="99"/>
                  </a:lnTo>
                  <a:lnTo>
                    <a:pt x="251" y="99"/>
                  </a:lnTo>
                  <a:lnTo>
                    <a:pt x="251" y="2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2" name="Freeform 36"/>
            <p:cNvSpPr>
              <a:spLocks noEditPoints="1"/>
            </p:cNvSpPr>
            <p:nvPr/>
          </p:nvSpPr>
          <p:spPr bwMode="auto">
            <a:xfrm>
              <a:off x="6741030" y="1148629"/>
              <a:ext cx="588963" cy="452438"/>
            </a:xfrm>
            <a:custGeom>
              <a:avLst/>
              <a:gdLst>
                <a:gd name="T0" fmla="*/ 128 w 371"/>
                <a:gd name="T1" fmla="*/ 0 h 285"/>
                <a:gd name="T2" fmla="*/ 0 w 371"/>
                <a:gd name="T3" fmla="*/ 62 h 285"/>
                <a:gd name="T4" fmla="*/ 0 w 371"/>
                <a:gd name="T5" fmla="*/ 285 h 285"/>
                <a:gd name="T6" fmla="*/ 244 w 371"/>
                <a:gd name="T7" fmla="*/ 285 h 285"/>
                <a:gd name="T8" fmla="*/ 371 w 371"/>
                <a:gd name="T9" fmla="*/ 223 h 285"/>
                <a:gd name="T10" fmla="*/ 371 w 371"/>
                <a:gd name="T11" fmla="*/ 0 h 285"/>
                <a:gd name="T12" fmla="*/ 128 w 371"/>
                <a:gd name="T13" fmla="*/ 0 h 285"/>
                <a:gd name="T14" fmla="*/ 218 w 371"/>
                <a:gd name="T15" fmla="*/ 259 h 285"/>
                <a:gd name="T16" fmla="*/ 26 w 371"/>
                <a:gd name="T17" fmla="*/ 259 h 285"/>
                <a:gd name="T18" fmla="*/ 26 w 371"/>
                <a:gd name="T19" fmla="*/ 88 h 285"/>
                <a:gd name="T20" fmla="*/ 218 w 371"/>
                <a:gd name="T21" fmla="*/ 88 h 285"/>
                <a:gd name="T22" fmla="*/ 218 w 371"/>
                <a:gd name="T23" fmla="*/ 259 h 285"/>
                <a:gd name="T24" fmla="*/ 345 w 371"/>
                <a:gd name="T25" fmla="*/ 206 h 285"/>
                <a:gd name="T26" fmla="*/ 270 w 371"/>
                <a:gd name="T27" fmla="*/ 244 h 285"/>
                <a:gd name="T28" fmla="*/ 270 w 371"/>
                <a:gd name="T29" fmla="*/ 79 h 285"/>
                <a:gd name="T30" fmla="*/ 345 w 371"/>
                <a:gd name="T31" fmla="*/ 43 h 285"/>
                <a:gd name="T32" fmla="*/ 345 w 371"/>
                <a:gd name="T33" fmla="*/ 20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285">
                  <a:moveTo>
                    <a:pt x="128" y="0"/>
                  </a:moveTo>
                  <a:lnTo>
                    <a:pt x="0" y="62"/>
                  </a:lnTo>
                  <a:lnTo>
                    <a:pt x="0" y="285"/>
                  </a:lnTo>
                  <a:lnTo>
                    <a:pt x="244" y="285"/>
                  </a:lnTo>
                  <a:lnTo>
                    <a:pt x="371" y="223"/>
                  </a:lnTo>
                  <a:lnTo>
                    <a:pt x="371" y="0"/>
                  </a:lnTo>
                  <a:lnTo>
                    <a:pt x="128" y="0"/>
                  </a:lnTo>
                  <a:close/>
                  <a:moveTo>
                    <a:pt x="218" y="259"/>
                  </a:moveTo>
                  <a:lnTo>
                    <a:pt x="26" y="259"/>
                  </a:lnTo>
                  <a:lnTo>
                    <a:pt x="26" y="88"/>
                  </a:lnTo>
                  <a:lnTo>
                    <a:pt x="218" y="88"/>
                  </a:lnTo>
                  <a:lnTo>
                    <a:pt x="218" y="259"/>
                  </a:lnTo>
                  <a:close/>
                  <a:moveTo>
                    <a:pt x="345" y="206"/>
                  </a:moveTo>
                  <a:lnTo>
                    <a:pt x="270" y="244"/>
                  </a:lnTo>
                  <a:lnTo>
                    <a:pt x="270" y="79"/>
                  </a:lnTo>
                  <a:lnTo>
                    <a:pt x="345" y="43"/>
                  </a:lnTo>
                  <a:lnTo>
                    <a:pt x="345" y="2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3" name="Freeform 37"/>
            <p:cNvSpPr>
              <a:spLocks noEditPoints="1"/>
            </p:cNvSpPr>
            <p:nvPr/>
          </p:nvSpPr>
          <p:spPr bwMode="auto">
            <a:xfrm>
              <a:off x="6342568" y="1551854"/>
              <a:ext cx="214313" cy="233363"/>
            </a:xfrm>
            <a:custGeom>
              <a:avLst/>
              <a:gdLst>
                <a:gd name="T0" fmla="*/ 19 w 57"/>
                <a:gd name="T1" fmla="*/ 46 h 62"/>
                <a:gd name="T2" fmla="*/ 37 w 57"/>
                <a:gd name="T3" fmla="*/ 46 h 62"/>
                <a:gd name="T4" fmla="*/ 42 w 57"/>
                <a:gd name="T5" fmla="*/ 62 h 62"/>
                <a:gd name="T6" fmla="*/ 57 w 57"/>
                <a:gd name="T7" fmla="*/ 62 h 62"/>
                <a:gd name="T8" fmla="*/ 38 w 57"/>
                <a:gd name="T9" fmla="*/ 0 h 62"/>
                <a:gd name="T10" fmla="*/ 19 w 57"/>
                <a:gd name="T11" fmla="*/ 0 h 62"/>
                <a:gd name="T12" fmla="*/ 0 w 57"/>
                <a:gd name="T13" fmla="*/ 62 h 62"/>
                <a:gd name="T14" fmla="*/ 14 w 57"/>
                <a:gd name="T15" fmla="*/ 62 h 62"/>
                <a:gd name="T16" fmla="*/ 19 w 57"/>
                <a:gd name="T17" fmla="*/ 46 h 62"/>
                <a:gd name="T18" fmla="*/ 25 w 57"/>
                <a:gd name="T19" fmla="*/ 22 h 62"/>
                <a:gd name="T20" fmla="*/ 28 w 57"/>
                <a:gd name="T21" fmla="*/ 10 h 62"/>
                <a:gd name="T22" fmla="*/ 28 w 57"/>
                <a:gd name="T23" fmla="*/ 10 h 62"/>
                <a:gd name="T24" fmla="*/ 31 w 57"/>
                <a:gd name="T25" fmla="*/ 22 h 62"/>
                <a:gd name="T26" fmla="*/ 35 w 57"/>
                <a:gd name="T27" fmla="*/ 36 h 62"/>
                <a:gd name="T28" fmla="*/ 21 w 57"/>
                <a:gd name="T29" fmla="*/ 36 h 62"/>
                <a:gd name="T30" fmla="*/ 25 w 57"/>
                <a:gd name="T31" fmla="*/ 2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" h="62">
                  <a:moveTo>
                    <a:pt x="19" y="46"/>
                  </a:moveTo>
                  <a:cubicBezTo>
                    <a:pt x="37" y="46"/>
                    <a:pt x="37" y="46"/>
                    <a:pt x="37" y="46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4" y="62"/>
                    <a:pt x="14" y="62"/>
                    <a:pt x="14" y="62"/>
                  </a:cubicBezTo>
                  <a:lnTo>
                    <a:pt x="19" y="46"/>
                  </a:lnTo>
                  <a:close/>
                  <a:moveTo>
                    <a:pt x="25" y="22"/>
                  </a:moveTo>
                  <a:cubicBezTo>
                    <a:pt x="26" y="19"/>
                    <a:pt x="27" y="14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14"/>
                    <a:pt x="30" y="19"/>
                    <a:pt x="31" y="22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21" y="36"/>
                    <a:pt x="21" y="36"/>
                    <a:pt x="21" y="36"/>
                  </a:cubicBezTo>
                  <a:lnTo>
                    <a:pt x="25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4" name="Freeform 38"/>
            <p:cNvSpPr>
              <a:spLocks noEditPoints="1"/>
            </p:cNvSpPr>
            <p:nvPr/>
          </p:nvSpPr>
          <p:spPr bwMode="auto">
            <a:xfrm>
              <a:off x="6361618" y="1088304"/>
              <a:ext cx="176213" cy="241300"/>
            </a:xfrm>
            <a:custGeom>
              <a:avLst/>
              <a:gdLst>
                <a:gd name="T0" fmla="*/ 40 w 47"/>
                <a:gd name="T1" fmla="*/ 58 h 64"/>
                <a:gd name="T2" fmla="*/ 47 w 47"/>
                <a:gd name="T3" fmla="*/ 45 h 64"/>
                <a:gd name="T4" fmla="*/ 34 w 47"/>
                <a:gd name="T5" fmla="*/ 30 h 64"/>
                <a:gd name="T6" fmla="*/ 34 w 47"/>
                <a:gd name="T7" fmla="*/ 29 h 64"/>
                <a:gd name="T8" fmla="*/ 45 w 47"/>
                <a:gd name="T9" fmla="*/ 16 h 64"/>
                <a:gd name="T10" fmla="*/ 37 w 47"/>
                <a:gd name="T11" fmla="*/ 4 h 64"/>
                <a:gd name="T12" fmla="*/ 19 w 47"/>
                <a:gd name="T13" fmla="*/ 0 h 64"/>
                <a:gd name="T14" fmla="*/ 0 w 47"/>
                <a:gd name="T15" fmla="*/ 1 h 64"/>
                <a:gd name="T16" fmla="*/ 0 w 47"/>
                <a:gd name="T17" fmla="*/ 63 h 64"/>
                <a:gd name="T18" fmla="*/ 16 w 47"/>
                <a:gd name="T19" fmla="*/ 64 h 64"/>
                <a:gd name="T20" fmla="*/ 40 w 47"/>
                <a:gd name="T21" fmla="*/ 58 h 64"/>
                <a:gd name="T22" fmla="*/ 14 w 47"/>
                <a:gd name="T23" fmla="*/ 11 h 64"/>
                <a:gd name="T24" fmla="*/ 20 w 47"/>
                <a:gd name="T25" fmla="*/ 10 h 64"/>
                <a:gd name="T26" fmla="*/ 30 w 47"/>
                <a:gd name="T27" fmla="*/ 18 h 64"/>
                <a:gd name="T28" fmla="*/ 19 w 47"/>
                <a:gd name="T29" fmla="*/ 25 h 64"/>
                <a:gd name="T30" fmla="*/ 14 w 47"/>
                <a:gd name="T31" fmla="*/ 25 h 64"/>
                <a:gd name="T32" fmla="*/ 14 w 47"/>
                <a:gd name="T33" fmla="*/ 11 h 64"/>
                <a:gd name="T34" fmla="*/ 14 w 47"/>
                <a:gd name="T35" fmla="*/ 36 h 64"/>
                <a:gd name="T36" fmla="*/ 19 w 47"/>
                <a:gd name="T37" fmla="*/ 36 h 64"/>
                <a:gd name="T38" fmla="*/ 32 w 47"/>
                <a:gd name="T39" fmla="*/ 44 h 64"/>
                <a:gd name="T40" fmla="*/ 20 w 47"/>
                <a:gd name="T41" fmla="*/ 53 h 64"/>
                <a:gd name="T42" fmla="*/ 14 w 47"/>
                <a:gd name="T43" fmla="*/ 53 h 64"/>
                <a:gd name="T44" fmla="*/ 14 w 47"/>
                <a:gd name="T45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64">
                  <a:moveTo>
                    <a:pt x="40" y="58"/>
                  </a:moveTo>
                  <a:cubicBezTo>
                    <a:pt x="44" y="55"/>
                    <a:pt x="47" y="51"/>
                    <a:pt x="47" y="45"/>
                  </a:cubicBezTo>
                  <a:cubicBezTo>
                    <a:pt x="47" y="37"/>
                    <a:pt x="41" y="31"/>
                    <a:pt x="34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41" y="27"/>
                    <a:pt x="45" y="22"/>
                    <a:pt x="45" y="16"/>
                  </a:cubicBezTo>
                  <a:cubicBezTo>
                    <a:pt x="45" y="10"/>
                    <a:pt x="41" y="6"/>
                    <a:pt x="37" y="4"/>
                  </a:cubicBezTo>
                  <a:cubicBezTo>
                    <a:pt x="32" y="1"/>
                    <a:pt x="27" y="0"/>
                    <a:pt x="19" y="0"/>
                  </a:cubicBezTo>
                  <a:cubicBezTo>
                    <a:pt x="11" y="0"/>
                    <a:pt x="4" y="1"/>
                    <a:pt x="0" y="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" y="64"/>
                    <a:pt x="9" y="64"/>
                    <a:pt x="16" y="64"/>
                  </a:cubicBezTo>
                  <a:cubicBezTo>
                    <a:pt x="28" y="64"/>
                    <a:pt x="36" y="62"/>
                    <a:pt x="40" y="58"/>
                  </a:cubicBezTo>
                  <a:close/>
                  <a:moveTo>
                    <a:pt x="14" y="11"/>
                  </a:moveTo>
                  <a:cubicBezTo>
                    <a:pt x="15" y="11"/>
                    <a:pt x="17" y="10"/>
                    <a:pt x="20" y="10"/>
                  </a:cubicBezTo>
                  <a:cubicBezTo>
                    <a:pt x="27" y="10"/>
                    <a:pt x="30" y="13"/>
                    <a:pt x="30" y="18"/>
                  </a:cubicBezTo>
                  <a:cubicBezTo>
                    <a:pt x="30" y="22"/>
                    <a:pt x="26" y="25"/>
                    <a:pt x="19" y="25"/>
                  </a:cubicBezTo>
                  <a:cubicBezTo>
                    <a:pt x="14" y="25"/>
                    <a:pt x="14" y="25"/>
                    <a:pt x="14" y="25"/>
                  </a:cubicBezTo>
                  <a:lnTo>
                    <a:pt x="14" y="11"/>
                  </a:lnTo>
                  <a:close/>
                  <a:moveTo>
                    <a:pt x="14" y="36"/>
                  </a:moveTo>
                  <a:cubicBezTo>
                    <a:pt x="19" y="36"/>
                    <a:pt x="19" y="36"/>
                    <a:pt x="19" y="36"/>
                  </a:cubicBezTo>
                  <a:cubicBezTo>
                    <a:pt x="26" y="36"/>
                    <a:pt x="32" y="38"/>
                    <a:pt x="32" y="44"/>
                  </a:cubicBezTo>
                  <a:cubicBezTo>
                    <a:pt x="32" y="51"/>
                    <a:pt x="26" y="53"/>
                    <a:pt x="20" y="53"/>
                  </a:cubicBezTo>
                  <a:cubicBezTo>
                    <a:pt x="17" y="53"/>
                    <a:pt x="16" y="53"/>
                    <a:pt x="14" y="53"/>
                  </a:cubicBezTo>
                  <a:lnTo>
                    <a:pt x="14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15" name="Freeform 39"/>
            <p:cNvSpPr>
              <a:spLocks/>
            </p:cNvSpPr>
            <p:nvPr/>
          </p:nvSpPr>
          <p:spPr bwMode="auto">
            <a:xfrm>
              <a:off x="6842630" y="1307379"/>
              <a:ext cx="173038" cy="222250"/>
            </a:xfrm>
            <a:custGeom>
              <a:avLst/>
              <a:gdLst>
                <a:gd name="T0" fmla="*/ 30 w 46"/>
                <a:gd name="T1" fmla="*/ 59 h 59"/>
                <a:gd name="T2" fmla="*/ 45 w 46"/>
                <a:gd name="T3" fmla="*/ 57 h 59"/>
                <a:gd name="T4" fmla="*/ 43 w 46"/>
                <a:gd name="T5" fmla="*/ 46 h 59"/>
                <a:gd name="T6" fmla="*/ 32 w 46"/>
                <a:gd name="T7" fmla="*/ 48 h 59"/>
                <a:gd name="T8" fmla="*/ 14 w 46"/>
                <a:gd name="T9" fmla="*/ 30 h 59"/>
                <a:gd name="T10" fmla="*/ 32 w 46"/>
                <a:gd name="T11" fmla="*/ 11 h 59"/>
                <a:gd name="T12" fmla="*/ 43 w 46"/>
                <a:gd name="T13" fmla="*/ 13 h 59"/>
                <a:gd name="T14" fmla="*/ 46 w 46"/>
                <a:gd name="T15" fmla="*/ 3 h 59"/>
                <a:gd name="T16" fmla="*/ 31 w 46"/>
                <a:gd name="T17" fmla="*/ 0 h 59"/>
                <a:gd name="T18" fmla="*/ 0 w 46"/>
                <a:gd name="T19" fmla="*/ 30 h 59"/>
                <a:gd name="T20" fmla="*/ 30 w 46"/>
                <a:gd name="T21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59">
                  <a:moveTo>
                    <a:pt x="30" y="59"/>
                  </a:moveTo>
                  <a:cubicBezTo>
                    <a:pt x="37" y="59"/>
                    <a:pt x="43" y="58"/>
                    <a:pt x="45" y="57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0" y="48"/>
                    <a:pt x="36" y="48"/>
                    <a:pt x="32" y="48"/>
                  </a:cubicBezTo>
                  <a:cubicBezTo>
                    <a:pt x="21" y="48"/>
                    <a:pt x="14" y="41"/>
                    <a:pt x="14" y="30"/>
                  </a:cubicBezTo>
                  <a:cubicBezTo>
                    <a:pt x="14" y="17"/>
                    <a:pt x="22" y="11"/>
                    <a:pt x="32" y="11"/>
                  </a:cubicBezTo>
                  <a:cubicBezTo>
                    <a:pt x="37" y="11"/>
                    <a:pt x="40" y="12"/>
                    <a:pt x="43" y="1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3" y="1"/>
                    <a:pt x="38" y="0"/>
                    <a:pt x="31" y="0"/>
                  </a:cubicBezTo>
                  <a:cubicBezTo>
                    <a:pt x="14" y="0"/>
                    <a:pt x="0" y="11"/>
                    <a:pt x="0" y="30"/>
                  </a:cubicBezTo>
                  <a:cubicBezTo>
                    <a:pt x="0" y="47"/>
                    <a:pt x="10" y="59"/>
                    <a:pt x="30" y="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5025369" y="3400951"/>
            <a:ext cx="433875" cy="434713"/>
            <a:chOff x="1754693" y="2521817"/>
            <a:chExt cx="822325" cy="823913"/>
          </a:xfrm>
          <a:solidFill>
            <a:srgbClr val="4D4D4D">
              <a:lumMod val="75000"/>
            </a:srgbClr>
          </a:solidFill>
        </p:grpSpPr>
        <p:sp>
          <p:nvSpPr>
            <p:cNvPr id="303" name="Freeform 42"/>
            <p:cNvSpPr>
              <a:spLocks noEditPoints="1"/>
            </p:cNvSpPr>
            <p:nvPr/>
          </p:nvSpPr>
          <p:spPr bwMode="auto">
            <a:xfrm>
              <a:off x="1754693" y="2532929"/>
              <a:ext cx="668338" cy="777875"/>
            </a:xfrm>
            <a:custGeom>
              <a:avLst/>
              <a:gdLst>
                <a:gd name="T0" fmla="*/ 157 w 178"/>
                <a:gd name="T1" fmla="*/ 0 h 207"/>
                <a:gd name="T2" fmla="*/ 20 w 178"/>
                <a:gd name="T3" fmla="*/ 0 h 207"/>
                <a:gd name="T4" fmla="*/ 0 w 178"/>
                <a:gd name="T5" fmla="*/ 20 h 207"/>
                <a:gd name="T6" fmla="*/ 0 w 178"/>
                <a:gd name="T7" fmla="*/ 186 h 207"/>
                <a:gd name="T8" fmla="*/ 20 w 178"/>
                <a:gd name="T9" fmla="*/ 207 h 207"/>
                <a:gd name="T10" fmla="*/ 157 w 178"/>
                <a:gd name="T11" fmla="*/ 207 h 207"/>
                <a:gd name="T12" fmla="*/ 178 w 178"/>
                <a:gd name="T13" fmla="*/ 186 h 207"/>
                <a:gd name="T14" fmla="*/ 178 w 178"/>
                <a:gd name="T15" fmla="*/ 20 h 207"/>
                <a:gd name="T16" fmla="*/ 157 w 178"/>
                <a:gd name="T17" fmla="*/ 0 h 207"/>
                <a:gd name="T18" fmla="*/ 89 w 178"/>
                <a:gd name="T19" fmla="*/ 200 h 207"/>
                <a:gd name="T20" fmla="*/ 81 w 178"/>
                <a:gd name="T21" fmla="*/ 193 h 207"/>
                <a:gd name="T22" fmla="*/ 89 w 178"/>
                <a:gd name="T23" fmla="*/ 185 h 207"/>
                <a:gd name="T24" fmla="*/ 96 w 178"/>
                <a:gd name="T25" fmla="*/ 193 h 207"/>
                <a:gd name="T26" fmla="*/ 89 w 178"/>
                <a:gd name="T27" fmla="*/ 200 h 207"/>
                <a:gd name="T28" fmla="*/ 161 w 178"/>
                <a:gd name="T29" fmla="*/ 176 h 207"/>
                <a:gd name="T30" fmla="*/ 157 w 178"/>
                <a:gd name="T31" fmla="*/ 179 h 207"/>
                <a:gd name="T32" fmla="*/ 20 w 178"/>
                <a:gd name="T33" fmla="*/ 179 h 207"/>
                <a:gd name="T34" fmla="*/ 17 w 178"/>
                <a:gd name="T35" fmla="*/ 176 h 207"/>
                <a:gd name="T36" fmla="*/ 17 w 178"/>
                <a:gd name="T37" fmla="*/ 20 h 207"/>
                <a:gd name="T38" fmla="*/ 20 w 178"/>
                <a:gd name="T39" fmla="*/ 17 h 207"/>
                <a:gd name="T40" fmla="*/ 157 w 178"/>
                <a:gd name="T41" fmla="*/ 17 h 207"/>
                <a:gd name="T42" fmla="*/ 161 w 178"/>
                <a:gd name="T43" fmla="*/ 20 h 207"/>
                <a:gd name="T44" fmla="*/ 161 w 178"/>
                <a:gd name="T45" fmla="*/ 17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8" h="207">
                  <a:moveTo>
                    <a:pt x="15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8"/>
                    <a:pt x="9" y="207"/>
                    <a:pt x="20" y="207"/>
                  </a:cubicBezTo>
                  <a:cubicBezTo>
                    <a:pt x="157" y="207"/>
                    <a:pt x="157" y="207"/>
                    <a:pt x="157" y="207"/>
                  </a:cubicBezTo>
                  <a:cubicBezTo>
                    <a:pt x="169" y="207"/>
                    <a:pt x="178" y="198"/>
                    <a:pt x="178" y="186"/>
                  </a:cubicBezTo>
                  <a:cubicBezTo>
                    <a:pt x="178" y="20"/>
                    <a:pt x="178" y="20"/>
                    <a:pt x="178" y="20"/>
                  </a:cubicBezTo>
                  <a:cubicBezTo>
                    <a:pt x="178" y="9"/>
                    <a:pt x="169" y="0"/>
                    <a:pt x="157" y="0"/>
                  </a:cubicBezTo>
                  <a:close/>
                  <a:moveTo>
                    <a:pt x="89" y="200"/>
                  </a:moveTo>
                  <a:cubicBezTo>
                    <a:pt x="85" y="200"/>
                    <a:pt x="81" y="197"/>
                    <a:pt x="81" y="193"/>
                  </a:cubicBezTo>
                  <a:cubicBezTo>
                    <a:pt x="81" y="189"/>
                    <a:pt x="85" y="185"/>
                    <a:pt x="89" y="185"/>
                  </a:cubicBezTo>
                  <a:cubicBezTo>
                    <a:pt x="93" y="185"/>
                    <a:pt x="96" y="189"/>
                    <a:pt x="96" y="193"/>
                  </a:cubicBezTo>
                  <a:cubicBezTo>
                    <a:pt x="96" y="197"/>
                    <a:pt x="93" y="200"/>
                    <a:pt x="89" y="200"/>
                  </a:cubicBezTo>
                  <a:close/>
                  <a:moveTo>
                    <a:pt x="161" y="176"/>
                  </a:moveTo>
                  <a:cubicBezTo>
                    <a:pt x="161" y="177"/>
                    <a:pt x="159" y="179"/>
                    <a:pt x="157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79"/>
                    <a:pt x="17" y="177"/>
                    <a:pt x="17" y="176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8"/>
                    <a:pt x="18" y="17"/>
                    <a:pt x="20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9" y="17"/>
                    <a:pt x="161" y="18"/>
                    <a:pt x="161" y="20"/>
                  </a:cubicBezTo>
                  <a:lnTo>
                    <a:pt x="161" y="1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4" name="Freeform 43"/>
            <p:cNvSpPr>
              <a:spLocks/>
            </p:cNvSpPr>
            <p:nvPr/>
          </p:nvSpPr>
          <p:spPr bwMode="auto">
            <a:xfrm>
              <a:off x="2467480" y="2521817"/>
              <a:ext cx="109538" cy="52388"/>
            </a:xfrm>
            <a:custGeom>
              <a:avLst/>
              <a:gdLst>
                <a:gd name="T0" fmla="*/ 25 w 29"/>
                <a:gd name="T1" fmla="*/ 0 h 14"/>
                <a:gd name="T2" fmla="*/ 4 w 29"/>
                <a:gd name="T3" fmla="*/ 0 h 14"/>
                <a:gd name="T4" fmla="*/ 0 w 29"/>
                <a:gd name="T5" fmla="*/ 4 h 14"/>
                <a:gd name="T6" fmla="*/ 0 w 29"/>
                <a:gd name="T7" fmla="*/ 14 h 14"/>
                <a:gd name="T8" fmla="*/ 29 w 29"/>
                <a:gd name="T9" fmla="*/ 14 h 14"/>
                <a:gd name="T10" fmla="*/ 29 w 29"/>
                <a:gd name="T11" fmla="*/ 4 h 14"/>
                <a:gd name="T12" fmla="*/ 25 w 29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4">
                  <a:moveTo>
                    <a:pt x="2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2"/>
                    <a:pt x="27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5" name="Freeform 44"/>
            <p:cNvSpPr>
              <a:spLocks/>
            </p:cNvSpPr>
            <p:nvPr/>
          </p:nvSpPr>
          <p:spPr bwMode="auto">
            <a:xfrm>
              <a:off x="2467480" y="2585317"/>
              <a:ext cx="109538" cy="760413"/>
            </a:xfrm>
            <a:custGeom>
              <a:avLst/>
              <a:gdLst>
                <a:gd name="T0" fmla="*/ 0 w 29"/>
                <a:gd name="T1" fmla="*/ 60 h 202"/>
                <a:gd name="T2" fmla="*/ 2 w 29"/>
                <a:gd name="T3" fmla="*/ 63 h 202"/>
                <a:gd name="T4" fmla="*/ 19 w 29"/>
                <a:gd name="T5" fmla="*/ 63 h 202"/>
                <a:gd name="T6" fmla="*/ 19 w 29"/>
                <a:gd name="T7" fmla="*/ 66 h 202"/>
                <a:gd name="T8" fmla="*/ 4 w 29"/>
                <a:gd name="T9" fmla="*/ 66 h 202"/>
                <a:gd name="T10" fmla="*/ 4 w 29"/>
                <a:gd name="T11" fmla="*/ 169 h 202"/>
                <a:gd name="T12" fmla="*/ 15 w 29"/>
                <a:gd name="T13" fmla="*/ 202 h 202"/>
                <a:gd name="T14" fmla="*/ 25 w 29"/>
                <a:gd name="T15" fmla="*/ 169 h 202"/>
                <a:gd name="T16" fmla="*/ 25 w 29"/>
                <a:gd name="T17" fmla="*/ 64 h 202"/>
                <a:gd name="T18" fmla="*/ 29 w 29"/>
                <a:gd name="T19" fmla="*/ 60 h 202"/>
                <a:gd name="T20" fmla="*/ 29 w 29"/>
                <a:gd name="T21" fmla="*/ 0 h 202"/>
                <a:gd name="T22" fmla="*/ 0 w 29"/>
                <a:gd name="T23" fmla="*/ 0 h 202"/>
                <a:gd name="T24" fmla="*/ 0 w 29"/>
                <a:gd name="T25" fmla="*/ 6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202">
                  <a:moveTo>
                    <a:pt x="0" y="60"/>
                  </a:moveTo>
                  <a:cubicBezTo>
                    <a:pt x="0" y="61"/>
                    <a:pt x="1" y="62"/>
                    <a:pt x="2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169"/>
                    <a:pt x="4" y="169"/>
                    <a:pt x="4" y="169"/>
                  </a:cubicBezTo>
                  <a:cubicBezTo>
                    <a:pt x="15" y="202"/>
                    <a:pt x="15" y="202"/>
                    <a:pt x="15" y="202"/>
                  </a:cubicBezTo>
                  <a:cubicBezTo>
                    <a:pt x="25" y="169"/>
                    <a:pt x="25" y="169"/>
                    <a:pt x="25" y="169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7" y="64"/>
                    <a:pt x="29" y="62"/>
                    <a:pt x="29" y="6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6" name="Rectangle 45"/>
            <p:cNvSpPr>
              <a:spLocks noChangeArrowheads="1"/>
            </p:cNvSpPr>
            <p:nvPr/>
          </p:nvSpPr>
          <p:spPr bwMode="auto">
            <a:xfrm>
              <a:off x="1873755" y="2736129"/>
              <a:ext cx="436563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7" name="Rectangle 46"/>
            <p:cNvSpPr>
              <a:spLocks noChangeArrowheads="1"/>
            </p:cNvSpPr>
            <p:nvPr/>
          </p:nvSpPr>
          <p:spPr bwMode="auto">
            <a:xfrm>
              <a:off x="1870580" y="2832967"/>
              <a:ext cx="434975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8" name="Rectangle 47"/>
            <p:cNvSpPr>
              <a:spLocks noChangeArrowheads="1"/>
            </p:cNvSpPr>
            <p:nvPr/>
          </p:nvSpPr>
          <p:spPr bwMode="auto">
            <a:xfrm>
              <a:off x="1873755" y="2931392"/>
              <a:ext cx="431800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9" name="Rectangle 48"/>
            <p:cNvSpPr>
              <a:spLocks noChangeArrowheads="1"/>
            </p:cNvSpPr>
            <p:nvPr/>
          </p:nvSpPr>
          <p:spPr bwMode="auto">
            <a:xfrm>
              <a:off x="1867405" y="3029817"/>
              <a:ext cx="434975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6643607" y="3411002"/>
            <a:ext cx="495858" cy="384457"/>
            <a:chOff x="4821743" y="2540867"/>
            <a:chExt cx="939800" cy="728663"/>
          </a:xfrm>
          <a:solidFill>
            <a:srgbClr val="4D4D4D">
              <a:lumMod val="75000"/>
            </a:srgbClr>
          </a:solidFill>
        </p:grpSpPr>
        <p:sp>
          <p:nvSpPr>
            <p:cNvPr id="297" name="Freeform 51"/>
            <p:cNvSpPr>
              <a:spLocks noEditPoints="1"/>
            </p:cNvSpPr>
            <p:nvPr/>
          </p:nvSpPr>
          <p:spPr bwMode="auto">
            <a:xfrm>
              <a:off x="4923343" y="2540867"/>
              <a:ext cx="728663" cy="577850"/>
            </a:xfrm>
            <a:custGeom>
              <a:avLst/>
              <a:gdLst>
                <a:gd name="T0" fmla="*/ 194 w 194"/>
                <a:gd name="T1" fmla="*/ 154 h 154"/>
                <a:gd name="T2" fmla="*/ 194 w 194"/>
                <a:gd name="T3" fmla="*/ 151 h 154"/>
                <a:gd name="T4" fmla="*/ 194 w 194"/>
                <a:gd name="T5" fmla="*/ 15 h 154"/>
                <a:gd name="T6" fmla="*/ 179 w 194"/>
                <a:gd name="T7" fmla="*/ 0 h 154"/>
                <a:gd name="T8" fmla="*/ 15 w 194"/>
                <a:gd name="T9" fmla="*/ 0 h 154"/>
                <a:gd name="T10" fmla="*/ 0 w 194"/>
                <a:gd name="T11" fmla="*/ 15 h 154"/>
                <a:gd name="T12" fmla="*/ 0 w 194"/>
                <a:gd name="T13" fmla="*/ 151 h 154"/>
                <a:gd name="T14" fmla="*/ 0 w 194"/>
                <a:gd name="T15" fmla="*/ 154 h 154"/>
                <a:gd name="T16" fmla="*/ 194 w 194"/>
                <a:gd name="T17" fmla="*/ 154 h 154"/>
                <a:gd name="T18" fmla="*/ 16 w 194"/>
                <a:gd name="T19" fmla="*/ 16 h 154"/>
                <a:gd name="T20" fmla="*/ 178 w 194"/>
                <a:gd name="T21" fmla="*/ 16 h 154"/>
                <a:gd name="T22" fmla="*/ 178 w 194"/>
                <a:gd name="T23" fmla="*/ 143 h 154"/>
                <a:gd name="T24" fmla="*/ 16 w 194"/>
                <a:gd name="T25" fmla="*/ 143 h 154"/>
                <a:gd name="T26" fmla="*/ 16 w 194"/>
                <a:gd name="T27" fmla="*/ 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4" h="154">
                  <a:moveTo>
                    <a:pt x="194" y="154"/>
                  </a:moveTo>
                  <a:cubicBezTo>
                    <a:pt x="194" y="153"/>
                    <a:pt x="194" y="152"/>
                    <a:pt x="194" y="151"/>
                  </a:cubicBezTo>
                  <a:cubicBezTo>
                    <a:pt x="194" y="15"/>
                    <a:pt x="194" y="15"/>
                    <a:pt x="194" y="15"/>
                  </a:cubicBezTo>
                  <a:cubicBezTo>
                    <a:pt x="194" y="7"/>
                    <a:pt x="188" y="0"/>
                    <a:pt x="17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2"/>
                    <a:pt x="0" y="153"/>
                    <a:pt x="0" y="154"/>
                  </a:cubicBezTo>
                  <a:lnTo>
                    <a:pt x="194" y="154"/>
                  </a:lnTo>
                  <a:close/>
                  <a:moveTo>
                    <a:pt x="16" y="16"/>
                  </a:moveTo>
                  <a:cubicBezTo>
                    <a:pt x="178" y="16"/>
                    <a:pt x="178" y="16"/>
                    <a:pt x="178" y="16"/>
                  </a:cubicBezTo>
                  <a:cubicBezTo>
                    <a:pt x="178" y="143"/>
                    <a:pt x="178" y="143"/>
                    <a:pt x="178" y="143"/>
                  </a:cubicBezTo>
                  <a:cubicBezTo>
                    <a:pt x="16" y="143"/>
                    <a:pt x="16" y="143"/>
                    <a:pt x="16" y="143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8" name="Freeform 52"/>
            <p:cNvSpPr>
              <a:spLocks noEditPoints="1"/>
            </p:cNvSpPr>
            <p:nvPr/>
          </p:nvSpPr>
          <p:spPr bwMode="auto">
            <a:xfrm>
              <a:off x="4821743" y="3134592"/>
              <a:ext cx="939800" cy="134938"/>
            </a:xfrm>
            <a:custGeom>
              <a:avLst/>
              <a:gdLst>
                <a:gd name="T0" fmla="*/ 232 w 250"/>
                <a:gd name="T1" fmla="*/ 0 h 36"/>
                <a:gd name="T2" fmla="*/ 18 w 250"/>
                <a:gd name="T3" fmla="*/ 0 h 36"/>
                <a:gd name="T4" fmla="*/ 0 w 250"/>
                <a:gd name="T5" fmla="*/ 18 h 36"/>
                <a:gd name="T6" fmla="*/ 18 w 250"/>
                <a:gd name="T7" fmla="*/ 36 h 36"/>
                <a:gd name="T8" fmla="*/ 232 w 250"/>
                <a:gd name="T9" fmla="*/ 36 h 36"/>
                <a:gd name="T10" fmla="*/ 250 w 250"/>
                <a:gd name="T11" fmla="*/ 18 h 36"/>
                <a:gd name="T12" fmla="*/ 232 w 250"/>
                <a:gd name="T13" fmla="*/ 0 h 36"/>
                <a:gd name="T14" fmla="*/ 65 w 250"/>
                <a:gd name="T15" fmla="*/ 21 h 36"/>
                <a:gd name="T16" fmla="*/ 18 w 250"/>
                <a:gd name="T17" fmla="*/ 21 h 36"/>
                <a:gd name="T18" fmla="*/ 15 w 250"/>
                <a:gd name="T19" fmla="*/ 18 h 36"/>
                <a:gd name="T20" fmla="*/ 18 w 250"/>
                <a:gd name="T21" fmla="*/ 15 h 36"/>
                <a:gd name="T22" fmla="*/ 65 w 250"/>
                <a:gd name="T23" fmla="*/ 15 h 36"/>
                <a:gd name="T24" fmla="*/ 65 w 250"/>
                <a:gd name="T25" fmla="*/ 21 h 36"/>
                <a:gd name="T26" fmla="*/ 100 w 250"/>
                <a:gd name="T27" fmla="*/ 21 h 36"/>
                <a:gd name="T28" fmla="*/ 77 w 250"/>
                <a:gd name="T29" fmla="*/ 21 h 36"/>
                <a:gd name="T30" fmla="*/ 77 w 250"/>
                <a:gd name="T31" fmla="*/ 15 h 36"/>
                <a:gd name="T32" fmla="*/ 100 w 250"/>
                <a:gd name="T33" fmla="*/ 15 h 36"/>
                <a:gd name="T34" fmla="*/ 100 w 250"/>
                <a:gd name="T35" fmla="*/ 21 h 36"/>
                <a:gd name="T36" fmla="*/ 232 w 250"/>
                <a:gd name="T37" fmla="*/ 21 h 36"/>
                <a:gd name="T38" fmla="*/ 208 w 250"/>
                <a:gd name="T39" fmla="*/ 21 h 36"/>
                <a:gd name="T40" fmla="*/ 208 w 250"/>
                <a:gd name="T41" fmla="*/ 15 h 36"/>
                <a:gd name="T42" fmla="*/ 232 w 250"/>
                <a:gd name="T43" fmla="*/ 15 h 36"/>
                <a:gd name="T44" fmla="*/ 235 w 250"/>
                <a:gd name="T45" fmla="*/ 18 h 36"/>
                <a:gd name="T46" fmla="*/ 232 w 250"/>
                <a:gd name="T4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0" h="36">
                  <a:moveTo>
                    <a:pt x="23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42" y="36"/>
                    <a:pt x="250" y="28"/>
                    <a:pt x="250" y="18"/>
                  </a:cubicBezTo>
                  <a:cubicBezTo>
                    <a:pt x="250" y="8"/>
                    <a:pt x="242" y="0"/>
                    <a:pt x="232" y="0"/>
                  </a:cubicBezTo>
                  <a:close/>
                  <a:moveTo>
                    <a:pt x="65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6" y="21"/>
                    <a:pt x="15" y="20"/>
                    <a:pt x="15" y="18"/>
                  </a:cubicBezTo>
                  <a:cubicBezTo>
                    <a:pt x="15" y="17"/>
                    <a:pt x="16" y="15"/>
                    <a:pt x="18" y="15"/>
                  </a:cubicBezTo>
                  <a:cubicBezTo>
                    <a:pt x="65" y="15"/>
                    <a:pt x="65" y="15"/>
                    <a:pt x="65" y="15"/>
                  </a:cubicBezTo>
                  <a:lnTo>
                    <a:pt x="65" y="21"/>
                  </a:lnTo>
                  <a:close/>
                  <a:moveTo>
                    <a:pt x="100" y="21"/>
                  </a:moveTo>
                  <a:cubicBezTo>
                    <a:pt x="77" y="21"/>
                    <a:pt x="77" y="21"/>
                    <a:pt x="77" y="21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100" y="15"/>
                    <a:pt x="100" y="15"/>
                    <a:pt x="100" y="15"/>
                  </a:cubicBezTo>
                  <a:lnTo>
                    <a:pt x="100" y="21"/>
                  </a:lnTo>
                  <a:close/>
                  <a:moveTo>
                    <a:pt x="232" y="21"/>
                  </a:moveTo>
                  <a:cubicBezTo>
                    <a:pt x="208" y="21"/>
                    <a:pt x="208" y="21"/>
                    <a:pt x="208" y="21"/>
                  </a:cubicBezTo>
                  <a:cubicBezTo>
                    <a:pt x="208" y="15"/>
                    <a:pt x="208" y="15"/>
                    <a:pt x="208" y="15"/>
                  </a:cubicBezTo>
                  <a:cubicBezTo>
                    <a:pt x="232" y="15"/>
                    <a:pt x="232" y="15"/>
                    <a:pt x="232" y="15"/>
                  </a:cubicBezTo>
                  <a:cubicBezTo>
                    <a:pt x="233" y="15"/>
                    <a:pt x="235" y="17"/>
                    <a:pt x="235" y="18"/>
                  </a:cubicBezTo>
                  <a:cubicBezTo>
                    <a:pt x="235" y="20"/>
                    <a:pt x="233" y="21"/>
                    <a:pt x="232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9" name="Rectangle 53"/>
            <p:cNvSpPr>
              <a:spLocks noChangeArrowheads="1"/>
            </p:cNvSpPr>
            <p:nvPr/>
          </p:nvSpPr>
          <p:spPr bwMode="auto">
            <a:xfrm>
              <a:off x="5077330" y="2667867"/>
              <a:ext cx="436563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0" name="Rectangle 54"/>
            <p:cNvSpPr>
              <a:spLocks noChangeArrowheads="1"/>
            </p:cNvSpPr>
            <p:nvPr/>
          </p:nvSpPr>
          <p:spPr bwMode="auto">
            <a:xfrm>
              <a:off x="5074155" y="2766292"/>
              <a:ext cx="434975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1" name="Rectangle 55"/>
            <p:cNvSpPr>
              <a:spLocks noChangeArrowheads="1"/>
            </p:cNvSpPr>
            <p:nvPr/>
          </p:nvSpPr>
          <p:spPr bwMode="auto">
            <a:xfrm>
              <a:off x="5077330" y="2863129"/>
              <a:ext cx="431800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02" name="Rectangle 56"/>
            <p:cNvSpPr>
              <a:spLocks noChangeArrowheads="1"/>
            </p:cNvSpPr>
            <p:nvPr/>
          </p:nvSpPr>
          <p:spPr bwMode="auto">
            <a:xfrm>
              <a:off x="5074155" y="2961554"/>
              <a:ext cx="431800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7386556" y="3424404"/>
            <a:ext cx="539413" cy="373568"/>
            <a:chOff x="6229855" y="2566267"/>
            <a:chExt cx="1022350" cy="708025"/>
          </a:xfrm>
          <a:solidFill>
            <a:srgbClr val="4D4D4D">
              <a:lumMod val="75000"/>
            </a:srgbClr>
          </a:solidFill>
        </p:grpSpPr>
        <p:sp>
          <p:nvSpPr>
            <p:cNvPr id="284" name="Freeform 59"/>
            <p:cNvSpPr>
              <a:spLocks noEditPoints="1"/>
            </p:cNvSpPr>
            <p:nvPr/>
          </p:nvSpPr>
          <p:spPr bwMode="auto">
            <a:xfrm>
              <a:off x="6229855" y="2566267"/>
              <a:ext cx="1022350" cy="708025"/>
            </a:xfrm>
            <a:custGeom>
              <a:avLst/>
              <a:gdLst>
                <a:gd name="T0" fmla="*/ 577 w 644"/>
                <a:gd name="T1" fmla="*/ 370 h 446"/>
                <a:gd name="T2" fmla="*/ 577 w 644"/>
                <a:gd name="T3" fmla="*/ 0 h 446"/>
                <a:gd name="T4" fmla="*/ 67 w 644"/>
                <a:gd name="T5" fmla="*/ 0 h 446"/>
                <a:gd name="T6" fmla="*/ 67 w 644"/>
                <a:gd name="T7" fmla="*/ 370 h 446"/>
                <a:gd name="T8" fmla="*/ 0 w 644"/>
                <a:gd name="T9" fmla="*/ 370 h 446"/>
                <a:gd name="T10" fmla="*/ 0 w 644"/>
                <a:gd name="T11" fmla="*/ 446 h 446"/>
                <a:gd name="T12" fmla="*/ 644 w 644"/>
                <a:gd name="T13" fmla="*/ 446 h 446"/>
                <a:gd name="T14" fmla="*/ 644 w 644"/>
                <a:gd name="T15" fmla="*/ 370 h 446"/>
                <a:gd name="T16" fmla="*/ 577 w 644"/>
                <a:gd name="T17" fmla="*/ 370 h 446"/>
                <a:gd name="T18" fmla="*/ 104 w 644"/>
                <a:gd name="T19" fmla="*/ 38 h 446"/>
                <a:gd name="T20" fmla="*/ 540 w 644"/>
                <a:gd name="T21" fmla="*/ 38 h 446"/>
                <a:gd name="T22" fmla="*/ 540 w 644"/>
                <a:gd name="T23" fmla="*/ 370 h 446"/>
                <a:gd name="T24" fmla="*/ 104 w 644"/>
                <a:gd name="T25" fmla="*/ 370 h 446"/>
                <a:gd name="T26" fmla="*/ 104 w 644"/>
                <a:gd name="T27" fmla="*/ 3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4" h="446">
                  <a:moveTo>
                    <a:pt x="577" y="370"/>
                  </a:moveTo>
                  <a:lnTo>
                    <a:pt x="577" y="0"/>
                  </a:lnTo>
                  <a:lnTo>
                    <a:pt x="67" y="0"/>
                  </a:lnTo>
                  <a:lnTo>
                    <a:pt x="67" y="370"/>
                  </a:lnTo>
                  <a:lnTo>
                    <a:pt x="0" y="370"/>
                  </a:lnTo>
                  <a:lnTo>
                    <a:pt x="0" y="446"/>
                  </a:lnTo>
                  <a:lnTo>
                    <a:pt x="644" y="446"/>
                  </a:lnTo>
                  <a:lnTo>
                    <a:pt x="644" y="370"/>
                  </a:lnTo>
                  <a:lnTo>
                    <a:pt x="577" y="370"/>
                  </a:lnTo>
                  <a:close/>
                  <a:moveTo>
                    <a:pt x="104" y="38"/>
                  </a:moveTo>
                  <a:lnTo>
                    <a:pt x="540" y="38"/>
                  </a:lnTo>
                  <a:lnTo>
                    <a:pt x="540" y="370"/>
                  </a:lnTo>
                  <a:lnTo>
                    <a:pt x="104" y="370"/>
                  </a:lnTo>
                  <a:lnTo>
                    <a:pt x="104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5" name="Freeform 60"/>
            <p:cNvSpPr>
              <a:spLocks noEditPoints="1"/>
            </p:cNvSpPr>
            <p:nvPr/>
          </p:nvSpPr>
          <p:spPr bwMode="auto">
            <a:xfrm>
              <a:off x="6436230" y="2702792"/>
              <a:ext cx="112713" cy="123825"/>
            </a:xfrm>
            <a:custGeom>
              <a:avLst/>
              <a:gdLst>
                <a:gd name="T0" fmla="*/ 10 w 30"/>
                <a:gd name="T1" fmla="*/ 0 h 33"/>
                <a:gd name="T2" fmla="*/ 0 w 30"/>
                <a:gd name="T3" fmla="*/ 33 h 33"/>
                <a:gd name="T4" fmla="*/ 8 w 30"/>
                <a:gd name="T5" fmla="*/ 33 h 33"/>
                <a:gd name="T6" fmla="*/ 10 w 30"/>
                <a:gd name="T7" fmla="*/ 24 h 33"/>
                <a:gd name="T8" fmla="*/ 19 w 30"/>
                <a:gd name="T9" fmla="*/ 24 h 33"/>
                <a:gd name="T10" fmla="*/ 22 w 30"/>
                <a:gd name="T11" fmla="*/ 33 h 33"/>
                <a:gd name="T12" fmla="*/ 30 w 30"/>
                <a:gd name="T13" fmla="*/ 33 h 33"/>
                <a:gd name="T14" fmla="*/ 20 w 30"/>
                <a:gd name="T15" fmla="*/ 0 h 33"/>
                <a:gd name="T16" fmla="*/ 10 w 30"/>
                <a:gd name="T17" fmla="*/ 0 h 33"/>
                <a:gd name="T18" fmla="*/ 11 w 30"/>
                <a:gd name="T19" fmla="*/ 19 h 33"/>
                <a:gd name="T20" fmla="*/ 13 w 30"/>
                <a:gd name="T21" fmla="*/ 12 h 33"/>
                <a:gd name="T22" fmla="*/ 15 w 30"/>
                <a:gd name="T23" fmla="*/ 6 h 33"/>
                <a:gd name="T24" fmla="*/ 15 w 30"/>
                <a:gd name="T25" fmla="*/ 6 h 33"/>
                <a:gd name="T26" fmla="*/ 16 w 30"/>
                <a:gd name="T27" fmla="*/ 12 h 33"/>
                <a:gd name="T28" fmla="*/ 18 w 30"/>
                <a:gd name="T29" fmla="*/ 19 h 33"/>
                <a:gd name="T30" fmla="*/ 11 w 30"/>
                <a:gd name="T3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33">
                  <a:moveTo>
                    <a:pt x="1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0" y="0"/>
                  </a:lnTo>
                  <a:close/>
                  <a:moveTo>
                    <a:pt x="11" y="19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14" y="10"/>
                    <a:pt x="14" y="8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8"/>
                    <a:pt x="16" y="10"/>
                    <a:pt x="16" y="12"/>
                  </a:cubicBezTo>
                  <a:cubicBezTo>
                    <a:pt x="18" y="19"/>
                    <a:pt x="18" y="19"/>
                    <a:pt x="18" y="19"/>
                  </a:cubicBezTo>
                  <a:lnTo>
                    <a:pt x="11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6" name="Freeform 61"/>
            <p:cNvSpPr>
              <a:spLocks noEditPoints="1"/>
            </p:cNvSpPr>
            <p:nvPr/>
          </p:nvSpPr>
          <p:spPr bwMode="auto">
            <a:xfrm>
              <a:off x="6564818" y="2702792"/>
              <a:ext cx="90488" cy="123825"/>
            </a:xfrm>
            <a:custGeom>
              <a:avLst/>
              <a:gdLst>
                <a:gd name="T0" fmla="*/ 20 w 24"/>
                <a:gd name="T1" fmla="*/ 30 h 33"/>
                <a:gd name="T2" fmla="*/ 24 w 24"/>
                <a:gd name="T3" fmla="*/ 23 h 33"/>
                <a:gd name="T4" fmla="*/ 17 w 24"/>
                <a:gd name="T5" fmla="*/ 15 h 33"/>
                <a:gd name="T6" fmla="*/ 17 w 24"/>
                <a:gd name="T7" fmla="*/ 15 h 33"/>
                <a:gd name="T8" fmla="*/ 23 w 24"/>
                <a:gd name="T9" fmla="*/ 8 h 33"/>
                <a:gd name="T10" fmla="*/ 19 w 24"/>
                <a:gd name="T11" fmla="*/ 2 h 33"/>
                <a:gd name="T12" fmla="*/ 9 w 24"/>
                <a:gd name="T13" fmla="*/ 0 h 33"/>
                <a:gd name="T14" fmla="*/ 0 w 24"/>
                <a:gd name="T15" fmla="*/ 1 h 33"/>
                <a:gd name="T16" fmla="*/ 0 w 24"/>
                <a:gd name="T17" fmla="*/ 32 h 33"/>
                <a:gd name="T18" fmla="*/ 8 w 24"/>
                <a:gd name="T19" fmla="*/ 33 h 33"/>
                <a:gd name="T20" fmla="*/ 20 w 24"/>
                <a:gd name="T21" fmla="*/ 30 h 33"/>
                <a:gd name="T22" fmla="*/ 7 w 24"/>
                <a:gd name="T23" fmla="*/ 6 h 33"/>
                <a:gd name="T24" fmla="*/ 10 w 24"/>
                <a:gd name="T25" fmla="*/ 5 h 33"/>
                <a:gd name="T26" fmla="*/ 15 w 24"/>
                <a:gd name="T27" fmla="*/ 9 h 33"/>
                <a:gd name="T28" fmla="*/ 10 w 24"/>
                <a:gd name="T29" fmla="*/ 13 h 33"/>
                <a:gd name="T30" fmla="*/ 7 w 24"/>
                <a:gd name="T31" fmla="*/ 13 h 33"/>
                <a:gd name="T32" fmla="*/ 7 w 24"/>
                <a:gd name="T33" fmla="*/ 6 h 33"/>
                <a:gd name="T34" fmla="*/ 7 w 24"/>
                <a:gd name="T35" fmla="*/ 18 h 33"/>
                <a:gd name="T36" fmla="*/ 10 w 24"/>
                <a:gd name="T37" fmla="*/ 18 h 33"/>
                <a:gd name="T38" fmla="*/ 16 w 24"/>
                <a:gd name="T39" fmla="*/ 23 h 33"/>
                <a:gd name="T40" fmla="*/ 10 w 24"/>
                <a:gd name="T41" fmla="*/ 28 h 33"/>
                <a:gd name="T42" fmla="*/ 7 w 24"/>
                <a:gd name="T43" fmla="*/ 27 h 33"/>
                <a:gd name="T44" fmla="*/ 7 w 24"/>
                <a:gd name="T45" fmla="*/ 1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33">
                  <a:moveTo>
                    <a:pt x="20" y="30"/>
                  </a:moveTo>
                  <a:cubicBezTo>
                    <a:pt x="22" y="28"/>
                    <a:pt x="24" y="26"/>
                    <a:pt x="24" y="23"/>
                  </a:cubicBezTo>
                  <a:cubicBezTo>
                    <a:pt x="24" y="19"/>
                    <a:pt x="21" y="16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1" y="14"/>
                    <a:pt x="23" y="11"/>
                    <a:pt x="23" y="8"/>
                  </a:cubicBezTo>
                  <a:cubicBezTo>
                    <a:pt x="23" y="5"/>
                    <a:pt x="21" y="3"/>
                    <a:pt x="19" y="2"/>
                  </a:cubicBezTo>
                  <a:cubicBezTo>
                    <a:pt x="16" y="1"/>
                    <a:pt x="14" y="0"/>
                    <a:pt x="9" y="0"/>
                  </a:cubicBezTo>
                  <a:cubicBezTo>
                    <a:pt x="6" y="0"/>
                    <a:pt x="2" y="1"/>
                    <a:pt x="0" y="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3"/>
                    <a:pt x="4" y="33"/>
                    <a:pt x="8" y="33"/>
                  </a:cubicBezTo>
                  <a:cubicBezTo>
                    <a:pt x="14" y="33"/>
                    <a:pt x="18" y="32"/>
                    <a:pt x="20" y="30"/>
                  </a:cubicBezTo>
                  <a:close/>
                  <a:moveTo>
                    <a:pt x="7" y="6"/>
                  </a:moveTo>
                  <a:cubicBezTo>
                    <a:pt x="8" y="6"/>
                    <a:pt x="9" y="5"/>
                    <a:pt x="10" y="5"/>
                  </a:cubicBezTo>
                  <a:cubicBezTo>
                    <a:pt x="14" y="5"/>
                    <a:pt x="15" y="7"/>
                    <a:pt x="15" y="9"/>
                  </a:cubicBezTo>
                  <a:cubicBezTo>
                    <a:pt x="15" y="12"/>
                    <a:pt x="13" y="13"/>
                    <a:pt x="10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7" y="6"/>
                  </a:lnTo>
                  <a:close/>
                  <a:moveTo>
                    <a:pt x="7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3" y="18"/>
                    <a:pt x="16" y="20"/>
                    <a:pt x="16" y="23"/>
                  </a:cubicBezTo>
                  <a:cubicBezTo>
                    <a:pt x="16" y="26"/>
                    <a:pt x="13" y="28"/>
                    <a:pt x="10" y="28"/>
                  </a:cubicBezTo>
                  <a:cubicBezTo>
                    <a:pt x="9" y="28"/>
                    <a:pt x="8" y="28"/>
                    <a:pt x="7" y="27"/>
                  </a:cubicBezTo>
                  <a:lnTo>
                    <a:pt x="7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7" name="Freeform 62"/>
            <p:cNvSpPr>
              <a:spLocks/>
            </p:cNvSpPr>
            <p:nvPr/>
          </p:nvSpPr>
          <p:spPr bwMode="auto">
            <a:xfrm>
              <a:off x="6440993" y="2859954"/>
              <a:ext cx="96838" cy="123825"/>
            </a:xfrm>
            <a:custGeom>
              <a:avLst/>
              <a:gdLst>
                <a:gd name="T0" fmla="*/ 18 w 26"/>
                <a:gd name="T1" fmla="*/ 6 h 33"/>
                <a:gd name="T2" fmla="*/ 24 w 26"/>
                <a:gd name="T3" fmla="*/ 7 h 33"/>
                <a:gd name="T4" fmla="*/ 26 w 26"/>
                <a:gd name="T5" fmla="*/ 2 h 33"/>
                <a:gd name="T6" fmla="*/ 18 w 26"/>
                <a:gd name="T7" fmla="*/ 0 h 33"/>
                <a:gd name="T8" fmla="*/ 0 w 26"/>
                <a:gd name="T9" fmla="*/ 17 h 33"/>
                <a:gd name="T10" fmla="*/ 17 w 26"/>
                <a:gd name="T11" fmla="*/ 33 h 33"/>
                <a:gd name="T12" fmla="*/ 25 w 26"/>
                <a:gd name="T13" fmla="*/ 32 h 33"/>
                <a:gd name="T14" fmla="*/ 24 w 26"/>
                <a:gd name="T15" fmla="*/ 26 h 33"/>
                <a:gd name="T16" fmla="*/ 18 w 26"/>
                <a:gd name="T17" fmla="*/ 27 h 33"/>
                <a:gd name="T18" fmla="*/ 8 w 26"/>
                <a:gd name="T19" fmla="*/ 17 h 33"/>
                <a:gd name="T20" fmla="*/ 18 w 26"/>
                <a:gd name="T21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33">
                  <a:moveTo>
                    <a:pt x="18" y="6"/>
                  </a:moveTo>
                  <a:cubicBezTo>
                    <a:pt x="21" y="6"/>
                    <a:pt x="23" y="7"/>
                    <a:pt x="24" y="7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4" y="1"/>
                    <a:pt x="22" y="0"/>
                    <a:pt x="18" y="0"/>
                  </a:cubicBezTo>
                  <a:cubicBezTo>
                    <a:pt x="8" y="0"/>
                    <a:pt x="0" y="6"/>
                    <a:pt x="0" y="17"/>
                  </a:cubicBezTo>
                  <a:cubicBezTo>
                    <a:pt x="0" y="26"/>
                    <a:pt x="6" y="33"/>
                    <a:pt x="17" y="33"/>
                  </a:cubicBezTo>
                  <a:cubicBezTo>
                    <a:pt x="21" y="33"/>
                    <a:pt x="24" y="33"/>
                    <a:pt x="25" y="32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7"/>
                    <a:pt x="20" y="27"/>
                    <a:pt x="18" y="27"/>
                  </a:cubicBezTo>
                  <a:cubicBezTo>
                    <a:pt x="12" y="27"/>
                    <a:pt x="8" y="23"/>
                    <a:pt x="8" y="17"/>
                  </a:cubicBezTo>
                  <a:cubicBezTo>
                    <a:pt x="8" y="10"/>
                    <a:pt x="12" y="6"/>
                    <a:pt x="18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8" name="Freeform 63"/>
            <p:cNvSpPr>
              <a:spLocks noEditPoints="1"/>
            </p:cNvSpPr>
            <p:nvPr/>
          </p:nvSpPr>
          <p:spPr bwMode="auto">
            <a:xfrm>
              <a:off x="6553705" y="2859954"/>
              <a:ext cx="107950" cy="123825"/>
            </a:xfrm>
            <a:custGeom>
              <a:avLst/>
              <a:gdLst>
                <a:gd name="T0" fmla="*/ 29 w 29"/>
                <a:gd name="T1" fmla="*/ 16 h 33"/>
                <a:gd name="T2" fmla="*/ 23 w 29"/>
                <a:gd name="T3" fmla="*/ 4 h 33"/>
                <a:gd name="T4" fmla="*/ 10 w 29"/>
                <a:gd name="T5" fmla="*/ 0 h 33"/>
                <a:gd name="T6" fmla="*/ 0 w 29"/>
                <a:gd name="T7" fmla="*/ 1 h 33"/>
                <a:gd name="T8" fmla="*/ 0 w 29"/>
                <a:gd name="T9" fmla="*/ 33 h 33"/>
                <a:gd name="T10" fmla="*/ 8 w 29"/>
                <a:gd name="T11" fmla="*/ 33 h 33"/>
                <a:gd name="T12" fmla="*/ 23 w 29"/>
                <a:gd name="T13" fmla="*/ 29 h 33"/>
                <a:gd name="T14" fmla="*/ 29 w 29"/>
                <a:gd name="T15" fmla="*/ 16 h 33"/>
                <a:gd name="T16" fmla="*/ 10 w 29"/>
                <a:gd name="T17" fmla="*/ 28 h 33"/>
                <a:gd name="T18" fmla="*/ 7 w 29"/>
                <a:gd name="T19" fmla="*/ 27 h 33"/>
                <a:gd name="T20" fmla="*/ 7 w 29"/>
                <a:gd name="T21" fmla="*/ 6 h 33"/>
                <a:gd name="T22" fmla="*/ 11 w 29"/>
                <a:gd name="T23" fmla="*/ 6 h 33"/>
                <a:gd name="T24" fmla="*/ 21 w 29"/>
                <a:gd name="T25" fmla="*/ 16 h 33"/>
                <a:gd name="T26" fmla="*/ 10 w 29"/>
                <a:gd name="T27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33">
                  <a:moveTo>
                    <a:pt x="29" y="16"/>
                  </a:moveTo>
                  <a:cubicBezTo>
                    <a:pt x="29" y="10"/>
                    <a:pt x="26" y="6"/>
                    <a:pt x="23" y="4"/>
                  </a:cubicBezTo>
                  <a:cubicBezTo>
                    <a:pt x="20" y="2"/>
                    <a:pt x="16" y="0"/>
                    <a:pt x="10" y="0"/>
                  </a:cubicBezTo>
                  <a:cubicBezTo>
                    <a:pt x="6" y="0"/>
                    <a:pt x="3" y="1"/>
                    <a:pt x="0" y="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33"/>
                    <a:pt x="5" y="33"/>
                    <a:pt x="8" y="33"/>
                  </a:cubicBezTo>
                  <a:cubicBezTo>
                    <a:pt x="15" y="33"/>
                    <a:pt x="20" y="32"/>
                    <a:pt x="23" y="29"/>
                  </a:cubicBezTo>
                  <a:cubicBezTo>
                    <a:pt x="26" y="26"/>
                    <a:pt x="29" y="22"/>
                    <a:pt x="29" y="16"/>
                  </a:cubicBezTo>
                  <a:close/>
                  <a:moveTo>
                    <a:pt x="10" y="28"/>
                  </a:moveTo>
                  <a:cubicBezTo>
                    <a:pt x="9" y="28"/>
                    <a:pt x="8" y="28"/>
                    <a:pt x="7" y="2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9" y="6"/>
                    <a:pt x="11" y="6"/>
                  </a:cubicBezTo>
                  <a:cubicBezTo>
                    <a:pt x="17" y="6"/>
                    <a:pt x="21" y="10"/>
                    <a:pt x="21" y="16"/>
                  </a:cubicBezTo>
                  <a:cubicBezTo>
                    <a:pt x="21" y="24"/>
                    <a:pt x="17" y="28"/>
                    <a:pt x="10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9" name="Freeform 64"/>
            <p:cNvSpPr>
              <a:spLocks/>
            </p:cNvSpPr>
            <p:nvPr/>
          </p:nvSpPr>
          <p:spPr bwMode="auto">
            <a:xfrm>
              <a:off x="6677530" y="2863129"/>
              <a:ext cx="77788" cy="120650"/>
            </a:xfrm>
            <a:custGeom>
              <a:avLst/>
              <a:gdLst>
                <a:gd name="T0" fmla="*/ 49 w 49"/>
                <a:gd name="T1" fmla="*/ 62 h 76"/>
                <a:gd name="T2" fmla="*/ 19 w 49"/>
                <a:gd name="T3" fmla="*/ 62 h 76"/>
                <a:gd name="T4" fmla="*/ 19 w 49"/>
                <a:gd name="T5" fmla="*/ 43 h 76"/>
                <a:gd name="T6" fmla="*/ 45 w 49"/>
                <a:gd name="T7" fmla="*/ 43 h 76"/>
                <a:gd name="T8" fmla="*/ 45 w 49"/>
                <a:gd name="T9" fmla="*/ 29 h 76"/>
                <a:gd name="T10" fmla="*/ 19 w 49"/>
                <a:gd name="T11" fmla="*/ 29 h 76"/>
                <a:gd name="T12" fmla="*/ 19 w 49"/>
                <a:gd name="T13" fmla="*/ 15 h 76"/>
                <a:gd name="T14" fmla="*/ 47 w 49"/>
                <a:gd name="T15" fmla="*/ 15 h 76"/>
                <a:gd name="T16" fmla="*/ 47 w 49"/>
                <a:gd name="T17" fmla="*/ 0 h 76"/>
                <a:gd name="T18" fmla="*/ 0 w 49"/>
                <a:gd name="T19" fmla="*/ 0 h 76"/>
                <a:gd name="T20" fmla="*/ 0 w 49"/>
                <a:gd name="T21" fmla="*/ 76 h 76"/>
                <a:gd name="T22" fmla="*/ 49 w 49"/>
                <a:gd name="T23" fmla="*/ 76 h 76"/>
                <a:gd name="T24" fmla="*/ 49 w 49"/>
                <a:gd name="T25" fmla="*/ 6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76">
                  <a:moveTo>
                    <a:pt x="49" y="62"/>
                  </a:moveTo>
                  <a:lnTo>
                    <a:pt x="19" y="62"/>
                  </a:lnTo>
                  <a:lnTo>
                    <a:pt x="19" y="43"/>
                  </a:lnTo>
                  <a:lnTo>
                    <a:pt x="45" y="43"/>
                  </a:lnTo>
                  <a:lnTo>
                    <a:pt x="45" y="29"/>
                  </a:lnTo>
                  <a:lnTo>
                    <a:pt x="19" y="29"/>
                  </a:lnTo>
                  <a:lnTo>
                    <a:pt x="19" y="15"/>
                  </a:lnTo>
                  <a:lnTo>
                    <a:pt x="47" y="15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49" y="76"/>
                  </a:lnTo>
                  <a:lnTo>
                    <a:pt x="49" y="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0" name="Freeform 65"/>
            <p:cNvSpPr>
              <a:spLocks/>
            </p:cNvSpPr>
            <p:nvPr/>
          </p:nvSpPr>
          <p:spPr bwMode="auto">
            <a:xfrm>
              <a:off x="6774368" y="2863129"/>
              <a:ext cx="71438" cy="120650"/>
            </a:xfrm>
            <a:custGeom>
              <a:avLst/>
              <a:gdLst>
                <a:gd name="T0" fmla="*/ 45 w 45"/>
                <a:gd name="T1" fmla="*/ 31 h 76"/>
                <a:gd name="T2" fmla="*/ 17 w 45"/>
                <a:gd name="T3" fmla="*/ 31 h 76"/>
                <a:gd name="T4" fmla="*/ 17 w 45"/>
                <a:gd name="T5" fmla="*/ 15 h 76"/>
                <a:gd name="T6" fmla="*/ 45 w 45"/>
                <a:gd name="T7" fmla="*/ 15 h 76"/>
                <a:gd name="T8" fmla="*/ 45 w 45"/>
                <a:gd name="T9" fmla="*/ 0 h 76"/>
                <a:gd name="T10" fmla="*/ 0 w 45"/>
                <a:gd name="T11" fmla="*/ 0 h 76"/>
                <a:gd name="T12" fmla="*/ 0 w 45"/>
                <a:gd name="T13" fmla="*/ 76 h 76"/>
                <a:gd name="T14" fmla="*/ 17 w 45"/>
                <a:gd name="T15" fmla="*/ 76 h 76"/>
                <a:gd name="T16" fmla="*/ 17 w 45"/>
                <a:gd name="T17" fmla="*/ 45 h 76"/>
                <a:gd name="T18" fmla="*/ 45 w 45"/>
                <a:gd name="T19" fmla="*/ 45 h 76"/>
                <a:gd name="T20" fmla="*/ 45 w 45"/>
                <a:gd name="T21" fmla="*/ 3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76">
                  <a:moveTo>
                    <a:pt x="45" y="31"/>
                  </a:moveTo>
                  <a:lnTo>
                    <a:pt x="17" y="31"/>
                  </a:lnTo>
                  <a:lnTo>
                    <a:pt x="17" y="15"/>
                  </a:lnTo>
                  <a:lnTo>
                    <a:pt x="45" y="15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17" y="76"/>
                  </a:lnTo>
                  <a:lnTo>
                    <a:pt x="17" y="45"/>
                  </a:lnTo>
                  <a:lnTo>
                    <a:pt x="45" y="45"/>
                  </a:lnTo>
                  <a:lnTo>
                    <a:pt x="45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1" name="Freeform 66"/>
            <p:cNvSpPr>
              <a:spLocks noEditPoints="1"/>
            </p:cNvSpPr>
            <p:nvPr/>
          </p:nvSpPr>
          <p:spPr bwMode="auto">
            <a:xfrm>
              <a:off x="6444168" y="3017117"/>
              <a:ext cx="63500" cy="87313"/>
            </a:xfrm>
            <a:custGeom>
              <a:avLst/>
              <a:gdLst>
                <a:gd name="T0" fmla="*/ 9 w 17"/>
                <a:gd name="T1" fmla="*/ 0 h 23"/>
                <a:gd name="T2" fmla="*/ 0 w 17"/>
                <a:gd name="T3" fmla="*/ 12 h 23"/>
                <a:gd name="T4" fmla="*/ 9 w 17"/>
                <a:gd name="T5" fmla="*/ 23 h 23"/>
                <a:gd name="T6" fmla="*/ 17 w 17"/>
                <a:gd name="T7" fmla="*/ 12 h 23"/>
                <a:gd name="T8" fmla="*/ 9 w 17"/>
                <a:gd name="T9" fmla="*/ 0 h 23"/>
                <a:gd name="T10" fmla="*/ 9 w 17"/>
                <a:gd name="T11" fmla="*/ 19 h 23"/>
                <a:gd name="T12" fmla="*/ 6 w 17"/>
                <a:gd name="T13" fmla="*/ 12 h 23"/>
                <a:gd name="T14" fmla="*/ 9 w 17"/>
                <a:gd name="T15" fmla="*/ 4 h 23"/>
                <a:gd name="T16" fmla="*/ 12 w 17"/>
                <a:gd name="T17" fmla="*/ 12 h 23"/>
                <a:gd name="T18" fmla="*/ 9 w 17"/>
                <a:gd name="T1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3">
                  <a:moveTo>
                    <a:pt x="9" y="0"/>
                  </a:moveTo>
                  <a:cubicBezTo>
                    <a:pt x="3" y="0"/>
                    <a:pt x="0" y="5"/>
                    <a:pt x="0" y="12"/>
                  </a:cubicBezTo>
                  <a:cubicBezTo>
                    <a:pt x="0" y="18"/>
                    <a:pt x="3" y="23"/>
                    <a:pt x="9" y="23"/>
                  </a:cubicBezTo>
                  <a:cubicBezTo>
                    <a:pt x="14" y="23"/>
                    <a:pt x="17" y="19"/>
                    <a:pt x="17" y="12"/>
                  </a:cubicBezTo>
                  <a:cubicBezTo>
                    <a:pt x="17" y="6"/>
                    <a:pt x="15" y="0"/>
                    <a:pt x="9" y="0"/>
                  </a:cubicBezTo>
                  <a:close/>
                  <a:moveTo>
                    <a:pt x="9" y="19"/>
                  </a:moveTo>
                  <a:cubicBezTo>
                    <a:pt x="7" y="19"/>
                    <a:pt x="6" y="17"/>
                    <a:pt x="6" y="12"/>
                  </a:cubicBezTo>
                  <a:cubicBezTo>
                    <a:pt x="6" y="7"/>
                    <a:pt x="7" y="4"/>
                    <a:pt x="9" y="4"/>
                  </a:cubicBezTo>
                  <a:cubicBezTo>
                    <a:pt x="11" y="4"/>
                    <a:pt x="12" y="7"/>
                    <a:pt x="12" y="12"/>
                  </a:cubicBezTo>
                  <a:cubicBezTo>
                    <a:pt x="12" y="17"/>
                    <a:pt x="11" y="19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2" name="Freeform 67"/>
            <p:cNvSpPr>
              <a:spLocks/>
            </p:cNvSpPr>
            <p:nvPr/>
          </p:nvSpPr>
          <p:spPr bwMode="auto">
            <a:xfrm>
              <a:off x="6548943" y="3021879"/>
              <a:ext cx="38100" cy="82550"/>
            </a:xfrm>
            <a:custGeom>
              <a:avLst/>
              <a:gdLst>
                <a:gd name="T0" fmla="*/ 0 w 24"/>
                <a:gd name="T1" fmla="*/ 5 h 52"/>
                <a:gd name="T2" fmla="*/ 3 w 24"/>
                <a:gd name="T3" fmla="*/ 14 h 52"/>
                <a:gd name="T4" fmla="*/ 12 w 24"/>
                <a:gd name="T5" fmla="*/ 9 h 52"/>
                <a:gd name="T6" fmla="*/ 12 w 24"/>
                <a:gd name="T7" fmla="*/ 9 h 52"/>
                <a:gd name="T8" fmla="*/ 12 w 24"/>
                <a:gd name="T9" fmla="*/ 52 h 52"/>
                <a:gd name="T10" fmla="*/ 24 w 24"/>
                <a:gd name="T11" fmla="*/ 52 h 52"/>
                <a:gd name="T12" fmla="*/ 24 w 24"/>
                <a:gd name="T13" fmla="*/ 0 h 52"/>
                <a:gd name="T14" fmla="*/ 15 w 24"/>
                <a:gd name="T15" fmla="*/ 0 h 52"/>
                <a:gd name="T16" fmla="*/ 0 w 24"/>
                <a:gd name="T17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2">
                  <a:moveTo>
                    <a:pt x="0" y="5"/>
                  </a:moveTo>
                  <a:lnTo>
                    <a:pt x="3" y="14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52"/>
                  </a:lnTo>
                  <a:lnTo>
                    <a:pt x="24" y="52"/>
                  </a:lnTo>
                  <a:lnTo>
                    <a:pt x="24" y="0"/>
                  </a:lnTo>
                  <a:lnTo>
                    <a:pt x="15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3" name="Freeform 68"/>
            <p:cNvSpPr>
              <a:spLocks/>
            </p:cNvSpPr>
            <p:nvPr/>
          </p:nvSpPr>
          <p:spPr bwMode="auto">
            <a:xfrm>
              <a:off x="6639430" y="3017117"/>
              <a:ext cx="60325" cy="87313"/>
            </a:xfrm>
            <a:custGeom>
              <a:avLst/>
              <a:gdLst>
                <a:gd name="T0" fmla="*/ 8 w 16"/>
                <a:gd name="T1" fmla="*/ 19 h 23"/>
                <a:gd name="T2" fmla="*/ 10 w 16"/>
                <a:gd name="T3" fmla="*/ 17 h 23"/>
                <a:gd name="T4" fmla="*/ 16 w 16"/>
                <a:gd name="T5" fmla="*/ 7 h 23"/>
                <a:gd name="T6" fmla="*/ 8 w 16"/>
                <a:gd name="T7" fmla="*/ 0 h 23"/>
                <a:gd name="T8" fmla="*/ 1 w 16"/>
                <a:gd name="T9" fmla="*/ 3 h 23"/>
                <a:gd name="T10" fmla="*/ 2 w 16"/>
                <a:gd name="T11" fmla="*/ 6 h 23"/>
                <a:gd name="T12" fmla="*/ 7 w 16"/>
                <a:gd name="T13" fmla="*/ 5 h 23"/>
                <a:gd name="T14" fmla="*/ 10 w 16"/>
                <a:gd name="T15" fmla="*/ 8 h 23"/>
                <a:gd name="T16" fmla="*/ 3 w 16"/>
                <a:gd name="T17" fmla="*/ 17 h 23"/>
                <a:gd name="T18" fmla="*/ 0 w 16"/>
                <a:gd name="T19" fmla="*/ 20 h 23"/>
                <a:gd name="T20" fmla="*/ 0 w 16"/>
                <a:gd name="T21" fmla="*/ 23 h 23"/>
                <a:gd name="T22" fmla="*/ 16 w 16"/>
                <a:gd name="T23" fmla="*/ 23 h 23"/>
                <a:gd name="T24" fmla="*/ 16 w 16"/>
                <a:gd name="T25" fmla="*/ 19 h 23"/>
                <a:gd name="T26" fmla="*/ 8 w 16"/>
                <a:gd name="T27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3">
                  <a:moveTo>
                    <a:pt x="8" y="19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13" y="14"/>
                    <a:pt x="16" y="11"/>
                    <a:pt x="16" y="7"/>
                  </a:cubicBezTo>
                  <a:cubicBezTo>
                    <a:pt x="16" y="3"/>
                    <a:pt x="13" y="0"/>
                    <a:pt x="8" y="0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5" y="5"/>
                    <a:pt x="7" y="5"/>
                  </a:cubicBezTo>
                  <a:cubicBezTo>
                    <a:pt x="9" y="5"/>
                    <a:pt x="10" y="6"/>
                    <a:pt x="10" y="8"/>
                  </a:cubicBezTo>
                  <a:cubicBezTo>
                    <a:pt x="10" y="10"/>
                    <a:pt x="8" y="13"/>
                    <a:pt x="3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8" y="19"/>
                    <a:pt x="8" y="19"/>
                    <a:pt x="8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4" name="Freeform 69"/>
            <p:cNvSpPr>
              <a:spLocks/>
            </p:cNvSpPr>
            <p:nvPr/>
          </p:nvSpPr>
          <p:spPr bwMode="auto">
            <a:xfrm>
              <a:off x="6737855" y="3017117"/>
              <a:ext cx="58738" cy="87313"/>
            </a:xfrm>
            <a:custGeom>
              <a:avLst/>
              <a:gdLst>
                <a:gd name="T0" fmla="*/ 11 w 16"/>
                <a:gd name="T1" fmla="*/ 11 h 23"/>
                <a:gd name="T2" fmla="*/ 11 w 16"/>
                <a:gd name="T3" fmla="*/ 11 h 23"/>
                <a:gd name="T4" fmla="*/ 15 w 16"/>
                <a:gd name="T5" fmla="*/ 6 h 23"/>
                <a:gd name="T6" fmla="*/ 8 w 16"/>
                <a:gd name="T7" fmla="*/ 0 h 23"/>
                <a:gd name="T8" fmla="*/ 1 w 16"/>
                <a:gd name="T9" fmla="*/ 2 h 23"/>
                <a:gd name="T10" fmla="*/ 2 w 16"/>
                <a:gd name="T11" fmla="*/ 6 h 23"/>
                <a:gd name="T12" fmla="*/ 6 w 16"/>
                <a:gd name="T13" fmla="*/ 4 h 23"/>
                <a:gd name="T14" fmla="*/ 10 w 16"/>
                <a:gd name="T15" fmla="*/ 7 h 23"/>
                <a:gd name="T16" fmla="*/ 6 w 16"/>
                <a:gd name="T17" fmla="*/ 9 h 23"/>
                <a:gd name="T18" fmla="*/ 4 w 16"/>
                <a:gd name="T19" fmla="*/ 9 h 23"/>
                <a:gd name="T20" fmla="*/ 4 w 16"/>
                <a:gd name="T21" fmla="*/ 13 h 23"/>
                <a:gd name="T22" fmla="*/ 6 w 16"/>
                <a:gd name="T23" fmla="*/ 13 h 23"/>
                <a:gd name="T24" fmla="*/ 10 w 16"/>
                <a:gd name="T25" fmla="*/ 16 h 23"/>
                <a:gd name="T26" fmla="*/ 6 w 16"/>
                <a:gd name="T27" fmla="*/ 19 h 23"/>
                <a:gd name="T28" fmla="*/ 1 w 16"/>
                <a:gd name="T29" fmla="*/ 18 h 23"/>
                <a:gd name="T30" fmla="*/ 0 w 16"/>
                <a:gd name="T31" fmla="*/ 22 h 23"/>
                <a:gd name="T32" fmla="*/ 7 w 16"/>
                <a:gd name="T33" fmla="*/ 23 h 23"/>
                <a:gd name="T34" fmla="*/ 16 w 16"/>
                <a:gd name="T35" fmla="*/ 17 h 23"/>
                <a:gd name="T36" fmla="*/ 11 w 16"/>
                <a:gd name="T3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23">
                  <a:moveTo>
                    <a:pt x="11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4" y="10"/>
                    <a:pt x="15" y="8"/>
                    <a:pt x="15" y="6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5" y="0"/>
                    <a:pt x="2" y="1"/>
                    <a:pt x="1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5" y="4"/>
                    <a:pt x="6" y="4"/>
                  </a:cubicBezTo>
                  <a:cubicBezTo>
                    <a:pt x="9" y="4"/>
                    <a:pt x="10" y="5"/>
                    <a:pt x="10" y="7"/>
                  </a:cubicBezTo>
                  <a:cubicBezTo>
                    <a:pt x="10" y="9"/>
                    <a:pt x="7" y="9"/>
                    <a:pt x="6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3"/>
                    <a:pt x="10" y="14"/>
                    <a:pt x="10" y="16"/>
                  </a:cubicBezTo>
                  <a:cubicBezTo>
                    <a:pt x="10" y="18"/>
                    <a:pt x="9" y="19"/>
                    <a:pt x="6" y="19"/>
                  </a:cubicBezTo>
                  <a:cubicBezTo>
                    <a:pt x="4" y="19"/>
                    <a:pt x="2" y="18"/>
                    <a:pt x="1" y="1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4" y="23"/>
                    <a:pt x="7" y="23"/>
                  </a:cubicBezTo>
                  <a:cubicBezTo>
                    <a:pt x="12" y="23"/>
                    <a:pt x="16" y="20"/>
                    <a:pt x="16" y="17"/>
                  </a:cubicBezTo>
                  <a:cubicBezTo>
                    <a:pt x="16" y="14"/>
                    <a:pt x="13" y="1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5" name="Freeform 70"/>
            <p:cNvSpPr>
              <a:spLocks noEditPoints="1"/>
            </p:cNvSpPr>
            <p:nvPr/>
          </p:nvSpPr>
          <p:spPr bwMode="auto">
            <a:xfrm>
              <a:off x="6831518" y="3021879"/>
              <a:ext cx="66675" cy="82550"/>
            </a:xfrm>
            <a:custGeom>
              <a:avLst/>
              <a:gdLst>
                <a:gd name="T0" fmla="*/ 15 w 18"/>
                <a:gd name="T1" fmla="*/ 0 h 22"/>
                <a:gd name="T2" fmla="*/ 9 w 18"/>
                <a:gd name="T3" fmla="*/ 0 h 22"/>
                <a:gd name="T4" fmla="*/ 0 w 18"/>
                <a:gd name="T5" fmla="*/ 13 h 22"/>
                <a:gd name="T6" fmla="*/ 0 w 18"/>
                <a:gd name="T7" fmla="*/ 17 h 22"/>
                <a:gd name="T8" fmla="*/ 10 w 18"/>
                <a:gd name="T9" fmla="*/ 17 h 22"/>
                <a:gd name="T10" fmla="*/ 10 w 18"/>
                <a:gd name="T11" fmla="*/ 22 h 22"/>
                <a:gd name="T12" fmla="*/ 15 w 18"/>
                <a:gd name="T13" fmla="*/ 22 h 22"/>
                <a:gd name="T14" fmla="*/ 15 w 18"/>
                <a:gd name="T15" fmla="*/ 17 h 22"/>
                <a:gd name="T16" fmla="*/ 18 w 18"/>
                <a:gd name="T17" fmla="*/ 17 h 22"/>
                <a:gd name="T18" fmla="*/ 18 w 18"/>
                <a:gd name="T19" fmla="*/ 13 h 22"/>
                <a:gd name="T20" fmla="*/ 15 w 18"/>
                <a:gd name="T21" fmla="*/ 13 h 22"/>
                <a:gd name="T22" fmla="*/ 15 w 18"/>
                <a:gd name="T23" fmla="*/ 0 h 22"/>
                <a:gd name="T24" fmla="*/ 10 w 18"/>
                <a:gd name="T25" fmla="*/ 8 h 22"/>
                <a:gd name="T26" fmla="*/ 10 w 18"/>
                <a:gd name="T27" fmla="*/ 13 h 22"/>
                <a:gd name="T28" fmla="*/ 5 w 18"/>
                <a:gd name="T29" fmla="*/ 13 h 22"/>
                <a:gd name="T30" fmla="*/ 5 w 18"/>
                <a:gd name="T31" fmla="*/ 13 h 22"/>
                <a:gd name="T32" fmla="*/ 8 w 18"/>
                <a:gd name="T33" fmla="*/ 8 h 22"/>
                <a:gd name="T34" fmla="*/ 10 w 18"/>
                <a:gd name="T35" fmla="*/ 4 h 22"/>
                <a:gd name="T36" fmla="*/ 10 w 18"/>
                <a:gd name="T37" fmla="*/ 4 h 22"/>
                <a:gd name="T38" fmla="*/ 10 w 18"/>
                <a:gd name="T3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2">
                  <a:moveTo>
                    <a:pt x="1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0"/>
                  </a:lnTo>
                  <a:close/>
                  <a:moveTo>
                    <a:pt x="10" y="8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6"/>
                    <a:pt x="9" y="5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7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96" name="Freeform 71"/>
            <p:cNvSpPr>
              <a:spLocks/>
            </p:cNvSpPr>
            <p:nvPr/>
          </p:nvSpPr>
          <p:spPr bwMode="auto">
            <a:xfrm>
              <a:off x="6933118" y="3021879"/>
              <a:ext cx="55563" cy="82550"/>
            </a:xfrm>
            <a:custGeom>
              <a:avLst/>
              <a:gdLst>
                <a:gd name="T0" fmla="*/ 13 w 15"/>
                <a:gd name="T1" fmla="*/ 9 h 22"/>
                <a:gd name="T2" fmla="*/ 7 w 15"/>
                <a:gd name="T3" fmla="*/ 7 h 22"/>
                <a:gd name="T4" fmla="*/ 5 w 15"/>
                <a:gd name="T5" fmla="*/ 7 h 22"/>
                <a:gd name="T6" fmla="*/ 6 w 15"/>
                <a:gd name="T7" fmla="*/ 4 h 22"/>
                <a:gd name="T8" fmla="*/ 15 w 15"/>
                <a:gd name="T9" fmla="*/ 4 h 22"/>
                <a:gd name="T10" fmla="*/ 15 w 15"/>
                <a:gd name="T11" fmla="*/ 0 h 22"/>
                <a:gd name="T12" fmla="*/ 2 w 15"/>
                <a:gd name="T13" fmla="*/ 0 h 22"/>
                <a:gd name="T14" fmla="*/ 1 w 15"/>
                <a:gd name="T15" fmla="*/ 11 h 22"/>
                <a:gd name="T16" fmla="*/ 4 w 15"/>
                <a:gd name="T17" fmla="*/ 11 h 22"/>
                <a:gd name="T18" fmla="*/ 10 w 15"/>
                <a:gd name="T19" fmla="*/ 15 h 22"/>
                <a:gd name="T20" fmla="*/ 6 w 15"/>
                <a:gd name="T21" fmla="*/ 18 h 22"/>
                <a:gd name="T22" fmla="*/ 1 w 15"/>
                <a:gd name="T23" fmla="*/ 17 h 22"/>
                <a:gd name="T24" fmla="*/ 0 w 15"/>
                <a:gd name="T25" fmla="*/ 21 h 22"/>
                <a:gd name="T26" fmla="*/ 6 w 15"/>
                <a:gd name="T27" fmla="*/ 22 h 22"/>
                <a:gd name="T28" fmla="*/ 15 w 15"/>
                <a:gd name="T29" fmla="*/ 15 h 22"/>
                <a:gd name="T30" fmla="*/ 13 w 15"/>
                <a:gd name="T31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22">
                  <a:moveTo>
                    <a:pt x="13" y="9"/>
                  </a:moveTo>
                  <a:cubicBezTo>
                    <a:pt x="11" y="8"/>
                    <a:pt x="9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3" y="11"/>
                    <a:pt x="4" y="11"/>
                  </a:cubicBezTo>
                  <a:cubicBezTo>
                    <a:pt x="8" y="11"/>
                    <a:pt x="10" y="13"/>
                    <a:pt x="10" y="15"/>
                  </a:cubicBezTo>
                  <a:cubicBezTo>
                    <a:pt x="10" y="17"/>
                    <a:pt x="8" y="18"/>
                    <a:pt x="6" y="18"/>
                  </a:cubicBezTo>
                  <a:cubicBezTo>
                    <a:pt x="4" y="18"/>
                    <a:pt x="2" y="18"/>
                    <a:pt x="1" y="1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3" y="22"/>
                    <a:pt x="6" y="22"/>
                  </a:cubicBezTo>
                  <a:cubicBezTo>
                    <a:pt x="12" y="22"/>
                    <a:pt x="15" y="19"/>
                    <a:pt x="15" y="15"/>
                  </a:cubicBezTo>
                  <a:cubicBezTo>
                    <a:pt x="15" y="12"/>
                    <a:pt x="14" y="10"/>
                    <a:pt x="13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5784232" y="3426916"/>
            <a:ext cx="534387" cy="404560"/>
            <a:chOff x="3192968" y="2571029"/>
            <a:chExt cx="1012825" cy="766763"/>
          </a:xfrm>
          <a:solidFill>
            <a:srgbClr val="4D4D4D">
              <a:lumMod val="75000"/>
            </a:srgbClr>
          </a:solidFill>
        </p:grpSpPr>
        <p:sp>
          <p:nvSpPr>
            <p:cNvPr id="278" name="Freeform 74"/>
            <p:cNvSpPr>
              <a:spLocks noEditPoints="1"/>
            </p:cNvSpPr>
            <p:nvPr/>
          </p:nvSpPr>
          <p:spPr bwMode="auto">
            <a:xfrm>
              <a:off x="3485068" y="3082204"/>
              <a:ext cx="649288" cy="239713"/>
            </a:xfrm>
            <a:custGeom>
              <a:avLst/>
              <a:gdLst>
                <a:gd name="T0" fmla="*/ 0 w 173"/>
                <a:gd name="T1" fmla="*/ 12 h 64"/>
                <a:gd name="T2" fmla="*/ 0 w 173"/>
                <a:gd name="T3" fmla="*/ 52 h 64"/>
                <a:gd name="T4" fmla="*/ 12 w 173"/>
                <a:gd name="T5" fmla="*/ 64 h 64"/>
                <a:gd name="T6" fmla="*/ 173 w 173"/>
                <a:gd name="T7" fmla="*/ 64 h 64"/>
                <a:gd name="T8" fmla="*/ 173 w 173"/>
                <a:gd name="T9" fmla="*/ 54 h 64"/>
                <a:gd name="T10" fmla="*/ 162 w 173"/>
                <a:gd name="T11" fmla="*/ 54 h 64"/>
                <a:gd name="T12" fmla="*/ 159 w 173"/>
                <a:gd name="T13" fmla="*/ 34 h 64"/>
                <a:gd name="T14" fmla="*/ 164 w 173"/>
                <a:gd name="T15" fmla="*/ 10 h 64"/>
                <a:gd name="T16" fmla="*/ 173 w 173"/>
                <a:gd name="T17" fmla="*/ 10 h 64"/>
                <a:gd name="T18" fmla="*/ 173 w 173"/>
                <a:gd name="T19" fmla="*/ 0 h 64"/>
                <a:gd name="T20" fmla="*/ 12 w 173"/>
                <a:gd name="T21" fmla="*/ 0 h 64"/>
                <a:gd name="T22" fmla="*/ 0 w 173"/>
                <a:gd name="T23" fmla="*/ 12 h 64"/>
                <a:gd name="T24" fmla="*/ 150 w 173"/>
                <a:gd name="T25" fmla="*/ 21 h 64"/>
                <a:gd name="T26" fmla="*/ 149 w 173"/>
                <a:gd name="T27" fmla="*/ 30 h 64"/>
                <a:gd name="T28" fmla="*/ 25 w 173"/>
                <a:gd name="T29" fmla="*/ 30 h 64"/>
                <a:gd name="T30" fmla="*/ 25 w 173"/>
                <a:gd name="T31" fmla="*/ 34 h 64"/>
                <a:gd name="T32" fmla="*/ 149 w 173"/>
                <a:gd name="T33" fmla="*/ 34 h 64"/>
                <a:gd name="T34" fmla="*/ 150 w 173"/>
                <a:gd name="T35" fmla="*/ 43 h 64"/>
                <a:gd name="T36" fmla="*/ 26 w 173"/>
                <a:gd name="T37" fmla="*/ 43 h 64"/>
                <a:gd name="T38" fmla="*/ 26 w 173"/>
                <a:gd name="T39" fmla="*/ 47 h 64"/>
                <a:gd name="T40" fmla="*/ 150 w 173"/>
                <a:gd name="T41" fmla="*/ 47 h 64"/>
                <a:gd name="T42" fmla="*/ 152 w 173"/>
                <a:gd name="T43" fmla="*/ 54 h 64"/>
                <a:gd name="T44" fmla="*/ 12 w 173"/>
                <a:gd name="T45" fmla="*/ 54 h 64"/>
                <a:gd name="T46" fmla="*/ 10 w 173"/>
                <a:gd name="T47" fmla="*/ 52 h 64"/>
                <a:gd name="T48" fmla="*/ 10 w 173"/>
                <a:gd name="T49" fmla="*/ 12 h 64"/>
                <a:gd name="T50" fmla="*/ 12 w 173"/>
                <a:gd name="T51" fmla="*/ 10 h 64"/>
                <a:gd name="T52" fmla="*/ 153 w 173"/>
                <a:gd name="T53" fmla="*/ 10 h 64"/>
                <a:gd name="T54" fmla="*/ 151 w 173"/>
                <a:gd name="T55" fmla="*/ 17 h 64"/>
                <a:gd name="T56" fmla="*/ 26 w 173"/>
                <a:gd name="T57" fmla="*/ 17 h 64"/>
                <a:gd name="T58" fmla="*/ 26 w 173"/>
                <a:gd name="T59" fmla="*/ 21 h 64"/>
                <a:gd name="T60" fmla="*/ 150 w 173"/>
                <a:gd name="T61" fmla="*/ 2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4">
                  <a:moveTo>
                    <a:pt x="0" y="1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9"/>
                    <a:pt x="6" y="64"/>
                    <a:pt x="12" y="64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1" y="50"/>
                    <a:pt x="159" y="43"/>
                    <a:pt x="159" y="34"/>
                  </a:cubicBezTo>
                  <a:cubicBezTo>
                    <a:pt x="159" y="23"/>
                    <a:pt x="162" y="15"/>
                    <a:pt x="164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150" y="21"/>
                  </a:moveTo>
                  <a:cubicBezTo>
                    <a:pt x="150" y="24"/>
                    <a:pt x="149" y="27"/>
                    <a:pt x="149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149" y="34"/>
                    <a:pt x="149" y="34"/>
                    <a:pt x="149" y="34"/>
                  </a:cubicBezTo>
                  <a:cubicBezTo>
                    <a:pt x="149" y="37"/>
                    <a:pt x="149" y="40"/>
                    <a:pt x="150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51" y="50"/>
                    <a:pt x="151" y="52"/>
                    <a:pt x="15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0" y="53"/>
                    <a:pt x="10" y="5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1"/>
                    <a:pt x="11" y="10"/>
                    <a:pt x="12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2"/>
                    <a:pt x="152" y="14"/>
                    <a:pt x="15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150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9" name="Freeform 75"/>
            <p:cNvSpPr>
              <a:spLocks noEditPoints="1"/>
            </p:cNvSpPr>
            <p:nvPr/>
          </p:nvSpPr>
          <p:spPr bwMode="auto">
            <a:xfrm>
              <a:off x="3473955" y="2807567"/>
              <a:ext cx="649288" cy="244475"/>
            </a:xfrm>
            <a:custGeom>
              <a:avLst/>
              <a:gdLst>
                <a:gd name="T0" fmla="*/ 12 w 173"/>
                <a:gd name="T1" fmla="*/ 65 h 65"/>
                <a:gd name="T2" fmla="*/ 173 w 173"/>
                <a:gd name="T3" fmla="*/ 65 h 65"/>
                <a:gd name="T4" fmla="*/ 173 w 173"/>
                <a:gd name="T5" fmla="*/ 55 h 65"/>
                <a:gd name="T6" fmla="*/ 162 w 173"/>
                <a:gd name="T7" fmla="*/ 55 h 65"/>
                <a:gd name="T8" fmla="*/ 159 w 173"/>
                <a:gd name="T9" fmla="*/ 35 h 65"/>
                <a:gd name="T10" fmla="*/ 164 w 173"/>
                <a:gd name="T11" fmla="*/ 10 h 65"/>
                <a:gd name="T12" fmla="*/ 173 w 173"/>
                <a:gd name="T13" fmla="*/ 10 h 65"/>
                <a:gd name="T14" fmla="*/ 173 w 173"/>
                <a:gd name="T15" fmla="*/ 0 h 65"/>
                <a:gd name="T16" fmla="*/ 12 w 173"/>
                <a:gd name="T17" fmla="*/ 0 h 65"/>
                <a:gd name="T18" fmla="*/ 0 w 173"/>
                <a:gd name="T19" fmla="*/ 12 h 65"/>
                <a:gd name="T20" fmla="*/ 0 w 173"/>
                <a:gd name="T21" fmla="*/ 53 h 65"/>
                <a:gd name="T22" fmla="*/ 12 w 173"/>
                <a:gd name="T23" fmla="*/ 65 h 65"/>
                <a:gd name="T24" fmla="*/ 10 w 173"/>
                <a:gd name="T25" fmla="*/ 12 h 65"/>
                <a:gd name="T26" fmla="*/ 12 w 173"/>
                <a:gd name="T27" fmla="*/ 10 h 65"/>
                <a:gd name="T28" fmla="*/ 153 w 173"/>
                <a:gd name="T29" fmla="*/ 10 h 65"/>
                <a:gd name="T30" fmla="*/ 151 w 173"/>
                <a:gd name="T31" fmla="*/ 17 h 65"/>
                <a:gd name="T32" fmla="*/ 26 w 173"/>
                <a:gd name="T33" fmla="*/ 17 h 65"/>
                <a:gd name="T34" fmla="*/ 26 w 173"/>
                <a:gd name="T35" fmla="*/ 22 h 65"/>
                <a:gd name="T36" fmla="*/ 150 w 173"/>
                <a:gd name="T37" fmla="*/ 22 h 65"/>
                <a:gd name="T38" fmla="*/ 149 w 173"/>
                <a:gd name="T39" fmla="*/ 30 h 65"/>
                <a:gd name="T40" fmla="*/ 25 w 173"/>
                <a:gd name="T41" fmla="*/ 30 h 65"/>
                <a:gd name="T42" fmla="*/ 25 w 173"/>
                <a:gd name="T43" fmla="*/ 35 h 65"/>
                <a:gd name="T44" fmla="*/ 149 w 173"/>
                <a:gd name="T45" fmla="*/ 35 h 65"/>
                <a:gd name="T46" fmla="*/ 150 w 173"/>
                <a:gd name="T47" fmla="*/ 43 h 65"/>
                <a:gd name="T48" fmla="*/ 26 w 173"/>
                <a:gd name="T49" fmla="*/ 43 h 65"/>
                <a:gd name="T50" fmla="*/ 26 w 173"/>
                <a:gd name="T51" fmla="*/ 48 h 65"/>
                <a:gd name="T52" fmla="*/ 150 w 173"/>
                <a:gd name="T53" fmla="*/ 48 h 65"/>
                <a:gd name="T54" fmla="*/ 152 w 173"/>
                <a:gd name="T55" fmla="*/ 55 h 65"/>
                <a:gd name="T56" fmla="*/ 12 w 173"/>
                <a:gd name="T57" fmla="*/ 55 h 65"/>
                <a:gd name="T58" fmla="*/ 10 w 173"/>
                <a:gd name="T59" fmla="*/ 53 h 65"/>
                <a:gd name="T60" fmla="*/ 10 w 173"/>
                <a:gd name="T61" fmla="*/ 1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3" h="65">
                  <a:moveTo>
                    <a:pt x="12" y="65"/>
                  </a:moveTo>
                  <a:cubicBezTo>
                    <a:pt x="173" y="65"/>
                    <a:pt x="173" y="65"/>
                    <a:pt x="173" y="6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1" y="50"/>
                    <a:pt x="159" y="43"/>
                    <a:pt x="159" y="35"/>
                  </a:cubicBezTo>
                  <a:cubicBezTo>
                    <a:pt x="159" y="23"/>
                    <a:pt x="162" y="15"/>
                    <a:pt x="164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9"/>
                    <a:pt x="6" y="65"/>
                    <a:pt x="12" y="65"/>
                  </a:cubicBezTo>
                  <a:close/>
                  <a:moveTo>
                    <a:pt x="10" y="12"/>
                  </a:moveTo>
                  <a:cubicBezTo>
                    <a:pt x="10" y="11"/>
                    <a:pt x="11" y="10"/>
                    <a:pt x="12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3"/>
                    <a:pt x="152" y="15"/>
                    <a:pt x="151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25"/>
                    <a:pt x="149" y="27"/>
                    <a:pt x="149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149" y="35"/>
                    <a:pt x="149" y="35"/>
                    <a:pt x="149" y="35"/>
                  </a:cubicBezTo>
                  <a:cubicBezTo>
                    <a:pt x="149" y="38"/>
                    <a:pt x="149" y="41"/>
                    <a:pt x="150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150" y="48"/>
                    <a:pt x="150" y="48"/>
                    <a:pt x="150" y="48"/>
                  </a:cubicBezTo>
                  <a:cubicBezTo>
                    <a:pt x="151" y="50"/>
                    <a:pt x="151" y="53"/>
                    <a:pt x="15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1" y="55"/>
                    <a:pt x="10" y="54"/>
                    <a:pt x="10" y="53"/>
                  </a:cubicBezTo>
                  <a:lnTo>
                    <a:pt x="10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0" name="Freeform 76"/>
            <p:cNvSpPr>
              <a:spLocks noEditPoints="1"/>
            </p:cNvSpPr>
            <p:nvPr/>
          </p:nvSpPr>
          <p:spPr bwMode="auto">
            <a:xfrm>
              <a:off x="3192968" y="2750417"/>
              <a:ext cx="280988" cy="587375"/>
            </a:xfrm>
            <a:custGeom>
              <a:avLst/>
              <a:gdLst>
                <a:gd name="T0" fmla="*/ 65 w 75"/>
                <a:gd name="T1" fmla="*/ 16 h 156"/>
                <a:gd name="T2" fmla="*/ 48 w 75"/>
                <a:gd name="T3" fmla="*/ 16 h 156"/>
                <a:gd name="T4" fmla="*/ 27 w 75"/>
                <a:gd name="T5" fmla="*/ 9 h 156"/>
                <a:gd name="T6" fmla="*/ 28 w 75"/>
                <a:gd name="T7" fmla="*/ 2 h 156"/>
                <a:gd name="T8" fmla="*/ 19 w 75"/>
                <a:gd name="T9" fmla="*/ 0 h 156"/>
                <a:gd name="T10" fmla="*/ 1 w 75"/>
                <a:gd name="T11" fmla="*/ 139 h 156"/>
                <a:gd name="T12" fmla="*/ 10 w 75"/>
                <a:gd name="T13" fmla="*/ 150 h 156"/>
                <a:gd name="T14" fmla="*/ 45 w 75"/>
                <a:gd name="T15" fmla="*/ 155 h 156"/>
                <a:gd name="T16" fmla="*/ 57 w 75"/>
                <a:gd name="T17" fmla="*/ 146 h 156"/>
                <a:gd name="T18" fmla="*/ 75 w 75"/>
                <a:gd name="T19" fmla="*/ 8 h 156"/>
                <a:gd name="T20" fmla="*/ 67 w 75"/>
                <a:gd name="T21" fmla="*/ 7 h 156"/>
                <a:gd name="T22" fmla="*/ 65 w 75"/>
                <a:gd name="T23" fmla="*/ 16 h 156"/>
                <a:gd name="T24" fmla="*/ 48 w 75"/>
                <a:gd name="T25" fmla="*/ 145 h 156"/>
                <a:gd name="T26" fmla="*/ 46 w 75"/>
                <a:gd name="T27" fmla="*/ 146 h 156"/>
                <a:gd name="T28" fmla="*/ 11 w 75"/>
                <a:gd name="T29" fmla="*/ 142 h 156"/>
                <a:gd name="T30" fmla="*/ 10 w 75"/>
                <a:gd name="T31" fmla="*/ 140 h 156"/>
                <a:gd name="T32" fmla="*/ 26 w 75"/>
                <a:gd name="T33" fmla="*/ 18 h 156"/>
                <a:gd name="T34" fmla="*/ 32 w 75"/>
                <a:gd name="T35" fmla="*/ 21 h 156"/>
                <a:gd name="T36" fmla="*/ 17 w 75"/>
                <a:gd name="T37" fmla="*/ 129 h 156"/>
                <a:gd name="T38" fmla="*/ 21 w 75"/>
                <a:gd name="T39" fmla="*/ 129 h 156"/>
                <a:gd name="T40" fmla="*/ 35 w 75"/>
                <a:gd name="T41" fmla="*/ 22 h 156"/>
                <a:gd name="T42" fmla="*/ 43 w 75"/>
                <a:gd name="T43" fmla="*/ 24 h 156"/>
                <a:gd name="T44" fmla="*/ 28 w 75"/>
                <a:gd name="T45" fmla="*/ 131 h 156"/>
                <a:gd name="T46" fmla="*/ 32 w 75"/>
                <a:gd name="T47" fmla="*/ 131 h 156"/>
                <a:gd name="T48" fmla="*/ 47 w 75"/>
                <a:gd name="T49" fmla="*/ 25 h 156"/>
                <a:gd name="T50" fmla="*/ 54 w 75"/>
                <a:gd name="T51" fmla="*/ 25 h 156"/>
                <a:gd name="T52" fmla="*/ 40 w 75"/>
                <a:gd name="T53" fmla="*/ 132 h 156"/>
                <a:gd name="T54" fmla="*/ 43 w 75"/>
                <a:gd name="T55" fmla="*/ 132 h 156"/>
                <a:gd name="T56" fmla="*/ 58 w 75"/>
                <a:gd name="T57" fmla="*/ 25 h 156"/>
                <a:gd name="T58" fmla="*/ 64 w 75"/>
                <a:gd name="T59" fmla="*/ 25 h 156"/>
                <a:gd name="T60" fmla="*/ 48 w 75"/>
                <a:gd name="T61" fmla="*/ 14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156">
                  <a:moveTo>
                    <a:pt x="65" y="16"/>
                  </a:moveTo>
                  <a:cubicBezTo>
                    <a:pt x="61" y="17"/>
                    <a:pt x="55" y="17"/>
                    <a:pt x="48" y="16"/>
                  </a:cubicBezTo>
                  <a:cubicBezTo>
                    <a:pt x="38" y="15"/>
                    <a:pt x="31" y="11"/>
                    <a:pt x="27" y="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0" y="144"/>
                    <a:pt x="4" y="150"/>
                    <a:pt x="10" y="150"/>
                  </a:cubicBezTo>
                  <a:cubicBezTo>
                    <a:pt x="45" y="155"/>
                    <a:pt x="45" y="155"/>
                    <a:pt x="45" y="155"/>
                  </a:cubicBezTo>
                  <a:cubicBezTo>
                    <a:pt x="51" y="156"/>
                    <a:pt x="56" y="152"/>
                    <a:pt x="57" y="146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67" y="7"/>
                    <a:pt x="67" y="7"/>
                    <a:pt x="67" y="7"/>
                  </a:cubicBezTo>
                  <a:lnTo>
                    <a:pt x="65" y="16"/>
                  </a:lnTo>
                  <a:close/>
                  <a:moveTo>
                    <a:pt x="48" y="145"/>
                  </a:moveTo>
                  <a:cubicBezTo>
                    <a:pt x="48" y="146"/>
                    <a:pt x="47" y="147"/>
                    <a:pt x="46" y="146"/>
                  </a:cubicBezTo>
                  <a:cubicBezTo>
                    <a:pt x="11" y="142"/>
                    <a:pt x="11" y="142"/>
                    <a:pt x="11" y="142"/>
                  </a:cubicBezTo>
                  <a:cubicBezTo>
                    <a:pt x="10" y="142"/>
                    <a:pt x="10" y="141"/>
                    <a:pt x="10" y="140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8" y="19"/>
                    <a:pt x="30" y="20"/>
                    <a:pt x="32" y="2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8" y="23"/>
                    <a:pt x="40" y="23"/>
                    <a:pt x="43" y="24"/>
                  </a:cubicBezTo>
                  <a:cubicBezTo>
                    <a:pt x="28" y="131"/>
                    <a:pt x="28" y="131"/>
                    <a:pt x="28" y="131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5"/>
                    <a:pt x="51" y="25"/>
                    <a:pt x="54" y="25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60" y="25"/>
                    <a:pt x="62" y="25"/>
                    <a:pt x="64" y="25"/>
                  </a:cubicBezTo>
                  <a:lnTo>
                    <a:pt x="48" y="1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1" name="Rectangle 77"/>
            <p:cNvSpPr>
              <a:spLocks noChangeArrowheads="1"/>
            </p:cNvSpPr>
            <p:nvPr/>
          </p:nvSpPr>
          <p:spPr bwMode="auto">
            <a:xfrm>
              <a:off x="3666043" y="2571029"/>
              <a:ext cx="539750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2" name="Freeform 78"/>
            <p:cNvSpPr>
              <a:spLocks/>
            </p:cNvSpPr>
            <p:nvPr/>
          </p:nvSpPr>
          <p:spPr bwMode="auto">
            <a:xfrm>
              <a:off x="4145468" y="2623417"/>
              <a:ext cx="57150" cy="217488"/>
            </a:xfrm>
            <a:custGeom>
              <a:avLst/>
              <a:gdLst>
                <a:gd name="T0" fmla="*/ 10 w 15"/>
                <a:gd name="T1" fmla="*/ 0 h 58"/>
                <a:gd name="T2" fmla="*/ 5 w 15"/>
                <a:gd name="T3" fmla="*/ 0 h 58"/>
                <a:gd name="T4" fmla="*/ 5 w 15"/>
                <a:gd name="T5" fmla="*/ 38 h 58"/>
                <a:gd name="T6" fmla="*/ 0 w 15"/>
                <a:gd name="T7" fmla="*/ 50 h 58"/>
                <a:gd name="T8" fmla="*/ 7 w 15"/>
                <a:gd name="T9" fmla="*/ 58 h 58"/>
                <a:gd name="T10" fmla="*/ 15 w 15"/>
                <a:gd name="T11" fmla="*/ 50 h 58"/>
                <a:gd name="T12" fmla="*/ 10 w 15"/>
                <a:gd name="T13" fmla="*/ 38 h 58"/>
                <a:gd name="T14" fmla="*/ 10 w 15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8">
                  <a:moveTo>
                    <a:pt x="1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41"/>
                    <a:pt x="0" y="47"/>
                    <a:pt x="0" y="50"/>
                  </a:cubicBezTo>
                  <a:cubicBezTo>
                    <a:pt x="0" y="54"/>
                    <a:pt x="3" y="58"/>
                    <a:pt x="7" y="58"/>
                  </a:cubicBezTo>
                  <a:cubicBezTo>
                    <a:pt x="11" y="58"/>
                    <a:pt x="15" y="54"/>
                    <a:pt x="15" y="50"/>
                  </a:cubicBezTo>
                  <a:cubicBezTo>
                    <a:pt x="15" y="47"/>
                    <a:pt x="13" y="41"/>
                    <a:pt x="10" y="38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83" name="Rectangle 79"/>
            <p:cNvSpPr>
              <a:spLocks noChangeArrowheads="1"/>
            </p:cNvSpPr>
            <p:nvPr/>
          </p:nvSpPr>
          <p:spPr bwMode="auto">
            <a:xfrm>
              <a:off x="3721605" y="2631354"/>
              <a:ext cx="417513" cy="16033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8226666" y="3367447"/>
            <a:ext cx="449790" cy="452302"/>
            <a:chOff x="7822118" y="2458317"/>
            <a:chExt cx="852488" cy="857250"/>
          </a:xfrm>
          <a:solidFill>
            <a:srgbClr val="4D4D4D">
              <a:lumMod val="75000"/>
            </a:srgbClr>
          </a:solidFill>
        </p:grpSpPr>
        <p:sp>
          <p:nvSpPr>
            <p:cNvPr id="276" name="Freeform 82"/>
            <p:cNvSpPr>
              <a:spLocks/>
            </p:cNvSpPr>
            <p:nvPr/>
          </p:nvSpPr>
          <p:spPr bwMode="auto">
            <a:xfrm>
              <a:off x="8069768" y="2458317"/>
              <a:ext cx="360363" cy="165100"/>
            </a:xfrm>
            <a:custGeom>
              <a:avLst/>
              <a:gdLst>
                <a:gd name="T0" fmla="*/ 18 w 96"/>
                <a:gd name="T1" fmla="*/ 18 h 44"/>
                <a:gd name="T2" fmla="*/ 77 w 96"/>
                <a:gd name="T3" fmla="*/ 18 h 44"/>
                <a:gd name="T4" fmla="*/ 77 w 96"/>
                <a:gd name="T5" fmla="*/ 44 h 44"/>
                <a:gd name="T6" fmla="*/ 96 w 96"/>
                <a:gd name="T7" fmla="*/ 44 h 44"/>
                <a:gd name="T8" fmla="*/ 96 w 96"/>
                <a:gd name="T9" fmla="*/ 9 h 44"/>
                <a:gd name="T10" fmla="*/ 86 w 96"/>
                <a:gd name="T11" fmla="*/ 0 h 44"/>
                <a:gd name="T12" fmla="*/ 10 w 96"/>
                <a:gd name="T13" fmla="*/ 0 h 44"/>
                <a:gd name="T14" fmla="*/ 0 w 96"/>
                <a:gd name="T15" fmla="*/ 9 h 44"/>
                <a:gd name="T16" fmla="*/ 0 w 96"/>
                <a:gd name="T17" fmla="*/ 44 h 44"/>
                <a:gd name="T18" fmla="*/ 18 w 96"/>
                <a:gd name="T19" fmla="*/ 44 h 44"/>
                <a:gd name="T20" fmla="*/ 18 w 96"/>
                <a:gd name="T21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44">
                  <a:moveTo>
                    <a:pt x="18" y="18"/>
                  </a:moveTo>
                  <a:cubicBezTo>
                    <a:pt x="77" y="18"/>
                    <a:pt x="77" y="18"/>
                    <a:pt x="77" y="18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6" y="4"/>
                    <a:pt x="91" y="0"/>
                    <a:pt x="8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8" y="44"/>
                    <a:pt x="18" y="44"/>
                    <a:pt x="18" y="44"/>
                  </a:cubicBezTo>
                  <a:lnTo>
                    <a:pt x="18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7" name="Freeform 83"/>
            <p:cNvSpPr>
              <a:spLocks noEditPoints="1"/>
            </p:cNvSpPr>
            <p:nvPr/>
          </p:nvSpPr>
          <p:spPr bwMode="auto">
            <a:xfrm>
              <a:off x="7822118" y="2637704"/>
              <a:ext cx="852488" cy="677863"/>
            </a:xfrm>
            <a:custGeom>
              <a:avLst/>
              <a:gdLst>
                <a:gd name="T0" fmla="*/ 212 w 227"/>
                <a:gd name="T1" fmla="*/ 0 h 180"/>
                <a:gd name="T2" fmla="*/ 15 w 227"/>
                <a:gd name="T3" fmla="*/ 0 h 180"/>
                <a:gd name="T4" fmla="*/ 0 w 227"/>
                <a:gd name="T5" fmla="*/ 14 h 180"/>
                <a:gd name="T6" fmla="*/ 0 w 227"/>
                <a:gd name="T7" fmla="*/ 165 h 180"/>
                <a:gd name="T8" fmla="*/ 15 w 227"/>
                <a:gd name="T9" fmla="*/ 180 h 180"/>
                <a:gd name="T10" fmla="*/ 212 w 227"/>
                <a:gd name="T11" fmla="*/ 180 h 180"/>
                <a:gd name="T12" fmla="*/ 227 w 227"/>
                <a:gd name="T13" fmla="*/ 165 h 180"/>
                <a:gd name="T14" fmla="*/ 227 w 227"/>
                <a:gd name="T15" fmla="*/ 14 h 180"/>
                <a:gd name="T16" fmla="*/ 212 w 227"/>
                <a:gd name="T17" fmla="*/ 0 h 180"/>
                <a:gd name="T18" fmla="*/ 172 w 227"/>
                <a:gd name="T19" fmla="*/ 69 h 180"/>
                <a:gd name="T20" fmla="*/ 183 w 227"/>
                <a:gd name="T21" fmla="*/ 80 h 180"/>
                <a:gd name="T22" fmla="*/ 172 w 227"/>
                <a:gd name="T23" fmla="*/ 90 h 180"/>
                <a:gd name="T24" fmla="*/ 161 w 227"/>
                <a:gd name="T25" fmla="*/ 80 h 180"/>
                <a:gd name="T26" fmla="*/ 172 w 227"/>
                <a:gd name="T27" fmla="*/ 69 h 180"/>
                <a:gd name="T28" fmla="*/ 53 w 227"/>
                <a:gd name="T29" fmla="*/ 71 h 180"/>
                <a:gd name="T30" fmla="*/ 64 w 227"/>
                <a:gd name="T31" fmla="*/ 81 h 180"/>
                <a:gd name="T32" fmla="*/ 53 w 227"/>
                <a:gd name="T33" fmla="*/ 92 h 180"/>
                <a:gd name="T34" fmla="*/ 42 w 227"/>
                <a:gd name="T35" fmla="*/ 81 h 180"/>
                <a:gd name="T36" fmla="*/ 53 w 227"/>
                <a:gd name="T37" fmla="*/ 71 h 180"/>
                <a:gd name="T38" fmla="*/ 209 w 227"/>
                <a:gd name="T39" fmla="*/ 162 h 180"/>
                <a:gd name="T40" fmla="*/ 185 w 227"/>
                <a:gd name="T41" fmla="*/ 162 h 180"/>
                <a:gd name="T42" fmla="*/ 185 w 227"/>
                <a:gd name="T43" fmla="*/ 111 h 180"/>
                <a:gd name="T44" fmla="*/ 161 w 227"/>
                <a:gd name="T45" fmla="*/ 111 h 180"/>
                <a:gd name="T46" fmla="*/ 161 w 227"/>
                <a:gd name="T47" fmla="*/ 162 h 180"/>
                <a:gd name="T48" fmla="*/ 64 w 227"/>
                <a:gd name="T49" fmla="*/ 162 h 180"/>
                <a:gd name="T50" fmla="*/ 64 w 227"/>
                <a:gd name="T51" fmla="*/ 111 h 180"/>
                <a:gd name="T52" fmla="*/ 39 w 227"/>
                <a:gd name="T53" fmla="*/ 111 h 180"/>
                <a:gd name="T54" fmla="*/ 39 w 227"/>
                <a:gd name="T55" fmla="*/ 162 h 180"/>
                <a:gd name="T56" fmla="*/ 19 w 227"/>
                <a:gd name="T57" fmla="*/ 162 h 180"/>
                <a:gd name="T58" fmla="*/ 19 w 227"/>
                <a:gd name="T59" fmla="*/ 18 h 180"/>
                <a:gd name="T60" fmla="*/ 28 w 227"/>
                <a:gd name="T61" fmla="*/ 18 h 180"/>
                <a:gd name="T62" fmla="*/ 28 w 227"/>
                <a:gd name="T63" fmla="*/ 92 h 180"/>
                <a:gd name="T64" fmla="*/ 39 w 227"/>
                <a:gd name="T65" fmla="*/ 103 h 180"/>
                <a:gd name="T66" fmla="*/ 187 w 227"/>
                <a:gd name="T67" fmla="*/ 103 h 180"/>
                <a:gd name="T68" fmla="*/ 198 w 227"/>
                <a:gd name="T69" fmla="*/ 92 h 180"/>
                <a:gd name="T70" fmla="*/ 198 w 227"/>
                <a:gd name="T71" fmla="*/ 18 h 180"/>
                <a:gd name="T72" fmla="*/ 209 w 227"/>
                <a:gd name="T73" fmla="*/ 18 h 180"/>
                <a:gd name="T74" fmla="*/ 209 w 227"/>
                <a:gd name="T75" fmla="*/ 16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7" h="180">
                  <a:moveTo>
                    <a:pt x="21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3"/>
                    <a:pt x="7" y="180"/>
                    <a:pt x="15" y="180"/>
                  </a:cubicBezTo>
                  <a:cubicBezTo>
                    <a:pt x="212" y="180"/>
                    <a:pt x="212" y="180"/>
                    <a:pt x="212" y="180"/>
                  </a:cubicBezTo>
                  <a:cubicBezTo>
                    <a:pt x="221" y="180"/>
                    <a:pt x="227" y="173"/>
                    <a:pt x="227" y="165"/>
                  </a:cubicBezTo>
                  <a:cubicBezTo>
                    <a:pt x="227" y="14"/>
                    <a:pt x="227" y="14"/>
                    <a:pt x="227" y="14"/>
                  </a:cubicBezTo>
                  <a:cubicBezTo>
                    <a:pt x="227" y="6"/>
                    <a:pt x="221" y="0"/>
                    <a:pt x="212" y="0"/>
                  </a:cubicBezTo>
                  <a:close/>
                  <a:moveTo>
                    <a:pt x="172" y="69"/>
                  </a:moveTo>
                  <a:cubicBezTo>
                    <a:pt x="178" y="69"/>
                    <a:pt x="183" y="74"/>
                    <a:pt x="183" y="80"/>
                  </a:cubicBezTo>
                  <a:cubicBezTo>
                    <a:pt x="183" y="86"/>
                    <a:pt x="178" y="90"/>
                    <a:pt x="172" y="90"/>
                  </a:cubicBezTo>
                  <a:cubicBezTo>
                    <a:pt x="166" y="90"/>
                    <a:pt x="161" y="86"/>
                    <a:pt x="161" y="80"/>
                  </a:cubicBezTo>
                  <a:cubicBezTo>
                    <a:pt x="161" y="74"/>
                    <a:pt x="166" y="69"/>
                    <a:pt x="172" y="69"/>
                  </a:cubicBezTo>
                  <a:close/>
                  <a:moveTo>
                    <a:pt x="53" y="71"/>
                  </a:moveTo>
                  <a:cubicBezTo>
                    <a:pt x="59" y="71"/>
                    <a:pt x="64" y="75"/>
                    <a:pt x="64" y="81"/>
                  </a:cubicBezTo>
                  <a:cubicBezTo>
                    <a:pt x="64" y="87"/>
                    <a:pt x="59" y="92"/>
                    <a:pt x="53" y="92"/>
                  </a:cubicBezTo>
                  <a:cubicBezTo>
                    <a:pt x="47" y="92"/>
                    <a:pt x="42" y="87"/>
                    <a:pt x="42" y="81"/>
                  </a:cubicBezTo>
                  <a:cubicBezTo>
                    <a:pt x="42" y="75"/>
                    <a:pt x="47" y="71"/>
                    <a:pt x="53" y="71"/>
                  </a:cubicBezTo>
                  <a:close/>
                  <a:moveTo>
                    <a:pt x="209" y="162"/>
                  </a:moveTo>
                  <a:cubicBezTo>
                    <a:pt x="185" y="162"/>
                    <a:pt x="185" y="162"/>
                    <a:pt x="185" y="162"/>
                  </a:cubicBezTo>
                  <a:cubicBezTo>
                    <a:pt x="185" y="111"/>
                    <a:pt x="185" y="111"/>
                    <a:pt x="185" y="111"/>
                  </a:cubicBezTo>
                  <a:cubicBezTo>
                    <a:pt x="161" y="111"/>
                    <a:pt x="161" y="111"/>
                    <a:pt x="161" y="111"/>
                  </a:cubicBezTo>
                  <a:cubicBezTo>
                    <a:pt x="161" y="162"/>
                    <a:pt x="161" y="162"/>
                    <a:pt x="161" y="162"/>
                  </a:cubicBezTo>
                  <a:cubicBezTo>
                    <a:pt x="64" y="162"/>
                    <a:pt x="64" y="162"/>
                    <a:pt x="64" y="162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62"/>
                    <a:pt x="39" y="162"/>
                    <a:pt x="39" y="162"/>
                  </a:cubicBezTo>
                  <a:cubicBezTo>
                    <a:pt x="19" y="162"/>
                    <a:pt x="19" y="162"/>
                    <a:pt x="19" y="16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8"/>
                    <a:pt x="33" y="103"/>
                    <a:pt x="39" y="103"/>
                  </a:cubicBezTo>
                  <a:cubicBezTo>
                    <a:pt x="187" y="103"/>
                    <a:pt x="187" y="103"/>
                    <a:pt x="187" y="103"/>
                  </a:cubicBezTo>
                  <a:cubicBezTo>
                    <a:pt x="193" y="103"/>
                    <a:pt x="198" y="98"/>
                    <a:pt x="198" y="92"/>
                  </a:cubicBezTo>
                  <a:cubicBezTo>
                    <a:pt x="198" y="18"/>
                    <a:pt x="198" y="18"/>
                    <a:pt x="198" y="18"/>
                  </a:cubicBezTo>
                  <a:cubicBezTo>
                    <a:pt x="209" y="18"/>
                    <a:pt x="209" y="18"/>
                    <a:pt x="209" y="18"/>
                  </a:cubicBezTo>
                  <a:lnTo>
                    <a:pt x="209" y="1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8246768" y="2502209"/>
            <a:ext cx="407910" cy="591344"/>
            <a:chOff x="7860218" y="818429"/>
            <a:chExt cx="773112" cy="1120776"/>
          </a:xfrm>
          <a:solidFill>
            <a:srgbClr val="4D4D4D">
              <a:lumMod val="75000"/>
            </a:srgbClr>
          </a:solidFill>
        </p:grpSpPr>
        <p:sp>
          <p:nvSpPr>
            <p:cNvPr id="267" name="Freeform 86"/>
            <p:cNvSpPr>
              <a:spLocks/>
            </p:cNvSpPr>
            <p:nvPr/>
          </p:nvSpPr>
          <p:spPr bwMode="auto">
            <a:xfrm>
              <a:off x="8303130" y="829542"/>
              <a:ext cx="330200" cy="420688"/>
            </a:xfrm>
            <a:custGeom>
              <a:avLst/>
              <a:gdLst>
                <a:gd name="T0" fmla="*/ 83 w 88"/>
                <a:gd name="T1" fmla="*/ 9 h 112"/>
                <a:gd name="T2" fmla="*/ 44 w 88"/>
                <a:gd name="T3" fmla="*/ 76 h 112"/>
                <a:gd name="T4" fmla="*/ 36 w 88"/>
                <a:gd name="T5" fmla="*/ 78 h 112"/>
                <a:gd name="T6" fmla="*/ 34 w 88"/>
                <a:gd name="T7" fmla="*/ 70 h 112"/>
                <a:gd name="T8" fmla="*/ 73 w 88"/>
                <a:gd name="T9" fmla="*/ 3 h 112"/>
                <a:gd name="T10" fmla="*/ 68 w 88"/>
                <a:gd name="T11" fmla="*/ 0 h 112"/>
                <a:gd name="T12" fmla="*/ 6 w 88"/>
                <a:gd name="T13" fmla="*/ 64 h 112"/>
                <a:gd name="T14" fmla="*/ 15 w 88"/>
                <a:gd name="T15" fmla="*/ 96 h 112"/>
                <a:gd name="T16" fmla="*/ 31 w 88"/>
                <a:gd name="T17" fmla="*/ 105 h 112"/>
                <a:gd name="T18" fmla="*/ 63 w 88"/>
                <a:gd name="T19" fmla="*/ 97 h 112"/>
                <a:gd name="T20" fmla="*/ 88 w 88"/>
                <a:gd name="T21" fmla="*/ 12 h 112"/>
                <a:gd name="T22" fmla="*/ 83 w 88"/>
                <a:gd name="T23" fmla="*/ 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" h="112">
                  <a:moveTo>
                    <a:pt x="83" y="9"/>
                  </a:moveTo>
                  <a:cubicBezTo>
                    <a:pt x="44" y="76"/>
                    <a:pt x="44" y="76"/>
                    <a:pt x="44" y="76"/>
                  </a:cubicBezTo>
                  <a:cubicBezTo>
                    <a:pt x="43" y="79"/>
                    <a:pt x="39" y="80"/>
                    <a:pt x="36" y="78"/>
                  </a:cubicBezTo>
                  <a:cubicBezTo>
                    <a:pt x="33" y="76"/>
                    <a:pt x="32" y="73"/>
                    <a:pt x="34" y="70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0" y="75"/>
                    <a:pt x="4" y="90"/>
                    <a:pt x="15" y="96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42" y="112"/>
                    <a:pt x="56" y="108"/>
                    <a:pt x="63" y="97"/>
                  </a:cubicBezTo>
                  <a:cubicBezTo>
                    <a:pt x="88" y="12"/>
                    <a:pt x="88" y="12"/>
                    <a:pt x="88" y="12"/>
                  </a:cubicBezTo>
                  <a:lnTo>
                    <a:pt x="8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8" name="Freeform 87"/>
            <p:cNvSpPr>
              <a:spLocks/>
            </p:cNvSpPr>
            <p:nvPr/>
          </p:nvSpPr>
          <p:spPr bwMode="auto">
            <a:xfrm>
              <a:off x="8234868" y="1307379"/>
              <a:ext cx="136525" cy="115888"/>
            </a:xfrm>
            <a:custGeom>
              <a:avLst/>
              <a:gdLst>
                <a:gd name="T0" fmla="*/ 86 w 86"/>
                <a:gd name="T1" fmla="*/ 38 h 73"/>
                <a:gd name="T2" fmla="*/ 22 w 86"/>
                <a:gd name="T3" fmla="*/ 0 h 73"/>
                <a:gd name="T4" fmla="*/ 0 w 86"/>
                <a:gd name="T5" fmla="*/ 35 h 73"/>
                <a:gd name="T6" fmla="*/ 67 w 86"/>
                <a:gd name="T7" fmla="*/ 73 h 73"/>
                <a:gd name="T8" fmla="*/ 86 w 86"/>
                <a:gd name="T9" fmla="*/ 3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73">
                  <a:moveTo>
                    <a:pt x="86" y="38"/>
                  </a:moveTo>
                  <a:lnTo>
                    <a:pt x="22" y="0"/>
                  </a:lnTo>
                  <a:lnTo>
                    <a:pt x="0" y="35"/>
                  </a:lnTo>
                  <a:lnTo>
                    <a:pt x="67" y="73"/>
                  </a:lnTo>
                  <a:lnTo>
                    <a:pt x="86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9" name="Freeform 88"/>
            <p:cNvSpPr>
              <a:spLocks/>
            </p:cNvSpPr>
            <p:nvPr/>
          </p:nvSpPr>
          <p:spPr bwMode="auto">
            <a:xfrm>
              <a:off x="8280905" y="1202604"/>
              <a:ext cx="142875" cy="146050"/>
            </a:xfrm>
            <a:custGeom>
              <a:avLst/>
              <a:gdLst>
                <a:gd name="T0" fmla="*/ 34 w 38"/>
                <a:gd name="T1" fmla="*/ 26 h 39"/>
                <a:gd name="T2" fmla="*/ 32 w 38"/>
                <a:gd name="T3" fmla="*/ 8 h 39"/>
                <a:gd name="T4" fmla="*/ 24 w 38"/>
                <a:gd name="T5" fmla="*/ 4 h 39"/>
                <a:gd name="T6" fmla="*/ 7 w 38"/>
                <a:gd name="T7" fmla="*/ 11 h 39"/>
                <a:gd name="T8" fmla="*/ 0 w 38"/>
                <a:gd name="T9" fmla="*/ 23 h 39"/>
                <a:gd name="T10" fmla="*/ 27 w 38"/>
                <a:gd name="T11" fmla="*/ 39 h 39"/>
                <a:gd name="T12" fmla="*/ 34 w 38"/>
                <a:gd name="T13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9">
                  <a:moveTo>
                    <a:pt x="34" y="26"/>
                  </a:moveTo>
                  <a:cubicBezTo>
                    <a:pt x="38" y="19"/>
                    <a:pt x="37" y="11"/>
                    <a:pt x="32" y="8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19" y="0"/>
                    <a:pt x="11" y="4"/>
                    <a:pt x="7" y="1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7" y="39"/>
                    <a:pt x="27" y="39"/>
                    <a:pt x="27" y="39"/>
                  </a:cubicBezTo>
                  <a:lnTo>
                    <a:pt x="34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0" name="Freeform 89"/>
            <p:cNvSpPr>
              <a:spLocks/>
            </p:cNvSpPr>
            <p:nvPr/>
          </p:nvSpPr>
          <p:spPr bwMode="auto">
            <a:xfrm>
              <a:off x="8085643" y="1302617"/>
              <a:ext cx="138113" cy="117475"/>
            </a:xfrm>
            <a:custGeom>
              <a:avLst/>
              <a:gdLst>
                <a:gd name="T0" fmla="*/ 21 w 87"/>
                <a:gd name="T1" fmla="*/ 74 h 74"/>
                <a:gd name="T2" fmla="*/ 87 w 87"/>
                <a:gd name="T3" fmla="*/ 36 h 74"/>
                <a:gd name="T4" fmla="*/ 66 w 87"/>
                <a:gd name="T5" fmla="*/ 0 h 74"/>
                <a:gd name="T6" fmla="*/ 0 w 87"/>
                <a:gd name="T7" fmla="*/ 38 h 74"/>
                <a:gd name="T8" fmla="*/ 21 w 87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4">
                  <a:moveTo>
                    <a:pt x="21" y="74"/>
                  </a:moveTo>
                  <a:lnTo>
                    <a:pt x="87" y="36"/>
                  </a:lnTo>
                  <a:lnTo>
                    <a:pt x="66" y="0"/>
                  </a:lnTo>
                  <a:lnTo>
                    <a:pt x="0" y="38"/>
                  </a:lnTo>
                  <a:lnTo>
                    <a:pt x="21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1" name="Freeform 90"/>
            <p:cNvSpPr>
              <a:spLocks/>
            </p:cNvSpPr>
            <p:nvPr/>
          </p:nvSpPr>
          <p:spPr bwMode="auto">
            <a:xfrm>
              <a:off x="8033255" y="1202604"/>
              <a:ext cx="146050" cy="142875"/>
            </a:xfrm>
            <a:custGeom>
              <a:avLst/>
              <a:gdLst>
                <a:gd name="T0" fmla="*/ 15 w 39"/>
                <a:gd name="T1" fmla="*/ 3 h 38"/>
                <a:gd name="T2" fmla="*/ 7 w 39"/>
                <a:gd name="T3" fmla="*/ 7 h 38"/>
                <a:gd name="T4" fmla="*/ 5 w 39"/>
                <a:gd name="T5" fmla="*/ 26 h 38"/>
                <a:gd name="T6" fmla="*/ 12 w 39"/>
                <a:gd name="T7" fmla="*/ 38 h 38"/>
                <a:gd name="T8" fmla="*/ 39 w 39"/>
                <a:gd name="T9" fmla="*/ 23 h 38"/>
                <a:gd name="T10" fmla="*/ 32 w 39"/>
                <a:gd name="T11" fmla="*/ 10 h 38"/>
                <a:gd name="T12" fmla="*/ 15 w 39"/>
                <a:gd name="T13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8">
                  <a:moveTo>
                    <a:pt x="15" y="3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2" y="10"/>
                    <a:pt x="0" y="19"/>
                    <a:pt x="5" y="26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28" y="3"/>
                    <a:pt x="20" y="0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2" name="Freeform 91"/>
            <p:cNvSpPr>
              <a:spLocks/>
            </p:cNvSpPr>
            <p:nvPr/>
          </p:nvSpPr>
          <p:spPr bwMode="auto">
            <a:xfrm>
              <a:off x="8126918" y="1378817"/>
              <a:ext cx="390525" cy="560388"/>
            </a:xfrm>
            <a:custGeom>
              <a:avLst/>
              <a:gdLst>
                <a:gd name="T0" fmla="*/ 28 w 104"/>
                <a:gd name="T1" fmla="*/ 0 h 149"/>
                <a:gd name="T2" fmla="*/ 0 w 104"/>
                <a:gd name="T3" fmla="*/ 16 h 149"/>
                <a:gd name="T4" fmla="*/ 70 w 104"/>
                <a:gd name="T5" fmla="*/ 139 h 149"/>
                <a:gd name="T6" fmla="*/ 87 w 104"/>
                <a:gd name="T7" fmla="*/ 146 h 149"/>
                <a:gd name="T8" fmla="*/ 98 w 104"/>
                <a:gd name="T9" fmla="*/ 139 h 149"/>
                <a:gd name="T10" fmla="*/ 100 w 104"/>
                <a:gd name="T11" fmla="*/ 121 h 149"/>
                <a:gd name="T12" fmla="*/ 28 w 104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49">
                  <a:moveTo>
                    <a:pt x="28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70" y="139"/>
                    <a:pt x="70" y="139"/>
                    <a:pt x="70" y="139"/>
                  </a:cubicBezTo>
                  <a:cubicBezTo>
                    <a:pt x="74" y="146"/>
                    <a:pt x="81" y="149"/>
                    <a:pt x="87" y="146"/>
                  </a:cubicBezTo>
                  <a:cubicBezTo>
                    <a:pt x="98" y="139"/>
                    <a:pt x="98" y="139"/>
                    <a:pt x="98" y="139"/>
                  </a:cubicBezTo>
                  <a:cubicBezTo>
                    <a:pt x="103" y="136"/>
                    <a:pt x="104" y="128"/>
                    <a:pt x="100" y="121"/>
                  </a:cubicBez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3" name="Freeform 92"/>
            <p:cNvSpPr>
              <a:spLocks/>
            </p:cNvSpPr>
            <p:nvPr/>
          </p:nvSpPr>
          <p:spPr bwMode="auto">
            <a:xfrm>
              <a:off x="8261855" y="1401042"/>
              <a:ext cx="68263" cy="79375"/>
            </a:xfrm>
            <a:custGeom>
              <a:avLst/>
              <a:gdLst>
                <a:gd name="T0" fmla="*/ 43 w 43"/>
                <a:gd name="T1" fmla="*/ 24 h 50"/>
                <a:gd name="T2" fmla="*/ 0 w 43"/>
                <a:gd name="T3" fmla="*/ 0 h 50"/>
                <a:gd name="T4" fmla="*/ 31 w 43"/>
                <a:gd name="T5" fmla="*/ 50 h 50"/>
                <a:gd name="T6" fmla="*/ 43 w 43"/>
                <a:gd name="T7" fmla="*/ 2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50">
                  <a:moveTo>
                    <a:pt x="43" y="24"/>
                  </a:moveTo>
                  <a:lnTo>
                    <a:pt x="0" y="0"/>
                  </a:lnTo>
                  <a:lnTo>
                    <a:pt x="31" y="50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4" name="Freeform 93"/>
            <p:cNvSpPr>
              <a:spLocks/>
            </p:cNvSpPr>
            <p:nvPr/>
          </p:nvSpPr>
          <p:spPr bwMode="auto">
            <a:xfrm>
              <a:off x="7942768" y="1505817"/>
              <a:ext cx="277813" cy="433388"/>
            </a:xfrm>
            <a:custGeom>
              <a:avLst/>
              <a:gdLst>
                <a:gd name="T0" fmla="*/ 4 w 74"/>
                <a:gd name="T1" fmla="*/ 88 h 115"/>
                <a:gd name="T2" fmla="*/ 6 w 74"/>
                <a:gd name="T3" fmla="*/ 106 h 115"/>
                <a:gd name="T4" fmla="*/ 17 w 74"/>
                <a:gd name="T5" fmla="*/ 112 h 115"/>
                <a:gd name="T6" fmla="*/ 34 w 74"/>
                <a:gd name="T7" fmla="*/ 105 h 115"/>
                <a:gd name="T8" fmla="*/ 74 w 74"/>
                <a:gd name="T9" fmla="*/ 34 h 115"/>
                <a:gd name="T10" fmla="*/ 56 w 74"/>
                <a:gd name="T11" fmla="*/ 0 h 115"/>
                <a:gd name="T12" fmla="*/ 4 w 74"/>
                <a:gd name="T13" fmla="*/ 8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15">
                  <a:moveTo>
                    <a:pt x="4" y="88"/>
                  </a:moveTo>
                  <a:cubicBezTo>
                    <a:pt x="0" y="95"/>
                    <a:pt x="1" y="103"/>
                    <a:pt x="6" y="106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22" y="115"/>
                    <a:pt x="30" y="112"/>
                    <a:pt x="34" y="105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56" y="0"/>
                    <a:pt x="56" y="0"/>
                    <a:pt x="56" y="0"/>
                  </a:cubicBezTo>
                  <a:lnTo>
                    <a:pt x="4" y="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75" name="Freeform 94"/>
            <p:cNvSpPr>
              <a:spLocks/>
            </p:cNvSpPr>
            <p:nvPr/>
          </p:nvSpPr>
          <p:spPr bwMode="auto">
            <a:xfrm>
              <a:off x="7860218" y="818429"/>
              <a:ext cx="280988" cy="412750"/>
            </a:xfrm>
            <a:custGeom>
              <a:avLst/>
              <a:gdLst>
                <a:gd name="T0" fmla="*/ 65 w 75"/>
                <a:gd name="T1" fmla="*/ 96 h 110"/>
                <a:gd name="T2" fmla="*/ 70 w 75"/>
                <a:gd name="T3" fmla="*/ 63 h 110"/>
                <a:gd name="T4" fmla="*/ 10 w 75"/>
                <a:gd name="T5" fmla="*/ 0 h 110"/>
                <a:gd name="T6" fmla="*/ 13 w 75"/>
                <a:gd name="T7" fmla="*/ 90 h 110"/>
                <a:gd name="T8" fmla="*/ 13 w 75"/>
                <a:gd name="T9" fmla="*/ 90 h 110"/>
                <a:gd name="T10" fmla="*/ 20 w 75"/>
                <a:gd name="T11" fmla="*/ 99 h 110"/>
                <a:gd name="T12" fmla="*/ 65 w 75"/>
                <a:gd name="T13" fmla="*/ 9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10">
                  <a:moveTo>
                    <a:pt x="65" y="96"/>
                  </a:moveTo>
                  <a:cubicBezTo>
                    <a:pt x="73" y="87"/>
                    <a:pt x="75" y="74"/>
                    <a:pt x="70" y="63"/>
                  </a:cubicBezTo>
                  <a:cubicBezTo>
                    <a:pt x="67" y="40"/>
                    <a:pt x="10" y="0"/>
                    <a:pt x="10" y="0"/>
                  </a:cubicBezTo>
                  <a:cubicBezTo>
                    <a:pt x="10" y="0"/>
                    <a:pt x="0" y="56"/>
                    <a:pt x="13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15" y="93"/>
                    <a:pt x="17" y="96"/>
                    <a:pt x="20" y="99"/>
                  </a:cubicBezTo>
                  <a:cubicBezTo>
                    <a:pt x="33" y="110"/>
                    <a:pt x="53" y="109"/>
                    <a:pt x="65" y="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4250591" y="3359071"/>
            <a:ext cx="397859" cy="474080"/>
            <a:chOff x="286255" y="2442442"/>
            <a:chExt cx="754063" cy="898525"/>
          </a:xfrm>
          <a:solidFill>
            <a:srgbClr val="4D4D4D">
              <a:lumMod val="75000"/>
            </a:srgbClr>
          </a:solidFill>
        </p:grpSpPr>
        <p:sp>
          <p:nvSpPr>
            <p:cNvPr id="263" name="Freeform 97"/>
            <p:cNvSpPr>
              <a:spLocks/>
            </p:cNvSpPr>
            <p:nvPr/>
          </p:nvSpPr>
          <p:spPr bwMode="auto">
            <a:xfrm>
              <a:off x="286255" y="2867892"/>
              <a:ext cx="360363" cy="473075"/>
            </a:xfrm>
            <a:custGeom>
              <a:avLst/>
              <a:gdLst>
                <a:gd name="T0" fmla="*/ 0 w 96"/>
                <a:gd name="T1" fmla="*/ 126 h 126"/>
                <a:gd name="T2" fmla="*/ 13 w 96"/>
                <a:gd name="T3" fmla="*/ 126 h 126"/>
                <a:gd name="T4" fmla="*/ 13 w 96"/>
                <a:gd name="T5" fmla="*/ 24 h 126"/>
                <a:gd name="T6" fmla="*/ 21 w 96"/>
                <a:gd name="T7" fmla="*/ 11 h 126"/>
                <a:gd name="T8" fmla="*/ 22 w 96"/>
                <a:gd name="T9" fmla="*/ 11 h 126"/>
                <a:gd name="T10" fmla="*/ 29 w 96"/>
                <a:gd name="T11" fmla="*/ 24 h 126"/>
                <a:gd name="T12" fmla="*/ 29 w 96"/>
                <a:gd name="T13" fmla="*/ 126 h 126"/>
                <a:gd name="T14" fmla="*/ 40 w 96"/>
                <a:gd name="T15" fmla="*/ 126 h 126"/>
                <a:gd name="T16" fmla="*/ 40 w 96"/>
                <a:gd name="T17" fmla="*/ 24 h 126"/>
                <a:gd name="T18" fmla="*/ 48 w 96"/>
                <a:gd name="T19" fmla="*/ 11 h 126"/>
                <a:gd name="T20" fmla="*/ 49 w 96"/>
                <a:gd name="T21" fmla="*/ 11 h 126"/>
                <a:gd name="T22" fmla="*/ 56 w 96"/>
                <a:gd name="T23" fmla="*/ 24 h 126"/>
                <a:gd name="T24" fmla="*/ 56 w 96"/>
                <a:gd name="T25" fmla="*/ 126 h 126"/>
                <a:gd name="T26" fmla="*/ 68 w 96"/>
                <a:gd name="T27" fmla="*/ 126 h 126"/>
                <a:gd name="T28" fmla="*/ 68 w 96"/>
                <a:gd name="T29" fmla="*/ 24 h 126"/>
                <a:gd name="T30" fmla="*/ 76 w 96"/>
                <a:gd name="T31" fmla="*/ 11 h 126"/>
                <a:gd name="T32" fmla="*/ 77 w 96"/>
                <a:gd name="T33" fmla="*/ 11 h 126"/>
                <a:gd name="T34" fmla="*/ 84 w 96"/>
                <a:gd name="T35" fmla="*/ 24 h 126"/>
                <a:gd name="T36" fmla="*/ 84 w 96"/>
                <a:gd name="T37" fmla="*/ 126 h 126"/>
                <a:gd name="T38" fmla="*/ 96 w 96"/>
                <a:gd name="T39" fmla="*/ 126 h 126"/>
                <a:gd name="T40" fmla="*/ 96 w 96"/>
                <a:gd name="T41" fmla="*/ 0 h 126"/>
                <a:gd name="T42" fmla="*/ 0 w 96"/>
                <a:gd name="T43" fmla="*/ 0 h 126"/>
                <a:gd name="T44" fmla="*/ 0 w 96"/>
                <a:gd name="T4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126">
                  <a:moveTo>
                    <a:pt x="0" y="126"/>
                  </a:moveTo>
                  <a:cubicBezTo>
                    <a:pt x="13" y="126"/>
                    <a:pt x="13" y="126"/>
                    <a:pt x="13" y="12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16"/>
                    <a:pt x="17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6" y="11"/>
                    <a:pt x="29" y="16"/>
                    <a:pt x="29" y="24"/>
                  </a:cubicBezTo>
                  <a:cubicBezTo>
                    <a:pt x="29" y="126"/>
                    <a:pt x="29" y="126"/>
                    <a:pt x="29" y="126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16"/>
                    <a:pt x="44" y="11"/>
                    <a:pt x="48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3" y="11"/>
                    <a:pt x="56" y="16"/>
                    <a:pt x="56" y="24"/>
                  </a:cubicBezTo>
                  <a:cubicBezTo>
                    <a:pt x="56" y="126"/>
                    <a:pt x="56" y="126"/>
                    <a:pt x="56" y="126"/>
                  </a:cubicBezTo>
                  <a:cubicBezTo>
                    <a:pt x="68" y="126"/>
                    <a:pt x="68" y="126"/>
                    <a:pt x="68" y="126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8" y="16"/>
                    <a:pt x="72" y="11"/>
                    <a:pt x="76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81" y="11"/>
                    <a:pt x="84" y="16"/>
                    <a:pt x="84" y="24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96" y="126"/>
                    <a:pt x="96" y="126"/>
                    <a:pt x="96" y="126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4" name="Freeform 98"/>
            <p:cNvSpPr>
              <a:spLocks/>
            </p:cNvSpPr>
            <p:nvPr/>
          </p:nvSpPr>
          <p:spPr bwMode="auto">
            <a:xfrm>
              <a:off x="402143" y="2442442"/>
              <a:ext cx="134938" cy="153988"/>
            </a:xfrm>
            <a:custGeom>
              <a:avLst/>
              <a:gdLst>
                <a:gd name="T0" fmla="*/ 36 w 36"/>
                <a:gd name="T1" fmla="*/ 38 h 41"/>
                <a:gd name="T2" fmla="*/ 18 w 36"/>
                <a:gd name="T3" fmla="*/ 0 h 41"/>
                <a:gd name="T4" fmla="*/ 0 w 36"/>
                <a:gd name="T5" fmla="*/ 39 h 41"/>
                <a:gd name="T6" fmla="*/ 17 w 36"/>
                <a:gd name="T7" fmla="*/ 41 h 41"/>
                <a:gd name="T8" fmla="*/ 36 w 36"/>
                <a:gd name="T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1">
                  <a:moveTo>
                    <a:pt x="36" y="38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0"/>
                    <a:pt x="11" y="41"/>
                    <a:pt x="17" y="41"/>
                  </a:cubicBezTo>
                  <a:cubicBezTo>
                    <a:pt x="24" y="41"/>
                    <a:pt x="30" y="40"/>
                    <a:pt x="36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5" name="Freeform 99"/>
            <p:cNvSpPr>
              <a:spLocks/>
            </p:cNvSpPr>
            <p:nvPr/>
          </p:nvSpPr>
          <p:spPr bwMode="auto">
            <a:xfrm>
              <a:off x="286255" y="2626592"/>
              <a:ext cx="360363" cy="200025"/>
            </a:xfrm>
            <a:custGeom>
              <a:avLst/>
              <a:gdLst>
                <a:gd name="T0" fmla="*/ 72 w 96"/>
                <a:gd name="T1" fmla="*/ 0 h 53"/>
                <a:gd name="T2" fmla="*/ 48 w 96"/>
                <a:gd name="T3" fmla="*/ 4 h 53"/>
                <a:gd name="T4" fmla="*/ 26 w 96"/>
                <a:gd name="T5" fmla="*/ 0 h 53"/>
                <a:gd name="T6" fmla="*/ 0 w 96"/>
                <a:gd name="T7" fmla="*/ 53 h 53"/>
                <a:gd name="T8" fmla="*/ 96 w 96"/>
                <a:gd name="T9" fmla="*/ 53 h 53"/>
                <a:gd name="T10" fmla="*/ 72 w 96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53">
                  <a:moveTo>
                    <a:pt x="72" y="0"/>
                  </a:moveTo>
                  <a:cubicBezTo>
                    <a:pt x="65" y="2"/>
                    <a:pt x="57" y="4"/>
                    <a:pt x="48" y="4"/>
                  </a:cubicBezTo>
                  <a:cubicBezTo>
                    <a:pt x="40" y="4"/>
                    <a:pt x="33" y="3"/>
                    <a:pt x="26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96" y="53"/>
                    <a:pt x="96" y="53"/>
                    <a:pt x="96" y="53"/>
                  </a:cubicBezTo>
                  <a:lnTo>
                    <a:pt x="7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6" name="Freeform 100"/>
            <p:cNvSpPr>
              <a:spLocks noEditPoints="1"/>
            </p:cNvSpPr>
            <p:nvPr/>
          </p:nvSpPr>
          <p:spPr bwMode="auto">
            <a:xfrm>
              <a:off x="699005" y="2747242"/>
              <a:ext cx="341313" cy="593725"/>
            </a:xfrm>
            <a:custGeom>
              <a:avLst/>
              <a:gdLst>
                <a:gd name="T0" fmla="*/ 85 w 91"/>
                <a:gd name="T1" fmla="*/ 41 h 158"/>
                <a:gd name="T2" fmla="*/ 85 w 91"/>
                <a:gd name="T3" fmla="*/ 11 h 158"/>
                <a:gd name="T4" fmla="*/ 74 w 91"/>
                <a:gd name="T5" fmla="*/ 0 h 158"/>
                <a:gd name="T6" fmla="*/ 17 w 91"/>
                <a:gd name="T7" fmla="*/ 0 h 158"/>
                <a:gd name="T8" fmla="*/ 6 w 91"/>
                <a:gd name="T9" fmla="*/ 11 h 158"/>
                <a:gd name="T10" fmla="*/ 6 w 91"/>
                <a:gd name="T11" fmla="*/ 41 h 158"/>
                <a:gd name="T12" fmla="*/ 0 w 91"/>
                <a:gd name="T13" fmla="*/ 41 h 158"/>
                <a:gd name="T14" fmla="*/ 0 w 91"/>
                <a:gd name="T15" fmla="*/ 158 h 158"/>
                <a:gd name="T16" fmla="*/ 91 w 91"/>
                <a:gd name="T17" fmla="*/ 158 h 158"/>
                <a:gd name="T18" fmla="*/ 91 w 91"/>
                <a:gd name="T19" fmla="*/ 41 h 158"/>
                <a:gd name="T20" fmla="*/ 85 w 91"/>
                <a:gd name="T21" fmla="*/ 41 h 158"/>
                <a:gd name="T22" fmla="*/ 76 w 91"/>
                <a:gd name="T23" fmla="*/ 41 h 158"/>
                <a:gd name="T24" fmla="*/ 15 w 91"/>
                <a:gd name="T25" fmla="*/ 41 h 158"/>
                <a:gd name="T26" fmla="*/ 15 w 91"/>
                <a:gd name="T27" fmla="*/ 11 h 158"/>
                <a:gd name="T28" fmla="*/ 17 w 91"/>
                <a:gd name="T29" fmla="*/ 9 h 158"/>
                <a:gd name="T30" fmla="*/ 74 w 91"/>
                <a:gd name="T31" fmla="*/ 9 h 158"/>
                <a:gd name="T32" fmla="*/ 76 w 91"/>
                <a:gd name="T33" fmla="*/ 11 h 158"/>
                <a:gd name="T34" fmla="*/ 76 w 91"/>
                <a:gd name="T35" fmla="*/ 4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" h="158">
                  <a:moveTo>
                    <a:pt x="85" y="41"/>
                  </a:move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0" y="0"/>
                    <a:pt x="7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1" y="0"/>
                    <a:pt x="6" y="5"/>
                    <a:pt x="6" y="1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91" y="158"/>
                    <a:pt x="91" y="158"/>
                    <a:pt x="91" y="158"/>
                  </a:cubicBezTo>
                  <a:cubicBezTo>
                    <a:pt x="91" y="41"/>
                    <a:pt x="91" y="41"/>
                    <a:pt x="91" y="41"/>
                  </a:cubicBezTo>
                  <a:lnTo>
                    <a:pt x="85" y="41"/>
                  </a:lnTo>
                  <a:close/>
                  <a:moveTo>
                    <a:pt x="76" y="41"/>
                  </a:moveTo>
                  <a:cubicBezTo>
                    <a:pt x="15" y="41"/>
                    <a:pt x="15" y="41"/>
                    <a:pt x="15" y="4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6" y="9"/>
                    <a:pt x="17" y="9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5" y="9"/>
                    <a:pt x="76" y="10"/>
                    <a:pt x="76" y="11"/>
                  </a:cubicBezTo>
                  <a:lnTo>
                    <a:pt x="76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8248444" y="4186617"/>
            <a:ext cx="420474" cy="491670"/>
            <a:chOff x="7863393" y="4010892"/>
            <a:chExt cx="796925" cy="931863"/>
          </a:xfrm>
          <a:solidFill>
            <a:srgbClr val="4D4D4D">
              <a:lumMod val="75000"/>
            </a:srgbClr>
          </a:solidFill>
        </p:grpSpPr>
        <p:sp>
          <p:nvSpPr>
            <p:cNvPr id="255" name="Freeform 103"/>
            <p:cNvSpPr>
              <a:spLocks/>
            </p:cNvSpPr>
            <p:nvPr/>
          </p:nvSpPr>
          <p:spPr bwMode="auto">
            <a:xfrm>
              <a:off x="7998330" y="4168054"/>
              <a:ext cx="315913" cy="79375"/>
            </a:xfrm>
            <a:custGeom>
              <a:avLst/>
              <a:gdLst>
                <a:gd name="T0" fmla="*/ 36 w 199"/>
                <a:gd name="T1" fmla="*/ 33 h 50"/>
                <a:gd name="T2" fmla="*/ 164 w 199"/>
                <a:gd name="T3" fmla="*/ 33 h 50"/>
                <a:gd name="T4" fmla="*/ 164 w 199"/>
                <a:gd name="T5" fmla="*/ 50 h 50"/>
                <a:gd name="T6" fmla="*/ 199 w 199"/>
                <a:gd name="T7" fmla="*/ 50 h 50"/>
                <a:gd name="T8" fmla="*/ 199 w 199"/>
                <a:gd name="T9" fmla="*/ 0 h 50"/>
                <a:gd name="T10" fmla="*/ 0 w 199"/>
                <a:gd name="T11" fmla="*/ 0 h 50"/>
                <a:gd name="T12" fmla="*/ 0 w 199"/>
                <a:gd name="T13" fmla="*/ 50 h 50"/>
                <a:gd name="T14" fmla="*/ 36 w 199"/>
                <a:gd name="T15" fmla="*/ 50 h 50"/>
                <a:gd name="T16" fmla="*/ 36 w 199"/>
                <a:gd name="T17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50">
                  <a:moveTo>
                    <a:pt x="36" y="33"/>
                  </a:moveTo>
                  <a:lnTo>
                    <a:pt x="164" y="33"/>
                  </a:lnTo>
                  <a:lnTo>
                    <a:pt x="164" y="50"/>
                  </a:lnTo>
                  <a:lnTo>
                    <a:pt x="199" y="50"/>
                  </a:lnTo>
                  <a:lnTo>
                    <a:pt x="199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36" y="50"/>
                  </a:lnTo>
                  <a:lnTo>
                    <a:pt x="36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6" name="Freeform 104"/>
            <p:cNvSpPr>
              <a:spLocks noEditPoints="1"/>
            </p:cNvSpPr>
            <p:nvPr/>
          </p:nvSpPr>
          <p:spPr bwMode="auto">
            <a:xfrm>
              <a:off x="7871330" y="4341092"/>
              <a:ext cx="577850" cy="508000"/>
            </a:xfrm>
            <a:custGeom>
              <a:avLst/>
              <a:gdLst>
                <a:gd name="T0" fmla="*/ 154 w 154"/>
                <a:gd name="T1" fmla="*/ 117 h 135"/>
                <a:gd name="T2" fmla="*/ 118 w 154"/>
                <a:gd name="T3" fmla="*/ 12 h 135"/>
                <a:gd name="T4" fmla="*/ 118 w 154"/>
                <a:gd name="T5" fmla="*/ 0 h 135"/>
                <a:gd name="T6" fmla="*/ 103 w 154"/>
                <a:gd name="T7" fmla="*/ 0 h 135"/>
                <a:gd name="T8" fmla="*/ 103 w 154"/>
                <a:gd name="T9" fmla="*/ 14 h 135"/>
                <a:gd name="T10" fmla="*/ 124 w 154"/>
                <a:gd name="T11" fmla="*/ 74 h 135"/>
                <a:gd name="T12" fmla="*/ 29 w 154"/>
                <a:gd name="T13" fmla="*/ 74 h 135"/>
                <a:gd name="T14" fmla="*/ 49 w 154"/>
                <a:gd name="T15" fmla="*/ 14 h 135"/>
                <a:gd name="T16" fmla="*/ 49 w 154"/>
                <a:gd name="T17" fmla="*/ 0 h 135"/>
                <a:gd name="T18" fmla="*/ 34 w 154"/>
                <a:gd name="T19" fmla="*/ 0 h 135"/>
                <a:gd name="T20" fmla="*/ 34 w 154"/>
                <a:gd name="T21" fmla="*/ 12 h 135"/>
                <a:gd name="T22" fmla="*/ 0 w 154"/>
                <a:gd name="T23" fmla="*/ 117 h 135"/>
                <a:gd name="T24" fmla="*/ 24 w 154"/>
                <a:gd name="T25" fmla="*/ 135 h 135"/>
                <a:gd name="T26" fmla="*/ 129 w 154"/>
                <a:gd name="T27" fmla="*/ 135 h 135"/>
                <a:gd name="T28" fmla="*/ 154 w 154"/>
                <a:gd name="T29" fmla="*/ 117 h 135"/>
                <a:gd name="T30" fmla="*/ 129 w 154"/>
                <a:gd name="T31" fmla="*/ 121 h 135"/>
                <a:gd name="T32" fmla="*/ 24 w 154"/>
                <a:gd name="T33" fmla="*/ 121 h 135"/>
                <a:gd name="T34" fmla="*/ 15 w 154"/>
                <a:gd name="T35" fmla="*/ 117 h 135"/>
                <a:gd name="T36" fmla="*/ 26 w 154"/>
                <a:gd name="T37" fmla="*/ 83 h 135"/>
                <a:gd name="T38" fmla="*/ 127 w 154"/>
                <a:gd name="T39" fmla="*/ 83 h 135"/>
                <a:gd name="T40" fmla="*/ 139 w 154"/>
                <a:gd name="T41" fmla="*/ 117 h 135"/>
                <a:gd name="T42" fmla="*/ 129 w 154"/>
                <a:gd name="T43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135">
                  <a:moveTo>
                    <a:pt x="154" y="117"/>
                  </a:moveTo>
                  <a:cubicBezTo>
                    <a:pt x="118" y="12"/>
                    <a:pt x="118" y="12"/>
                    <a:pt x="118" y="12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7"/>
                    <a:pt x="11" y="135"/>
                    <a:pt x="24" y="135"/>
                  </a:cubicBezTo>
                  <a:cubicBezTo>
                    <a:pt x="129" y="135"/>
                    <a:pt x="129" y="135"/>
                    <a:pt x="129" y="135"/>
                  </a:cubicBezTo>
                  <a:cubicBezTo>
                    <a:pt x="143" y="135"/>
                    <a:pt x="154" y="127"/>
                    <a:pt x="154" y="117"/>
                  </a:cubicBezTo>
                  <a:close/>
                  <a:moveTo>
                    <a:pt x="129" y="121"/>
                  </a:moveTo>
                  <a:cubicBezTo>
                    <a:pt x="24" y="121"/>
                    <a:pt x="24" y="121"/>
                    <a:pt x="24" y="121"/>
                  </a:cubicBezTo>
                  <a:cubicBezTo>
                    <a:pt x="19" y="121"/>
                    <a:pt x="16" y="119"/>
                    <a:pt x="15" y="117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27" y="83"/>
                    <a:pt x="127" y="83"/>
                    <a:pt x="127" y="83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7" y="119"/>
                    <a:pt x="134" y="121"/>
                    <a:pt x="12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7" name="Freeform 105"/>
            <p:cNvSpPr>
              <a:spLocks/>
            </p:cNvSpPr>
            <p:nvPr/>
          </p:nvSpPr>
          <p:spPr bwMode="auto">
            <a:xfrm>
              <a:off x="7863393" y="4010892"/>
              <a:ext cx="796925" cy="931863"/>
            </a:xfrm>
            <a:custGeom>
              <a:avLst/>
              <a:gdLst>
                <a:gd name="T0" fmla="*/ 197 w 212"/>
                <a:gd name="T1" fmla="*/ 233 h 248"/>
                <a:gd name="T2" fmla="*/ 182 w 212"/>
                <a:gd name="T3" fmla="*/ 233 h 248"/>
                <a:gd name="T4" fmla="*/ 182 w 212"/>
                <a:gd name="T5" fmla="*/ 83 h 248"/>
                <a:gd name="T6" fmla="*/ 202 w 212"/>
                <a:gd name="T7" fmla="*/ 83 h 248"/>
                <a:gd name="T8" fmla="*/ 202 w 212"/>
                <a:gd name="T9" fmla="*/ 68 h 248"/>
                <a:gd name="T10" fmla="*/ 182 w 212"/>
                <a:gd name="T11" fmla="*/ 68 h 248"/>
                <a:gd name="T12" fmla="*/ 182 w 212"/>
                <a:gd name="T13" fmla="*/ 0 h 248"/>
                <a:gd name="T14" fmla="*/ 167 w 212"/>
                <a:gd name="T15" fmla="*/ 0 h 248"/>
                <a:gd name="T16" fmla="*/ 167 w 212"/>
                <a:gd name="T17" fmla="*/ 68 h 248"/>
                <a:gd name="T18" fmla="*/ 0 w 212"/>
                <a:gd name="T19" fmla="*/ 68 h 248"/>
                <a:gd name="T20" fmla="*/ 0 w 212"/>
                <a:gd name="T21" fmla="*/ 83 h 248"/>
                <a:gd name="T22" fmla="*/ 167 w 212"/>
                <a:gd name="T23" fmla="*/ 83 h 248"/>
                <a:gd name="T24" fmla="*/ 167 w 212"/>
                <a:gd name="T25" fmla="*/ 233 h 248"/>
                <a:gd name="T26" fmla="*/ 151 w 212"/>
                <a:gd name="T27" fmla="*/ 233 h 248"/>
                <a:gd name="T28" fmla="*/ 136 w 212"/>
                <a:gd name="T29" fmla="*/ 240 h 248"/>
                <a:gd name="T30" fmla="*/ 136 w 212"/>
                <a:gd name="T31" fmla="*/ 248 h 248"/>
                <a:gd name="T32" fmla="*/ 212 w 212"/>
                <a:gd name="T33" fmla="*/ 248 h 248"/>
                <a:gd name="T34" fmla="*/ 212 w 212"/>
                <a:gd name="T35" fmla="*/ 240 h 248"/>
                <a:gd name="T36" fmla="*/ 197 w 212"/>
                <a:gd name="T37" fmla="*/ 23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2" h="248">
                  <a:moveTo>
                    <a:pt x="197" y="233"/>
                  </a:moveTo>
                  <a:cubicBezTo>
                    <a:pt x="182" y="233"/>
                    <a:pt x="182" y="233"/>
                    <a:pt x="182" y="233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202" y="83"/>
                    <a:pt x="202" y="83"/>
                    <a:pt x="202" y="83"/>
                  </a:cubicBezTo>
                  <a:cubicBezTo>
                    <a:pt x="202" y="68"/>
                    <a:pt x="202" y="68"/>
                    <a:pt x="202" y="68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67" y="68"/>
                    <a:pt x="167" y="68"/>
                    <a:pt x="167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67" y="233"/>
                    <a:pt x="167" y="233"/>
                    <a:pt x="167" y="233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43" y="233"/>
                    <a:pt x="136" y="236"/>
                    <a:pt x="136" y="240"/>
                  </a:cubicBezTo>
                  <a:cubicBezTo>
                    <a:pt x="136" y="248"/>
                    <a:pt x="136" y="248"/>
                    <a:pt x="136" y="248"/>
                  </a:cubicBezTo>
                  <a:cubicBezTo>
                    <a:pt x="212" y="248"/>
                    <a:pt x="212" y="248"/>
                    <a:pt x="212" y="248"/>
                  </a:cubicBezTo>
                  <a:cubicBezTo>
                    <a:pt x="212" y="240"/>
                    <a:pt x="212" y="240"/>
                    <a:pt x="212" y="240"/>
                  </a:cubicBezTo>
                  <a:cubicBezTo>
                    <a:pt x="212" y="236"/>
                    <a:pt x="205" y="233"/>
                    <a:pt x="197" y="2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8" name="Oval 106"/>
            <p:cNvSpPr>
              <a:spLocks noChangeArrowheads="1"/>
            </p:cNvSpPr>
            <p:nvPr/>
          </p:nvSpPr>
          <p:spPr bwMode="auto">
            <a:xfrm>
              <a:off x="8190418" y="4736379"/>
              <a:ext cx="30163" cy="301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9" name="Oval 107"/>
            <p:cNvSpPr>
              <a:spLocks noChangeArrowheads="1"/>
            </p:cNvSpPr>
            <p:nvPr/>
          </p:nvSpPr>
          <p:spPr bwMode="auto">
            <a:xfrm>
              <a:off x="8253918" y="4664942"/>
              <a:ext cx="30163" cy="301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0" name="Oval 108"/>
            <p:cNvSpPr>
              <a:spLocks noChangeArrowheads="1"/>
            </p:cNvSpPr>
            <p:nvPr/>
          </p:nvSpPr>
          <p:spPr bwMode="auto">
            <a:xfrm>
              <a:off x="8269793" y="4720504"/>
              <a:ext cx="63500" cy="60325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1" name="Oval 109"/>
            <p:cNvSpPr>
              <a:spLocks noChangeArrowheads="1"/>
            </p:cNvSpPr>
            <p:nvPr/>
          </p:nvSpPr>
          <p:spPr bwMode="auto">
            <a:xfrm>
              <a:off x="7998330" y="4750667"/>
              <a:ext cx="30163" cy="301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62" name="Oval 110"/>
            <p:cNvSpPr>
              <a:spLocks noChangeArrowheads="1"/>
            </p:cNvSpPr>
            <p:nvPr/>
          </p:nvSpPr>
          <p:spPr bwMode="auto">
            <a:xfrm>
              <a:off x="7984043" y="4679229"/>
              <a:ext cx="30163" cy="301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4186934" y="4265351"/>
            <a:ext cx="507584" cy="333364"/>
            <a:chOff x="165605" y="4160117"/>
            <a:chExt cx="962026" cy="631825"/>
          </a:xfrm>
          <a:solidFill>
            <a:srgbClr val="4D4D4D">
              <a:lumMod val="75000"/>
            </a:srgbClr>
          </a:solidFill>
        </p:grpSpPr>
        <p:sp>
          <p:nvSpPr>
            <p:cNvPr id="251" name="Freeform 113"/>
            <p:cNvSpPr>
              <a:spLocks/>
            </p:cNvSpPr>
            <p:nvPr/>
          </p:nvSpPr>
          <p:spPr bwMode="auto">
            <a:xfrm>
              <a:off x="170368" y="4676054"/>
              <a:ext cx="957263" cy="115888"/>
            </a:xfrm>
            <a:custGeom>
              <a:avLst/>
              <a:gdLst>
                <a:gd name="T0" fmla="*/ 145 w 255"/>
                <a:gd name="T1" fmla="*/ 26 h 31"/>
                <a:gd name="T2" fmla="*/ 145 w 255"/>
                <a:gd name="T3" fmla="*/ 22 h 31"/>
                <a:gd name="T4" fmla="*/ 253 w 255"/>
                <a:gd name="T5" fmla="*/ 22 h 31"/>
                <a:gd name="T6" fmla="*/ 251 w 255"/>
                <a:gd name="T7" fmla="*/ 17 h 31"/>
                <a:gd name="T8" fmla="*/ 157 w 255"/>
                <a:gd name="T9" fmla="*/ 17 h 31"/>
                <a:gd name="T10" fmla="*/ 157 w 255"/>
                <a:gd name="T11" fmla="*/ 12 h 31"/>
                <a:gd name="T12" fmla="*/ 248 w 255"/>
                <a:gd name="T13" fmla="*/ 12 h 31"/>
                <a:gd name="T14" fmla="*/ 193 w 255"/>
                <a:gd name="T15" fmla="*/ 2 h 31"/>
                <a:gd name="T16" fmla="*/ 136 w 255"/>
                <a:gd name="T17" fmla="*/ 13 h 31"/>
                <a:gd name="T18" fmla="*/ 136 w 255"/>
                <a:gd name="T19" fmla="*/ 17 h 31"/>
                <a:gd name="T20" fmla="*/ 127 w 255"/>
                <a:gd name="T21" fmla="*/ 17 h 31"/>
                <a:gd name="T22" fmla="*/ 119 w 255"/>
                <a:gd name="T23" fmla="*/ 17 h 31"/>
                <a:gd name="T24" fmla="*/ 119 w 255"/>
                <a:gd name="T25" fmla="*/ 14 h 31"/>
                <a:gd name="T26" fmla="*/ 61 w 255"/>
                <a:gd name="T27" fmla="*/ 0 h 31"/>
                <a:gd name="T28" fmla="*/ 6 w 255"/>
                <a:gd name="T29" fmla="*/ 10 h 31"/>
                <a:gd name="T30" fmla="*/ 97 w 255"/>
                <a:gd name="T31" fmla="*/ 10 h 31"/>
                <a:gd name="T32" fmla="*/ 97 w 255"/>
                <a:gd name="T33" fmla="*/ 14 h 31"/>
                <a:gd name="T34" fmla="*/ 2 w 255"/>
                <a:gd name="T35" fmla="*/ 14 h 31"/>
                <a:gd name="T36" fmla="*/ 2 w 255"/>
                <a:gd name="T37" fmla="*/ 19 h 31"/>
                <a:gd name="T38" fmla="*/ 109 w 255"/>
                <a:gd name="T39" fmla="*/ 19 h 31"/>
                <a:gd name="T40" fmla="*/ 109 w 255"/>
                <a:gd name="T41" fmla="*/ 24 h 31"/>
                <a:gd name="T42" fmla="*/ 1 w 255"/>
                <a:gd name="T43" fmla="*/ 24 h 31"/>
                <a:gd name="T44" fmla="*/ 0 w 255"/>
                <a:gd name="T45" fmla="*/ 31 h 31"/>
                <a:gd name="T46" fmla="*/ 255 w 255"/>
                <a:gd name="T47" fmla="*/ 31 h 31"/>
                <a:gd name="T48" fmla="*/ 254 w 255"/>
                <a:gd name="T49" fmla="*/ 26 h 31"/>
                <a:gd name="T50" fmla="*/ 145 w 255"/>
                <a:gd name="T51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5" h="31">
                  <a:moveTo>
                    <a:pt x="145" y="26"/>
                  </a:moveTo>
                  <a:cubicBezTo>
                    <a:pt x="145" y="22"/>
                    <a:pt x="145" y="22"/>
                    <a:pt x="145" y="22"/>
                  </a:cubicBezTo>
                  <a:cubicBezTo>
                    <a:pt x="253" y="22"/>
                    <a:pt x="253" y="22"/>
                    <a:pt x="253" y="22"/>
                  </a:cubicBezTo>
                  <a:cubicBezTo>
                    <a:pt x="251" y="17"/>
                    <a:pt x="251" y="17"/>
                    <a:pt x="251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2" y="8"/>
                    <a:pt x="223" y="2"/>
                    <a:pt x="193" y="2"/>
                  </a:cubicBezTo>
                  <a:cubicBezTo>
                    <a:pt x="163" y="2"/>
                    <a:pt x="142" y="8"/>
                    <a:pt x="136" y="13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19" y="9"/>
                    <a:pt x="99" y="0"/>
                    <a:pt x="61" y="0"/>
                  </a:cubicBezTo>
                  <a:cubicBezTo>
                    <a:pt x="33" y="0"/>
                    <a:pt x="14" y="5"/>
                    <a:pt x="6" y="10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55" y="31"/>
                    <a:pt x="255" y="31"/>
                    <a:pt x="255" y="31"/>
                  </a:cubicBezTo>
                  <a:cubicBezTo>
                    <a:pt x="254" y="26"/>
                    <a:pt x="254" y="26"/>
                    <a:pt x="254" y="26"/>
                  </a:cubicBezTo>
                  <a:lnTo>
                    <a:pt x="145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2" name="Freeform 114"/>
            <p:cNvSpPr>
              <a:spLocks noEditPoints="1"/>
            </p:cNvSpPr>
            <p:nvPr/>
          </p:nvSpPr>
          <p:spPr bwMode="auto">
            <a:xfrm>
              <a:off x="165605" y="4160117"/>
              <a:ext cx="465138" cy="568325"/>
            </a:xfrm>
            <a:custGeom>
              <a:avLst/>
              <a:gdLst>
                <a:gd name="T0" fmla="*/ 62 w 124"/>
                <a:gd name="T1" fmla="*/ 134 h 151"/>
                <a:gd name="T2" fmla="*/ 124 w 124"/>
                <a:gd name="T3" fmla="*/ 151 h 151"/>
                <a:gd name="T4" fmla="*/ 124 w 124"/>
                <a:gd name="T5" fmla="*/ 151 h 151"/>
                <a:gd name="T6" fmla="*/ 124 w 124"/>
                <a:gd name="T7" fmla="*/ 17 h 151"/>
                <a:gd name="T8" fmla="*/ 124 w 124"/>
                <a:gd name="T9" fmla="*/ 17 h 151"/>
                <a:gd name="T10" fmla="*/ 62 w 124"/>
                <a:gd name="T11" fmla="*/ 0 h 151"/>
                <a:gd name="T12" fmla="*/ 1 w 124"/>
                <a:gd name="T13" fmla="*/ 17 h 151"/>
                <a:gd name="T14" fmla="*/ 0 w 124"/>
                <a:gd name="T15" fmla="*/ 17 h 151"/>
                <a:gd name="T16" fmla="*/ 0 w 124"/>
                <a:gd name="T17" fmla="*/ 149 h 151"/>
                <a:gd name="T18" fmla="*/ 62 w 124"/>
                <a:gd name="T19" fmla="*/ 134 h 151"/>
                <a:gd name="T20" fmla="*/ 111 w 124"/>
                <a:gd name="T21" fmla="*/ 75 h 151"/>
                <a:gd name="T22" fmla="*/ 61 w 124"/>
                <a:gd name="T23" fmla="*/ 67 h 151"/>
                <a:gd name="T24" fmla="*/ 12 w 124"/>
                <a:gd name="T25" fmla="*/ 75 h 151"/>
                <a:gd name="T26" fmla="*/ 12 w 124"/>
                <a:gd name="T27" fmla="*/ 69 h 151"/>
                <a:gd name="T28" fmla="*/ 61 w 124"/>
                <a:gd name="T29" fmla="*/ 61 h 151"/>
                <a:gd name="T30" fmla="*/ 111 w 124"/>
                <a:gd name="T31" fmla="*/ 69 h 151"/>
                <a:gd name="T32" fmla="*/ 111 w 124"/>
                <a:gd name="T33" fmla="*/ 75 h 151"/>
                <a:gd name="T34" fmla="*/ 12 w 124"/>
                <a:gd name="T35" fmla="*/ 31 h 151"/>
                <a:gd name="T36" fmla="*/ 61 w 124"/>
                <a:gd name="T37" fmla="*/ 23 h 151"/>
                <a:gd name="T38" fmla="*/ 111 w 124"/>
                <a:gd name="T39" fmla="*/ 31 h 151"/>
                <a:gd name="T40" fmla="*/ 111 w 124"/>
                <a:gd name="T41" fmla="*/ 37 h 151"/>
                <a:gd name="T42" fmla="*/ 61 w 124"/>
                <a:gd name="T43" fmla="*/ 29 h 151"/>
                <a:gd name="T44" fmla="*/ 12 w 124"/>
                <a:gd name="T45" fmla="*/ 37 h 151"/>
                <a:gd name="T46" fmla="*/ 12 w 124"/>
                <a:gd name="T47" fmla="*/ 31 h 151"/>
                <a:gd name="T48" fmla="*/ 12 w 124"/>
                <a:gd name="T49" fmla="*/ 50 h 151"/>
                <a:gd name="T50" fmla="*/ 61 w 124"/>
                <a:gd name="T51" fmla="*/ 43 h 151"/>
                <a:gd name="T52" fmla="*/ 111 w 124"/>
                <a:gd name="T53" fmla="*/ 50 h 151"/>
                <a:gd name="T54" fmla="*/ 111 w 124"/>
                <a:gd name="T55" fmla="*/ 56 h 151"/>
                <a:gd name="T56" fmla="*/ 61 w 124"/>
                <a:gd name="T57" fmla="*/ 49 h 151"/>
                <a:gd name="T58" fmla="*/ 12 w 124"/>
                <a:gd name="T59" fmla="*/ 56 h 151"/>
                <a:gd name="T60" fmla="*/ 12 w 124"/>
                <a:gd name="T61" fmla="*/ 50 h 151"/>
                <a:gd name="T62" fmla="*/ 12 w 124"/>
                <a:gd name="T63" fmla="*/ 88 h 151"/>
                <a:gd name="T64" fmla="*/ 61 w 124"/>
                <a:gd name="T65" fmla="*/ 80 h 151"/>
                <a:gd name="T66" fmla="*/ 111 w 124"/>
                <a:gd name="T67" fmla="*/ 88 h 151"/>
                <a:gd name="T68" fmla="*/ 111 w 124"/>
                <a:gd name="T69" fmla="*/ 94 h 151"/>
                <a:gd name="T70" fmla="*/ 61 w 124"/>
                <a:gd name="T71" fmla="*/ 87 h 151"/>
                <a:gd name="T72" fmla="*/ 12 w 124"/>
                <a:gd name="T73" fmla="*/ 94 h 151"/>
                <a:gd name="T74" fmla="*/ 12 w 124"/>
                <a:gd name="T75" fmla="*/ 88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" h="151">
                  <a:moveTo>
                    <a:pt x="62" y="134"/>
                  </a:moveTo>
                  <a:cubicBezTo>
                    <a:pt x="96" y="134"/>
                    <a:pt x="124" y="141"/>
                    <a:pt x="124" y="151"/>
                  </a:cubicBezTo>
                  <a:cubicBezTo>
                    <a:pt x="124" y="151"/>
                    <a:pt x="124" y="151"/>
                    <a:pt x="124" y="151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2" y="8"/>
                    <a:pt x="95" y="0"/>
                    <a:pt x="62" y="0"/>
                  </a:cubicBezTo>
                  <a:cubicBezTo>
                    <a:pt x="29" y="0"/>
                    <a:pt x="2" y="8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4" y="140"/>
                    <a:pt x="30" y="134"/>
                    <a:pt x="62" y="134"/>
                  </a:cubicBezTo>
                  <a:close/>
                  <a:moveTo>
                    <a:pt x="111" y="75"/>
                  </a:moveTo>
                  <a:cubicBezTo>
                    <a:pt x="103" y="71"/>
                    <a:pt x="86" y="67"/>
                    <a:pt x="61" y="67"/>
                  </a:cubicBezTo>
                  <a:cubicBezTo>
                    <a:pt x="37" y="67"/>
                    <a:pt x="20" y="71"/>
                    <a:pt x="12" y="75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7" y="66"/>
                    <a:pt x="35" y="61"/>
                    <a:pt x="61" y="61"/>
                  </a:cubicBezTo>
                  <a:cubicBezTo>
                    <a:pt x="88" y="61"/>
                    <a:pt x="105" y="66"/>
                    <a:pt x="111" y="69"/>
                  </a:cubicBezTo>
                  <a:lnTo>
                    <a:pt x="111" y="75"/>
                  </a:lnTo>
                  <a:close/>
                  <a:moveTo>
                    <a:pt x="12" y="31"/>
                  </a:moveTo>
                  <a:cubicBezTo>
                    <a:pt x="17" y="28"/>
                    <a:pt x="35" y="23"/>
                    <a:pt x="61" y="23"/>
                  </a:cubicBezTo>
                  <a:cubicBezTo>
                    <a:pt x="88" y="23"/>
                    <a:pt x="105" y="28"/>
                    <a:pt x="111" y="31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03" y="33"/>
                    <a:pt x="86" y="29"/>
                    <a:pt x="61" y="29"/>
                  </a:cubicBezTo>
                  <a:cubicBezTo>
                    <a:pt x="37" y="29"/>
                    <a:pt x="20" y="33"/>
                    <a:pt x="12" y="37"/>
                  </a:cubicBezTo>
                  <a:lnTo>
                    <a:pt x="12" y="31"/>
                  </a:lnTo>
                  <a:close/>
                  <a:moveTo>
                    <a:pt x="12" y="50"/>
                  </a:moveTo>
                  <a:cubicBezTo>
                    <a:pt x="17" y="48"/>
                    <a:pt x="34" y="43"/>
                    <a:pt x="61" y="43"/>
                  </a:cubicBezTo>
                  <a:cubicBezTo>
                    <a:pt x="88" y="43"/>
                    <a:pt x="105" y="48"/>
                    <a:pt x="111" y="50"/>
                  </a:cubicBezTo>
                  <a:cubicBezTo>
                    <a:pt x="111" y="56"/>
                    <a:pt x="111" y="56"/>
                    <a:pt x="111" y="56"/>
                  </a:cubicBezTo>
                  <a:cubicBezTo>
                    <a:pt x="103" y="53"/>
                    <a:pt x="86" y="49"/>
                    <a:pt x="61" y="49"/>
                  </a:cubicBezTo>
                  <a:cubicBezTo>
                    <a:pt x="37" y="49"/>
                    <a:pt x="20" y="53"/>
                    <a:pt x="12" y="56"/>
                  </a:cubicBezTo>
                  <a:lnTo>
                    <a:pt x="12" y="50"/>
                  </a:lnTo>
                  <a:close/>
                  <a:moveTo>
                    <a:pt x="12" y="88"/>
                  </a:moveTo>
                  <a:cubicBezTo>
                    <a:pt x="17" y="85"/>
                    <a:pt x="34" y="80"/>
                    <a:pt x="61" y="80"/>
                  </a:cubicBezTo>
                  <a:cubicBezTo>
                    <a:pt x="88" y="80"/>
                    <a:pt x="105" y="85"/>
                    <a:pt x="111" y="88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3" y="91"/>
                    <a:pt x="86" y="87"/>
                    <a:pt x="61" y="87"/>
                  </a:cubicBezTo>
                  <a:cubicBezTo>
                    <a:pt x="37" y="87"/>
                    <a:pt x="20" y="91"/>
                    <a:pt x="12" y="94"/>
                  </a:cubicBezTo>
                  <a:lnTo>
                    <a:pt x="12" y="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3" name="Freeform 115"/>
            <p:cNvSpPr>
              <a:spLocks/>
            </p:cNvSpPr>
            <p:nvPr/>
          </p:nvSpPr>
          <p:spPr bwMode="auto">
            <a:xfrm>
              <a:off x="927605" y="4239492"/>
              <a:ext cx="131763" cy="134938"/>
            </a:xfrm>
            <a:custGeom>
              <a:avLst/>
              <a:gdLst>
                <a:gd name="T0" fmla="*/ 35 w 35"/>
                <a:gd name="T1" fmla="*/ 36 h 36"/>
                <a:gd name="T2" fmla="*/ 35 w 35"/>
                <a:gd name="T3" fmla="*/ 6 h 36"/>
                <a:gd name="T4" fmla="*/ 0 w 35"/>
                <a:gd name="T5" fmla="*/ 0 h 36"/>
                <a:gd name="T6" fmla="*/ 0 w 35"/>
                <a:gd name="T7" fmla="*/ 31 h 36"/>
                <a:gd name="T8" fmla="*/ 35 w 35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35" y="36"/>
                  </a:moveTo>
                  <a:cubicBezTo>
                    <a:pt x="35" y="6"/>
                    <a:pt x="35" y="6"/>
                    <a:pt x="35" y="6"/>
                  </a:cubicBezTo>
                  <a:cubicBezTo>
                    <a:pt x="29" y="4"/>
                    <a:pt x="17" y="1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5" y="32"/>
                    <a:pt x="26" y="34"/>
                    <a:pt x="35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4" name="Freeform 116"/>
            <p:cNvSpPr>
              <a:spLocks noEditPoints="1"/>
            </p:cNvSpPr>
            <p:nvPr/>
          </p:nvSpPr>
          <p:spPr bwMode="auto">
            <a:xfrm>
              <a:off x="660905" y="4168054"/>
              <a:ext cx="466725" cy="568325"/>
            </a:xfrm>
            <a:custGeom>
              <a:avLst/>
              <a:gdLst>
                <a:gd name="T0" fmla="*/ 124 w 124"/>
                <a:gd name="T1" fmla="*/ 17 h 151"/>
                <a:gd name="T2" fmla="*/ 62 w 124"/>
                <a:gd name="T3" fmla="*/ 0 h 151"/>
                <a:gd name="T4" fmla="*/ 1 w 124"/>
                <a:gd name="T5" fmla="*/ 17 h 151"/>
                <a:gd name="T6" fmla="*/ 0 w 124"/>
                <a:gd name="T7" fmla="*/ 17 h 151"/>
                <a:gd name="T8" fmla="*/ 0 w 124"/>
                <a:gd name="T9" fmla="*/ 148 h 151"/>
                <a:gd name="T10" fmla="*/ 62 w 124"/>
                <a:gd name="T11" fmla="*/ 133 h 151"/>
                <a:gd name="T12" fmla="*/ 124 w 124"/>
                <a:gd name="T13" fmla="*/ 151 h 151"/>
                <a:gd name="T14" fmla="*/ 124 w 124"/>
                <a:gd name="T15" fmla="*/ 151 h 151"/>
                <a:gd name="T16" fmla="*/ 124 w 124"/>
                <a:gd name="T17" fmla="*/ 17 h 151"/>
                <a:gd name="T18" fmla="*/ 112 w 124"/>
                <a:gd name="T19" fmla="*/ 76 h 151"/>
                <a:gd name="T20" fmla="*/ 112 w 124"/>
                <a:gd name="T21" fmla="*/ 82 h 151"/>
                <a:gd name="T22" fmla="*/ 62 w 124"/>
                <a:gd name="T23" fmla="*/ 74 h 151"/>
                <a:gd name="T24" fmla="*/ 13 w 124"/>
                <a:gd name="T25" fmla="*/ 82 h 151"/>
                <a:gd name="T26" fmla="*/ 13 w 124"/>
                <a:gd name="T27" fmla="*/ 76 h 151"/>
                <a:gd name="T28" fmla="*/ 62 w 124"/>
                <a:gd name="T29" fmla="*/ 68 h 151"/>
                <a:gd name="T30" fmla="*/ 112 w 124"/>
                <a:gd name="T31" fmla="*/ 76 h 151"/>
                <a:gd name="T32" fmla="*/ 13 w 124"/>
                <a:gd name="T33" fmla="*/ 30 h 151"/>
                <a:gd name="T34" fmla="*/ 55 w 124"/>
                <a:gd name="T35" fmla="*/ 22 h 151"/>
                <a:gd name="T36" fmla="*/ 55 w 124"/>
                <a:gd name="T37" fmla="*/ 28 h 151"/>
                <a:gd name="T38" fmla="*/ 13 w 124"/>
                <a:gd name="T39" fmla="*/ 36 h 151"/>
                <a:gd name="T40" fmla="*/ 13 w 124"/>
                <a:gd name="T41" fmla="*/ 30 h 151"/>
                <a:gd name="T42" fmla="*/ 13 w 124"/>
                <a:gd name="T43" fmla="*/ 49 h 151"/>
                <a:gd name="T44" fmla="*/ 55 w 124"/>
                <a:gd name="T45" fmla="*/ 42 h 151"/>
                <a:gd name="T46" fmla="*/ 55 w 124"/>
                <a:gd name="T47" fmla="*/ 48 h 151"/>
                <a:gd name="T48" fmla="*/ 13 w 124"/>
                <a:gd name="T49" fmla="*/ 55 h 151"/>
                <a:gd name="T50" fmla="*/ 13 w 124"/>
                <a:gd name="T51" fmla="*/ 49 h 151"/>
                <a:gd name="T52" fmla="*/ 112 w 124"/>
                <a:gd name="T53" fmla="*/ 119 h 151"/>
                <a:gd name="T54" fmla="*/ 62 w 124"/>
                <a:gd name="T55" fmla="*/ 112 h 151"/>
                <a:gd name="T56" fmla="*/ 13 w 124"/>
                <a:gd name="T57" fmla="*/ 119 h 151"/>
                <a:gd name="T58" fmla="*/ 13 w 124"/>
                <a:gd name="T59" fmla="*/ 114 h 151"/>
                <a:gd name="T60" fmla="*/ 62 w 124"/>
                <a:gd name="T61" fmla="*/ 106 h 151"/>
                <a:gd name="T62" fmla="*/ 112 w 124"/>
                <a:gd name="T63" fmla="*/ 114 h 151"/>
                <a:gd name="T64" fmla="*/ 112 w 124"/>
                <a:gd name="T65" fmla="*/ 119 h 151"/>
                <a:gd name="T66" fmla="*/ 112 w 124"/>
                <a:gd name="T67" fmla="*/ 100 h 151"/>
                <a:gd name="T68" fmla="*/ 62 w 124"/>
                <a:gd name="T69" fmla="*/ 92 h 151"/>
                <a:gd name="T70" fmla="*/ 13 w 124"/>
                <a:gd name="T71" fmla="*/ 100 h 151"/>
                <a:gd name="T72" fmla="*/ 13 w 124"/>
                <a:gd name="T73" fmla="*/ 94 h 151"/>
                <a:gd name="T74" fmla="*/ 62 w 124"/>
                <a:gd name="T75" fmla="*/ 86 h 151"/>
                <a:gd name="T76" fmla="*/ 112 w 124"/>
                <a:gd name="T77" fmla="*/ 94 h 151"/>
                <a:gd name="T78" fmla="*/ 112 w 124"/>
                <a:gd name="T79" fmla="*/ 100 h 151"/>
                <a:gd name="T80" fmla="*/ 112 w 124"/>
                <a:gd name="T81" fmla="*/ 65 h 151"/>
                <a:gd name="T82" fmla="*/ 65 w 124"/>
                <a:gd name="T83" fmla="*/ 57 h 151"/>
                <a:gd name="T84" fmla="*/ 65 w 124"/>
                <a:gd name="T85" fmla="*/ 12 h 151"/>
                <a:gd name="T86" fmla="*/ 112 w 124"/>
                <a:gd name="T87" fmla="*/ 21 h 151"/>
                <a:gd name="T88" fmla="*/ 112 w 124"/>
                <a:gd name="T89" fmla="*/ 6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" h="151">
                  <a:moveTo>
                    <a:pt x="124" y="17"/>
                  </a:moveTo>
                  <a:cubicBezTo>
                    <a:pt x="123" y="7"/>
                    <a:pt x="96" y="0"/>
                    <a:pt x="62" y="0"/>
                  </a:cubicBezTo>
                  <a:cubicBezTo>
                    <a:pt x="29" y="0"/>
                    <a:pt x="2" y="7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4" y="140"/>
                    <a:pt x="30" y="133"/>
                    <a:pt x="62" y="133"/>
                  </a:cubicBezTo>
                  <a:cubicBezTo>
                    <a:pt x="96" y="133"/>
                    <a:pt x="124" y="141"/>
                    <a:pt x="124" y="151"/>
                  </a:cubicBezTo>
                  <a:cubicBezTo>
                    <a:pt x="124" y="151"/>
                    <a:pt x="124" y="151"/>
                    <a:pt x="124" y="151"/>
                  </a:cubicBezTo>
                  <a:cubicBezTo>
                    <a:pt x="124" y="17"/>
                    <a:pt x="124" y="17"/>
                    <a:pt x="124" y="17"/>
                  </a:cubicBezTo>
                  <a:close/>
                  <a:moveTo>
                    <a:pt x="112" y="76"/>
                  </a:moveTo>
                  <a:cubicBezTo>
                    <a:pt x="112" y="82"/>
                    <a:pt x="112" y="82"/>
                    <a:pt x="112" y="82"/>
                  </a:cubicBezTo>
                  <a:cubicBezTo>
                    <a:pt x="104" y="78"/>
                    <a:pt x="87" y="74"/>
                    <a:pt x="62" y="74"/>
                  </a:cubicBezTo>
                  <a:cubicBezTo>
                    <a:pt x="38" y="74"/>
                    <a:pt x="21" y="78"/>
                    <a:pt x="13" y="82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8" y="73"/>
                    <a:pt x="35" y="68"/>
                    <a:pt x="62" y="68"/>
                  </a:cubicBezTo>
                  <a:cubicBezTo>
                    <a:pt x="89" y="68"/>
                    <a:pt x="106" y="73"/>
                    <a:pt x="112" y="76"/>
                  </a:cubicBezTo>
                  <a:close/>
                  <a:moveTo>
                    <a:pt x="13" y="30"/>
                  </a:moveTo>
                  <a:cubicBezTo>
                    <a:pt x="18" y="27"/>
                    <a:pt x="32" y="23"/>
                    <a:pt x="55" y="22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34" y="29"/>
                    <a:pt x="20" y="33"/>
                    <a:pt x="13" y="36"/>
                  </a:cubicBezTo>
                  <a:lnTo>
                    <a:pt x="13" y="30"/>
                  </a:lnTo>
                  <a:close/>
                  <a:moveTo>
                    <a:pt x="13" y="49"/>
                  </a:moveTo>
                  <a:cubicBezTo>
                    <a:pt x="18" y="47"/>
                    <a:pt x="32" y="42"/>
                    <a:pt x="55" y="42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34" y="49"/>
                    <a:pt x="20" y="52"/>
                    <a:pt x="13" y="55"/>
                  </a:cubicBezTo>
                  <a:lnTo>
                    <a:pt x="13" y="49"/>
                  </a:lnTo>
                  <a:close/>
                  <a:moveTo>
                    <a:pt x="112" y="119"/>
                  </a:moveTo>
                  <a:cubicBezTo>
                    <a:pt x="104" y="116"/>
                    <a:pt x="87" y="112"/>
                    <a:pt x="62" y="112"/>
                  </a:cubicBezTo>
                  <a:cubicBezTo>
                    <a:pt x="38" y="112"/>
                    <a:pt x="21" y="116"/>
                    <a:pt x="13" y="119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8" y="111"/>
                    <a:pt x="35" y="106"/>
                    <a:pt x="62" y="106"/>
                  </a:cubicBezTo>
                  <a:cubicBezTo>
                    <a:pt x="89" y="106"/>
                    <a:pt x="106" y="111"/>
                    <a:pt x="112" y="114"/>
                  </a:cubicBezTo>
                  <a:lnTo>
                    <a:pt x="112" y="119"/>
                  </a:lnTo>
                  <a:close/>
                  <a:moveTo>
                    <a:pt x="112" y="100"/>
                  </a:moveTo>
                  <a:cubicBezTo>
                    <a:pt x="104" y="97"/>
                    <a:pt x="87" y="92"/>
                    <a:pt x="62" y="92"/>
                  </a:cubicBezTo>
                  <a:cubicBezTo>
                    <a:pt x="38" y="92"/>
                    <a:pt x="21" y="97"/>
                    <a:pt x="13" y="100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8" y="91"/>
                    <a:pt x="36" y="86"/>
                    <a:pt x="62" y="86"/>
                  </a:cubicBezTo>
                  <a:cubicBezTo>
                    <a:pt x="89" y="86"/>
                    <a:pt x="106" y="91"/>
                    <a:pt x="112" y="94"/>
                  </a:cubicBezTo>
                  <a:lnTo>
                    <a:pt x="112" y="100"/>
                  </a:lnTo>
                  <a:close/>
                  <a:moveTo>
                    <a:pt x="112" y="65"/>
                  </a:moveTo>
                  <a:cubicBezTo>
                    <a:pt x="106" y="62"/>
                    <a:pt x="90" y="57"/>
                    <a:pt x="65" y="57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90" y="13"/>
                    <a:pt x="107" y="18"/>
                    <a:pt x="112" y="21"/>
                  </a:cubicBezTo>
                  <a:lnTo>
                    <a:pt x="112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4971763" y="4234360"/>
            <a:ext cx="510934" cy="412098"/>
            <a:chOff x="1653093" y="4101379"/>
            <a:chExt cx="968375" cy="781050"/>
          </a:xfrm>
          <a:solidFill>
            <a:srgbClr val="4D4D4D">
              <a:lumMod val="75000"/>
            </a:srgbClr>
          </a:solidFill>
        </p:grpSpPr>
        <p:sp>
          <p:nvSpPr>
            <p:cNvPr id="249" name="Freeform 119"/>
            <p:cNvSpPr>
              <a:spLocks noEditPoints="1"/>
            </p:cNvSpPr>
            <p:nvPr/>
          </p:nvSpPr>
          <p:spPr bwMode="auto">
            <a:xfrm>
              <a:off x="1653093" y="4228379"/>
              <a:ext cx="649288" cy="654050"/>
            </a:xfrm>
            <a:custGeom>
              <a:avLst/>
              <a:gdLst>
                <a:gd name="T0" fmla="*/ 138 w 173"/>
                <a:gd name="T1" fmla="*/ 157 h 174"/>
                <a:gd name="T2" fmla="*/ 105 w 173"/>
                <a:gd name="T3" fmla="*/ 157 h 174"/>
                <a:gd name="T4" fmla="*/ 105 w 173"/>
                <a:gd name="T5" fmla="*/ 134 h 174"/>
                <a:gd name="T6" fmla="*/ 167 w 173"/>
                <a:gd name="T7" fmla="*/ 134 h 174"/>
                <a:gd name="T8" fmla="*/ 173 w 173"/>
                <a:gd name="T9" fmla="*/ 128 h 174"/>
                <a:gd name="T10" fmla="*/ 173 w 173"/>
                <a:gd name="T11" fmla="*/ 6 h 174"/>
                <a:gd name="T12" fmla="*/ 167 w 173"/>
                <a:gd name="T13" fmla="*/ 0 h 174"/>
                <a:gd name="T14" fmla="*/ 7 w 173"/>
                <a:gd name="T15" fmla="*/ 0 h 174"/>
                <a:gd name="T16" fmla="*/ 0 w 173"/>
                <a:gd name="T17" fmla="*/ 6 h 174"/>
                <a:gd name="T18" fmla="*/ 0 w 173"/>
                <a:gd name="T19" fmla="*/ 128 h 174"/>
                <a:gd name="T20" fmla="*/ 7 w 173"/>
                <a:gd name="T21" fmla="*/ 134 h 174"/>
                <a:gd name="T22" fmla="*/ 69 w 173"/>
                <a:gd name="T23" fmla="*/ 134 h 174"/>
                <a:gd name="T24" fmla="*/ 69 w 173"/>
                <a:gd name="T25" fmla="*/ 157 h 174"/>
                <a:gd name="T26" fmla="*/ 35 w 173"/>
                <a:gd name="T27" fmla="*/ 157 h 174"/>
                <a:gd name="T28" fmla="*/ 28 w 173"/>
                <a:gd name="T29" fmla="*/ 165 h 174"/>
                <a:gd name="T30" fmla="*/ 28 w 173"/>
                <a:gd name="T31" fmla="*/ 174 h 174"/>
                <a:gd name="T32" fmla="*/ 146 w 173"/>
                <a:gd name="T33" fmla="*/ 174 h 174"/>
                <a:gd name="T34" fmla="*/ 146 w 173"/>
                <a:gd name="T35" fmla="*/ 165 h 174"/>
                <a:gd name="T36" fmla="*/ 138 w 173"/>
                <a:gd name="T37" fmla="*/ 157 h 174"/>
                <a:gd name="T38" fmla="*/ 19 w 173"/>
                <a:gd name="T39" fmla="*/ 116 h 174"/>
                <a:gd name="T40" fmla="*/ 19 w 173"/>
                <a:gd name="T41" fmla="*/ 18 h 174"/>
                <a:gd name="T42" fmla="*/ 155 w 173"/>
                <a:gd name="T43" fmla="*/ 18 h 174"/>
                <a:gd name="T44" fmla="*/ 155 w 173"/>
                <a:gd name="T45" fmla="*/ 116 h 174"/>
                <a:gd name="T46" fmla="*/ 19 w 173"/>
                <a:gd name="T47" fmla="*/ 11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3" h="174">
                  <a:moveTo>
                    <a:pt x="138" y="157"/>
                  </a:moveTo>
                  <a:cubicBezTo>
                    <a:pt x="105" y="157"/>
                    <a:pt x="105" y="157"/>
                    <a:pt x="105" y="157"/>
                  </a:cubicBezTo>
                  <a:cubicBezTo>
                    <a:pt x="105" y="134"/>
                    <a:pt x="105" y="134"/>
                    <a:pt x="105" y="134"/>
                  </a:cubicBezTo>
                  <a:cubicBezTo>
                    <a:pt x="167" y="134"/>
                    <a:pt x="167" y="134"/>
                    <a:pt x="167" y="134"/>
                  </a:cubicBezTo>
                  <a:cubicBezTo>
                    <a:pt x="171" y="134"/>
                    <a:pt x="173" y="131"/>
                    <a:pt x="173" y="128"/>
                  </a:cubicBezTo>
                  <a:cubicBezTo>
                    <a:pt x="173" y="6"/>
                    <a:pt x="173" y="6"/>
                    <a:pt x="173" y="6"/>
                  </a:cubicBezTo>
                  <a:cubicBezTo>
                    <a:pt x="173" y="2"/>
                    <a:pt x="171" y="0"/>
                    <a:pt x="16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3" y="134"/>
                    <a:pt x="7" y="134"/>
                  </a:cubicBezTo>
                  <a:cubicBezTo>
                    <a:pt x="69" y="134"/>
                    <a:pt x="69" y="134"/>
                    <a:pt x="69" y="134"/>
                  </a:cubicBezTo>
                  <a:cubicBezTo>
                    <a:pt x="69" y="157"/>
                    <a:pt x="69" y="157"/>
                    <a:pt x="69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1" y="157"/>
                    <a:pt x="28" y="160"/>
                    <a:pt x="28" y="165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46" y="165"/>
                    <a:pt x="146" y="165"/>
                    <a:pt x="146" y="165"/>
                  </a:cubicBezTo>
                  <a:cubicBezTo>
                    <a:pt x="146" y="160"/>
                    <a:pt x="142" y="157"/>
                    <a:pt x="138" y="157"/>
                  </a:cubicBezTo>
                  <a:close/>
                  <a:moveTo>
                    <a:pt x="19" y="116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16"/>
                    <a:pt x="155" y="116"/>
                    <a:pt x="155" y="116"/>
                  </a:cubicBezTo>
                  <a:lnTo>
                    <a:pt x="19" y="1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50" name="Freeform 120"/>
            <p:cNvSpPr>
              <a:spLocks noEditPoints="1"/>
            </p:cNvSpPr>
            <p:nvPr/>
          </p:nvSpPr>
          <p:spPr bwMode="auto">
            <a:xfrm>
              <a:off x="2038855" y="4101379"/>
              <a:ext cx="582613" cy="777875"/>
            </a:xfrm>
            <a:custGeom>
              <a:avLst/>
              <a:gdLst>
                <a:gd name="T0" fmla="*/ 147 w 155"/>
                <a:gd name="T1" fmla="*/ 0 h 207"/>
                <a:gd name="T2" fmla="*/ 8 w 155"/>
                <a:gd name="T3" fmla="*/ 0 h 207"/>
                <a:gd name="T4" fmla="*/ 0 w 155"/>
                <a:gd name="T5" fmla="*/ 7 h 207"/>
                <a:gd name="T6" fmla="*/ 0 w 155"/>
                <a:gd name="T7" fmla="*/ 29 h 207"/>
                <a:gd name="T8" fmla="*/ 64 w 155"/>
                <a:gd name="T9" fmla="*/ 29 h 207"/>
                <a:gd name="T10" fmla="*/ 75 w 155"/>
                <a:gd name="T11" fmla="*/ 40 h 207"/>
                <a:gd name="T12" fmla="*/ 75 w 155"/>
                <a:gd name="T13" fmla="*/ 162 h 207"/>
                <a:gd name="T14" fmla="*/ 64 w 155"/>
                <a:gd name="T15" fmla="*/ 173 h 207"/>
                <a:gd name="T16" fmla="*/ 7 w 155"/>
                <a:gd name="T17" fmla="*/ 173 h 207"/>
                <a:gd name="T18" fmla="*/ 7 w 155"/>
                <a:gd name="T19" fmla="*/ 186 h 207"/>
                <a:gd name="T20" fmla="*/ 35 w 155"/>
                <a:gd name="T21" fmla="*/ 186 h 207"/>
                <a:gd name="T22" fmla="*/ 48 w 155"/>
                <a:gd name="T23" fmla="*/ 199 h 207"/>
                <a:gd name="T24" fmla="*/ 48 w 155"/>
                <a:gd name="T25" fmla="*/ 207 h 207"/>
                <a:gd name="T26" fmla="*/ 147 w 155"/>
                <a:gd name="T27" fmla="*/ 207 h 207"/>
                <a:gd name="T28" fmla="*/ 155 w 155"/>
                <a:gd name="T29" fmla="*/ 200 h 207"/>
                <a:gd name="T30" fmla="*/ 155 w 155"/>
                <a:gd name="T31" fmla="*/ 7 h 207"/>
                <a:gd name="T32" fmla="*/ 147 w 155"/>
                <a:gd name="T33" fmla="*/ 0 h 207"/>
                <a:gd name="T34" fmla="*/ 100 w 155"/>
                <a:gd name="T35" fmla="*/ 114 h 207"/>
                <a:gd name="T36" fmla="*/ 89 w 155"/>
                <a:gd name="T37" fmla="*/ 103 h 207"/>
                <a:gd name="T38" fmla="*/ 100 w 155"/>
                <a:gd name="T39" fmla="*/ 93 h 207"/>
                <a:gd name="T40" fmla="*/ 111 w 155"/>
                <a:gd name="T41" fmla="*/ 103 h 207"/>
                <a:gd name="T42" fmla="*/ 100 w 155"/>
                <a:gd name="T43" fmla="*/ 114 h 207"/>
                <a:gd name="T44" fmla="*/ 132 w 155"/>
                <a:gd name="T45" fmla="*/ 114 h 207"/>
                <a:gd name="T46" fmla="*/ 121 w 155"/>
                <a:gd name="T47" fmla="*/ 103 h 207"/>
                <a:gd name="T48" fmla="*/ 132 w 155"/>
                <a:gd name="T49" fmla="*/ 93 h 207"/>
                <a:gd name="T50" fmla="*/ 143 w 155"/>
                <a:gd name="T51" fmla="*/ 103 h 207"/>
                <a:gd name="T52" fmla="*/ 132 w 155"/>
                <a:gd name="T53" fmla="*/ 114 h 207"/>
                <a:gd name="T54" fmla="*/ 143 w 155"/>
                <a:gd name="T55" fmla="*/ 75 h 207"/>
                <a:gd name="T56" fmla="*/ 138 w 155"/>
                <a:gd name="T57" fmla="*/ 80 h 207"/>
                <a:gd name="T58" fmla="*/ 84 w 155"/>
                <a:gd name="T59" fmla="*/ 80 h 207"/>
                <a:gd name="T60" fmla="*/ 84 w 155"/>
                <a:gd name="T61" fmla="*/ 34 h 207"/>
                <a:gd name="T62" fmla="*/ 138 w 155"/>
                <a:gd name="T63" fmla="*/ 34 h 207"/>
                <a:gd name="T64" fmla="*/ 143 w 155"/>
                <a:gd name="T65" fmla="*/ 39 h 207"/>
                <a:gd name="T66" fmla="*/ 143 w 155"/>
                <a:gd name="T67" fmla="*/ 7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5" h="207">
                  <a:moveTo>
                    <a:pt x="14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70" y="29"/>
                    <a:pt x="75" y="34"/>
                    <a:pt x="75" y="40"/>
                  </a:cubicBezTo>
                  <a:cubicBezTo>
                    <a:pt x="75" y="162"/>
                    <a:pt x="75" y="162"/>
                    <a:pt x="75" y="162"/>
                  </a:cubicBezTo>
                  <a:cubicBezTo>
                    <a:pt x="75" y="168"/>
                    <a:pt x="70" y="173"/>
                    <a:pt x="64" y="173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7" y="186"/>
                    <a:pt x="7" y="186"/>
                    <a:pt x="7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42" y="186"/>
                    <a:pt x="48" y="192"/>
                    <a:pt x="48" y="199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147" y="207"/>
                    <a:pt x="147" y="207"/>
                    <a:pt x="147" y="207"/>
                  </a:cubicBezTo>
                  <a:cubicBezTo>
                    <a:pt x="151" y="207"/>
                    <a:pt x="155" y="204"/>
                    <a:pt x="155" y="200"/>
                  </a:cubicBezTo>
                  <a:cubicBezTo>
                    <a:pt x="155" y="7"/>
                    <a:pt x="155" y="7"/>
                    <a:pt x="155" y="7"/>
                  </a:cubicBezTo>
                  <a:cubicBezTo>
                    <a:pt x="155" y="3"/>
                    <a:pt x="151" y="0"/>
                    <a:pt x="147" y="0"/>
                  </a:cubicBezTo>
                  <a:close/>
                  <a:moveTo>
                    <a:pt x="100" y="114"/>
                  </a:moveTo>
                  <a:cubicBezTo>
                    <a:pt x="94" y="114"/>
                    <a:pt x="89" y="109"/>
                    <a:pt x="89" y="103"/>
                  </a:cubicBezTo>
                  <a:cubicBezTo>
                    <a:pt x="89" y="98"/>
                    <a:pt x="94" y="93"/>
                    <a:pt x="100" y="93"/>
                  </a:cubicBezTo>
                  <a:cubicBezTo>
                    <a:pt x="106" y="93"/>
                    <a:pt x="111" y="98"/>
                    <a:pt x="111" y="103"/>
                  </a:cubicBezTo>
                  <a:cubicBezTo>
                    <a:pt x="111" y="109"/>
                    <a:pt x="106" y="114"/>
                    <a:pt x="100" y="114"/>
                  </a:cubicBezTo>
                  <a:close/>
                  <a:moveTo>
                    <a:pt x="132" y="114"/>
                  </a:moveTo>
                  <a:cubicBezTo>
                    <a:pt x="126" y="114"/>
                    <a:pt x="121" y="109"/>
                    <a:pt x="121" y="103"/>
                  </a:cubicBezTo>
                  <a:cubicBezTo>
                    <a:pt x="121" y="98"/>
                    <a:pt x="126" y="93"/>
                    <a:pt x="132" y="93"/>
                  </a:cubicBezTo>
                  <a:cubicBezTo>
                    <a:pt x="138" y="93"/>
                    <a:pt x="143" y="98"/>
                    <a:pt x="143" y="103"/>
                  </a:cubicBezTo>
                  <a:cubicBezTo>
                    <a:pt x="143" y="109"/>
                    <a:pt x="138" y="114"/>
                    <a:pt x="132" y="114"/>
                  </a:cubicBezTo>
                  <a:close/>
                  <a:moveTo>
                    <a:pt x="143" y="75"/>
                  </a:moveTo>
                  <a:cubicBezTo>
                    <a:pt x="143" y="78"/>
                    <a:pt x="140" y="80"/>
                    <a:pt x="138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34"/>
                    <a:pt x="84" y="34"/>
                    <a:pt x="84" y="34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40" y="34"/>
                    <a:pt x="143" y="37"/>
                    <a:pt x="143" y="39"/>
                  </a:cubicBezTo>
                  <a:lnTo>
                    <a:pt x="143" y="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237" name="Freeform 121"/>
          <p:cNvSpPr>
            <a:spLocks noEditPoints="1"/>
          </p:cNvSpPr>
          <p:nvPr/>
        </p:nvSpPr>
        <p:spPr bwMode="auto">
          <a:xfrm>
            <a:off x="7448538" y="4299693"/>
            <a:ext cx="445602" cy="301535"/>
          </a:xfrm>
          <a:custGeom>
            <a:avLst/>
            <a:gdLst>
              <a:gd name="T0" fmla="*/ 8 w 225"/>
              <a:gd name="T1" fmla="*/ 0 h 152"/>
              <a:gd name="T2" fmla="*/ 0 w 225"/>
              <a:gd name="T3" fmla="*/ 145 h 152"/>
              <a:gd name="T4" fmla="*/ 217 w 225"/>
              <a:gd name="T5" fmla="*/ 152 h 152"/>
              <a:gd name="T6" fmla="*/ 225 w 225"/>
              <a:gd name="T7" fmla="*/ 8 h 152"/>
              <a:gd name="T8" fmla="*/ 206 w 225"/>
              <a:gd name="T9" fmla="*/ 18 h 152"/>
              <a:gd name="T10" fmla="*/ 193 w 225"/>
              <a:gd name="T11" fmla="*/ 48 h 152"/>
              <a:gd name="T12" fmla="*/ 191 w 225"/>
              <a:gd name="T13" fmla="*/ 35 h 152"/>
              <a:gd name="T14" fmla="*/ 174 w 225"/>
              <a:gd name="T15" fmla="*/ 38 h 152"/>
              <a:gd name="T16" fmla="*/ 169 w 225"/>
              <a:gd name="T17" fmla="*/ 48 h 152"/>
              <a:gd name="T18" fmla="*/ 166 w 225"/>
              <a:gd name="T19" fmla="*/ 35 h 152"/>
              <a:gd name="T20" fmla="*/ 149 w 225"/>
              <a:gd name="T21" fmla="*/ 38 h 152"/>
              <a:gd name="T22" fmla="*/ 95 w 225"/>
              <a:gd name="T23" fmla="*/ 48 h 152"/>
              <a:gd name="T24" fmla="*/ 93 w 225"/>
              <a:gd name="T25" fmla="*/ 35 h 152"/>
              <a:gd name="T26" fmla="*/ 76 w 225"/>
              <a:gd name="T27" fmla="*/ 38 h 152"/>
              <a:gd name="T28" fmla="*/ 57 w 225"/>
              <a:gd name="T29" fmla="*/ 48 h 152"/>
              <a:gd name="T30" fmla="*/ 55 w 225"/>
              <a:gd name="T31" fmla="*/ 35 h 152"/>
              <a:gd name="T32" fmla="*/ 37 w 225"/>
              <a:gd name="T33" fmla="*/ 38 h 152"/>
              <a:gd name="T34" fmla="*/ 19 w 225"/>
              <a:gd name="T35" fmla="*/ 48 h 152"/>
              <a:gd name="T36" fmla="*/ 206 w 225"/>
              <a:gd name="T37" fmla="*/ 18 h 152"/>
              <a:gd name="T38" fmla="*/ 176 w 225"/>
              <a:gd name="T39" fmla="*/ 79 h 152"/>
              <a:gd name="T40" fmla="*/ 174 w 225"/>
              <a:gd name="T41" fmla="*/ 92 h 152"/>
              <a:gd name="T42" fmla="*/ 155 w 225"/>
              <a:gd name="T43" fmla="*/ 82 h 152"/>
              <a:gd name="T44" fmla="*/ 138 w 225"/>
              <a:gd name="T45" fmla="*/ 79 h 152"/>
              <a:gd name="T46" fmla="*/ 135 w 225"/>
              <a:gd name="T47" fmla="*/ 92 h 152"/>
              <a:gd name="T48" fmla="*/ 122 w 225"/>
              <a:gd name="T49" fmla="*/ 82 h 152"/>
              <a:gd name="T50" fmla="*/ 105 w 225"/>
              <a:gd name="T51" fmla="*/ 79 h 152"/>
              <a:gd name="T52" fmla="*/ 103 w 225"/>
              <a:gd name="T53" fmla="*/ 92 h 152"/>
              <a:gd name="T54" fmla="*/ 77 w 225"/>
              <a:gd name="T55" fmla="*/ 82 h 152"/>
              <a:gd name="T56" fmla="*/ 60 w 225"/>
              <a:gd name="T57" fmla="*/ 79 h 152"/>
              <a:gd name="T58" fmla="*/ 57 w 225"/>
              <a:gd name="T59" fmla="*/ 92 h 152"/>
              <a:gd name="T60" fmla="*/ 19 w 225"/>
              <a:gd name="T61" fmla="*/ 61 h 152"/>
              <a:gd name="T62" fmla="*/ 37 w 225"/>
              <a:gd name="T63" fmla="*/ 72 h 152"/>
              <a:gd name="T64" fmla="*/ 55 w 225"/>
              <a:gd name="T65" fmla="*/ 74 h 152"/>
              <a:gd name="T66" fmla="*/ 57 w 225"/>
              <a:gd name="T67" fmla="*/ 61 h 152"/>
              <a:gd name="T68" fmla="*/ 76 w 225"/>
              <a:gd name="T69" fmla="*/ 72 h 152"/>
              <a:gd name="T70" fmla="*/ 93 w 225"/>
              <a:gd name="T71" fmla="*/ 74 h 152"/>
              <a:gd name="T72" fmla="*/ 95 w 225"/>
              <a:gd name="T73" fmla="*/ 61 h 152"/>
              <a:gd name="T74" fmla="*/ 149 w 225"/>
              <a:gd name="T75" fmla="*/ 72 h 152"/>
              <a:gd name="T76" fmla="*/ 166 w 225"/>
              <a:gd name="T77" fmla="*/ 74 h 152"/>
              <a:gd name="T78" fmla="*/ 169 w 225"/>
              <a:gd name="T79" fmla="*/ 61 h 152"/>
              <a:gd name="T80" fmla="*/ 174 w 225"/>
              <a:gd name="T81" fmla="*/ 72 h 152"/>
              <a:gd name="T82" fmla="*/ 191 w 225"/>
              <a:gd name="T83" fmla="*/ 74 h 152"/>
              <a:gd name="T84" fmla="*/ 193 w 225"/>
              <a:gd name="T85" fmla="*/ 61 h 152"/>
              <a:gd name="T86" fmla="*/ 206 w 225"/>
              <a:gd name="T87" fmla="*/ 92 h 152"/>
              <a:gd name="T88" fmla="*/ 193 w 225"/>
              <a:gd name="T89" fmla="*/ 82 h 152"/>
              <a:gd name="T90" fmla="*/ 19 w 225"/>
              <a:gd name="T91" fmla="*/ 134 h 152"/>
              <a:gd name="T92" fmla="*/ 57 w 225"/>
              <a:gd name="T93" fmla="*/ 105 h 152"/>
              <a:gd name="T94" fmla="*/ 60 w 225"/>
              <a:gd name="T95" fmla="*/ 118 h 152"/>
              <a:gd name="T96" fmla="*/ 77 w 225"/>
              <a:gd name="T97" fmla="*/ 115 h 152"/>
              <a:gd name="T98" fmla="*/ 103 w 225"/>
              <a:gd name="T99" fmla="*/ 105 h 152"/>
              <a:gd name="T100" fmla="*/ 105 w 225"/>
              <a:gd name="T101" fmla="*/ 118 h 152"/>
              <a:gd name="T102" fmla="*/ 122 w 225"/>
              <a:gd name="T103" fmla="*/ 115 h 152"/>
              <a:gd name="T104" fmla="*/ 135 w 225"/>
              <a:gd name="T105" fmla="*/ 105 h 152"/>
              <a:gd name="T106" fmla="*/ 138 w 225"/>
              <a:gd name="T107" fmla="*/ 118 h 152"/>
              <a:gd name="T108" fmla="*/ 155 w 225"/>
              <a:gd name="T109" fmla="*/ 115 h 152"/>
              <a:gd name="T110" fmla="*/ 174 w 225"/>
              <a:gd name="T111" fmla="*/ 105 h 152"/>
              <a:gd name="T112" fmla="*/ 176 w 225"/>
              <a:gd name="T113" fmla="*/ 118 h 152"/>
              <a:gd name="T114" fmla="*/ 193 w 225"/>
              <a:gd name="T115" fmla="*/ 115 h 152"/>
              <a:gd name="T116" fmla="*/ 206 w 225"/>
              <a:gd name="T117" fmla="*/ 105 h 152"/>
              <a:gd name="T118" fmla="*/ 19 w 225"/>
              <a:gd name="T119" fmla="*/ 13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" h="152">
                <a:moveTo>
                  <a:pt x="217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9"/>
                  <a:pt x="4" y="152"/>
                  <a:pt x="8" y="152"/>
                </a:cubicBezTo>
                <a:cubicBezTo>
                  <a:pt x="217" y="152"/>
                  <a:pt x="217" y="152"/>
                  <a:pt x="217" y="152"/>
                </a:cubicBezTo>
                <a:cubicBezTo>
                  <a:pt x="221" y="152"/>
                  <a:pt x="225" y="149"/>
                  <a:pt x="225" y="145"/>
                </a:cubicBezTo>
                <a:cubicBezTo>
                  <a:pt x="225" y="8"/>
                  <a:pt x="225" y="8"/>
                  <a:pt x="225" y="8"/>
                </a:cubicBezTo>
                <a:cubicBezTo>
                  <a:pt x="225" y="4"/>
                  <a:pt x="221" y="0"/>
                  <a:pt x="217" y="0"/>
                </a:cubicBezTo>
                <a:close/>
                <a:moveTo>
                  <a:pt x="206" y="18"/>
                </a:moveTo>
                <a:cubicBezTo>
                  <a:pt x="206" y="48"/>
                  <a:pt x="206" y="48"/>
                  <a:pt x="206" y="48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3" y="38"/>
                  <a:pt x="193" y="38"/>
                  <a:pt x="193" y="38"/>
                </a:cubicBezTo>
                <a:cubicBezTo>
                  <a:pt x="193" y="37"/>
                  <a:pt x="192" y="35"/>
                  <a:pt x="191" y="35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5" y="35"/>
                  <a:pt x="174" y="37"/>
                  <a:pt x="174" y="38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9" y="37"/>
                  <a:pt x="168" y="35"/>
                  <a:pt x="166" y="35"/>
                </a:cubicBezTo>
                <a:cubicBezTo>
                  <a:pt x="152" y="35"/>
                  <a:pt x="152" y="35"/>
                  <a:pt x="152" y="35"/>
                </a:cubicBezTo>
                <a:cubicBezTo>
                  <a:pt x="150" y="35"/>
                  <a:pt x="149" y="37"/>
                  <a:pt x="149" y="38"/>
                </a:cubicBezTo>
                <a:cubicBezTo>
                  <a:pt x="149" y="48"/>
                  <a:pt x="149" y="48"/>
                  <a:pt x="149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95" y="38"/>
                  <a:pt x="95" y="38"/>
                  <a:pt x="95" y="38"/>
                </a:cubicBezTo>
                <a:cubicBezTo>
                  <a:pt x="95" y="37"/>
                  <a:pt x="94" y="35"/>
                  <a:pt x="93" y="35"/>
                </a:cubicBezTo>
                <a:cubicBezTo>
                  <a:pt x="78" y="35"/>
                  <a:pt x="78" y="35"/>
                  <a:pt x="78" y="35"/>
                </a:cubicBezTo>
                <a:cubicBezTo>
                  <a:pt x="77" y="35"/>
                  <a:pt x="76" y="37"/>
                  <a:pt x="76" y="38"/>
                </a:cubicBezTo>
                <a:cubicBezTo>
                  <a:pt x="76" y="48"/>
                  <a:pt x="76" y="48"/>
                  <a:pt x="76" y="48"/>
                </a:cubicBezTo>
                <a:cubicBezTo>
                  <a:pt x="57" y="48"/>
                  <a:pt x="57" y="48"/>
                  <a:pt x="57" y="4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37"/>
                  <a:pt x="56" y="35"/>
                  <a:pt x="55" y="35"/>
                </a:cubicBezTo>
                <a:cubicBezTo>
                  <a:pt x="40" y="35"/>
                  <a:pt x="40" y="35"/>
                  <a:pt x="40" y="35"/>
                </a:cubicBezTo>
                <a:cubicBezTo>
                  <a:pt x="39" y="35"/>
                  <a:pt x="37" y="37"/>
                  <a:pt x="37" y="38"/>
                </a:cubicBezTo>
                <a:cubicBezTo>
                  <a:pt x="37" y="48"/>
                  <a:pt x="37" y="48"/>
                  <a:pt x="37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18"/>
                  <a:pt x="19" y="18"/>
                  <a:pt x="19" y="18"/>
                </a:cubicBezTo>
                <a:lnTo>
                  <a:pt x="206" y="18"/>
                </a:lnTo>
                <a:close/>
                <a:moveTo>
                  <a:pt x="191" y="79"/>
                </a:moveTo>
                <a:cubicBezTo>
                  <a:pt x="176" y="79"/>
                  <a:pt x="176" y="79"/>
                  <a:pt x="176" y="79"/>
                </a:cubicBezTo>
                <a:cubicBezTo>
                  <a:pt x="175" y="79"/>
                  <a:pt x="174" y="80"/>
                  <a:pt x="174" y="82"/>
                </a:cubicBezTo>
                <a:cubicBezTo>
                  <a:pt x="174" y="92"/>
                  <a:pt x="174" y="92"/>
                  <a:pt x="174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55" y="80"/>
                  <a:pt x="154" y="79"/>
                  <a:pt x="153" y="79"/>
                </a:cubicBezTo>
                <a:cubicBezTo>
                  <a:pt x="138" y="79"/>
                  <a:pt x="138" y="79"/>
                  <a:pt x="138" y="79"/>
                </a:cubicBezTo>
                <a:cubicBezTo>
                  <a:pt x="137" y="79"/>
                  <a:pt x="135" y="80"/>
                  <a:pt x="135" y="82"/>
                </a:cubicBezTo>
                <a:cubicBezTo>
                  <a:pt x="135" y="92"/>
                  <a:pt x="135" y="92"/>
                  <a:pt x="135" y="92"/>
                </a:cubicBezTo>
                <a:cubicBezTo>
                  <a:pt x="122" y="92"/>
                  <a:pt x="122" y="92"/>
                  <a:pt x="122" y="92"/>
                </a:cubicBezTo>
                <a:cubicBezTo>
                  <a:pt x="122" y="82"/>
                  <a:pt x="122" y="82"/>
                  <a:pt x="122" y="82"/>
                </a:cubicBezTo>
                <a:cubicBezTo>
                  <a:pt x="122" y="80"/>
                  <a:pt x="121" y="79"/>
                  <a:pt x="120" y="79"/>
                </a:cubicBezTo>
                <a:cubicBezTo>
                  <a:pt x="105" y="79"/>
                  <a:pt x="105" y="79"/>
                  <a:pt x="105" y="79"/>
                </a:cubicBezTo>
                <a:cubicBezTo>
                  <a:pt x="104" y="79"/>
                  <a:pt x="103" y="80"/>
                  <a:pt x="103" y="8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77" y="92"/>
                  <a:pt x="77" y="92"/>
                  <a:pt x="77" y="92"/>
                </a:cubicBezTo>
                <a:cubicBezTo>
                  <a:pt x="77" y="82"/>
                  <a:pt x="77" y="82"/>
                  <a:pt x="77" y="82"/>
                </a:cubicBezTo>
                <a:cubicBezTo>
                  <a:pt x="77" y="80"/>
                  <a:pt x="76" y="79"/>
                  <a:pt x="74" y="79"/>
                </a:cubicBezTo>
                <a:cubicBezTo>
                  <a:pt x="60" y="79"/>
                  <a:pt x="60" y="79"/>
                  <a:pt x="60" y="79"/>
                </a:cubicBezTo>
                <a:cubicBezTo>
                  <a:pt x="58" y="79"/>
                  <a:pt x="57" y="80"/>
                  <a:pt x="57" y="82"/>
                </a:cubicBezTo>
                <a:cubicBezTo>
                  <a:pt x="57" y="92"/>
                  <a:pt x="57" y="92"/>
                  <a:pt x="57" y="92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61"/>
                  <a:pt x="19" y="61"/>
                  <a:pt x="19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72"/>
                  <a:pt x="37" y="72"/>
                  <a:pt x="37" y="72"/>
                </a:cubicBezTo>
                <a:cubicBezTo>
                  <a:pt x="37" y="73"/>
                  <a:pt x="39" y="74"/>
                  <a:pt x="40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6" y="74"/>
                  <a:pt x="57" y="73"/>
                  <a:pt x="57" y="72"/>
                </a:cubicBezTo>
                <a:cubicBezTo>
                  <a:pt x="57" y="61"/>
                  <a:pt x="57" y="61"/>
                  <a:pt x="57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72"/>
                  <a:pt x="76" y="72"/>
                  <a:pt x="76" y="72"/>
                </a:cubicBezTo>
                <a:cubicBezTo>
                  <a:pt x="76" y="73"/>
                  <a:pt x="77" y="74"/>
                  <a:pt x="78" y="74"/>
                </a:cubicBezTo>
                <a:cubicBezTo>
                  <a:pt x="93" y="74"/>
                  <a:pt x="93" y="74"/>
                  <a:pt x="93" y="74"/>
                </a:cubicBezTo>
                <a:cubicBezTo>
                  <a:pt x="94" y="74"/>
                  <a:pt x="95" y="73"/>
                  <a:pt x="95" y="72"/>
                </a:cubicBezTo>
                <a:cubicBezTo>
                  <a:pt x="95" y="61"/>
                  <a:pt x="95" y="61"/>
                  <a:pt x="95" y="61"/>
                </a:cubicBezTo>
                <a:cubicBezTo>
                  <a:pt x="149" y="61"/>
                  <a:pt x="149" y="61"/>
                  <a:pt x="149" y="61"/>
                </a:cubicBezTo>
                <a:cubicBezTo>
                  <a:pt x="149" y="72"/>
                  <a:pt x="149" y="72"/>
                  <a:pt x="149" y="72"/>
                </a:cubicBezTo>
                <a:cubicBezTo>
                  <a:pt x="149" y="73"/>
                  <a:pt x="150" y="74"/>
                  <a:pt x="152" y="74"/>
                </a:cubicBezTo>
                <a:cubicBezTo>
                  <a:pt x="166" y="74"/>
                  <a:pt x="166" y="74"/>
                  <a:pt x="166" y="74"/>
                </a:cubicBezTo>
                <a:cubicBezTo>
                  <a:pt x="168" y="74"/>
                  <a:pt x="169" y="73"/>
                  <a:pt x="169" y="72"/>
                </a:cubicBezTo>
                <a:cubicBezTo>
                  <a:pt x="169" y="61"/>
                  <a:pt x="169" y="61"/>
                  <a:pt x="169" y="61"/>
                </a:cubicBezTo>
                <a:cubicBezTo>
                  <a:pt x="174" y="61"/>
                  <a:pt x="174" y="61"/>
                  <a:pt x="174" y="61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174" y="73"/>
                  <a:pt x="175" y="74"/>
                  <a:pt x="176" y="74"/>
                </a:cubicBezTo>
                <a:cubicBezTo>
                  <a:pt x="191" y="74"/>
                  <a:pt x="191" y="74"/>
                  <a:pt x="191" y="74"/>
                </a:cubicBezTo>
                <a:cubicBezTo>
                  <a:pt x="192" y="74"/>
                  <a:pt x="193" y="73"/>
                  <a:pt x="193" y="72"/>
                </a:cubicBezTo>
                <a:cubicBezTo>
                  <a:pt x="193" y="61"/>
                  <a:pt x="193" y="61"/>
                  <a:pt x="193" y="61"/>
                </a:cubicBezTo>
                <a:cubicBezTo>
                  <a:pt x="206" y="61"/>
                  <a:pt x="206" y="61"/>
                  <a:pt x="206" y="61"/>
                </a:cubicBezTo>
                <a:cubicBezTo>
                  <a:pt x="206" y="92"/>
                  <a:pt x="206" y="92"/>
                  <a:pt x="206" y="92"/>
                </a:cubicBezTo>
                <a:cubicBezTo>
                  <a:pt x="193" y="92"/>
                  <a:pt x="193" y="92"/>
                  <a:pt x="193" y="92"/>
                </a:cubicBezTo>
                <a:cubicBezTo>
                  <a:pt x="193" y="82"/>
                  <a:pt x="193" y="82"/>
                  <a:pt x="193" y="82"/>
                </a:cubicBezTo>
                <a:cubicBezTo>
                  <a:pt x="193" y="80"/>
                  <a:pt x="192" y="79"/>
                  <a:pt x="191" y="79"/>
                </a:cubicBezTo>
                <a:close/>
                <a:moveTo>
                  <a:pt x="19" y="134"/>
                </a:moveTo>
                <a:cubicBezTo>
                  <a:pt x="19" y="105"/>
                  <a:pt x="19" y="105"/>
                  <a:pt x="19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57" y="117"/>
                  <a:pt x="58" y="118"/>
                  <a:pt x="60" y="118"/>
                </a:cubicBezTo>
                <a:cubicBezTo>
                  <a:pt x="74" y="118"/>
                  <a:pt x="74" y="118"/>
                  <a:pt x="74" y="118"/>
                </a:cubicBezTo>
                <a:cubicBezTo>
                  <a:pt x="76" y="118"/>
                  <a:pt x="77" y="117"/>
                  <a:pt x="77" y="115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03" y="115"/>
                  <a:pt x="103" y="115"/>
                  <a:pt x="103" y="115"/>
                </a:cubicBezTo>
                <a:cubicBezTo>
                  <a:pt x="103" y="117"/>
                  <a:pt x="104" y="118"/>
                  <a:pt x="105" y="118"/>
                </a:cubicBezTo>
                <a:cubicBezTo>
                  <a:pt x="120" y="118"/>
                  <a:pt x="120" y="118"/>
                  <a:pt x="120" y="118"/>
                </a:cubicBezTo>
                <a:cubicBezTo>
                  <a:pt x="121" y="118"/>
                  <a:pt x="122" y="117"/>
                  <a:pt x="122" y="11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5" y="117"/>
                  <a:pt x="137" y="118"/>
                  <a:pt x="138" y="118"/>
                </a:cubicBezTo>
                <a:cubicBezTo>
                  <a:pt x="153" y="118"/>
                  <a:pt x="153" y="118"/>
                  <a:pt x="153" y="118"/>
                </a:cubicBezTo>
                <a:cubicBezTo>
                  <a:pt x="154" y="118"/>
                  <a:pt x="155" y="117"/>
                  <a:pt x="155" y="115"/>
                </a:cubicBezTo>
                <a:cubicBezTo>
                  <a:pt x="155" y="105"/>
                  <a:pt x="155" y="105"/>
                  <a:pt x="155" y="105"/>
                </a:cubicBezTo>
                <a:cubicBezTo>
                  <a:pt x="174" y="105"/>
                  <a:pt x="174" y="105"/>
                  <a:pt x="174" y="105"/>
                </a:cubicBezTo>
                <a:cubicBezTo>
                  <a:pt x="174" y="115"/>
                  <a:pt x="174" y="115"/>
                  <a:pt x="174" y="115"/>
                </a:cubicBezTo>
                <a:cubicBezTo>
                  <a:pt x="174" y="117"/>
                  <a:pt x="175" y="118"/>
                  <a:pt x="176" y="118"/>
                </a:cubicBezTo>
                <a:cubicBezTo>
                  <a:pt x="191" y="118"/>
                  <a:pt x="191" y="118"/>
                  <a:pt x="191" y="118"/>
                </a:cubicBezTo>
                <a:cubicBezTo>
                  <a:pt x="192" y="118"/>
                  <a:pt x="193" y="117"/>
                  <a:pt x="193" y="115"/>
                </a:cubicBezTo>
                <a:cubicBezTo>
                  <a:pt x="193" y="105"/>
                  <a:pt x="193" y="105"/>
                  <a:pt x="193" y="105"/>
                </a:cubicBezTo>
                <a:cubicBezTo>
                  <a:pt x="206" y="105"/>
                  <a:pt x="206" y="105"/>
                  <a:pt x="206" y="105"/>
                </a:cubicBezTo>
                <a:cubicBezTo>
                  <a:pt x="206" y="134"/>
                  <a:pt x="206" y="134"/>
                  <a:pt x="206" y="134"/>
                </a:cubicBezTo>
                <a:lnTo>
                  <a:pt x="19" y="134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grpSp>
        <p:nvGrpSpPr>
          <p:cNvPr id="238" name="组合 237"/>
          <p:cNvGrpSpPr/>
          <p:nvPr/>
        </p:nvGrpSpPr>
        <p:grpSpPr>
          <a:xfrm>
            <a:off x="6657846" y="4251950"/>
            <a:ext cx="419637" cy="416286"/>
            <a:chOff x="4848730" y="4134717"/>
            <a:chExt cx="795338" cy="788988"/>
          </a:xfrm>
          <a:solidFill>
            <a:srgbClr val="4D4D4D">
              <a:lumMod val="75000"/>
            </a:srgbClr>
          </a:solidFill>
        </p:grpSpPr>
        <p:sp>
          <p:nvSpPr>
            <p:cNvPr id="247" name="Freeform 124"/>
            <p:cNvSpPr>
              <a:spLocks noEditPoints="1"/>
            </p:cNvSpPr>
            <p:nvPr/>
          </p:nvSpPr>
          <p:spPr bwMode="auto">
            <a:xfrm>
              <a:off x="4848730" y="4134717"/>
              <a:ext cx="322263" cy="769938"/>
            </a:xfrm>
            <a:custGeom>
              <a:avLst/>
              <a:gdLst>
                <a:gd name="T0" fmla="*/ 52 w 86"/>
                <a:gd name="T1" fmla="*/ 200 h 205"/>
                <a:gd name="T2" fmla="*/ 43 w 86"/>
                <a:gd name="T3" fmla="*/ 192 h 205"/>
                <a:gd name="T4" fmla="*/ 52 w 86"/>
                <a:gd name="T5" fmla="*/ 184 h 205"/>
                <a:gd name="T6" fmla="*/ 55 w 86"/>
                <a:gd name="T7" fmla="*/ 184 h 205"/>
                <a:gd name="T8" fmla="*/ 61 w 86"/>
                <a:gd name="T9" fmla="*/ 167 h 205"/>
                <a:gd name="T10" fmla="*/ 58 w 86"/>
                <a:gd name="T11" fmla="*/ 168 h 205"/>
                <a:gd name="T12" fmla="*/ 54 w 86"/>
                <a:gd name="T13" fmla="*/ 165 h 205"/>
                <a:gd name="T14" fmla="*/ 58 w 86"/>
                <a:gd name="T15" fmla="*/ 161 h 205"/>
                <a:gd name="T16" fmla="*/ 62 w 86"/>
                <a:gd name="T17" fmla="*/ 164 h 205"/>
                <a:gd name="T18" fmla="*/ 72 w 86"/>
                <a:gd name="T19" fmla="*/ 134 h 205"/>
                <a:gd name="T20" fmla="*/ 72 w 86"/>
                <a:gd name="T21" fmla="*/ 21 h 205"/>
                <a:gd name="T22" fmla="*/ 76 w 86"/>
                <a:gd name="T23" fmla="*/ 21 h 205"/>
                <a:gd name="T24" fmla="*/ 86 w 86"/>
                <a:gd name="T25" fmla="*/ 10 h 205"/>
                <a:gd name="T26" fmla="*/ 76 w 86"/>
                <a:gd name="T27" fmla="*/ 0 h 205"/>
                <a:gd name="T28" fmla="*/ 11 w 86"/>
                <a:gd name="T29" fmla="*/ 0 h 205"/>
                <a:gd name="T30" fmla="*/ 0 w 86"/>
                <a:gd name="T31" fmla="*/ 10 h 205"/>
                <a:gd name="T32" fmla="*/ 11 w 86"/>
                <a:gd name="T33" fmla="*/ 21 h 205"/>
                <a:gd name="T34" fmla="*/ 16 w 86"/>
                <a:gd name="T35" fmla="*/ 21 h 205"/>
                <a:gd name="T36" fmla="*/ 16 w 86"/>
                <a:gd name="T37" fmla="*/ 188 h 205"/>
                <a:gd name="T38" fmla="*/ 33 w 86"/>
                <a:gd name="T39" fmla="*/ 205 h 205"/>
                <a:gd name="T40" fmla="*/ 55 w 86"/>
                <a:gd name="T41" fmla="*/ 205 h 205"/>
                <a:gd name="T42" fmla="*/ 58 w 86"/>
                <a:gd name="T43" fmla="*/ 205 h 205"/>
                <a:gd name="T44" fmla="*/ 55 w 86"/>
                <a:gd name="T45" fmla="*/ 199 h 205"/>
                <a:gd name="T46" fmla="*/ 52 w 86"/>
                <a:gd name="T47" fmla="*/ 200 h 205"/>
                <a:gd name="T48" fmla="*/ 28 w 86"/>
                <a:gd name="T49" fmla="*/ 135 h 205"/>
                <a:gd name="T50" fmla="*/ 28 w 86"/>
                <a:gd name="T51" fmla="*/ 21 h 205"/>
                <a:gd name="T52" fmla="*/ 59 w 86"/>
                <a:gd name="T53" fmla="*/ 21 h 205"/>
                <a:gd name="T54" fmla="*/ 59 w 86"/>
                <a:gd name="T55" fmla="*/ 135 h 205"/>
                <a:gd name="T56" fmla="*/ 28 w 86"/>
                <a:gd name="T57" fmla="*/ 13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" h="205">
                  <a:moveTo>
                    <a:pt x="52" y="200"/>
                  </a:moveTo>
                  <a:cubicBezTo>
                    <a:pt x="47" y="200"/>
                    <a:pt x="43" y="196"/>
                    <a:pt x="43" y="192"/>
                  </a:cubicBezTo>
                  <a:cubicBezTo>
                    <a:pt x="43" y="187"/>
                    <a:pt x="47" y="184"/>
                    <a:pt x="52" y="184"/>
                  </a:cubicBezTo>
                  <a:cubicBezTo>
                    <a:pt x="53" y="184"/>
                    <a:pt x="54" y="184"/>
                    <a:pt x="55" y="184"/>
                  </a:cubicBezTo>
                  <a:cubicBezTo>
                    <a:pt x="61" y="167"/>
                    <a:pt x="61" y="167"/>
                    <a:pt x="61" y="167"/>
                  </a:cubicBezTo>
                  <a:cubicBezTo>
                    <a:pt x="60" y="168"/>
                    <a:pt x="59" y="168"/>
                    <a:pt x="58" y="168"/>
                  </a:cubicBezTo>
                  <a:cubicBezTo>
                    <a:pt x="55" y="168"/>
                    <a:pt x="54" y="167"/>
                    <a:pt x="54" y="165"/>
                  </a:cubicBezTo>
                  <a:cubicBezTo>
                    <a:pt x="54" y="162"/>
                    <a:pt x="55" y="161"/>
                    <a:pt x="58" y="161"/>
                  </a:cubicBezTo>
                  <a:cubicBezTo>
                    <a:pt x="60" y="161"/>
                    <a:pt x="61" y="162"/>
                    <a:pt x="62" y="164"/>
                  </a:cubicBezTo>
                  <a:cubicBezTo>
                    <a:pt x="72" y="134"/>
                    <a:pt x="72" y="134"/>
                    <a:pt x="72" y="134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82" y="21"/>
                    <a:pt x="86" y="16"/>
                    <a:pt x="86" y="10"/>
                  </a:cubicBezTo>
                  <a:cubicBezTo>
                    <a:pt x="86" y="5"/>
                    <a:pt x="82" y="0"/>
                    <a:pt x="7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16" y="198"/>
                    <a:pt x="23" y="205"/>
                    <a:pt x="33" y="205"/>
                  </a:cubicBezTo>
                  <a:cubicBezTo>
                    <a:pt x="55" y="205"/>
                    <a:pt x="55" y="205"/>
                    <a:pt x="55" y="205"/>
                  </a:cubicBezTo>
                  <a:cubicBezTo>
                    <a:pt x="56" y="205"/>
                    <a:pt x="57" y="205"/>
                    <a:pt x="58" y="205"/>
                  </a:cubicBezTo>
                  <a:cubicBezTo>
                    <a:pt x="57" y="203"/>
                    <a:pt x="56" y="201"/>
                    <a:pt x="55" y="199"/>
                  </a:cubicBezTo>
                  <a:cubicBezTo>
                    <a:pt x="54" y="200"/>
                    <a:pt x="53" y="200"/>
                    <a:pt x="52" y="200"/>
                  </a:cubicBezTo>
                  <a:close/>
                  <a:moveTo>
                    <a:pt x="28" y="135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9" y="135"/>
                    <a:pt x="59" y="135"/>
                    <a:pt x="59" y="135"/>
                  </a:cubicBezTo>
                  <a:lnTo>
                    <a:pt x="28" y="1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8" name="Freeform 125"/>
            <p:cNvSpPr>
              <a:spLocks noEditPoints="1"/>
            </p:cNvSpPr>
            <p:nvPr/>
          </p:nvSpPr>
          <p:spPr bwMode="auto">
            <a:xfrm>
              <a:off x="5066218" y="4198217"/>
              <a:ext cx="577850" cy="725488"/>
            </a:xfrm>
            <a:custGeom>
              <a:avLst/>
              <a:gdLst>
                <a:gd name="T0" fmla="*/ 118 w 154"/>
                <a:gd name="T1" fmla="*/ 69 h 193"/>
                <a:gd name="T2" fmla="*/ 118 w 154"/>
                <a:gd name="T3" fmla="*/ 22 h 193"/>
                <a:gd name="T4" fmla="*/ 126 w 154"/>
                <a:gd name="T5" fmla="*/ 11 h 193"/>
                <a:gd name="T6" fmla="*/ 115 w 154"/>
                <a:gd name="T7" fmla="*/ 0 h 193"/>
                <a:gd name="T8" fmla="*/ 39 w 154"/>
                <a:gd name="T9" fmla="*/ 0 h 193"/>
                <a:gd name="T10" fmla="*/ 28 w 154"/>
                <a:gd name="T11" fmla="*/ 11 h 193"/>
                <a:gd name="T12" fmla="*/ 34 w 154"/>
                <a:gd name="T13" fmla="*/ 21 h 193"/>
                <a:gd name="T14" fmla="*/ 34 w 154"/>
                <a:gd name="T15" fmla="*/ 69 h 193"/>
                <a:gd name="T16" fmla="*/ 0 w 154"/>
                <a:gd name="T17" fmla="*/ 174 h 193"/>
                <a:gd name="T18" fmla="*/ 19 w 154"/>
                <a:gd name="T19" fmla="*/ 192 h 193"/>
                <a:gd name="T20" fmla="*/ 19 w 154"/>
                <a:gd name="T21" fmla="*/ 192 h 193"/>
                <a:gd name="T22" fmla="*/ 19 w 154"/>
                <a:gd name="T23" fmla="*/ 192 h 193"/>
                <a:gd name="T24" fmla="*/ 25 w 154"/>
                <a:gd name="T25" fmla="*/ 193 h 193"/>
                <a:gd name="T26" fmla="*/ 129 w 154"/>
                <a:gd name="T27" fmla="*/ 193 h 193"/>
                <a:gd name="T28" fmla="*/ 154 w 154"/>
                <a:gd name="T29" fmla="*/ 174 h 193"/>
                <a:gd name="T30" fmla="*/ 118 w 154"/>
                <a:gd name="T31" fmla="*/ 69 h 193"/>
                <a:gd name="T32" fmla="*/ 49 w 154"/>
                <a:gd name="T33" fmla="*/ 72 h 193"/>
                <a:gd name="T34" fmla="*/ 49 w 154"/>
                <a:gd name="T35" fmla="*/ 26 h 193"/>
                <a:gd name="T36" fmla="*/ 104 w 154"/>
                <a:gd name="T37" fmla="*/ 26 h 193"/>
                <a:gd name="T38" fmla="*/ 104 w 154"/>
                <a:gd name="T39" fmla="*/ 72 h 193"/>
                <a:gd name="T40" fmla="*/ 109 w 154"/>
                <a:gd name="T41" fmla="*/ 87 h 193"/>
                <a:gd name="T42" fmla="*/ 44 w 154"/>
                <a:gd name="T43" fmla="*/ 87 h 193"/>
                <a:gd name="T44" fmla="*/ 49 w 154"/>
                <a:gd name="T45" fmla="*/ 72 h 193"/>
                <a:gd name="T46" fmla="*/ 58 w 154"/>
                <a:gd name="T47" fmla="*/ 138 h 193"/>
                <a:gd name="T48" fmla="*/ 54 w 154"/>
                <a:gd name="T49" fmla="*/ 135 h 193"/>
                <a:gd name="T50" fmla="*/ 58 w 154"/>
                <a:gd name="T51" fmla="*/ 131 h 193"/>
                <a:gd name="T52" fmla="*/ 62 w 154"/>
                <a:gd name="T53" fmla="*/ 135 h 193"/>
                <a:gd name="T54" fmla="*/ 58 w 154"/>
                <a:gd name="T55" fmla="*/ 138 h 193"/>
                <a:gd name="T56" fmla="*/ 80 w 154"/>
                <a:gd name="T57" fmla="*/ 146 h 193"/>
                <a:gd name="T58" fmla="*/ 76 w 154"/>
                <a:gd name="T59" fmla="*/ 142 h 193"/>
                <a:gd name="T60" fmla="*/ 80 w 154"/>
                <a:gd name="T61" fmla="*/ 138 h 193"/>
                <a:gd name="T62" fmla="*/ 84 w 154"/>
                <a:gd name="T63" fmla="*/ 142 h 193"/>
                <a:gd name="T64" fmla="*/ 80 w 154"/>
                <a:gd name="T65" fmla="*/ 146 h 193"/>
                <a:gd name="T66" fmla="*/ 80 w 154"/>
                <a:gd name="T67" fmla="*/ 108 h 193"/>
                <a:gd name="T68" fmla="*/ 84 w 154"/>
                <a:gd name="T69" fmla="*/ 104 h 193"/>
                <a:gd name="T70" fmla="*/ 88 w 154"/>
                <a:gd name="T71" fmla="*/ 108 h 193"/>
                <a:gd name="T72" fmla="*/ 84 w 154"/>
                <a:gd name="T73" fmla="*/ 111 h 193"/>
                <a:gd name="T74" fmla="*/ 80 w 154"/>
                <a:gd name="T75" fmla="*/ 108 h 193"/>
                <a:gd name="T76" fmla="*/ 90 w 154"/>
                <a:gd name="T77" fmla="*/ 173 h 193"/>
                <a:gd name="T78" fmla="*/ 86 w 154"/>
                <a:gd name="T79" fmla="*/ 169 h 193"/>
                <a:gd name="T80" fmla="*/ 90 w 154"/>
                <a:gd name="T81" fmla="*/ 165 h 193"/>
                <a:gd name="T82" fmla="*/ 94 w 154"/>
                <a:gd name="T83" fmla="*/ 169 h 193"/>
                <a:gd name="T84" fmla="*/ 90 w 154"/>
                <a:gd name="T85" fmla="*/ 173 h 193"/>
                <a:gd name="T86" fmla="*/ 104 w 154"/>
                <a:gd name="T87" fmla="*/ 145 h 193"/>
                <a:gd name="T88" fmla="*/ 108 w 154"/>
                <a:gd name="T89" fmla="*/ 141 h 193"/>
                <a:gd name="T90" fmla="*/ 112 w 154"/>
                <a:gd name="T91" fmla="*/ 145 h 193"/>
                <a:gd name="T92" fmla="*/ 108 w 154"/>
                <a:gd name="T93" fmla="*/ 149 h 193"/>
                <a:gd name="T94" fmla="*/ 104 w 154"/>
                <a:gd name="T95" fmla="*/ 145 h 193"/>
                <a:gd name="T96" fmla="*/ 117 w 154"/>
                <a:gd name="T97" fmla="*/ 167 h 193"/>
                <a:gd name="T98" fmla="*/ 109 w 154"/>
                <a:gd name="T99" fmla="*/ 159 h 193"/>
                <a:gd name="T100" fmla="*/ 117 w 154"/>
                <a:gd name="T101" fmla="*/ 151 h 193"/>
                <a:gd name="T102" fmla="*/ 126 w 154"/>
                <a:gd name="T103" fmla="*/ 159 h 193"/>
                <a:gd name="T104" fmla="*/ 117 w 154"/>
                <a:gd name="T105" fmla="*/ 16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4" h="193">
                  <a:moveTo>
                    <a:pt x="118" y="69"/>
                  </a:moveTo>
                  <a:cubicBezTo>
                    <a:pt x="118" y="22"/>
                    <a:pt x="118" y="22"/>
                    <a:pt x="118" y="22"/>
                  </a:cubicBezTo>
                  <a:cubicBezTo>
                    <a:pt x="123" y="20"/>
                    <a:pt x="126" y="16"/>
                    <a:pt x="126" y="11"/>
                  </a:cubicBezTo>
                  <a:cubicBezTo>
                    <a:pt x="126" y="5"/>
                    <a:pt x="121" y="0"/>
                    <a:pt x="115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3" y="0"/>
                    <a:pt x="28" y="5"/>
                    <a:pt x="28" y="11"/>
                  </a:cubicBezTo>
                  <a:cubicBezTo>
                    <a:pt x="28" y="16"/>
                    <a:pt x="31" y="19"/>
                    <a:pt x="34" y="21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8" y="190"/>
                    <a:pt x="19" y="192"/>
                  </a:cubicBezTo>
                  <a:cubicBezTo>
                    <a:pt x="19" y="192"/>
                    <a:pt x="19" y="192"/>
                    <a:pt x="19" y="192"/>
                  </a:cubicBezTo>
                  <a:cubicBezTo>
                    <a:pt x="19" y="192"/>
                    <a:pt x="19" y="192"/>
                    <a:pt x="19" y="192"/>
                  </a:cubicBezTo>
                  <a:cubicBezTo>
                    <a:pt x="21" y="193"/>
                    <a:pt x="23" y="193"/>
                    <a:pt x="25" y="193"/>
                  </a:cubicBezTo>
                  <a:cubicBezTo>
                    <a:pt x="129" y="193"/>
                    <a:pt x="129" y="193"/>
                    <a:pt x="129" y="193"/>
                  </a:cubicBezTo>
                  <a:cubicBezTo>
                    <a:pt x="143" y="193"/>
                    <a:pt x="154" y="184"/>
                    <a:pt x="154" y="174"/>
                  </a:cubicBezTo>
                  <a:lnTo>
                    <a:pt x="118" y="69"/>
                  </a:lnTo>
                  <a:close/>
                  <a:moveTo>
                    <a:pt x="49" y="72"/>
                  </a:moveTo>
                  <a:cubicBezTo>
                    <a:pt x="49" y="26"/>
                    <a:pt x="49" y="26"/>
                    <a:pt x="49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9" y="87"/>
                    <a:pt x="109" y="87"/>
                    <a:pt x="109" y="87"/>
                  </a:cubicBezTo>
                  <a:cubicBezTo>
                    <a:pt x="44" y="87"/>
                    <a:pt x="44" y="87"/>
                    <a:pt x="44" y="87"/>
                  </a:cubicBezTo>
                  <a:lnTo>
                    <a:pt x="49" y="72"/>
                  </a:lnTo>
                  <a:close/>
                  <a:moveTo>
                    <a:pt x="58" y="138"/>
                  </a:moveTo>
                  <a:cubicBezTo>
                    <a:pt x="55" y="138"/>
                    <a:pt x="54" y="137"/>
                    <a:pt x="54" y="135"/>
                  </a:cubicBezTo>
                  <a:cubicBezTo>
                    <a:pt x="54" y="132"/>
                    <a:pt x="55" y="131"/>
                    <a:pt x="58" y="131"/>
                  </a:cubicBezTo>
                  <a:cubicBezTo>
                    <a:pt x="60" y="131"/>
                    <a:pt x="62" y="132"/>
                    <a:pt x="62" y="135"/>
                  </a:cubicBezTo>
                  <a:cubicBezTo>
                    <a:pt x="62" y="137"/>
                    <a:pt x="60" y="138"/>
                    <a:pt x="58" y="138"/>
                  </a:cubicBezTo>
                  <a:close/>
                  <a:moveTo>
                    <a:pt x="80" y="146"/>
                  </a:moveTo>
                  <a:cubicBezTo>
                    <a:pt x="78" y="146"/>
                    <a:pt x="76" y="144"/>
                    <a:pt x="76" y="142"/>
                  </a:cubicBezTo>
                  <a:cubicBezTo>
                    <a:pt x="76" y="140"/>
                    <a:pt x="78" y="138"/>
                    <a:pt x="80" y="138"/>
                  </a:cubicBezTo>
                  <a:cubicBezTo>
                    <a:pt x="82" y="138"/>
                    <a:pt x="84" y="140"/>
                    <a:pt x="84" y="142"/>
                  </a:cubicBezTo>
                  <a:cubicBezTo>
                    <a:pt x="84" y="144"/>
                    <a:pt x="82" y="146"/>
                    <a:pt x="80" y="146"/>
                  </a:cubicBezTo>
                  <a:close/>
                  <a:moveTo>
                    <a:pt x="80" y="108"/>
                  </a:moveTo>
                  <a:cubicBezTo>
                    <a:pt x="80" y="105"/>
                    <a:pt x="82" y="104"/>
                    <a:pt x="84" y="104"/>
                  </a:cubicBezTo>
                  <a:cubicBezTo>
                    <a:pt x="87" y="104"/>
                    <a:pt x="88" y="105"/>
                    <a:pt x="88" y="108"/>
                  </a:cubicBezTo>
                  <a:cubicBezTo>
                    <a:pt x="88" y="110"/>
                    <a:pt x="87" y="111"/>
                    <a:pt x="84" y="111"/>
                  </a:cubicBezTo>
                  <a:cubicBezTo>
                    <a:pt x="82" y="111"/>
                    <a:pt x="80" y="110"/>
                    <a:pt x="80" y="108"/>
                  </a:cubicBezTo>
                  <a:close/>
                  <a:moveTo>
                    <a:pt x="90" y="173"/>
                  </a:moveTo>
                  <a:cubicBezTo>
                    <a:pt x="88" y="173"/>
                    <a:pt x="86" y="171"/>
                    <a:pt x="86" y="169"/>
                  </a:cubicBezTo>
                  <a:cubicBezTo>
                    <a:pt x="86" y="167"/>
                    <a:pt x="88" y="165"/>
                    <a:pt x="90" y="165"/>
                  </a:cubicBezTo>
                  <a:cubicBezTo>
                    <a:pt x="92" y="165"/>
                    <a:pt x="94" y="167"/>
                    <a:pt x="94" y="169"/>
                  </a:cubicBezTo>
                  <a:cubicBezTo>
                    <a:pt x="94" y="171"/>
                    <a:pt x="92" y="173"/>
                    <a:pt x="90" y="173"/>
                  </a:cubicBezTo>
                  <a:close/>
                  <a:moveTo>
                    <a:pt x="104" y="145"/>
                  </a:moveTo>
                  <a:cubicBezTo>
                    <a:pt x="104" y="143"/>
                    <a:pt x="106" y="141"/>
                    <a:pt x="108" y="141"/>
                  </a:cubicBezTo>
                  <a:cubicBezTo>
                    <a:pt x="110" y="141"/>
                    <a:pt x="112" y="143"/>
                    <a:pt x="112" y="145"/>
                  </a:cubicBezTo>
                  <a:cubicBezTo>
                    <a:pt x="112" y="147"/>
                    <a:pt x="110" y="149"/>
                    <a:pt x="108" y="149"/>
                  </a:cubicBezTo>
                  <a:cubicBezTo>
                    <a:pt x="106" y="149"/>
                    <a:pt x="104" y="147"/>
                    <a:pt x="104" y="145"/>
                  </a:cubicBezTo>
                  <a:close/>
                  <a:moveTo>
                    <a:pt x="117" y="167"/>
                  </a:moveTo>
                  <a:cubicBezTo>
                    <a:pt x="113" y="167"/>
                    <a:pt x="109" y="164"/>
                    <a:pt x="109" y="159"/>
                  </a:cubicBezTo>
                  <a:cubicBezTo>
                    <a:pt x="109" y="155"/>
                    <a:pt x="113" y="151"/>
                    <a:pt x="117" y="151"/>
                  </a:cubicBezTo>
                  <a:cubicBezTo>
                    <a:pt x="122" y="151"/>
                    <a:pt x="126" y="155"/>
                    <a:pt x="126" y="159"/>
                  </a:cubicBezTo>
                  <a:cubicBezTo>
                    <a:pt x="126" y="164"/>
                    <a:pt x="122" y="167"/>
                    <a:pt x="117" y="1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39" name="组合 238"/>
          <p:cNvGrpSpPr/>
          <p:nvPr/>
        </p:nvGrpSpPr>
        <p:grpSpPr>
          <a:xfrm>
            <a:off x="5768318" y="4227659"/>
            <a:ext cx="546951" cy="430525"/>
            <a:chOff x="3162805" y="4088679"/>
            <a:chExt cx="1036638" cy="815976"/>
          </a:xfrm>
          <a:solidFill>
            <a:srgbClr val="4D4D4D">
              <a:lumMod val="75000"/>
            </a:srgbClr>
          </a:solidFill>
        </p:grpSpPr>
        <p:sp>
          <p:nvSpPr>
            <p:cNvPr id="244" name="Freeform 128"/>
            <p:cNvSpPr>
              <a:spLocks/>
            </p:cNvSpPr>
            <p:nvPr/>
          </p:nvSpPr>
          <p:spPr bwMode="auto">
            <a:xfrm>
              <a:off x="3383468" y="4499842"/>
              <a:ext cx="555625" cy="404813"/>
            </a:xfrm>
            <a:custGeom>
              <a:avLst/>
              <a:gdLst>
                <a:gd name="T0" fmla="*/ 0 w 148"/>
                <a:gd name="T1" fmla="*/ 0 h 108"/>
                <a:gd name="T2" fmla="*/ 0 w 148"/>
                <a:gd name="T3" fmla="*/ 81 h 108"/>
                <a:gd name="T4" fmla="*/ 74 w 148"/>
                <a:gd name="T5" fmla="*/ 108 h 108"/>
                <a:gd name="T6" fmla="*/ 148 w 148"/>
                <a:gd name="T7" fmla="*/ 81 h 108"/>
                <a:gd name="T8" fmla="*/ 148 w 148"/>
                <a:gd name="T9" fmla="*/ 5 h 108"/>
                <a:gd name="T10" fmla="*/ 79 w 148"/>
                <a:gd name="T11" fmla="*/ 39 h 108"/>
                <a:gd name="T12" fmla="*/ 0 w 148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108">
                  <a:moveTo>
                    <a:pt x="0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17" y="97"/>
                    <a:pt x="44" y="108"/>
                    <a:pt x="74" y="108"/>
                  </a:cubicBezTo>
                  <a:cubicBezTo>
                    <a:pt x="104" y="108"/>
                    <a:pt x="131" y="97"/>
                    <a:pt x="148" y="81"/>
                  </a:cubicBezTo>
                  <a:cubicBezTo>
                    <a:pt x="148" y="5"/>
                    <a:pt x="148" y="5"/>
                    <a:pt x="148" y="5"/>
                  </a:cubicBezTo>
                  <a:cubicBezTo>
                    <a:pt x="79" y="39"/>
                    <a:pt x="79" y="39"/>
                    <a:pt x="79" y="39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5" name="Freeform 129"/>
            <p:cNvSpPr>
              <a:spLocks/>
            </p:cNvSpPr>
            <p:nvPr/>
          </p:nvSpPr>
          <p:spPr bwMode="auto">
            <a:xfrm>
              <a:off x="3162805" y="4088679"/>
              <a:ext cx="1036638" cy="519113"/>
            </a:xfrm>
            <a:custGeom>
              <a:avLst/>
              <a:gdLst>
                <a:gd name="T0" fmla="*/ 653 w 653"/>
                <a:gd name="T1" fmla="*/ 164 h 327"/>
                <a:gd name="T2" fmla="*/ 326 w 653"/>
                <a:gd name="T3" fmla="*/ 0 h 327"/>
                <a:gd name="T4" fmla="*/ 0 w 653"/>
                <a:gd name="T5" fmla="*/ 164 h 327"/>
                <a:gd name="T6" fmla="*/ 326 w 653"/>
                <a:gd name="T7" fmla="*/ 327 h 327"/>
                <a:gd name="T8" fmla="*/ 653 w 653"/>
                <a:gd name="T9" fmla="*/ 16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3" h="327">
                  <a:moveTo>
                    <a:pt x="653" y="164"/>
                  </a:moveTo>
                  <a:lnTo>
                    <a:pt x="326" y="0"/>
                  </a:lnTo>
                  <a:lnTo>
                    <a:pt x="0" y="164"/>
                  </a:lnTo>
                  <a:lnTo>
                    <a:pt x="326" y="327"/>
                  </a:lnTo>
                  <a:lnTo>
                    <a:pt x="653" y="1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6" name="Freeform 130"/>
            <p:cNvSpPr>
              <a:spLocks/>
            </p:cNvSpPr>
            <p:nvPr/>
          </p:nvSpPr>
          <p:spPr bwMode="auto">
            <a:xfrm>
              <a:off x="4007355" y="4423642"/>
              <a:ext cx="115888" cy="350838"/>
            </a:xfrm>
            <a:custGeom>
              <a:avLst/>
              <a:gdLst>
                <a:gd name="T0" fmla="*/ 24 w 31"/>
                <a:gd name="T1" fmla="*/ 49 h 93"/>
                <a:gd name="T2" fmla="*/ 24 w 31"/>
                <a:gd name="T3" fmla="*/ 0 h 93"/>
                <a:gd name="T4" fmla="*/ 8 w 31"/>
                <a:gd name="T5" fmla="*/ 7 h 93"/>
                <a:gd name="T6" fmla="*/ 8 w 31"/>
                <a:gd name="T7" fmla="*/ 49 h 93"/>
                <a:gd name="T8" fmla="*/ 0 w 31"/>
                <a:gd name="T9" fmla="*/ 63 h 93"/>
                <a:gd name="T10" fmla="*/ 16 w 31"/>
                <a:gd name="T11" fmla="*/ 93 h 93"/>
                <a:gd name="T12" fmla="*/ 31 w 31"/>
                <a:gd name="T13" fmla="*/ 63 h 93"/>
                <a:gd name="T14" fmla="*/ 24 w 31"/>
                <a:gd name="T15" fmla="*/ 4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93">
                  <a:moveTo>
                    <a:pt x="24" y="49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3" y="52"/>
                    <a:pt x="0" y="57"/>
                    <a:pt x="0" y="63"/>
                  </a:cubicBezTo>
                  <a:cubicBezTo>
                    <a:pt x="0" y="72"/>
                    <a:pt x="7" y="93"/>
                    <a:pt x="16" y="93"/>
                  </a:cubicBezTo>
                  <a:cubicBezTo>
                    <a:pt x="24" y="93"/>
                    <a:pt x="31" y="72"/>
                    <a:pt x="31" y="63"/>
                  </a:cubicBezTo>
                  <a:cubicBezTo>
                    <a:pt x="31" y="57"/>
                    <a:pt x="28" y="52"/>
                    <a:pt x="24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240" name="组合 239"/>
          <p:cNvGrpSpPr/>
          <p:nvPr/>
        </p:nvGrpSpPr>
        <p:grpSpPr>
          <a:xfrm>
            <a:off x="6669572" y="2535713"/>
            <a:ext cx="443927" cy="515960"/>
            <a:chOff x="4870955" y="881929"/>
            <a:chExt cx="841375" cy="977900"/>
          </a:xfrm>
          <a:solidFill>
            <a:srgbClr val="4D4D4D">
              <a:lumMod val="75000"/>
            </a:srgbClr>
          </a:solidFill>
        </p:grpSpPr>
        <p:sp>
          <p:nvSpPr>
            <p:cNvPr id="241" name="Freeform 133"/>
            <p:cNvSpPr>
              <a:spLocks/>
            </p:cNvSpPr>
            <p:nvPr/>
          </p:nvSpPr>
          <p:spPr bwMode="auto">
            <a:xfrm>
              <a:off x="4964618" y="1736004"/>
              <a:ext cx="150813" cy="123825"/>
            </a:xfrm>
            <a:custGeom>
              <a:avLst/>
              <a:gdLst>
                <a:gd name="T0" fmla="*/ 32 w 40"/>
                <a:gd name="T1" fmla="*/ 23 h 33"/>
                <a:gd name="T2" fmla="*/ 28 w 40"/>
                <a:gd name="T3" fmla="*/ 23 h 33"/>
                <a:gd name="T4" fmla="*/ 28 w 40"/>
                <a:gd name="T5" fmla="*/ 0 h 33"/>
                <a:gd name="T6" fmla="*/ 22 w 40"/>
                <a:gd name="T7" fmla="*/ 0 h 33"/>
                <a:gd name="T8" fmla="*/ 22 w 40"/>
                <a:gd name="T9" fmla="*/ 23 h 33"/>
                <a:gd name="T10" fmla="*/ 18 w 40"/>
                <a:gd name="T11" fmla="*/ 23 h 33"/>
                <a:gd name="T12" fmla="*/ 18 w 40"/>
                <a:gd name="T13" fmla="*/ 0 h 33"/>
                <a:gd name="T14" fmla="*/ 11 w 40"/>
                <a:gd name="T15" fmla="*/ 0 h 33"/>
                <a:gd name="T16" fmla="*/ 11 w 40"/>
                <a:gd name="T17" fmla="*/ 23 h 33"/>
                <a:gd name="T18" fmla="*/ 7 w 40"/>
                <a:gd name="T19" fmla="*/ 23 h 33"/>
                <a:gd name="T20" fmla="*/ 7 w 40"/>
                <a:gd name="T21" fmla="*/ 0 h 33"/>
                <a:gd name="T22" fmla="*/ 0 w 40"/>
                <a:gd name="T23" fmla="*/ 0 h 33"/>
                <a:gd name="T24" fmla="*/ 0 w 40"/>
                <a:gd name="T25" fmla="*/ 27 h 33"/>
                <a:gd name="T26" fmla="*/ 7 w 40"/>
                <a:gd name="T27" fmla="*/ 33 h 33"/>
                <a:gd name="T28" fmla="*/ 33 w 40"/>
                <a:gd name="T29" fmla="*/ 33 h 33"/>
                <a:gd name="T30" fmla="*/ 40 w 40"/>
                <a:gd name="T31" fmla="*/ 27 h 33"/>
                <a:gd name="T32" fmla="*/ 40 w 40"/>
                <a:gd name="T33" fmla="*/ 0 h 33"/>
                <a:gd name="T34" fmla="*/ 32 w 40"/>
                <a:gd name="T35" fmla="*/ 0 h 33"/>
                <a:gd name="T36" fmla="*/ 32 w 40"/>
                <a:gd name="T3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33">
                  <a:moveTo>
                    <a:pt x="32" y="2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3"/>
                    <a:pt x="7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7" y="33"/>
                    <a:pt x="40" y="30"/>
                    <a:pt x="40" y="2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2" name="Freeform 134"/>
            <p:cNvSpPr>
              <a:spLocks/>
            </p:cNvSpPr>
            <p:nvPr/>
          </p:nvSpPr>
          <p:spPr bwMode="auto">
            <a:xfrm>
              <a:off x="5448805" y="1736004"/>
              <a:ext cx="147638" cy="123825"/>
            </a:xfrm>
            <a:custGeom>
              <a:avLst/>
              <a:gdLst>
                <a:gd name="T0" fmla="*/ 32 w 39"/>
                <a:gd name="T1" fmla="*/ 23 h 33"/>
                <a:gd name="T2" fmla="*/ 28 w 39"/>
                <a:gd name="T3" fmla="*/ 23 h 33"/>
                <a:gd name="T4" fmla="*/ 28 w 39"/>
                <a:gd name="T5" fmla="*/ 0 h 33"/>
                <a:gd name="T6" fmla="*/ 22 w 39"/>
                <a:gd name="T7" fmla="*/ 0 h 33"/>
                <a:gd name="T8" fmla="*/ 22 w 39"/>
                <a:gd name="T9" fmla="*/ 23 h 33"/>
                <a:gd name="T10" fmla="*/ 18 w 39"/>
                <a:gd name="T11" fmla="*/ 23 h 33"/>
                <a:gd name="T12" fmla="*/ 18 w 39"/>
                <a:gd name="T13" fmla="*/ 0 h 33"/>
                <a:gd name="T14" fmla="*/ 11 w 39"/>
                <a:gd name="T15" fmla="*/ 0 h 33"/>
                <a:gd name="T16" fmla="*/ 11 w 39"/>
                <a:gd name="T17" fmla="*/ 23 h 33"/>
                <a:gd name="T18" fmla="*/ 7 w 39"/>
                <a:gd name="T19" fmla="*/ 23 h 33"/>
                <a:gd name="T20" fmla="*/ 7 w 39"/>
                <a:gd name="T21" fmla="*/ 0 h 33"/>
                <a:gd name="T22" fmla="*/ 0 w 39"/>
                <a:gd name="T23" fmla="*/ 0 h 33"/>
                <a:gd name="T24" fmla="*/ 0 w 39"/>
                <a:gd name="T25" fmla="*/ 27 h 33"/>
                <a:gd name="T26" fmla="*/ 7 w 39"/>
                <a:gd name="T27" fmla="*/ 33 h 33"/>
                <a:gd name="T28" fmla="*/ 33 w 39"/>
                <a:gd name="T29" fmla="*/ 33 h 33"/>
                <a:gd name="T30" fmla="*/ 39 w 39"/>
                <a:gd name="T31" fmla="*/ 27 h 33"/>
                <a:gd name="T32" fmla="*/ 39 w 39"/>
                <a:gd name="T33" fmla="*/ 0 h 33"/>
                <a:gd name="T34" fmla="*/ 32 w 39"/>
                <a:gd name="T35" fmla="*/ 0 h 33"/>
                <a:gd name="T36" fmla="*/ 32 w 39"/>
                <a:gd name="T37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" h="33">
                  <a:moveTo>
                    <a:pt x="32" y="2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3"/>
                    <a:pt x="7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7" y="33"/>
                    <a:pt x="39" y="30"/>
                    <a:pt x="39" y="27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243" name="Freeform 135"/>
            <p:cNvSpPr>
              <a:spLocks noEditPoints="1"/>
            </p:cNvSpPr>
            <p:nvPr/>
          </p:nvSpPr>
          <p:spPr bwMode="auto">
            <a:xfrm>
              <a:off x="4870955" y="881929"/>
              <a:ext cx="841375" cy="842963"/>
            </a:xfrm>
            <a:custGeom>
              <a:avLst/>
              <a:gdLst>
                <a:gd name="T0" fmla="*/ 202 w 224"/>
                <a:gd name="T1" fmla="*/ 83 h 224"/>
                <a:gd name="T2" fmla="*/ 200 w 224"/>
                <a:gd name="T3" fmla="*/ 94 h 224"/>
                <a:gd name="T4" fmla="*/ 193 w 224"/>
                <a:gd name="T5" fmla="*/ 67 h 224"/>
                <a:gd name="T6" fmla="*/ 111 w 224"/>
                <a:gd name="T7" fmla="*/ 0 h 224"/>
                <a:gd name="T8" fmla="*/ 29 w 224"/>
                <a:gd name="T9" fmla="*/ 67 h 224"/>
                <a:gd name="T10" fmla="*/ 24 w 224"/>
                <a:gd name="T11" fmla="*/ 93 h 224"/>
                <a:gd name="T12" fmla="*/ 22 w 224"/>
                <a:gd name="T13" fmla="*/ 82 h 224"/>
                <a:gd name="T14" fmla="*/ 0 w 224"/>
                <a:gd name="T15" fmla="*/ 84 h 224"/>
                <a:gd name="T16" fmla="*/ 2 w 224"/>
                <a:gd name="T17" fmla="*/ 124 h 224"/>
                <a:gd name="T18" fmla="*/ 24 w 224"/>
                <a:gd name="T19" fmla="*/ 122 h 224"/>
                <a:gd name="T20" fmla="*/ 29 w 224"/>
                <a:gd name="T21" fmla="*/ 104 h 224"/>
                <a:gd name="T22" fmla="*/ 24 w 224"/>
                <a:gd name="T23" fmla="*/ 147 h 224"/>
                <a:gd name="T24" fmla="*/ 11 w 224"/>
                <a:gd name="T25" fmla="*/ 204 h 224"/>
                <a:gd name="T26" fmla="*/ 3 w 224"/>
                <a:gd name="T27" fmla="*/ 224 h 224"/>
                <a:gd name="T28" fmla="*/ 217 w 224"/>
                <a:gd name="T29" fmla="*/ 216 h 224"/>
                <a:gd name="T30" fmla="*/ 211 w 224"/>
                <a:gd name="T31" fmla="*/ 165 h 224"/>
                <a:gd name="T32" fmla="*/ 193 w 224"/>
                <a:gd name="T33" fmla="*/ 147 h 224"/>
                <a:gd name="T34" fmla="*/ 200 w 224"/>
                <a:gd name="T35" fmla="*/ 105 h 224"/>
                <a:gd name="T36" fmla="*/ 202 w 224"/>
                <a:gd name="T37" fmla="*/ 125 h 224"/>
                <a:gd name="T38" fmla="*/ 224 w 224"/>
                <a:gd name="T39" fmla="*/ 123 h 224"/>
                <a:gd name="T40" fmla="*/ 222 w 224"/>
                <a:gd name="T41" fmla="*/ 83 h 224"/>
                <a:gd name="T42" fmla="*/ 188 w 224"/>
                <a:gd name="T43" fmla="*/ 44 h 224"/>
                <a:gd name="T44" fmla="*/ 34 w 224"/>
                <a:gd name="T45" fmla="*/ 61 h 224"/>
                <a:gd name="T46" fmla="*/ 177 w 224"/>
                <a:gd name="T47" fmla="*/ 83 h 224"/>
                <a:gd name="T48" fmla="*/ 45 w 224"/>
                <a:gd name="T49" fmla="*/ 141 h 224"/>
                <a:gd name="T50" fmla="*/ 177 w 224"/>
                <a:gd name="T51" fmla="*/ 83 h 224"/>
                <a:gd name="T52" fmla="*/ 27 w 224"/>
                <a:gd name="T53" fmla="*/ 181 h 224"/>
                <a:gd name="T54" fmla="*/ 64 w 224"/>
                <a:gd name="T55" fmla="*/ 181 h 224"/>
                <a:gd name="T56" fmla="*/ 151 w 224"/>
                <a:gd name="T57" fmla="*/ 203 h 224"/>
                <a:gd name="T58" fmla="*/ 68 w 224"/>
                <a:gd name="T59" fmla="*/ 199 h 224"/>
                <a:gd name="T60" fmla="*/ 146 w 224"/>
                <a:gd name="T61" fmla="*/ 193 h 224"/>
                <a:gd name="T62" fmla="*/ 151 w 224"/>
                <a:gd name="T63" fmla="*/ 203 h 224"/>
                <a:gd name="T64" fmla="*/ 74 w 224"/>
                <a:gd name="T65" fmla="*/ 185 h 224"/>
                <a:gd name="T66" fmla="*/ 74 w 224"/>
                <a:gd name="T67" fmla="*/ 173 h 224"/>
                <a:gd name="T68" fmla="*/ 152 w 224"/>
                <a:gd name="T69" fmla="*/ 179 h 224"/>
                <a:gd name="T70" fmla="*/ 146 w 224"/>
                <a:gd name="T71" fmla="*/ 164 h 224"/>
                <a:gd name="T72" fmla="*/ 68 w 224"/>
                <a:gd name="T73" fmla="*/ 158 h 224"/>
                <a:gd name="T74" fmla="*/ 152 w 224"/>
                <a:gd name="T75" fmla="*/ 157 h 224"/>
                <a:gd name="T76" fmla="*/ 146 w 224"/>
                <a:gd name="T77" fmla="*/ 164 h 224"/>
                <a:gd name="T78" fmla="*/ 155 w 224"/>
                <a:gd name="T79" fmla="*/ 181 h 224"/>
                <a:gd name="T80" fmla="*/ 193 w 224"/>
                <a:gd name="T81" fmla="*/ 181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4" h="224">
                  <a:moveTo>
                    <a:pt x="222" y="83"/>
                  </a:moveTo>
                  <a:cubicBezTo>
                    <a:pt x="202" y="83"/>
                    <a:pt x="202" y="83"/>
                    <a:pt x="202" y="83"/>
                  </a:cubicBezTo>
                  <a:cubicBezTo>
                    <a:pt x="201" y="83"/>
                    <a:pt x="200" y="84"/>
                    <a:pt x="200" y="85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17"/>
                    <a:pt x="157" y="0"/>
                    <a:pt x="111" y="0"/>
                  </a:cubicBezTo>
                  <a:cubicBezTo>
                    <a:pt x="65" y="0"/>
                    <a:pt x="29" y="17"/>
                    <a:pt x="29" y="38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83"/>
                    <a:pt x="23" y="82"/>
                    <a:pt x="22" y="82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1" y="82"/>
                    <a:pt x="0" y="83"/>
                    <a:pt x="0" y="84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3"/>
                    <a:pt x="1" y="124"/>
                    <a:pt x="2" y="124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3" y="124"/>
                    <a:pt x="24" y="123"/>
                    <a:pt x="24" y="122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24" y="147"/>
                    <a:pt x="24" y="147"/>
                    <a:pt x="24" y="147"/>
                  </a:cubicBezTo>
                  <a:cubicBezTo>
                    <a:pt x="17" y="147"/>
                    <a:pt x="11" y="155"/>
                    <a:pt x="11" y="165"/>
                  </a:cubicBezTo>
                  <a:cubicBezTo>
                    <a:pt x="11" y="204"/>
                    <a:pt x="11" y="204"/>
                    <a:pt x="11" y="204"/>
                  </a:cubicBezTo>
                  <a:cubicBezTo>
                    <a:pt x="7" y="205"/>
                    <a:pt x="3" y="210"/>
                    <a:pt x="3" y="216"/>
                  </a:cubicBezTo>
                  <a:cubicBezTo>
                    <a:pt x="3" y="224"/>
                    <a:pt x="3" y="224"/>
                    <a:pt x="3" y="224"/>
                  </a:cubicBezTo>
                  <a:cubicBezTo>
                    <a:pt x="217" y="224"/>
                    <a:pt x="217" y="224"/>
                    <a:pt x="217" y="224"/>
                  </a:cubicBezTo>
                  <a:cubicBezTo>
                    <a:pt x="217" y="216"/>
                    <a:pt x="217" y="216"/>
                    <a:pt x="217" y="216"/>
                  </a:cubicBezTo>
                  <a:cubicBezTo>
                    <a:pt x="217" y="211"/>
                    <a:pt x="214" y="207"/>
                    <a:pt x="211" y="205"/>
                  </a:cubicBezTo>
                  <a:cubicBezTo>
                    <a:pt x="211" y="165"/>
                    <a:pt x="211" y="165"/>
                    <a:pt x="211" y="165"/>
                  </a:cubicBezTo>
                  <a:cubicBezTo>
                    <a:pt x="211" y="155"/>
                    <a:pt x="205" y="147"/>
                    <a:pt x="198" y="147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200" y="105"/>
                    <a:pt x="200" y="105"/>
                    <a:pt x="200" y="105"/>
                  </a:cubicBezTo>
                  <a:cubicBezTo>
                    <a:pt x="200" y="123"/>
                    <a:pt x="200" y="123"/>
                    <a:pt x="200" y="123"/>
                  </a:cubicBezTo>
                  <a:cubicBezTo>
                    <a:pt x="200" y="125"/>
                    <a:pt x="201" y="125"/>
                    <a:pt x="202" y="125"/>
                  </a:cubicBezTo>
                  <a:cubicBezTo>
                    <a:pt x="222" y="125"/>
                    <a:pt x="222" y="125"/>
                    <a:pt x="222" y="125"/>
                  </a:cubicBezTo>
                  <a:cubicBezTo>
                    <a:pt x="223" y="125"/>
                    <a:pt x="224" y="125"/>
                    <a:pt x="224" y="123"/>
                  </a:cubicBezTo>
                  <a:cubicBezTo>
                    <a:pt x="224" y="85"/>
                    <a:pt x="224" y="85"/>
                    <a:pt x="224" y="85"/>
                  </a:cubicBezTo>
                  <a:cubicBezTo>
                    <a:pt x="224" y="84"/>
                    <a:pt x="223" y="83"/>
                    <a:pt x="222" y="83"/>
                  </a:cubicBezTo>
                  <a:close/>
                  <a:moveTo>
                    <a:pt x="34" y="44"/>
                  </a:moveTo>
                  <a:cubicBezTo>
                    <a:pt x="188" y="44"/>
                    <a:pt x="188" y="44"/>
                    <a:pt x="188" y="44"/>
                  </a:cubicBezTo>
                  <a:cubicBezTo>
                    <a:pt x="188" y="61"/>
                    <a:pt x="188" y="61"/>
                    <a:pt x="188" y="61"/>
                  </a:cubicBezTo>
                  <a:cubicBezTo>
                    <a:pt x="34" y="61"/>
                    <a:pt x="34" y="61"/>
                    <a:pt x="34" y="61"/>
                  </a:cubicBezTo>
                  <a:lnTo>
                    <a:pt x="34" y="44"/>
                  </a:lnTo>
                  <a:close/>
                  <a:moveTo>
                    <a:pt x="177" y="83"/>
                  </a:moveTo>
                  <a:cubicBezTo>
                    <a:pt x="177" y="141"/>
                    <a:pt x="177" y="141"/>
                    <a:pt x="177" y="141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83"/>
                    <a:pt x="45" y="83"/>
                    <a:pt x="45" y="83"/>
                  </a:cubicBezTo>
                  <a:lnTo>
                    <a:pt x="177" y="83"/>
                  </a:lnTo>
                  <a:close/>
                  <a:moveTo>
                    <a:pt x="45" y="200"/>
                  </a:moveTo>
                  <a:cubicBezTo>
                    <a:pt x="34" y="200"/>
                    <a:pt x="27" y="192"/>
                    <a:pt x="27" y="181"/>
                  </a:cubicBezTo>
                  <a:cubicBezTo>
                    <a:pt x="27" y="170"/>
                    <a:pt x="34" y="162"/>
                    <a:pt x="45" y="162"/>
                  </a:cubicBezTo>
                  <a:cubicBezTo>
                    <a:pt x="57" y="162"/>
                    <a:pt x="64" y="170"/>
                    <a:pt x="64" y="181"/>
                  </a:cubicBezTo>
                  <a:cubicBezTo>
                    <a:pt x="64" y="192"/>
                    <a:pt x="57" y="200"/>
                    <a:pt x="45" y="200"/>
                  </a:cubicBezTo>
                  <a:close/>
                  <a:moveTo>
                    <a:pt x="151" y="203"/>
                  </a:moveTo>
                  <a:cubicBezTo>
                    <a:pt x="69" y="203"/>
                    <a:pt x="69" y="203"/>
                    <a:pt x="69" y="203"/>
                  </a:cubicBezTo>
                  <a:cubicBezTo>
                    <a:pt x="68" y="202"/>
                    <a:pt x="68" y="201"/>
                    <a:pt x="68" y="199"/>
                  </a:cubicBezTo>
                  <a:cubicBezTo>
                    <a:pt x="68" y="196"/>
                    <a:pt x="71" y="193"/>
                    <a:pt x="74" y="193"/>
                  </a:cubicBezTo>
                  <a:cubicBezTo>
                    <a:pt x="146" y="193"/>
                    <a:pt x="146" y="193"/>
                    <a:pt x="146" y="193"/>
                  </a:cubicBezTo>
                  <a:cubicBezTo>
                    <a:pt x="149" y="193"/>
                    <a:pt x="152" y="196"/>
                    <a:pt x="152" y="199"/>
                  </a:cubicBezTo>
                  <a:cubicBezTo>
                    <a:pt x="152" y="201"/>
                    <a:pt x="152" y="202"/>
                    <a:pt x="151" y="203"/>
                  </a:cubicBezTo>
                  <a:close/>
                  <a:moveTo>
                    <a:pt x="146" y="185"/>
                  </a:moveTo>
                  <a:cubicBezTo>
                    <a:pt x="74" y="185"/>
                    <a:pt x="74" y="185"/>
                    <a:pt x="74" y="185"/>
                  </a:cubicBezTo>
                  <a:cubicBezTo>
                    <a:pt x="71" y="185"/>
                    <a:pt x="68" y="182"/>
                    <a:pt x="68" y="179"/>
                  </a:cubicBezTo>
                  <a:cubicBezTo>
                    <a:pt x="68" y="175"/>
                    <a:pt x="71" y="173"/>
                    <a:pt x="74" y="173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9" y="173"/>
                    <a:pt x="152" y="175"/>
                    <a:pt x="152" y="179"/>
                  </a:cubicBezTo>
                  <a:cubicBezTo>
                    <a:pt x="152" y="182"/>
                    <a:pt x="149" y="185"/>
                    <a:pt x="146" y="185"/>
                  </a:cubicBezTo>
                  <a:close/>
                  <a:moveTo>
                    <a:pt x="146" y="164"/>
                  </a:moveTo>
                  <a:cubicBezTo>
                    <a:pt x="74" y="164"/>
                    <a:pt x="74" y="164"/>
                    <a:pt x="74" y="164"/>
                  </a:cubicBezTo>
                  <a:cubicBezTo>
                    <a:pt x="71" y="164"/>
                    <a:pt x="68" y="161"/>
                    <a:pt x="68" y="158"/>
                  </a:cubicBezTo>
                  <a:cubicBezTo>
                    <a:pt x="68" y="157"/>
                    <a:pt x="68" y="157"/>
                    <a:pt x="68" y="157"/>
                  </a:cubicBezTo>
                  <a:cubicBezTo>
                    <a:pt x="152" y="157"/>
                    <a:pt x="152" y="157"/>
                    <a:pt x="152" y="157"/>
                  </a:cubicBezTo>
                  <a:cubicBezTo>
                    <a:pt x="152" y="158"/>
                    <a:pt x="152" y="158"/>
                    <a:pt x="152" y="158"/>
                  </a:cubicBezTo>
                  <a:cubicBezTo>
                    <a:pt x="152" y="161"/>
                    <a:pt x="149" y="164"/>
                    <a:pt x="146" y="164"/>
                  </a:cubicBezTo>
                  <a:close/>
                  <a:moveTo>
                    <a:pt x="174" y="200"/>
                  </a:moveTo>
                  <a:cubicBezTo>
                    <a:pt x="163" y="200"/>
                    <a:pt x="155" y="191"/>
                    <a:pt x="155" y="181"/>
                  </a:cubicBezTo>
                  <a:cubicBezTo>
                    <a:pt x="155" y="169"/>
                    <a:pt x="163" y="161"/>
                    <a:pt x="174" y="161"/>
                  </a:cubicBezTo>
                  <a:cubicBezTo>
                    <a:pt x="185" y="161"/>
                    <a:pt x="193" y="169"/>
                    <a:pt x="193" y="181"/>
                  </a:cubicBezTo>
                  <a:cubicBezTo>
                    <a:pt x="193" y="191"/>
                    <a:pt x="186" y="200"/>
                    <a:pt x="174" y="2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sp>
        <p:nvSpPr>
          <p:cNvPr id="188" name="Freeform 7"/>
          <p:cNvSpPr>
            <a:spLocks noEditPoints="1"/>
          </p:cNvSpPr>
          <p:nvPr/>
        </p:nvSpPr>
        <p:spPr bwMode="auto">
          <a:xfrm>
            <a:off x="4233606" y="4985469"/>
            <a:ext cx="171150" cy="411934"/>
          </a:xfrm>
          <a:custGeom>
            <a:avLst/>
            <a:gdLst>
              <a:gd name="T0" fmla="*/ 76 w 86"/>
              <a:gd name="T1" fmla="*/ 0 h 206"/>
              <a:gd name="T2" fmla="*/ 11 w 86"/>
              <a:gd name="T3" fmla="*/ 0 h 206"/>
              <a:gd name="T4" fmla="*/ 0 w 86"/>
              <a:gd name="T5" fmla="*/ 11 h 206"/>
              <a:gd name="T6" fmla="*/ 11 w 86"/>
              <a:gd name="T7" fmla="*/ 22 h 206"/>
              <a:gd name="T8" fmla="*/ 16 w 86"/>
              <a:gd name="T9" fmla="*/ 22 h 206"/>
              <a:gd name="T10" fmla="*/ 16 w 86"/>
              <a:gd name="T11" fmla="*/ 189 h 206"/>
              <a:gd name="T12" fmla="*/ 33 w 86"/>
              <a:gd name="T13" fmla="*/ 206 h 206"/>
              <a:gd name="T14" fmla="*/ 54 w 86"/>
              <a:gd name="T15" fmla="*/ 206 h 206"/>
              <a:gd name="T16" fmla="*/ 71 w 86"/>
              <a:gd name="T17" fmla="*/ 189 h 206"/>
              <a:gd name="T18" fmla="*/ 71 w 86"/>
              <a:gd name="T19" fmla="*/ 22 h 206"/>
              <a:gd name="T20" fmla="*/ 76 w 86"/>
              <a:gd name="T21" fmla="*/ 22 h 206"/>
              <a:gd name="T22" fmla="*/ 86 w 86"/>
              <a:gd name="T23" fmla="*/ 11 h 206"/>
              <a:gd name="T24" fmla="*/ 76 w 86"/>
              <a:gd name="T25" fmla="*/ 0 h 206"/>
              <a:gd name="T26" fmla="*/ 28 w 86"/>
              <a:gd name="T27" fmla="*/ 135 h 206"/>
              <a:gd name="T28" fmla="*/ 28 w 86"/>
              <a:gd name="T29" fmla="*/ 22 h 206"/>
              <a:gd name="T30" fmla="*/ 59 w 86"/>
              <a:gd name="T31" fmla="*/ 22 h 206"/>
              <a:gd name="T32" fmla="*/ 59 w 86"/>
              <a:gd name="T33" fmla="*/ 135 h 206"/>
              <a:gd name="T34" fmla="*/ 28 w 86"/>
              <a:gd name="T35" fmla="*/ 135 h 206"/>
              <a:gd name="T36" fmla="*/ 52 w 86"/>
              <a:gd name="T37" fmla="*/ 200 h 206"/>
              <a:gd name="T38" fmla="*/ 43 w 86"/>
              <a:gd name="T39" fmla="*/ 192 h 206"/>
              <a:gd name="T40" fmla="*/ 52 w 86"/>
              <a:gd name="T41" fmla="*/ 184 h 206"/>
              <a:gd name="T42" fmla="*/ 60 w 86"/>
              <a:gd name="T43" fmla="*/ 192 h 206"/>
              <a:gd name="T44" fmla="*/ 52 w 86"/>
              <a:gd name="T45" fmla="*/ 200 h 206"/>
              <a:gd name="T46" fmla="*/ 58 w 86"/>
              <a:gd name="T47" fmla="*/ 169 h 206"/>
              <a:gd name="T48" fmla="*/ 54 w 86"/>
              <a:gd name="T49" fmla="*/ 165 h 206"/>
              <a:gd name="T50" fmla="*/ 58 w 86"/>
              <a:gd name="T51" fmla="*/ 161 h 206"/>
              <a:gd name="T52" fmla="*/ 61 w 86"/>
              <a:gd name="T53" fmla="*/ 165 h 206"/>
              <a:gd name="T54" fmla="*/ 58 w 86"/>
              <a:gd name="T55" fmla="*/ 169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6" h="206">
                <a:moveTo>
                  <a:pt x="76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189"/>
                  <a:pt x="16" y="189"/>
                  <a:pt x="16" y="189"/>
                </a:cubicBezTo>
                <a:cubicBezTo>
                  <a:pt x="16" y="198"/>
                  <a:pt x="23" y="206"/>
                  <a:pt x="33" y="206"/>
                </a:cubicBezTo>
                <a:cubicBezTo>
                  <a:pt x="54" y="206"/>
                  <a:pt x="54" y="206"/>
                  <a:pt x="54" y="206"/>
                </a:cubicBezTo>
                <a:cubicBezTo>
                  <a:pt x="64" y="206"/>
                  <a:pt x="71" y="198"/>
                  <a:pt x="71" y="189"/>
                </a:cubicBezTo>
                <a:cubicBezTo>
                  <a:pt x="71" y="22"/>
                  <a:pt x="71" y="22"/>
                  <a:pt x="71" y="22"/>
                </a:cubicBezTo>
                <a:cubicBezTo>
                  <a:pt x="76" y="22"/>
                  <a:pt x="76" y="22"/>
                  <a:pt x="76" y="22"/>
                </a:cubicBezTo>
                <a:cubicBezTo>
                  <a:pt x="82" y="22"/>
                  <a:pt x="86" y="17"/>
                  <a:pt x="86" y="11"/>
                </a:cubicBezTo>
                <a:cubicBezTo>
                  <a:pt x="86" y="5"/>
                  <a:pt x="82" y="0"/>
                  <a:pt x="76" y="0"/>
                </a:cubicBezTo>
                <a:close/>
                <a:moveTo>
                  <a:pt x="28" y="135"/>
                </a:moveTo>
                <a:cubicBezTo>
                  <a:pt x="28" y="22"/>
                  <a:pt x="28" y="22"/>
                  <a:pt x="28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59" y="135"/>
                  <a:pt x="59" y="135"/>
                  <a:pt x="59" y="135"/>
                </a:cubicBezTo>
                <a:lnTo>
                  <a:pt x="28" y="135"/>
                </a:lnTo>
                <a:close/>
                <a:moveTo>
                  <a:pt x="52" y="200"/>
                </a:moveTo>
                <a:cubicBezTo>
                  <a:pt x="47" y="200"/>
                  <a:pt x="43" y="197"/>
                  <a:pt x="43" y="192"/>
                </a:cubicBezTo>
                <a:cubicBezTo>
                  <a:pt x="43" y="188"/>
                  <a:pt x="47" y="184"/>
                  <a:pt x="52" y="184"/>
                </a:cubicBezTo>
                <a:cubicBezTo>
                  <a:pt x="56" y="184"/>
                  <a:pt x="60" y="188"/>
                  <a:pt x="60" y="192"/>
                </a:cubicBezTo>
                <a:cubicBezTo>
                  <a:pt x="60" y="197"/>
                  <a:pt x="56" y="200"/>
                  <a:pt x="52" y="200"/>
                </a:cubicBezTo>
                <a:close/>
                <a:moveTo>
                  <a:pt x="58" y="169"/>
                </a:moveTo>
                <a:cubicBezTo>
                  <a:pt x="55" y="169"/>
                  <a:pt x="54" y="167"/>
                  <a:pt x="54" y="165"/>
                </a:cubicBezTo>
                <a:cubicBezTo>
                  <a:pt x="54" y="163"/>
                  <a:pt x="55" y="161"/>
                  <a:pt x="58" y="161"/>
                </a:cubicBezTo>
                <a:cubicBezTo>
                  <a:pt x="60" y="161"/>
                  <a:pt x="61" y="163"/>
                  <a:pt x="61" y="165"/>
                </a:cubicBezTo>
                <a:cubicBezTo>
                  <a:pt x="61" y="167"/>
                  <a:pt x="60" y="169"/>
                  <a:pt x="58" y="169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89" name="Freeform 8"/>
          <p:cNvSpPr>
            <a:spLocks noEditPoints="1"/>
          </p:cNvSpPr>
          <p:nvPr/>
        </p:nvSpPr>
        <p:spPr bwMode="auto">
          <a:xfrm>
            <a:off x="4426569" y="4985469"/>
            <a:ext cx="170311" cy="411934"/>
          </a:xfrm>
          <a:custGeom>
            <a:avLst/>
            <a:gdLst>
              <a:gd name="T0" fmla="*/ 75 w 86"/>
              <a:gd name="T1" fmla="*/ 0 h 206"/>
              <a:gd name="T2" fmla="*/ 11 w 86"/>
              <a:gd name="T3" fmla="*/ 0 h 206"/>
              <a:gd name="T4" fmla="*/ 0 w 86"/>
              <a:gd name="T5" fmla="*/ 11 h 206"/>
              <a:gd name="T6" fmla="*/ 11 w 86"/>
              <a:gd name="T7" fmla="*/ 22 h 206"/>
              <a:gd name="T8" fmla="*/ 15 w 86"/>
              <a:gd name="T9" fmla="*/ 22 h 206"/>
              <a:gd name="T10" fmla="*/ 15 w 86"/>
              <a:gd name="T11" fmla="*/ 189 h 206"/>
              <a:gd name="T12" fmla="*/ 32 w 86"/>
              <a:gd name="T13" fmla="*/ 206 h 206"/>
              <a:gd name="T14" fmla="*/ 54 w 86"/>
              <a:gd name="T15" fmla="*/ 206 h 206"/>
              <a:gd name="T16" fmla="*/ 71 w 86"/>
              <a:gd name="T17" fmla="*/ 189 h 206"/>
              <a:gd name="T18" fmla="*/ 71 w 86"/>
              <a:gd name="T19" fmla="*/ 22 h 206"/>
              <a:gd name="T20" fmla="*/ 75 w 86"/>
              <a:gd name="T21" fmla="*/ 22 h 206"/>
              <a:gd name="T22" fmla="*/ 86 w 86"/>
              <a:gd name="T23" fmla="*/ 11 h 206"/>
              <a:gd name="T24" fmla="*/ 75 w 86"/>
              <a:gd name="T25" fmla="*/ 0 h 206"/>
              <a:gd name="T26" fmla="*/ 27 w 86"/>
              <a:gd name="T27" fmla="*/ 183 h 206"/>
              <a:gd name="T28" fmla="*/ 23 w 86"/>
              <a:gd name="T29" fmla="*/ 179 h 206"/>
              <a:gd name="T30" fmla="*/ 27 w 86"/>
              <a:gd name="T31" fmla="*/ 175 h 206"/>
              <a:gd name="T32" fmla="*/ 31 w 86"/>
              <a:gd name="T33" fmla="*/ 179 h 206"/>
              <a:gd name="T34" fmla="*/ 27 w 86"/>
              <a:gd name="T35" fmla="*/ 183 h 206"/>
              <a:gd name="T36" fmla="*/ 28 w 86"/>
              <a:gd name="T37" fmla="*/ 81 h 206"/>
              <a:gd name="T38" fmla="*/ 28 w 86"/>
              <a:gd name="T39" fmla="*/ 22 h 206"/>
              <a:gd name="T40" fmla="*/ 59 w 86"/>
              <a:gd name="T41" fmla="*/ 22 h 206"/>
              <a:gd name="T42" fmla="*/ 59 w 86"/>
              <a:gd name="T43" fmla="*/ 81 h 206"/>
              <a:gd name="T44" fmla="*/ 28 w 86"/>
              <a:gd name="T45" fmla="*/ 81 h 206"/>
              <a:gd name="T46" fmla="*/ 58 w 86"/>
              <a:gd name="T47" fmla="*/ 152 h 206"/>
              <a:gd name="T48" fmla="*/ 54 w 86"/>
              <a:gd name="T49" fmla="*/ 156 h 206"/>
              <a:gd name="T50" fmla="*/ 50 w 86"/>
              <a:gd name="T51" fmla="*/ 152 h 206"/>
              <a:gd name="T52" fmla="*/ 54 w 86"/>
              <a:gd name="T53" fmla="*/ 148 h 206"/>
              <a:gd name="T54" fmla="*/ 58 w 86"/>
              <a:gd name="T55" fmla="*/ 152 h 206"/>
              <a:gd name="T56" fmla="*/ 53 w 86"/>
              <a:gd name="T57" fmla="*/ 187 h 206"/>
              <a:gd name="T58" fmla="*/ 44 w 86"/>
              <a:gd name="T59" fmla="*/ 179 h 206"/>
              <a:gd name="T60" fmla="*/ 53 w 86"/>
              <a:gd name="T61" fmla="*/ 171 h 206"/>
              <a:gd name="T62" fmla="*/ 61 w 86"/>
              <a:gd name="T63" fmla="*/ 179 h 206"/>
              <a:gd name="T64" fmla="*/ 53 w 86"/>
              <a:gd name="T65" fmla="*/ 187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6" h="206">
                <a:moveTo>
                  <a:pt x="75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89"/>
                  <a:pt x="15" y="189"/>
                  <a:pt x="15" y="189"/>
                </a:cubicBezTo>
                <a:cubicBezTo>
                  <a:pt x="15" y="198"/>
                  <a:pt x="23" y="206"/>
                  <a:pt x="32" y="206"/>
                </a:cubicBezTo>
                <a:cubicBezTo>
                  <a:pt x="54" y="206"/>
                  <a:pt x="54" y="206"/>
                  <a:pt x="54" y="206"/>
                </a:cubicBezTo>
                <a:cubicBezTo>
                  <a:pt x="63" y="206"/>
                  <a:pt x="71" y="198"/>
                  <a:pt x="71" y="189"/>
                </a:cubicBezTo>
                <a:cubicBezTo>
                  <a:pt x="71" y="22"/>
                  <a:pt x="71" y="22"/>
                  <a:pt x="71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81" y="22"/>
                  <a:pt x="86" y="17"/>
                  <a:pt x="86" y="11"/>
                </a:cubicBezTo>
                <a:cubicBezTo>
                  <a:pt x="86" y="5"/>
                  <a:pt x="81" y="0"/>
                  <a:pt x="75" y="0"/>
                </a:cubicBezTo>
                <a:close/>
                <a:moveTo>
                  <a:pt x="27" y="183"/>
                </a:moveTo>
                <a:cubicBezTo>
                  <a:pt x="25" y="183"/>
                  <a:pt x="23" y="181"/>
                  <a:pt x="23" y="179"/>
                </a:cubicBezTo>
                <a:cubicBezTo>
                  <a:pt x="23" y="177"/>
                  <a:pt x="25" y="175"/>
                  <a:pt x="27" y="175"/>
                </a:cubicBezTo>
                <a:cubicBezTo>
                  <a:pt x="29" y="175"/>
                  <a:pt x="31" y="177"/>
                  <a:pt x="31" y="179"/>
                </a:cubicBezTo>
                <a:cubicBezTo>
                  <a:pt x="31" y="181"/>
                  <a:pt x="29" y="183"/>
                  <a:pt x="27" y="183"/>
                </a:cubicBezTo>
                <a:close/>
                <a:moveTo>
                  <a:pt x="28" y="81"/>
                </a:moveTo>
                <a:cubicBezTo>
                  <a:pt x="28" y="22"/>
                  <a:pt x="28" y="22"/>
                  <a:pt x="28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59" y="81"/>
                  <a:pt x="59" y="81"/>
                  <a:pt x="59" y="81"/>
                </a:cubicBezTo>
                <a:lnTo>
                  <a:pt x="28" y="81"/>
                </a:lnTo>
                <a:close/>
                <a:moveTo>
                  <a:pt x="58" y="152"/>
                </a:moveTo>
                <a:cubicBezTo>
                  <a:pt x="58" y="154"/>
                  <a:pt x="56" y="156"/>
                  <a:pt x="54" y="156"/>
                </a:cubicBezTo>
                <a:cubicBezTo>
                  <a:pt x="52" y="156"/>
                  <a:pt x="50" y="154"/>
                  <a:pt x="50" y="152"/>
                </a:cubicBezTo>
                <a:cubicBezTo>
                  <a:pt x="50" y="150"/>
                  <a:pt x="52" y="148"/>
                  <a:pt x="54" y="148"/>
                </a:cubicBezTo>
                <a:cubicBezTo>
                  <a:pt x="56" y="148"/>
                  <a:pt x="58" y="150"/>
                  <a:pt x="58" y="152"/>
                </a:cubicBezTo>
                <a:close/>
                <a:moveTo>
                  <a:pt x="53" y="187"/>
                </a:moveTo>
                <a:cubicBezTo>
                  <a:pt x="48" y="187"/>
                  <a:pt x="44" y="184"/>
                  <a:pt x="44" y="179"/>
                </a:cubicBezTo>
                <a:cubicBezTo>
                  <a:pt x="44" y="175"/>
                  <a:pt x="48" y="171"/>
                  <a:pt x="53" y="171"/>
                </a:cubicBezTo>
                <a:cubicBezTo>
                  <a:pt x="57" y="171"/>
                  <a:pt x="61" y="175"/>
                  <a:pt x="61" y="179"/>
                </a:cubicBezTo>
                <a:cubicBezTo>
                  <a:pt x="61" y="184"/>
                  <a:pt x="57" y="187"/>
                  <a:pt x="53" y="187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90" name="Freeform 11"/>
          <p:cNvSpPr>
            <a:spLocks noEditPoints="1"/>
          </p:cNvSpPr>
          <p:nvPr/>
        </p:nvSpPr>
        <p:spPr bwMode="auto">
          <a:xfrm>
            <a:off x="8244714" y="4875564"/>
            <a:ext cx="380892" cy="569660"/>
          </a:xfrm>
          <a:custGeom>
            <a:avLst/>
            <a:gdLst>
              <a:gd name="T0" fmla="*/ 192 w 192"/>
              <a:gd name="T1" fmla="*/ 209 h 285"/>
              <a:gd name="T2" fmla="*/ 192 w 192"/>
              <a:gd name="T3" fmla="*/ 192 h 285"/>
              <a:gd name="T4" fmla="*/ 182 w 192"/>
              <a:gd name="T5" fmla="*/ 192 h 285"/>
              <a:gd name="T6" fmla="*/ 182 w 192"/>
              <a:gd name="T7" fmla="*/ 0 h 285"/>
              <a:gd name="T8" fmla="*/ 11 w 192"/>
              <a:gd name="T9" fmla="*/ 0 h 285"/>
              <a:gd name="T10" fmla="*/ 11 w 192"/>
              <a:gd name="T11" fmla="*/ 192 h 285"/>
              <a:gd name="T12" fmla="*/ 0 w 192"/>
              <a:gd name="T13" fmla="*/ 192 h 285"/>
              <a:gd name="T14" fmla="*/ 0 w 192"/>
              <a:gd name="T15" fmla="*/ 209 h 285"/>
              <a:gd name="T16" fmla="*/ 85 w 192"/>
              <a:gd name="T17" fmla="*/ 209 h 285"/>
              <a:gd name="T18" fmla="*/ 85 w 192"/>
              <a:gd name="T19" fmla="*/ 265 h 285"/>
              <a:gd name="T20" fmla="*/ 67 w 192"/>
              <a:gd name="T21" fmla="*/ 265 h 285"/>
              <a:gd name="T22" fmla="*/ 60 w 192"/>
              <a:gd name="T23" fmla="*/ 280 h 285"/>
              <a:gd name="T24" fmla="*/ 60 w 192"/>
              <a:gd name="T25" fmla="*/ 285 h 285"/>
              <a:gd name="T26" fmla="*/ 133 w 192"/>
              <a:gd name="T27" fmla="*/ 285 h 285"/>
              <a:gd name="T28" fmla="*/ 133 w 192"/>
              <a:gd name="T29" fmla="*/ 280 h 285"/>
              <a:gd name="T30" fmla="*/ 125 w 192"/>
              <a:gd name="T31" fmla="*/ 265 h 285"/>
              <a:gd name="T32" fmla="*/ 108 w 192"/>
              <a:gd name="T33" fmla="*/ 265 h 285"/>
              <a:gd name="T34" fmla="*/ 108 w 192"/>
              <a:gd name="T35" fmla="*/ 209 h 285"/>
              <a:gd name="T36" fmla="*/ 192 w 192"/>
              <a:gd name="T37" fmla="*/ 209 h 285"/>
              <a:gd name="T38" fmla="*/ 26 w 192"/>
              <a:gd name="T39" fmla="*/ 192 h 285"/>
              <a:gd name="T40" fmla="*/ 26 w 192"/>
              <a:gd name="T41" fmla="*/ 15 h 285"/>
              <a:gd name="T42" fmla="*/ 167 w 192"/>
              <a:gd name="T43" fmla="*/ 15 h 285"/>
              <a:gd name="T44" fmla="*/ 167 w 192"/>
              <a:gd name="T45" fmla="*/ 192 h 285"/>
              <a:gd name="T46" fmla="*/ 26 w 192"/>
              <a:gd name="T47" fmla="*/ 192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2" h="285">
                <a:moveTo>
                  <a:pt x="192" y="209"/>
                </a:moveTo>
                <a:cubicBezTo>
                  <a:pt x="192" y="192"/>
                  <a:pt x="192" y="192"/>
                  <a:pt x="192" y="192"/>
                </a:cubicBezTo>
                <a:cubicBezTo>
                  <a:pt x="182" y="192"/>
                  <a:pt x="182" y="192"/>
                  <a:pt x="182" y="192"/>
                </a:cubicBezTo>
                <a:cubicBezTo>
                  <a:pt x="182" y="0"/>
                  <a:pt x="182" y="0"/>
                  <a:pt x="18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92"/>
                  <a:pt x="11" y="192"/>
                  <a:pt x="11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09"/>
                  <a:pt x="0" y="209"/>
                  <a:pt x="0" y="209"/>
                </a:cubicBezTo>
                <a:cubicBezTo>
                  <a:pt x="85" y="209"/>
                  <a:pt x="85" y="209"/>
                  <a:pt x="85" y="209"/>
                </a:cubicBezTo>
                <a:cubicBezTo>
                  <a:pt x="85" y="265"/>
                  <a:pt x="85" y="265"/>
                  <a:pt x="85" y="265"/>
                </a:cubicBezTo>
                <a:cubicBezTo>
                  <a:pt x="67" y="265"/>
                  <a:pt x="67" y="265"/>
                  <a:pt x="67" y="265"/>
                </a:cubicBezTo>
                <a:cubicBezTo>
                  <a:pt x="63" y="265"/>
                  <a:pt x="60" y="272"/>
                  <a:pt x="60" y="280"/>
                </a:cubicBezTo>
                <a:cubicBezTo>
                  <a:pt x="60" y="285"/>
                  <a:pt x="60" y="285"/>
                  <a:pt x="60" y="285"/>
                </a:cubicBezTo>
                <a:cubicBezTo>
                  <a:pt x="133" y="285"/>
                  <a:pt x="133" y="285"/>
                  <a:pt x="133" y="285"/>
                </a:cubicBezTo>
                <a:cubicBezTo>
                  <a:pt x="133" y="280"/>
                  <a:pt x="133" y="280"/>
                  <a:pt x="133" y="280"/>
                </a:cubicBezTo>
                <a:cubicBezTo>
                  <a:pt x="133" y="272"/>
                  <a:pt x="129" y="265"/>
                  <a:pt x="125" y="265"/>
                </a:cubicBezTo>
                <a:cubicBezTo>
                  <a:pt x="108" y="265"/>
                  <a:pt x="108" y="265"/>
                  <a:pt x="108" y="265"/>
                </a:cubicBezTo>
                <a:cubicBezTo>
                  <a:pt x="108" y="209"/>
                  <a:pt x="108" y="209"/>
                  <a:pt x="108" y="209"/>
                </a:cubicBezTo>
                <a:lnTo>
                  <a:pt x="192" y="209"/>
                </a:lnTo>
                <a:close/>
                <a:moveTo>
                  <a:pt x="26" y="192"/>
                </a:moveTo>
                <a:cubicBezTo>
                  <a:pt x="26" y="15"/>
                  <a:pt x="26" y="15"/>
                  <a:pt x="26" y="15"/>
                </a:cubicBezTo>
                <a:cubicBezTo>
                  <a:pt x="167" y="15"/>
                  <a:pt x="167" y="15"/>
                  <a:pt x="167" y="15"/>
                </a:cubicBezTo>
                <a:cubicBezTo>
                  <a:pt x="167" y="192"/>
                  <a:pt x="167" y="192"/>
                  <a:pt x="167" y="192"/>
                </a:cubicBezTo>
                <a:lnTo>
                  <a:pt x="26" y="192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91" name="Rectangle 12"/>
          <p:cNvSpPr>
            <a:spLocks noChangeArrowheads="1"/>
          </p:cNvSpPr>
          <p:nvPr/>
        </p:nvSpPr>
        <p:spPr bwMode="auto">
          <a:xfrm>
            <a:off x="8326094" y="4967012"/>
            <a:ext cx="228199" cy="21813"/>
          </a:xfrm>
          <a:prstGeom prst="rect">
            <a:avLst/>
          </a:pr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92" name="Rectangle 13"/>
          <p:cNvSpPr>
            <a:spLocks noChangeArrowheads="1"/>
          </p:cNvSpPr>
          <p:nvPr/>
        </p:nvSpPr>
        <p:spPr bwMode="auto">
          <a:xfrm>
            <a:off x="8321899" y="5019028"/>
            <a:ext cx="230717" cy="21813"/>
          </a:xfrm>
          <a:prstGeom prst="rect">
            <a:avLst/>
          </a:pr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93" name="Rectangle 14"/>
          <p:cNvSpPr>
            <a:spLocks noChangeArrowheads="1"/>
          </p:cNvSpPr>
          <p:nvPr/>
        </p:nvSpPr>
        <p:spPr bwMode="auto">
          <a:xfrm>
            <a:off x="8324417" y="5071044"/>
            <a:ext cx="228199" cy="21813"/>
          </a:xfrm>
          <a:prstGeom prst="rect">
            <a:avLst/>
          </a:pr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94" name="Rectangle 15"/>
          <p:cNvSpPr>
            <a:spLocks noChangeArrowheads="1"/>
          </p:cNvSpPr>
          <p:nvPr/>
        </p:nvSpPr>
        <p:spPr bwMode="auto">
          <a:xfrm>
            <a:off x="8321899" y="5123060"/>
            <a:ext cx="229039" cy="21813"/>
          </a:xfrm>
          <a:prstGeom prst="rect">
            <a:avLst/>
          </a:pr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95" name="Rectangle 18"/>
          <p:cNvSpPr>
            <a:spLocks noChangeArrowheads="1"/>
          </p:cNvSpPr>
          <p:nvPr/>
        </p:nvSpPr>
        <p:spPr bwMode="auto">
          <a:xfrm>
            <a:off x="5900636" y="5063493"/>
            <a:ext cx="236589" cy="21813"/>
          </a:xfrm>
          <a:prstGeom prst="rect">
            <a:avLst/>
          </a:pr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96" name="Rectangle 19"/>
          <p:cNvSpPr>
            <a:spLocks noChangeArrowheads="1"/>
          </p:cNvSpPr>
          <p:nvPr/>
        </p:nvSpPr>
        <p:spPr bwMode="auto">
          <a:xfrm>
            <a:off x="6198470" y="5245550"/>
            <a:ext cx="839" cy="1678"/>
          </a:xfrm>
          <a:prstGeom prst="rect">
            <a:avLst/>
          </a:pr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97" name="Freeform 20"/>
          <p:cNvSpPr>
            <a:spLocks noEditPoints="1"/>
          </p:cNvSpPr>
          <p:nvPr/>
        </p:nvSpPr>
        <p:spPr bwMode="auto">
          <a:xfrm>
            <a:off x="5833519" y="4951071"/>
            <a:ext cx="364952" cy="426196"/>
          </a:xfrm>
          <a:custGeom>
            <a:avLst/>
            <a:gdLst>
              <a:gd name="T0" fmla="*/ 158 w 184"/>
              <a:gd name="T1" fmla="*/ 186 h 213"/>
              <a:gd name="T2" fmla="*/ 151 w 184"/>
              <a:gd name="T3" fmla="*/ 190 h 213"/>
              <a:gd name="T4" fmla="*/ 122 w 184"/>
              <a:gd name="T5" fmla="*/ 196 h 213"/>
              <a:gd name="T6" fmla="*/ 85 w 184"/>
              <a:gd name="T7" fmla="*/ 184 h 213"/>
              <a:gd name="T8" fmla="*/ 22 w 184"/>
              <a:gd name="T9" fmla="*/ 184 h 213"/>
              <a:gd name="T10" fmla="*/ 18 w 184"/>
              <a:gd name="T11" fmla="*/ 181 h 213"/>
              <a:gd name="T12" fmla="*/ 18 w 184"/>
              <a:gd name="T13" fmla="*/ 21 h 213"/>
              <a:gd name="T14" fmla="*/ 22 w 184"/>
              <a:gd name="T15" fmla="*/ 17 h 213"/>
              <a:gd name="T16" fmla="*/ 163 w 184"/>
              <a:gd name="T17" fmla="*/ 17 h 213"/>
              <a:gd name="T18" fmla="*/ 166 w 184"/>
              <a:gd name="T19" fmla="*/ 21 h 213"/>
              <a:gd name="T20" fmla="*/ 166 w 184"/>
              <a:gd name="T21" fmla="*/ 85 h 213"/>
              <a:gd name="T22" fmla="*/ 179 w 184"/>
              <a:gd name="T23" fmla="*/ 102 h 213"/>
              <a:gd name="T24" fmla="*/ 184 w 184"/>
              <a:gd name="T25" fmla="*/ 116 h 213"/>
              <a:gd name="T26" fmla="*/ 184 w 184"/>
              <a:gd name="T27" fmla="*/ 21 h 213"/>
              <a:gd name="T28" fmla="*/ 163 w 184"/>
              <a:gd name="T29" fmla="*/ 0 h 213"/>
              <a:gd name="T30" fmla="*/ 22 w 184"/>
              <a:gd name="T31" fmla="*/ 0 h 213"/>
              <a:gd name="T32" fmla="*/ 0 w 184"/>
              <a:gd name="T33" fmla="*/ 21 h 213"/>
              <a:gd name="T34" fmla="*/ 0 w 184"/>
              <a:gd name="T35" fmla="*/ 192 h 213"/>
              <a:gd name="T36" fmla="*/ 22 w 184"/>
              <a:gd name="T37" fmla="*/ 213 h 213"/>
              <a:gd name="T38" fmla="*/ 163 w 184"/>
              <a:gd name="T39" fmla="*/ 213 h 213"/>
              <a:gd name="T40" fmla="*/ 181 w 184"/>
              <a:gd name="T41" fmla="*/ 203 h 213"/>
              <a:gd name="T42" fmla="*/ 158 w 184"/>
              <a:gd name="T43" fmla="*/ 186 h 213"/>
              <a:gd name="T44" fmla="*/ 92 w 184"/>
              <a:gd name="T45" fmla="*/ 206 h 213"/>
              <a:gd name="T46" fmla="*/ 84 w 184"/>
              <a:gd name="T47" fmla="*/ 199 h 213"/>
              <a:gd name="T48" fmla="*/ 92 w 184"/>
              <a:gd name="T49" fmla="*/ 191 h 213"/>
              <a:gd name="T50" fmla="*/ 100 w 184"/>
              <a:gd name="T51" fmla="*/ 199 h 213"/>
              <a:gd name="T52" fmla="*/ 92 w 184"/>
              <a:gd name="T53" fmla="*/ 20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4" h="213">
                <a:moveTo>
                  <a:pt x="158" y="186"/>
                </a:moveTo>
                <a:cubicBezTo>
                  <a:pt x="155" y="187"/>
                  <a:pt x="153" y="189"/>
                  <a:pt x="151" y="190"/>
                </a:cubicBezTo>
                <a:cubicBezTo>
                  <a:pt x="142" y="194"/>
                  <a:pt x="132" y="196"/>
                  <a:pt x="122" y="196"/>
                </a:cubicBezTo>
                <a:cubicBezTo>
                  <a:pt x="109" y="196"/>
                  <a:pt x="96" y="192"/>
                  <a:pt x="85" y="184"/>
                </a:cubicBezTo>
                <a:cubicBezTo>
                  <a:pt x="22" y="184"/>
                  <a:pt x="22" y="184"/>
                  <a:pt x="22" y="184"/>
                </a:cubicBezTo>
                <a:cubicBezTo>
                  <a:pt x="20" y="184"/>
                  <a:pt x="18" y="183"/>
                  <a:pt x="18" y="18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19"/>
                  <a:pt x="20" y="17"/>
                  <a:pt x="22" y="17"/>
                </a:cubicBezTo>
                <a:cubicBezTo>
                  <a:pt x="163" y="17"/>
                  <a:pt x="163" y="17"/>
                  <a:pt x="163" y="17"/>
                </a:cubicBezTo>
                <a:cubicBezTo>
                  <a:pt x="165" y="17"/>
                  <a:pt x="166" y="19"/>
                  <a:pt x="166" y="21"/>
                </a:cubicBezTo>
                <a:cubicBezTo>
                  <a:pt x="166" y="85"/>
                  <a:pt x="166" y="85"/>
                  <a:pt x="166" y="85"/>
                </a:cubicBezTo>
                <a:cubicBezTo>
                  <a:pt x="171" y="90"/>
                  <a:pt x="175" y="95"/>
                  <a:pt x="179" y="102"/>
                </a:cubicBezTo>
                <a:cubicBezTo>
                  <a:pt x="181" y="107"/>
                  <a:pt x="183" y="111"/>
                  <a:pt x="184" y="116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4" y="9"/>
                  <a:pt x="175" y="0"/>
                  <a:pt x="163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04"/>
                  <a:pt x="10" y="213"/>
                  <a:pt x="22" y="213"/>
                </a:cubicBezTo>
                <a:cubicBezTo>
                  <a:pt x="163" y="213"/>
                  <a:pt x="163" y="213"/>
                  <a:pt x="163" y="213"/>
                </a:cubicBezTo>
                <a:cubicBezTo>
                  <a:pt x="171" y="213"/>
                  <a:pt x="177" y="209"/>
                  <a:pt x="181" y="203"/>
                </a:cubicBezTo>
                <a:cubicBezTo>
                  <a:pt x="158" y="186"/>
                  <a:pt x="158" y="186"/>
                  <a:pt x="158" y="186"/>
                </a:cubicBezTo>
                <a:close/>
                <a:moveTo>
                  <a:pt x="92" y="206"/>
                </a:moveTo>
                <a:cubicBezTo>
                  <a:pt x="88" y="206"/>
                  <a:pt x="84" y="203"/>
                  <a:pt x="84" y="199"/>
                </a:cubicBezTo>
                <a:cubicBezTo>
                  <a:pt x="84" y="194"/>
                  <a:pt x="88" y="191"/>
                  <a:pt x="92" y="191"/>
                </a:cubicBezTo>
                <a:cubicBezTo>
                  <a:pt x="96" y="191"/>
                  <a:pt x="100" y="194"/>
                  <a:pt x="100" y="199"/>
                </a:cubicBezTo>
                <a:cubicBezTo>
                  <a:pt x="100" y="203"/>
                  <a:pt x="96" y="206"/>
                  <a:pt x="92" y="206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98" name="Freeform 21"/>
          <p:cNvSpPr>
            <a:spLocks/>
          </p:cNvSpPr>
          <p:nvPr/>
        </p:nvSpPr>
        <p:spPr bwMode="auto">
          <a:xfrm>
            <a:off x="6003830" y="5222897"/>
            <a:ext cx="129201" cy="22652"/>
          </a:xfrm>
          <a:custGeom>
            <a:avLst/>
            <a:gdLst>
              <a:gd name="T0" fmla="*/ 3 w 65"/>
              <a:gd name="T1" fmla="*/ 10 h 11"/>
              <a:gd name="T2" fmla="*/ 4 w 65"/>
              <a:gd name="T3" fmla="*/ 11 h 11"/>
              <a:gd name="T4" fmla="*/ 65 w 65"/>
              <a:gd name="T5" fmla="*/ 11 h 11"/>
              <a:gd name="T6" fmla="*/ 65 w 65"/>
              <a:gd name="T7" fmla="*/ 0 h 11"/>
              <a:gd name="T8" fmla="*/ 0 w 65"/>
              <a:gd name="T9" fmla="*/ 0 h 11"/>
              <a:gd name="T10" fmla="*/ 3 w 65"/>
              <a:gd name="T11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" h="11">
                <a:moveTo>
                  <a:pt x="3" y="10"/>
                </a:moveTo>
                <a:cubicBezTo>
                  <a:pt x="4" y="11"/>
                  <a:pt x="4" y="11"/>
                  <a:pt x="4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0"/>
                  <a:pt x="65" y="0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3"/>
                  <a:pt x="2" y="7"/>
                  <a:pt x="3" y="10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99" name="Freeform 22"/>
          <p:cNvSpPr>
            <a:spLocks/>
          </p:cNvSpPr>
          <p:nvPr/>
        </p:nvSpPr>
        <p:spPr bwMode="auto">
          <a:xfrm>
            <a:off x="5897280" y="5222897"/>
            <a:ext cx="52855" cy="22652"/>
          </a:xfrm>
          <a:custGeom>
            <a:avLst/>
            <a:gdLst>
              <a:gd name="T0" fmla="*/ 0 w 27"/>
              <a:gd name="T1" fmla="*/ 0 h 11"/>
              <a:gd name="T2" fmla="*/ 0 w 27"/>
              <a:gd name="T3" fmla="*/ 11 h 11"/>
              <a:gd name="T4" fmla="*/ 27 w 27"/>
              <a:gd name="T5" fmla="*/ 11 h 11"/>
              <a:gd name="T6" fmla="*/ 25 w 27"/>
              <a:gd name="T7" fmla="*/ 0 h 11"/>
              <a:gd name="T8" fmla="*/ 0 w 27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1">
                <a:moveTo>
                  <a:pt x="0" y="0"/>
                </a:moveTo>
                <a:cubicBezTo>
                  <a:pt x="0" y="11"/>
                  <a:pt x="0" y="11"/>
                  <a:pt x="0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6" y="7"/>
                  <a:pt x="25" y="4"/>
                  <a:pt x="2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0" name="Freeform 23"/>
          <p:cNvSpPr>
            <a:spLocks/>
          </p:cNvSpPr>
          <p:nvPr/>
        </p:nvSpPr>
        <p:spPr bwMode="auto">
          <a:xfrm>
            <a:off x="6003830" y="5169203"/>
            <a:ext cx="130879" cy="24330"/>
          </a:xfrm>
          <a:custGeom>
            <a:avLst/>
            <a:gdLst>
              <a:gd name="T0" fmla="*/ 5 w 66"/>
              <a:gd name="T1" fmla="*/ 0 h 12"/>
              <a:gd name="T2" fmla="*/ 1 w 66"/>
              <a:gd name="T3" fmla="*/ 9 h 12"/>
              <a:gd name="T4" fmla="*/ 0 w 66"/>
              <a:gd name="T5" fmla="*/ 12 h 12"/>
              <a:gd name="T6" fmla="*/ 66 w 66"/>
              <a:gd name="T7" fmla="*/ 12 h 12"/>
              <a:gd name="T8" fmla="*/ 66 w 66"/>
              <a:gd name="T9" fmla="*/ 5 h 12"/>
              <a:gd name="T10" fmla="*/ 63 w 66"/>
              <a:gd name="T11" fmla="*/ 0 h 12"/>
              <a:gd name="T12" fmla="*/ 5 w 66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" h="12">
                <a:moveTo>
                  <a:pt x="5" y="0"/>
                </a:moveTo>
                <a:cubicBezTo>
                  <a:pt x="3" y="3"/>
                  <a:pt x="2" y="6"/>
                  <a:pt x="1" y="9"/>
                </a:cubicBezTo>
                <a:cubicBezTo>
                  <a:pt x="1" y="10"/>
                  <a:pt x="1" y="11"/>
                  <a:pt x="0" y="12"/>
                </a:cubicBezTo>
                <a:cubicBezTo>
                  <a:pt x="66" y="12"/>
                  <a:pt x="66" y="12"/>
                  <a:pt x="66" y="1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4"/>
                  <a:pt x="64" y="2"/>
                  <a:pt x="63" y="0"/>
                </a:cubicBezTo>
                <a:lnTo>
                  <a:pt x="5" y="0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1" name="Freeform 24"/>
          <p:cNvSpPr>
            <a:spLocks/>
          </p:cNvSpPr>
          <p:nvPr/>
        </p:nvSpPr>
        <p:spPr bwMode="auto">
          <a:xfrm>
            <a:off x="5898958" y="5169203"/>
            <a:ext cx="51177" cy="24330"/>
          </a:xfrm>
          <a:custGeom>
            <a:avLst/>
            <a:gdLst>
              <a:gd name="T0" fmla="*/ 0 w 26"/>
              <a:gd name="T1" fmla="*/ 0 h 12"/>
              <a:gd name="T2" fmla="*/ 0 w 26"/>
              <a:gd name="T3" fmla="*/ 12 h 12"/>
              <a:gd name="T4" fmla="*/ 24 w 26"/>
              <a:gd name="T5" fmla="*/ 12 h 12"/>
              <a:gd name="T6" fmla="*/ 26 w 26"/>
              <a:gd name="T7" fmla="*/ 0 h 12"/>
              <a:gd name="T8" fmla="*/ 0 w 26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12">
                <a:moveTo>
                  <a:pt x="0" y="0"/>
                </a:moveTo>
                <a:cubicBezTo>
                  <a:pt x="0" y="12"/>
                  <a:pt x="0" y="12"/>
                  <a:pt x="0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8"/>
                  <a:pt x="25" y="4"/>
                  <a:pt x="2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2" name="Freeform 25"/>
          <p:cNvSpPr>
            <a:spLocks/>
          </p:cNvSpPr>
          <p:nvPr/>
        </p:nvSpPr>
        <p:spPr bwMode="auto">
          <a:xfrm>
            <a:off x="5898958" y="5115509"/>
            <a:ext cx="85575" cy="23491"/>
          </a:xfrm>
          <a:custGeom>
            <a:avLst/>
            <a:gdLst>
              <a:gd name="T0" fmla="*/ 43 w 43"/>
              <a:gd name="T1" fmla="*/ 0 h 12"/>
              <a:gd name="T2" fmla="*/ 0 w 43"/>
              <a:gd name="T3" fmla="*/ 0 h 12"/>
              <a:gd name="T4" fmla="*/ 0 w 43"/>
              <a:gd name="T5" fmla="*/ 12 h 12"/>
              <a:gd name="T6" fmla="*/ 34 w 43"/>
              <a:gd name="T7" fmla="*/ 12 h 12"/>
              <a:gd name="T8" fmla="*/ 43 w 43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12">
                <a:moveTo>
                  <a:pt x="4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8"/>
                  <a:pt x="39" y="4"/>
                  <a:pt x="43" y="0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3" name="Freeform 26"/>
          <p:cNvSpPr>
            <a:spLocks noEditPoints="1"/>
          </p:cNvSpPr>
          <p:nvPr/>
        </p:nvSpPr>
        <p:spPr bwMode="auto">
          <a:xfrm>
            <a:off x="5938390" y="5073561"/>
            <a:ext cx="380892" cy="331393"/>
          </a:xfrm>
          <a:custGeom>
            <a:avLst/>
            <a:gdLst>
              <a:gd name="T0" fmla="*/ 184 w 192"/>
              <a:gd name="T1" fmla="*/ 132 h 166"/>
              <a:gd name="T2" fmla="*/ 129 w 192"/>
              <a:gd name="T3" fmla="*/ 92 h 166"/>
              <a:gd name="T4" fmla="*/ 125 w 192"/>
              <a:gd name="T5" fmla="*/ 90 h 166"/>
              <a:gd name="T6" fmla="*/ 121 w 192"/>
              <a:gd name="T7" fmla="*/ 43 h 166"/>
              <a:gd name="T8" fmla="*/ 41 w 192"/>
              <a:gd name="T9" fmla="*/ 15 h 166"/>
              <a:gd name="T10" fmla="*/ 15 w 192"/>
              <a:gd name="T11" fmla="*/ 96 h 166"/>
              <a:gd name="T12" fmla="*/ 95 w 192"/>
              <a:gd name="T13" fmla="*/ 124 h 166"/>
              <a:gd name="T14" fmla="*/ 105 w 192"/>
              <a:gd name="T15" fmla="*/ 118 h 166"/>
              <a:gd name="T16" fmla="*/ 108 w 192"/>
              <a:gd name="T17" fmla="*/ 121 h 166"/>
              <a:gd name="T18" fmla="*/ 163 w 192"/>
              <a:gd name="T19" fmla="*/ 161 h 166"/>
              <a:gd name="T20" fmla="*/ 184 w 192"/>
              <a:gd name="T21" fmla="*/ 157 h 166"/>
              <a:gd name="T22" fmla="*/ 188 w 192"/>
              <a:gd name="T23" fmla="*/ 153 h 166"/>
              <a:gd name="T24" fmla="*/ 184 w 192"/>
              <a:gd name="T25" fmla="*/ 132 h 166"/>
              <a:gd name="T26" fmla="*/ 87 w 192"/>
              <a:gd name="T27" fmla="*/ 107 h 166"/>
              <a:gd name="T28" fmla="*/ 32 w 192"/>
              <a:gd name="T29" fmla="*/ 88 h 166"/>
              <a:gd name="T30" fmla="*/ 49 w 192"/>
              <a:gd name="T31" fmla="*/ 32 h 166"/>
              <a:gd name="T32" fmla="*/ 104 w 192"/>
              <a:gd name="T33" fmla="*/ 52 h 166"/>
              <a:gd name="T34" fmla="*/ 87 w 192"/>
              <a:gd name="T35" fmla="*/ 10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2" h="166">
                <a:moveTo>
                  <a:pt x="184" y="132"/>
                </a:moveTo>
                <a:cubicBezTo>
                  <a:pt x="129" y="92"/>
                  <a:pt x="129" y="92"/>
                  <a:pt x="129" y="92"/>
                </a:cubicBezTo>
                <a:cubicBezTo>
                  <a:pt x="128" y="91"/>
                  <a:pt x="126" y="90"/>
                  <a:pt x="125" y="90"/>
                </a:cubicBezTo>
                <a:cubicBezTo>
                  <a:pt x="130" y="75"/>
                  <a:pt x="129" y="58"/>
                  <a:pt x="121" y="43"/>
                </a:cubicBezTo>
                <a:cubicBezTo>
                  <a:pt x="106" y="13"/>
                  <a:pt x="70" y="0"/>
                  <a:pt x="41" y="15"/>
                </a:cubicBezTo>
                <a:cubicBezTo>
                  <a:pt x="11" y="30"/>
                  <a:pt x="0" y="66"/>
                  <a:pt x="15" y="96"/>
                </a:cubicBezTo>
                <a:cubicBezTo>
                  <a:pt x="30" y="126"/>
                  <a:pt x="66" y="139"/>
                  <a:pt x="95" y="124"/>
                </a:cubicBezTo>
                <a:cubicBezTo>
                  <a:pt x="99" y="122"/>
                  <a:pt x="102" y="120"/>
                  <a:pt x="105" y="118"/>
                </a:cubicBezTo>
                <a:cubicBezTo>
                  <a:pt x="106" y="119"/>
                  <a:pt x="107" y="120"/>
                  <a:pt x="108" y="121"/>
                </a:cubicBezTo>
                <a:cubicBezTo>
                  <a:pt x="163" y="161"/>
                  <a:pt x="163" y="161"/>
                  <a:pt x="163" y="161"/>
                </a:cubicBezTo>
                <a:cubicBezTo>
                  <a:pt x="170" y="166"/>
                  <a:pt x="179" y="164"/>
                  <a:pt x="184" y="157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92" y="146"/>
                  <a:pt x="191" y="137"/>
                  <a:pt x="184" y="132"/>
                </a:cubicBezTo>
                <a:close/>
                <a:moveTo>
                  <a:pt x="87" y="107"/>
                </a:moveTo>
                <a:cubicBezTo>
                  <a:pt x="67" y="117"/>
                  <a:pt x="42" y="108"/>
                  <a:pt x="32" y="88"/>
                </a:cubicBezTo>
                <a:cubicBezTo>
                  <a:pt x="22" y="67"/>
                  <a:pt x="29" y="42"/>
                  <a:pt x="49" y="32"/>
                </a:cubicBezTo>
                <a:cubicBezTo>
                  <a:pt x="69" y="22"/>
                  <a:pt x="94" y="31"/>
                  <a:pt x="104" y="52"/>
                </a:cubicBezTo>
                <a:cubicBezTo>
                  <a:pt x="114" y="72"/>
                  <a:pt x="107" y="97"/>
                  <a:pt x="87" y="107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4" name="Freeform 29"/>
          <p:cNvSpPr>
            <a:spLocks noEditPoints="1"/>
          </p:cNvSpPr>
          <p:nvPr/>
        </p:nvSpPr>
        <p:spPr bwMode="auto">
          <a:xfrm>
            <a:off x="4910653" y="5289176"/>
            <a:ext cx="495831" cy="72151"/>
          </a:xfrm>
          <a:custGeom>
            <a:avLst/>
            <a:gdLst>
              <a:gd name="T0" fmla="*/ 232 w 250"/>
              <a:gd name="T1" fmla="*/ 0 h 36"/>
              <a:gd name="T2" fmla="*/ 18 w 250"/>
              <a:gd name="T3" fmla="*/ 0 h 36"/>
              <a:gd name="T4" fmla="*/ 0 w 250"/>
              <a:gd name="T5" fmla="*/ 18 h 36"/>
              <a:gd name="T6" fmla="*/ 18 w 250"/>
              <a:gd name="T7" fmla="*/ 36 h 36"/>
              <a:gd name="T8" fmla="*/ 232 w 250"/>
              <a:gd name="T9" fmla="*/ 36 h 36"/>
              <a:gd name="T10" fmla="*/ 250 w 250"/>
              <a:gd name="T11" fmla="*/ 18 h 36"/>
              <a:gd name="T12" fmla="*/ 232 w 250"/>
              <a:gd name="T13" fmla="*/ 0 h 36"/>
              <a:gd name="T14" fmla="*/ 65 w 250"/>
              <a:gd name="T15" fmla="*/ 21 h 36"/>
              <a:gd name="T16" fmla="*/ 18 w 250"/>
              <a:gd name="T17" fmla="*/ 21 h 36"/>
              <a:gd name="T18" fmla="*/ 15 w 250"/>
              <a:gd name="T19" fmla="*/ 18 h 36"/>
              <a:gd name="T20" fmla="*/ 18 w 250"/>
              <a:gd name="T21" fmla="*/ 15 h 36"/>
              <a:gd name="T22" fmla="*/ 65 w 250"/>
              <a:gd name="T23" fmla="*/ 15 h 36"/>
              <a:gd name="T24" fmla="*/ 65 w 250"/>
              <a:gd name="T25" fmla="*/ 21 h 36"/>
              <a:gd name="T26" fmla="*/ 100 w 250"/>
              <a:gd name="T27" fmla="*/ 21 h 36"/>
              <a:gd name="T28" fmla="*/ 78 w 250"/>
              <a:gd name="T29" fmla="*/ 21 h 36"/>
              <a:gd name="T30" fmla="*/ 78 w 250"/>
              <a:gd name="T31" fmla="*/ 15 h 36"/>
              <a:gd name="T32" fmla="*/ 100 w 250"/>
              <a:gd name="T33" fmla="*/ 15 h 36"/>
              <a:gd name="T34" fmla="*/ 100 w 250"/>
              <a:gd name="T35" fmla="*/ 21 h 36"/>
              <a:gd name="T36" fmla="*/ 232 w 250"/>
              <a:gd name="T37" fmla="*/ 21 h 36"/>
              <a:gd name="T38" fmla="*/ 209 w 250"/>
              <a:gd name="T39" fmla="*/ 21 h 36"/>
              <a:gd name="T40" fmla="*/ 209 w 250"/>
              <a:gd name="T41" fmla="*/ 15 h 36"/>
              <a:gd name="T42" fmla="*/ 232 w 250"/>
              <a:gd name="T43" fmla="*/ 15 h 36"/>
              <a:gd name="T44" fmla="*/ 235 w 250"/>
              <a:gd name="T45" fmla="*/ 18 h 36"/>
              <a:gd name="T46" fmla="*/ 232 w 250"/>
              <a:gd name="T47" fmla="*/ 2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50" h="36">
                <a:moveTo>
                  <a:pt x="232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28"/>
                  <a:pt x="8" y="36"/>
                  <a:pt x="18" y="36"/>
                </a:cubicBezTo>
                <a:cubicBezTo>
                  <a:pt x="232" y="36"/>
                  <a:pt x="232" y="36"/>
                  <a:pt x="232" y="36"/>
                </a:cubicBezTo>
                <a:cubicBezTo>
                  <a:pt x="242" y="36"/>
                  <a:pt x="250" y="28"/>
                  <a:pt x="250" y="18"/>
                </a:cubicBezTo>
                <a:cubicBezTo>
                  <a:pt x="250" y="8"/>
                  <a:pt x="242" y="0"/>
                  <a:pt x="232" y="0"/>
                </a:cubicBezTo>
                <a:close/>
                <a:moveTo>
                  <a:pt x="65" y="21"/>
                </a:moveTo>
                <a:cubicBezTo>
                  <a:pt x="18" y="21"/>
                  <a:pt x="18" y="21"/>
                  <a:pt x="18" y="21"/>
                </a:cubicBezTo>
                <a:cubicBezTo>
                  <a:pt x="17" y="21"/>
                  <a:pt x="15" y="20"/>
                  <a:pt x="15" y="18"/>
                </a:cubicBezTo>
                <a:cubicBezTo>
                  <a:pt x="15" y="17"/>
                  <a:pt x="17" y="15"/>
                  <a:pt x="18" y="15"/>
                </a:cubicBezTo>
                <a:cubicBezTo>
                  <a:pt x="65" y="15"/>
                  <a:pt x="65" y="15"/>
                  <a:pt x="65" y="15"/>
                </a:cubicBezTo>
                <a:lnTo>
                  <a:pt x="65" y="21"/>
                </a:lnTo>
                <a:close/>
                <a:moveTo>
                  <a:pt x="100" y="21"/>
                </a:moveTo>
                <a:cubicBezTo>
                  <a:pt x="78" y="21"/>
                  <a:pt x="78" y="21"/>
                  <a:pt x="78" y="21"/>
                </a:cubicBezTo>
                <a:cubicBezTo>
                  <a:pt x="78" y="15"/>
                  <a:pt x="78" y="15"/>
                  <a:pt x="78" y="15"/>
                </a:cubicBezTo>
                <a:cubicBezTo>
                  <a:pt x="100" y="15"/>
                  <a:pt x="100" y="15"/>
                  <a:pt x="100" y="15"/>
                </a:cubicBezTo>
                <a:lnTo>
                  <a:pt x="100" y="21"/>
                </a:lnTo>
                <a:close/>
                <a:moveTo>
                  <a:pt x="232" y="21"/>
                </a:moveTo>
                <a:cubicBezTo>
                  <a:pt x="209" y="21"/>
                  <a:pt x="209" y="21"/>
                  <a:pt x="209" y="21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32" y="15"/>
                  <a:pt x="232" y="15"/>
                  <a:pt x="232" y="15"/>
                </a:cubicBezTo>
                <a:cubicBezTo>
                  <a:pt x="234" y="15"/>
                  <a:pt x="235" y="17"/>
                  <a:pt x="235" y="18"/>
                </a:cubicBezTo>
                <a:cubicBezTo>
                  <a:pt x="235" y="20"/>
                  <a:pt x="234" y="21"/>
                  <a:pt x="232" y="21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5" name="Freeform 30"/>
          <p:cNvSpPr>
            <a:spLocks/>
          </p:cNvSpPr>
          <p:nvPr/>
        </p:nvSpPr>
        <p:spPr bwMode="auto">
          <a:xfrm>
            <a:off x="4964347" y="4972885"/>
            <a:ext cx="386765" cy="308740"/>
          </a:xfrm>
          <a:custGeom>
            <a:avLst/>
            <a:gdLst>
              <a:gd name="T0" fmla="*/ 194 w 195"/>
              <a:gd name="T1" fmla="*/ 154 h 154"/>
              <a:gd name="T2" fmla="*/ 195 w 195"/>
              <a:gd name="T3" fmla="*/ 151 h 154"/>
              <a:gd name="T4" fmla="*/ 195 w 195"/>
              <a:gd name="T5" fmla="*/ 138 h 154"/>
              <a:gd name="T6" fmla="*/ 191 w 195"/>
              <a:gd name="T7" fmla="*/ 140 h 154"/>
              <a:gd name="T8" fmla="*/ 163 w 195"/>
              <a:gd name="T9" fmla="*/ 146 h 154"/>
              <a:gd name="T10" fmla="*/ 142 w 195"/>
              <a:gd name="T11" fmla="*/ 143 h 154"/>
              <a:gd name="T12" fmla="*/ 16 w 195"/>
              <a:gd name="T13" fmla="*/ 143 h 154"/>
              <a:gd name="T14" fmla="*/ 16 w 195"/>
              <a:gd name="T15" fmla="*/ 16 h 154"/>
              <a:gd name="T16" fmla="*/ 151 w 195"/>
              <a:gd name="T17" fmla="*/ 16 h 154"/>
              <a:gd name="T18" fmla="*/ 160 w 195"/>
              <a:gd name="T19" fmla="*/ 15 h 154"/>
              <a:gd name="T20" fmla="*/ 169 w 195"/>
              <a:gd name="T21" fmla="*/ 16 h 154"/>
              <a:gd name="T22" fmla="*/ 178 w 195"/>
              <a:gd name="T23" fmla="*/ 16 h 154"/>
              <a:gd name="T24" fmla="*/ 178 w 195"/>
              <a:gd name="T25" fmla="*/ 18 h 154"/>
              <a:gd name="T26" fmla="*/ 195 w 195"/>
              <a:gd name="T27" fmla="*/ 26 h 154"/>
              <a:gd name="T28" fmla="*/ 195 w 195"/>
              <a:gd name="T29" fmla="*/ 15 h 154"/>
              <a:gd name="T30" fmla="*/ 180 w 195"/>
              <a:gd name="T31" fmla="*/ 0 h 154"/>
              <a:gd name="T32" fmla="*/ 15 w 195"/>
              <a:gd name="T33" fmla="*/ 0 h 154"/>
              <a:gd name="T34" fmla="*/ 0 w 195"/>
              <a:gd name="T35" fmla="*/ 15 h 154"/>
              <a:gd name="T36" fmla="*/ 0 w 195"/>
              <a:gd name="T37" fmla="*/ 151 h 154"/>
              <a:gd name="T38" fmla="*/ 1 w 195"/>
              <a:gd name="T39" fmla="*/ 154 h 154"/>
              <a:gd name="T40" fmla="*/ 194 w 195"/>
              <a:gd name="T41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5" h="154">
                <a:moveTo>
                  <a:pt x="194" y="154"/>
                </a:moveTo>
                <a:cubicBezTo>
                  <a:pt x="195" y="153"/>
                  <a:pt x="195" y="152"/>
                  <a:pt x="195" y="151"/>
                </a:cubicBezTo>
                <a:cubicBezTo>
                  <a:pt x="195" y="138"/>
                  <a:pt x="195" y="138"/>
                  <a:pt x="195" y="138"/>
                </a:cubicBezTo>
                <a:cubicBezTo>
                  <a:pt x="193" y="138"/>
                  <a:pt x="192" y="139"/>
                  <a:pt x="191" y="140"/>
                </a:cubicBezTo>
                <a:cubicBezTo>
                  <a:pt x="182" y="144"/>
                  <a:pt x="172" y="146"/>
                  <a:pt x="163" y="146"/>
                </a:cubicBezTo>
                <a:cubicBezTo>
                  <a:pt x="156" y="146"/>
                  <a:pt x="149" y="145"/>
                  <a:pt x="142" y="143"/>
                </a:cubicBezTo>
                <a:cubicBezTo>
                  <a:pt x="16" y="143"/>
                  <a:pt x="16" y="143"/>
                  <a:pt x="16" y="143"/>
                </a:cubicBezTo>
                <a:cubicBezTo>
                  <a:pt x="16" y="16"/>
                  <a:pt x="16" y="16"/>
                  <a:pt x="16" y="16"/>
                </a:cubicBezTo>
                <a:cubicBezTo>
                  <a:pt x="151" y="16"/>
                  <a:pt x="151" y="16"/>
                  <a:pt x="151" y="16"/>
                </a:cubicBezTo>
                <a:cubicBezTo>
                  <a:pt x="154" y="15"/>
                  <a:pt x="157" y="15"/>
                  <a:pt x="160" y="15"/>
                </a:cubicBezTo>
                <a:cubicBezTo>
                  <a:pt x="163" y="15"/>
                  <a:pt x="166" y="15"/>
                  <a:pt x="169" y="16"/>
                </a:cubicBezTo>
                <a:cubicBezTo>
                  <a:pt x="178" y="16"/>
                  <a:pt x="178" y="16"/>
                  <a:pt x="178" y="16"/>
                </a:cubicBezTo>
                <a:cubicBezTo>
                  <a:pt x="178" y="18"/>
                  <a:pt x="178" y="18"/>
                  <a:pt x="178" y="18"/>
                </a:cubicBezTo>
                <a:cubicBezTo>
                  <a:pt x="184" y="20"/>
                  <a:pt x="189" y="22"/>
                  <a:pt x="195" y="26"/>
                </a:cubicBezTo>
                <a:cubicBezTo>
                  <a:pt x="195" y="15"/>
                  <a:pt x="195" y="15"/>
                  <a:pt x="195" y="15"/>
                </a:cubicBezTo>
                <a:cubicBezTo>
                  <a:pt x="195" y="7"/>
                  <a:pt x="188" y="0"/>
                  <a:pt x="18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2"/>
                  <a:pt x="0" y="153"/>
                  <a:pt x="1" y="154"/>
                </a:cubicBezTo>
                <a:lnTo>
                  <a:pt x="194" y="154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6" name="Freeform 31"/>
          <p:cNvSpPr>
            <a:spLocks/>
          </p:cNvSpPr>
          <p:nvPr/>
        </p:nvSpPr>
        <p:spPr bwMode="auto">
          <a:xfrm>
            <a:off x="5047405" y="5043358"/>
            <a:ext cx="142625" cy="21813"/>
          </a:xfrm>
          <a:custGeom>
            <a:avLst/>
            <a:gdLst>
              <a:gd name="T0" fmla="*/ 72 w 72"/>
              <a:gd name="T1" fmla="*/ 0 h 11"/>
              <a:gd name="T2" fmla="*/ 0 w 72"/>
              <a:gd name="T3" fmla="*/ 0 h 11"/>
              <a:gd name="T4" fmla="*/ 0 w 72"/>
              <a:gd name="T5" fmla="*/ 11 h 11"/>
              <a:gd name="T6" fmla="*/ 64 w 72"/>
              <a:gd name="T7" fmla="*/ 11 h 11"/>
              <a:gd name="T8" fmla="*/ 72 w 72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11">
                <a:moveTo>
                  <a:pt x="7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64" y="11"/>
                  <a:pt x="64" y="11"/>
                  <a:pt x="64" y="11"/>
                </a:cubicBezTo>
                <a:cubicBezTo>
                  <a:pt x="66" y="7"/>
                  <a:pt x="69" y="3"/>
                  <a:pt x="72" y="0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7" name="Freeform 32"/>
          <p:cNvSpPr>
            <a:spLocks/>
          </p:cNvSpPr>
          <p:nvPr/>
        </p:nvSpPr>
        <p:spPr bwMode="auto">
          <a:xfrm>
            <a:off x="5045728" y="5092857"/>
            <a:ext cx="114939" cy="22652"/>
          </a:xfrm>
          <a:custGeom>
            <a:avLst/>
            <a:gdLst>
              <a:gd name="T0" fmla="*/ 0 w 58"/>
              <a:gd name="T1" fmla="*/ 11 h 11"/>
              <a:gd name="T2" fmla="*/ 56 w 58"/>
              <a:gd name="T3" fmla="*/ 11 h 11"/>
              <a:gd name="T4" fmla="*/ 58 w 58"/>
              <a:gd name="T5" fmla="*/ 0 h 11"/>
              <a:gd name="T6" fmla="*/ 0 w 58"/>
              <a:gd name="T7" fmla="*/ 0 h 11"/>
              <a:gd name="T8" fmla="*/ 0 w 58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1">
                <a:moveTo>
                  <a:pt x="0" y="11"/>
                </a:moveTo>
                <a:cubicBezTo>
                  <a:pt x="56" y="11"/>
                  <a:pt x="56" y="11"/>
                  <a:pt x="56" y="11"/>
                </a:cubicBezTo>
                <a:cubicBezTo>
                  <a:pt x="57" y="7"/>
                  <a:pt x="57" y="4"/>
                  <a:pt x="58" y="0"/>
                </a:cubicBezTo>
                <a:cubicBezTo>
                  <a:pt x="0" y="0"/>
                  <a:pt x="0" y="0"/>
                  <a:pt x="0" y="0"/>
                </a:cubicBezTo>
                <a:lnTo>
                  <a:pt x="0" y="11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8" name="Freeform 33"/>
          <p:cNvSpPr>
            <a:spLocks/>
          </p:cNvSpPr>
          <p:nvPr/>
        </p:nvSpPr>
        <p:spPr bwMode="auto">
          <a:xfrm>
            <a:off x="5045728" y="5144873"/>
            <a:ext cx="114939" cy="22652"/>
          </a:xfrm>
          <a:custGeom>
            <a:avLst/>
            <a:gdLst>
              <a:gd name="T0" fmla="*/ 0 w 58"/>
              <a:gd name="T1" fmla="*/ 0 h 11"/>
              <a:gd name="T2" fmla="*/ 0 w 58"/>
              <a:gd name="T3" fmla="*/ 11 h 11"/>
              <a:gd name="T4" fmla="*/ 58 w 58"/>
              <a:gd name="T5" fmla="*/ 11 h 11"/>
              <a:gd name="T6" fmla="*/ 56 w 58"/>
              <a:gd name="T7" fmla="*/ 0 h 11"/>
              <a:gd name="T8" fmla="*/ 0 w 58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1">
                <a:moveTo>
                  <a:pt x="0" y="0"/>
                </a:moveTo>
                <a:cubicBezTo>
                  <a:pt x="0" y="11"/>
                  <a:pt x="0" y="11"/>
                  <a:pt x="0" y="11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8"/>
                  <a:pt x="56" y="4"/>
                  <a:pt x="5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09" name="Freeform 34"/>
          <p:cNvSpPr>
            <a:spLocks/>
          </p:cNvSpPr>
          <p:nvPr/>
        </p:nvSpPr>
        <p:spPr bwMode="auto">
          <a:xfrm>
            <a:off x="5043210" y="5196889"/>
            <a:ext cx="145142" cy="22652"/>
          </a:xfrm>
          <a:custGeom>
            <a:avLst/>
            <a:gdLst>
              <a:gd name="T0" fmla="*/ 0 w 73"/>
              <a:gd name="T1" fmla="*/ 11 h 11"/>
              <a:gd name="T2" fmla="*/ 73 w 73"/>
              <a:gd name="T3" fmla="*/ 11 h 11"/>
              <a:gd name="T4" fmla="*/ 65 w 73"/>
              <a:gd name="T5" fmla="*/ 0 h 11"/>
              <a:gd name="T6" fmla="*/ 0 w 73"/>
              <a:gd name="T7" fmla="*/ 0 h 11"/>
              <a:gd name="T8" fmla="*/ 0 w 73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1">
                <a:moveTo>
                  <a:pt x="0" y="11"/>
                </a:moveTo>
                <a:cubicBezTo>
                  <a:pt x="73" y="11"/>
                  <a:pt x="73" y="11"/>
                  <a:pt x="73" y="11"/>
                </a:cubicBezTo>
                <a:cubicBezTo>
                  <a:pt x="70" y="8"/>
                  <a:pt x="67" y="4"/>
                  <a:pt x="65" y="0"/>
                </a:cubicBezTo>
                <a:cubicBezTo>
                  <a:pt x="0" y="0"/>
                  <a:pt x="0" y="0"/>
                  <a:pt x="0" y="0"/>
                </a:cubicBezTo>
                <a:lnTo>
                  <a:pt x="0" y="11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0" name="Freeform 35"/>
          <p:cNvSpPr>
            <a:spLocks noEditPoints="1"/>
          </p:cNvSpPr>
          <p:nvPr/>
        </p:nvSpPr>
        <p:spPr bwMode="auto">
          <a:xfrm>
            <a:off x="5148920" y="4997215"/>
            <a:ext cx="382570" cy="329715"/>
          </a:xfrm>
          <a:custGeom>
            <a:avLst/>
            <a:gdLst>
              <a:gd name="T0" fmla="*/ 184 w 193"/>
              <a:gd name="T1" fmla="*/ 131 h 165"/>
              <a:gd name="T2" fmla="*/ 129 w 193"/>
              <a:gd name="T3" fmla="*/ 91 h 165"/>
              <a:gd name="T4" fmla="*/ 125 w 193"/>
              <a:gd name="T5" fmla="*/ 89 h 165"/>
              <a:gd name="T6" fmla="*/ 121 w 193"/>
              <a:gd name="T7" fmla="*/ 42 h 165"/>
              <a:gd name="T8" fmla="*/ 41 w 193"/>
              <a:gd name="T9" fmla="*/ 14 h 165"/>
              <a:gd name="T10" fmla="*/ 15 w 193"/>
              <a:gd name="T11" fmla="*/ 95 h 165"/>
              <a:gd name="T12" fmla="*/ 95 w 193"/>
              <a:gd name="T13" fmla="*/ 123 h 165"/>
              <a:gd name="T14" fmla="*/ 105 w 193"/>
              <a:gd name="T15" fmla="*/ 117 h 165"/>
              <a:gd name="T16" fmla="*/ 108 w 193"/>
              <a:gd name="T17" fmla="*/ 120 h 165"/>
              <a:gd name="T18" fmla="*/ 163 w 193"/>
              <a:gd name="T19" fmla="*/ 160 h 165"/>
              <a:gd name="T20" fmla="*/ 184 w 193"/>
              <a:gd name="T21" fmla="*/ 157 h 165"/>
              <a:gd name="T22" fmla="*/ 188 w 193"/>
              <a:gd name="T23" fmla="*/ 152 h 165"/>
              <a:gd name="T24" fmla="*/ 184 w 193"/>
              <a:gd name="T25" fmla="*/ 131 h 165"/>
              <a:gd name="T26" fmla="*/ 87 w 193"/>
              <a:gd name="T27" fmla="*/ 106 h 165"/>
              <a:gd name="T28" fmla="*/ 32 w 193"/>
              <a:gd name="T29" fmla="*/ 87 h 165"/>
              <a:gd name="T30" fmla="*/ 49 w 193"/>
              <a:gd name="T31" fmla="*/ 31 h 165"/>
              <a:gd name="T32" fmla="*/ 104 w 193"/>
              <a:gd name="T33" fmla="*/ 51 h 165"/>
              <a:gd name="T34" fmla="*/ 87 w 193"/>
              <a:gd name="T35" fmla="*/ 106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" h="165">
                <a:moveTo>
                  <a:pt x="184" y="131"/>
                </a:moveTo>
                <a:cubicBezTo>
                  <a:pt x="129" y="91"/>
                  <a:pt x="129" y="91"/>
                  <a:pt x="129" y="91"/>
                </a:cubicBezTo>
                <a:cubicBezTo>
                  <a:pt x="128" y="90"/>
                  <a:pt x="126" y="89"/>
                  <a:pt x="125" y="89"/>
                </a:cubicBezTo>
                <a:cubicBezTo>
                  <a:pt x="130" y="74"/>
                  <a:pt x="129" y="57"/>
                  <a:pt x="121" y="42"/>
                </a:cubicBezTo>
                <a:cubicBezTo>
                  <a:pt x="106" y="12"/>
                  <a:pt x="70" y="0"/>
                  <a:pt x="41" y="14"/>
                </a:cubicBezTo>
                <a:cubicBezTo>
                  <a:pt x="12" y="29"/>
                  <a:pt x="0" y="65"/>
                  <a:pt x="15" y="95"/>
                </a:cubicBezTo>
                <a:cubicBezTo>
                  <a:pt x="30" y="125"/>
                  <a:pt x="66" y="138"/>
                  <a:pt x="95" y="123"/>
                </a:cubicBezTo>
                <a:cubicBezTo>
                  <a:pt x="99" y="122"/>
                  <a:pt x="102" y="120"/>
                  <a:pt x="105" y="117"/>
                </a:cubicBezTo>
                <a:cubicBezTo>
                  <a:pt x="106" y="118"/>
                  <a:pt x="107" y="119"/>
                  <a:pt x="108" y="120"/>
                </a:cubicBezTo>
                <a:cubicBezTo>
                  <a:pt x="163" y="160"/>
                  <a:pt x="163" y="160"/>
                  <a:pt x="163" y="160"/>
                </a:cubicBezTo>
                <a:cubicBezTo>
                  <a:pt x="170" y="165"/>
                  <a:pt x="180" y="163"/>
                  <a:pt x="184" y="157"/>
                </a:cubicBezTo>
                <a:cubicBezTo>
                  <a:pt x="188" y="152"/>
                  <a:pt x="188" y="152"/>
                  <a:pt x="188" y="152"/>
                </a:cubicBezTo>
                <a:cubicBezTo>
                  <a:pt x="193" y="145"/>
                  <a:pt x="191" y="136"/>
                  <a:pt x="184" y="131"/>
                </a:cubicBezTo>
                <a:close/>
                <a:moveTo>
                  <a:pt x="87" y="106"/>
                </a:moveTo>
                <a:cubicBezTo>
                  <a:pt x="67" y="116"/>
                  <a:pt x="42" y="108"/>
                  <a:pt x="32" y="87"/>
                </a:cubicBezTo>
                <a:cubicBezTo>
                  <a:pt x="22" y="66"/>
                  <a:pt x="29" y="41"/>
                  <a:pt x="49" y="31"/>
                </a:cubicBezTo>
                <a:cubicBezTo>
                  <a:pt x="69" y="21"/>
                  <a:pt x="94" y="30"/>
                  <a:pt x="104" y="51"/>
                </a:cubicBezTo>
                <a:cubicBezTo>
                  <a:pt x="115" y="72"/>
                  <a:pt x="107" y="97"/>
                  <a:pt x="87" y="106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1" name="Freeform 38"/>
          <p:cNvSpPr>
            <a:spLocks noEditPoints="1"/>
          </p:cNvSpPr>
          <p:nvPr/>
        </p:nvSpPr>
        <p:spPr bwMode="auto">
          <a:xfrm>
            <a:off x="7474541" y="4939326"/>
            <a:ext cx="97320" cy="419484"/>
          </a:xfrm>
          <a:custGeom>
            <a:avLst/>
            <a:gdLst>
              <a:gd name="T0" fmla="*/ 43 w 49"/>
              <a:gd name="T1" fmla="*/ 0 h 210"/>
              <a:gd name="T2" fmla="*/ 6 w 49"/>
              <a:gd name="T3" fmla="*/ 0 h 210"/>
              <a:gd name="T4" fmla="*/ 0 w 49"/>
              <a:gd name="T5" fmla="*/ 8 h 210"/>
              <a:gd name="T6" fmla="*/ 0 w 49"/>
              <a:gd name="T7" fmla="*/ 202 h 210"/>
              <a:gd name="T8" fmla="*/ 6 w 49"/>
              <a:gd name="T9" fmla="*/ 210 h 210"/>
              <a:gd name="T10" fmla="*/ 43 w 49"/>
              <a:gd name="T11" fmla="*/ 210 h 210"/>
              <a:gd name="T12" fmla="*/ 49 w 49"/>
              <a:gd name="T13" fmla="*/ 202 h 210"/>
              <a:gd name="T14" fmla="*/ 49 w 49"/>
              <a:gd name="T15" fmla="*/ 8 h 210"/>
              <a:gd name="T16" fmla="*/ 43 w 49"/>
              <a:gd name="T17" fmla="*/ 0 h 210"/>
              <a:gd name="T18" fmla="*/ 38 w 49"/>
              <a:gd name="T19" fmla="*/ 10 h 210"/>
              <a:gd name="T20" fmla="*/ 38 w 49"/>
              <a:gd name="T21" fmla="*/ 80 h 210"/>
              <a:gd name="T22" fmla="*/ 11 w 49"/>
              <a:gd name="T23" fmla="*/ 80 h 210"/>
              <a:gd name="T24" fmla="*/ 11 w 49"/>
              <a:gd name="T25" fmla="*/ 10 h 210"/>
              <a:gd name="T26" fmla="*/ 38 w 49"/>
              <a:gd name="T27" fmla="*/ 10 h 210"/>
              <a:gd name="T28" fmla="*/ 11 w 49"/>
              <a:gd name="T29" fmla="*/ 90 h 210"/>
              <a:gd name="T30" fmla="*/ 38 w 49"/>
              <a:gd name="T31" fmla="*/ 90 h 210"/>
              <a:gd name="T32" fmla="*/ 38 w 49"/>
              <a:gd name="T33" fmla="*/ 104 h 210"/>
              <a:gd name="T34" fmla="*/ 11 w 49"/>
              <a:gd name="T35" fmla="*/ 104 h 210"/>
              <a:gd name="T36" fmla="*/ 11 w 49"/>
              <a:gd name="T37" fmla="*/ 90 h 210"/>
              <a:gd name="T38" fmla="*/ 38 w 49"/>
              <a:gd name="T39" fmla="*/ 198 h 210"/>
              <a:gd name="T40" fmla="*/ 11 w 49"/>
              <a:gd name="T41" fmla="*/ 198 h 210"/>
              <a:gd name="T42" fmla="*/ 11 w 49"/>
              <a:gd name="T43" fmla="*/ 185 h 210"/>
              <a:gd name="T44" fmla="*/ 38 w 49"/>
              <a:gd name="T45" fmla="*/ 185 h 210"/>
              <a:gd name="T46" fmla="*/ 38 w 49"/>
              <a:gd name="T47" fmla="*/ 198 h 210"/>
              <a:gd name="T48" fmla="*/ 38 w 49"/>
              <a:gd name="T49" fmla="*/ 128 h 210"/>
              <a:gd name="T50" fmla="*/ 11 w 49"/>
              <a:gd name="T51" fmla="*/ 128 h 210"/>
              <a:gd name="T52" fmla="*/ 11 w 49"/>
              <a:gd name="T53" fmla="*/ 115 h 210"/>
              <a:gd name="T54" fmla="*/ 38 w 49"/>
              <a:gd name="T55" fmla="*/ 115 h 210"/>
              <a:gd name="T56" fmla="*/ 38 w 49"/>
              <a:gd name="T57" fmla="*/ 128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" h="210">
                <a:moveTo>
                  <a:pt x="43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207"/>
                  <a:pt x="3" y="210"/>
                  <a:pt x="6" y="210"/>
                </a:cubicBezTo>
                <a:cubicBezTo>
                  <a:pt x="43" y="210"/>
                  <a:pt x="43" y="210"/>
                  <a:pt x="43" y="210"/>
                </a:cubicBezTo>
                <a:cubicBezTo>
                  <a:pt x="46" y="210"/>
                  <a:pt x="49" y="207"/>
                  <a:pt x="49" y="202"/>
                </a:cubicBezTo>
                <a:cubicBezTo>
                  <a:pt x="49" y="8"/>
                  <a:pt x="49" y="8"/>
                  <a:pt x="49" y="8"/>
                </a:cubicBezTo>
                <a:cubicBezTo>
                  <a:pt x="49" y="3"/>
                  <a:pt x="46" y="0"/>
                  <a:pt x="43" y="0"/>
                </a:cubicBezTo>
                <a:close/>
                <a:moveTo>
                  <a:pt x="38" y="10"/>
                </a:moveTo>
                <a:cubicBezTo>
                  <a:pt x="38" y="80"/>
                  <a:pt x="38" y="80"/>
                  <a:pt x="38" y="80"/>
                </a:cubicBezTo>
                <a:cubicBezTo>
                  <a:pt x="11" y="80"/>
                  <a:pt x="11" y="80"/>
                  <a:pt x="11" y="80"/>
                </a:cubicBezTo>
                <a:cubicBezTo>
                  <a:pt x="11" y="10"/>
                  <a:pt x="11" y="10"/>
                  <a:pt x="11" y="10"/>
                </a:cubicBezTo>
                <a:lnTo>
                  <a:pt x="38" y="10"/>
                </a:lnTo>
                <a:close/>
                <a:moveTo>
                  <a:pt x="11" y="90"/>
                </a:moveTo>
                <a:cubicBezTo>
                  <a:pt x="38" y="90"/>
                  <a:pt x="38" y="90"/>
                  <a:pt x="38" y="90"/>
                </a:cubicBezTo>
                <a:cubicBezTo>
                  <a:pt x="38" y="104"/>
                  <a:pt x="38" y="104"/>
                  <a:pt x="38" y="104"/>
                </a:cubicBezTo>
                <a:cubicBezTo>
                  <a:pt x="11" y="104"/>
                  <a:pt x="11" y="104"/>
                  <a:pt x="11" y="104"/>
                </a:cubicBezTo>
                <a:lnTo>
                  <a:pt x="11" y="90"/>
                </a:lnTo>
                <a:close/>
                <a:moveTo>
                  <a:pt x="38" y="198"/>
                </a:moveTo>
                <a:cubicBezTo>
                  <a:pt x="11" y="198"/>
                  <a:pt x="11" y="198"/>
                  <a:pt x="11" y="198"/>
                </a:cubicBezTo>
                <a:cubicBezTo>
                  <a:pt x="11" y="185"/>
                  <a:pt x="11" y="185"/>
                  <a:pt x="11" y="185"/>
                </a:cubicBezTo>
                <a:cubicBezTo>
                  <a:pt x="38" y="185"/>
                  <a:pt x="38" y="185"/>
                  <a:pt x="38" y="185"/>
                </a:cubicBezTo>
                <a:lnTo>
                  <a:pt x="38" y="198"/>
                </a:lnTo>
                <a:close/>
                <a:moveTo>
                  <a:pt x="38" y="128"/>
                </a:moveTo>
                <a:cubicBezTo>
                  <a:pt x="11" y="128"/>
                  <a:pt x="11" y="128"/>
                  <a:pt x="11" y="128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38" y="115"/>
                  <a:pt x="38" y="115"/>
                  <a:pt x="38" y="115"/>
                </a:cubicBezTo>
                <a:lnTo>
                  <a:pt x="38" y="128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2" name="Freeform 39"/>
          <p:cNvSpPr>
            <a:spLocks noEditPoints="1"/>
          </p:cNvSpPr>
          <p:nvPr/>
        </p:nvSpPr>
        <p:spPr bwMode="auto">
          <a:xfrm>
            <a:off x="7583607" y="4939326"/>
            <a:ext cx="97320" cy="419484"/>
          </a:xfrm>
          <a:custGeom>
            <a:avLst/>
            <a:gdLst>
              <a:gd name="T0" fmla="*/ 43 w 49"/>
              <a:gd name="T1" fmla="*/ 0 h 210"/>
              <a:gd name="T2" fmla="*/ 6 w 49"/>
              <a:gd name="T3" fmla="*/ 0 h 210"/>
              <a:gd name="T4" fmla="*/ 0 w 49"/>
              <a:gd name="T5" fmla="*/ 8 h 210"/>
              <a:gd name="T6" fmla="*/ 0 w 49"/>
              <a:gd name="T7" fmla="*/ 202 h 210"/>
              <a:gd name="T8" fmla="*/ 6 w 49"/>
              <a:gd name="T9" fmla="*/ 210 h 210"/>
              <a:gd name="T10" fmla="*/ 43 w 49"/>
              <a:gd name="T11" fmla="*/ 210 h 210"/>
              <a:gd name="T12" fmla="*/ 49 w 49"/>
              <a:gd name="T13" fmla="*/ 202 h 210"/>
              <a:gd name="T14" fmla="*/ 49 w 49"/>
              <a:gd name="T15" fmla="*/ 8 h 210"/>
              <a:gd name="T16" fmla="*/ 43 w 49"/>
              <a:gd name="T17" fmla="*/ 0 h 210"/>
              <a:gd name="T18" fmla="*/ 38 w 49"/>
              <a:gd name="T19" fmla="*/ 10 h 210"/>
              <a:gd name="T20" fmla="*/ 38 w 49"/>
              <a:gd name="T21" fmla="*/ 80 h 210"/>
              <a:gd name="T22" fmla="*/ 11 w 49"/>
              <a:gd name="T23" fmla="*/ 80 h 210"/>
              <a:gd name="T24" fmla="*/ 11 w 49"/>
              <a:gd name="T25" fmla="*/ 10 h 210"/>
              <a:gd name="T26" fmla="*/ 38 w 49"/>
              <a:gd name="T27" fmla="*/ 10 h 210"/>
              <a:gd name="T28" fmla="*/ 11 w 49"/>
              <a:gd name="T29" fmla="*/ 90 h 210"/>
              <a:gd name="T30" fmla="*/ 38 w 49"/>
              <a:gd name="T31" fmla="*/ 90 h 210"/>
              <a:gd name="T32" fmla="*/ 38 w 49"/>
              <a:gd name="T33" fmla="*/ 104 h 210"/>
              <a:gd name="T34" fmla="*/ 11 w 49"/>
              <a:gd name="T35" fmla="*/ 104 h 210"/>
              <a:gd name="T36" fmla="*/ 11 w 49"/>
              <a:gd name="T37" fmla="*/ 90 h 210"/>
              <a:gd name="T38" fmla="*/ 38 w 49"/>
              <a:gd name="T39" fmla="*/ 198 h 210"/>
              <a:gd name="T40" fmla="*/ 11 w 49"/>
              <a:gd name="T41" fmla="*/ 198 h 210"/>
              <a:gd name="T42" fmla="*/ 11 w 49"/>
              <a:gd name="T43" fmla="*/ 185 h 210"/>
              <a:gd name="T44" fmla="*/ 38 w 49"/>
              <a:gd name="T45" fmla="*/ 185 h 210"/>
              <a:gd name="T46" fmla="*/ 38 w 49"/>
              <a:gd name="T47" fmla="*/ 198 h 210"/>
              <a:gd name="T48" fmla="*/ 38 w 49"/>
              <a:gd name="T49" fmla="*/ 128 h 210"/>
              <a:gd name="T50" fmla="*/ 11 w 49"/>
              <a:gd name="T51" fmla="*/ 128 h 210"/>
              <a:gd name="T52" fmla="*/ 11 w 49"/>
              <a:gd name="T53" fmla="*/ 115 h 210"/>
              <a:gd name="T54" fmla="*/ 38 w 49"/>
              <a:gd name="T55" fmla="*/ 115 h 210"/>
              <a:gd name="T56" fmla="*/ 38 w 49"/>
              <a:gd name="T57" fmla="*/ 128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" h="210">
                <a:moveTo>
                  <a:pt x="43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207"/>
                  <a:pt x="3" y="210"/>
                  <a:pt x="6" y="210"/>
                </a:cubicBezTo>
                <a:cubicBezTo>
                  <a:pt x="43" y="210"/>
                  <a:pt x="43" y="210"/>
                  <a:pt x="43" y="210"/>
                </a:cubicBezTo>
                <a:cubicBezTo>
                  <a:pt x="46" y="210"/>
                  <a:pt x="49" y="207"/>
                  <a:pt x="49" y="202"/>
                </a:cubicBezTo>
                <a:cubicBezTo>
                  <a:pt x="49" y="8"/>
                  <a:pt x="49" y="8"/>
                  <a:pt x="49" y="8"/>
                </a:cubicBezTo>
                <a:cubicBezTo>
                  <a:pt x="49" y="3"/>
                  <a:pt x="46" y="0"/>
                  <a:pt x="43" y="0"/>
                </a:cubicBezTo>
                <a:close/>
                <a:moveTo>
                  <a:pt x="38" y="10"/>
                </a:moveTo>
                <a:cubicBezTo>
                  <a:pt x="38" y="80"/>
                  <a:pt x="38" y="80"/>
                  <a:pt x="38" y="80"/>
                </a:cubicBezTo>
                <a:cubicBezTo>
                  <a:pt x="11" y="80"/>
                  <a:pt x="11" y="80"/>
                  <a:pt x="11" y="80"/>
                </a:cubicBezTo>
                <a:cubicBezTo>
                  <a:pt x="11" y="10"/>
                  <a:pt x="11" y="10"/>
                  <a:pt x="11" y="10"/>
                </a:cubicBezTo>
                <a:lnTo>
                  <a:pt x="38" y="10"/>
                </a:lnTo>
                <a:close/>
                <a:moveTo>
                  <a:pt x="11" y="90"/>
                </a:moveTo>
                <a:cubicBezTo>
                  <a:pt x="38" y="90"/>
                  <a:pt x="38" y="90"/>
                  <a:pt x="38" y="90"/>
                </a:cubicBezTo>
                <a:cubicBezTo>
                  <a:pt x="38" y="104"/>
                  <a:pt x="38" y="104"/>
                  <a:pt x="38" y="104"/>
                </a:cubicBezTo>
                <a:cubicBezTo>
                  <a:pt x="11" y="104"/>
                  <a:pt x="11" y="104"/>
                  <a:pt x="11" y="104"/>
                </a:cubicBezTo>
                <a:lnTo>
                  <a:pt x="11" y="90"/>
                </a:lnTo>
                <a:close/>
                <a:moveTo>
                  <a:pt x="38" y="198"/>
                </a:moveTo>
                <a:cubicBezTo>
                  <a:pt x="11" y="198"/>
                  <a:pt x="11" y="198"/>
                  <a:pt x="11" y="198"/>
                </a:cubicBezTo>
                <a:cubicBezTo>
                  <a:pt x="11" y="185"/>
                  <a:pt x="11" y="185"/>
                  <a:pt x="11" y="185"/>
                </a:cubicBezTo>
                <a:cubicBezTo>
                  <a:pt x="38" y="185"/>
                  <a:pt x="38" y="185"/>
                  <a:pt x="38" y="185"/>
                </a:cubicBezTo>
                <a:lnTo>
                  <a:pt x="38" y="198"/>
                </a:lnTo>
                <a:close/>
                <a:moveTo>
                  <a:pt x="38" y="128"/>
                </a:moveTo>
                <a:cubicBezTo>
                  <a:pt x="11" y="128"/>
                  <a:pt x="11" y="128"/>
                  <a:pt x="11" y="128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38" y="115"/>
                  <a:pt x="38" y="115"/>
                  <a:pt x="38" y="115"/>
                </a:cubicBezTo>
                <a:lnTo>
                  <a:pt x="38" y="128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3" name="Freeform 40"/>
          <p:cNvSpPr>
            <a:spLocks noEditPoints="1"/>
          </p:cNvSpPr>
          <p:nvPr/>
        </p:nvSpPr>
        <p:spPr bwMode="auto">
          <a:xfrm>
            <a:off x="7685123" y="4930936"/>
            <a:ext cx="224005" cy="426196"/>
          </a:xfrm>
          <a:custGeom>
            <a:avLst/>
            <a:gdLst>
              <a:gd name="T0" fmla="*/ 111 w 113"/>
              <a:gd name="T1" fmla="*/ 190 h 213"/>
              <a:gd name="T2" fmla="*/ 48 w 113"/>
              <a:gd name="T3" fmla="*/ 7 h 213"/>
              <a:gd name="T4" fmla="*/ 39 w 113"/>
              <a:gd name="T5" fmla="*/ 1 h 213"/>
              <a:gd name="T6" fmla="*/ 5 w 113"/>
              <a:gd name="T7" fmla="*/ 13 h 213"/>
              <a:gd name="T8" fmla="*/ 2 w 113"/>
              <a:gd name="T9" fmla="*/ 23 h 213"/>
              <a:gd name="T10" fmla="*/ 65 w 113"/>
              <a:gd name="T11" fmla="*/ 206 h 213"/>
              <a:gd name="T12" fmla="*/ 74 w 113"/>
              <a:gd name="T13" fmla="*/ 212 h 213"/>
              <a:gd name="T14" fmla="*/ 108 w 113"/>
              <a:gd name="T15" fmla="*/ 200 h 213"/>
              <a:gd name="T16" fmla="*/ 111 w 113"/>
              <a:gd name="T17" fmla="*/ 190 h 213"/>
              <a:gd name="T18" fmla="*/ 13 w 113"/>
              <a:gd name="T19" fmla="*/ 22 h 213"/>
              <a:gd name="T20" fmla="*/ 38 w 113"/>
              <a:gd name="T21" fmla="*/ 13 h 213"/>
              <a:gd name="T22" fmla="*/ 61 w 113"/>
              <a:gd name="T23" fmla="*/ 79 h 213"/>
              <a:gd name="T24" fmla="*/ 36 w 113"/>
              <a:gd name="T25" fmla="*/ 88 h 213"/>
              <a:gd name="T26" fmla="*/ 13 w 113"/>
              <a:gd name="T27" fmla="*/ 22 h 213"/>
              <a:gd name="T28" fmla="*/ 39 w 113"/>
              <a:gd name="T29" fmla="*/ 97 h 213"/>
              <a:gd name="T30" fmla="*/ 65 w 113"/>
              <a:gd name="T31" fmla="*/ 88 h 213"/>
              <a:gd name="T32" fmla="*/ 69 w 113"/>
              <a:gd name="T33" fmla="*/ 101 h 213"/>
              <a:gd name="T34" fmla="*/ 43 w 113"/>
              <a:gd name="T35" fmla="*/ 110 h 213"/>
              <a:gd name="T36" fmla="*/ 39 w 113"/>
              <a:gd name="T37" fmla="*/ 97 h 213"/>
              <a:gd name="T38" fmla="*/ 51 w 113"/>
              <a:gd name="T39" fmla="*/ 133 h 213"/>
              <a:gd name="T40" fmla="*/ 47 w 113"/>
              <a:gd name="T41" fmla="*/ 120 h 213"/>
              <a:gd name="T42" fmla="*/ 73 w 113"/>
              <a:gd name="T43" fmla="*/ 111 h 213"/>
              <a:gd name="T44" fmla="*/ 77 w 113"/>
              <a:gd name="T45" fmla="*/ 124 h 213"/>
              <a:gd name="T46" fmla="*/ 51 w 113"/>
              <a:gd name="T47" fmla="*/ 133 h 213"/>
              <a:gd name="T48" fmla="*/ 74 w 113"/>
              <a:gd name="T49" fmla="*/ 199 h 213"/>
              <a:gd name="T50" fmla="*/ 70 w 113"/>
              <a:gd name="T51" fmla="*/ 187 h 213"/>
              <a:gd name="T52" fmla="*/ 96 w 113"/>
              <a:gd name="T53" fmla="*/ 178 h 213"/>
              <a:gd name="T54" fmla="*/ 100 w 113"/>
              <a:gd name="T55" fmla="*/ 190 h 213"/>
              <a:gd name="T56" fmla="*/ 74 w 113"/>
              <a:gd name="T57" fmla="*/ 199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3" h="213">
                <a:moveTo>
                  <a:pt x="111" y="190"/>
                </a:moveTo>
                <a:cubicBezTo>
                  <a:pt x="48" y="7"/>
                  <a:pt x="48" y="7"/>
                  <a:pt x="48" y="7"/>
                </a:cubicBezTo>
                <a:cubicBezTo>
                  <a:pt x="46" y="2"/>
                  <a:pt x="42" y="0"/>
                  <a:pt x="39" y="1"/>
                </a:cubicBezTo>
                <a:cubicBezTo>
                  <a:pt x="5" y="13"/>
                  <a:pt x="5" y="13"/>
                  <a:pt x="5" y="13"/>
                </a:cubicBezTo>
                <a:cubicBezTo>
                  <a:pt x="2" y="14"/>
                  <a:pt x="0" y="18"/>
                  <a:pt x="2" y="23"/>
                </a:cubicBezTo>
                <a:cubicBezTo>
                  <a:pt x="65" y="206"/>
                  <a:pt x="65" y="206"/>
                  <a:pt x="65" y="206"/>
                </a:cubicBezTo>
                <a:cubicBezTo>
                  <a:pt x="67" y="211"/>
                  <a:pt x="71" y="213"/>
                  <a:pt x="74" y="212"/>
                </a:cubicBezTo>
                <a:cubicBezTo>
                  <a:pt x="108" y="200"/>
                  <a:pt x="108" y="200"/>
                  <a:pt x="108" y="200"/>
                </a:cubicBezTo>
                <a:cubicBezTo>
                  <a:pt x="112" y="199"/>
                  <a:pt x="113" y="195"/>
                  <a:pt x="111" y="190"/>
                </a:cubicBezTo>
                <a:close/>
                <a:moveTo>
                  <a:pt x="13" y="22"/>
                </a:moveTo>
                <a:cubicBezTo>
                  <a:pt x="38" y="13"/>
                  <a:pt x="38" y="13"/>
                  <a:pt x="38" y="13"/>
                </a:cubicBezTo>
                <a:cubicBezTo>
                  <a:pt x="61" y="79"/>
                  <a:pt x="61" y="79"/>
                  <a:pt x="61" y="79"/>
                </a:cubicBezTo>
                <a:cubicBezTo>
                  <a:pt x="36" y="88"/>
                  <a:pt x="36" y="88"/>
                  <a:pt x="36" y="88"/>
                </a:cubicBezTo>
                <a:lnTo>
                  <a:pt x="13" y="22"/>
                </a:lnTo>
                <a:close/>
                <a:moveTo>
                  <a:pt x="39" y="97"/>
                </a:moveTo>
                <a:cubicBezTo>
                  <a:pt x="65" y="88"/>
                  <a:pt x="65" y="88"/>
                  <a:pt x="65" y="88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43" y="110"/>
                  <a:pt x="43" y="110"/>
                  <a:pt x="43" y="110"/>
                </a:cubicBezTo>
                <a:lnTo>
                  <a:pt x="39" y="97"/>
                </a:lnTo>
                <a:close/>
                <a:moveTo>
                  <a:pt x="51" y="133"/>
                </a:moveTo>
                <a:cubicBezTo>
                  <a:pt x="47" y="120"/>
                  <a:pt x="47" y="120"/>
                  <a:pt x="47" y="120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77" y="124"/>
                  <a:pt x="77" y="124"/>
                  <a:pt x="77" y="124"/>
                </a:cubicBezTo>
                <a:lnTo>
                  <a:pt x="51" y="133"/>
                </a:lnTo>
                <a:close/>
                <a:moveTo>
                  <a:pt x="74" y="199"/>
                </a:moveTo>
                <a:cubicBezTo>
                  <a:pt x="70" y="187"/>
                  <a:pt x="70" y="187"/>
                  <a:pt x="70" y="187"/>
                </a:cubicBezTo>
                <a:cubicBezTo>
                  <a:pt x="96" y="178"/>
                  <a:pt x="96" y="178"/>
                  <a:pt x="96" y="178"/>
                </a:cubicBezTo>
                <a:cubicBezTo>
                  <a:pt x="100" y="190"/>
                  <a:pt x="100" y="190"/>
                  <a:pt x="100" y="190"/>
                </a:cubicBezTo>
                <a:lnTo>
                  <a:pt x="74" y="199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4" name="Freeform 43"/>
          <p:cNvSpPr>
            <a:spLocks noEditPoints="1"/>
          </p:cNvSpPr>
          <p:nvPr/>
        </p:nvSpPr>
        <p:spPr bwMode="auto">
          <a:xfrm>
            <a:off x="6591946" y="4858785"/>
            <a:ext cx="218132" cy="294478"/>
          </a:xfrm>
          <a:custGeom>
            <a:avLst/>
            <a:gdLst>
              <a:gd name="T0" fmla="*/ 8 w 110"/>
              <a:gd name="T1" fmla="*/ 92 h 147"/>
              <a:gd name="T2" fmla="*/ 17 w 110"/>
              <a:gd name="T3" fmla="*/ 105 h 147"/>
              <a:gd name="T4" fmla="*/ 57 w 110"/>
              <a:gd name="T5" fmla="*/ 147 h 147"/>
              <a:gd name="T6" fmla="*/ 96 w 110"/>
              <a:gd name="T7" fmla="*/ 105 h 147"/>
              <a:gd name="T8" fmla="*/ 97 w 110"/>
              <a:gd name="T9" fmla="*/ 105 h 147"/>
              <a:gd name="T10" fmla="*/ 107 w 110"/>
              <a:gd name="T11" fmla="*/ 92 h 147"/>
              <a:gd name="T12" fmla="*/ 99 w 110"/>
              <a:gd name="T13" fmla="*/ 80 h 147"/>
              <a:gd name="T14" fmla="*/ 87 w 110"/>
              <a:gd name="T15" fmla="*/ 32 h 147"/>
              <a:gd name="T16" fmla="*/ 28 w 110"/>
              <a:gd name="T17" fmla="*/ 25 h 147"/>
              <a:gd name="T18" fmla="*/ 13 w 110"/>
              <a:gd name="T19" fmla="*/ 81 h 147"/>
              <a:gd name="T20" fmla="*/ 13 w 110"/>
              <a:gd name="T21" fmla="*/ 81 h 147"/>
              <a:gd name="T22" fmla="*/ 8 w 110"/>
              <a:gd name="T23" fmla="*/ 92 h 147"/>
              <a:gd name="T24" fmla="*/ 18 w 110"/>
              <a:gd name="T25" fmla="*/ 82 h 147"/>
              <a:gd name="T26" fmla="*/ 18 w 110"/>
              <a:gd name="T27" fmla="*/ 82 h 147"/>
              <a:gd name="T28" fmla="*/ 19 w 110"/>
              <a:gd name="T29" fmla="*/ 82 h 147"/>
              <a:gd name="T30" fmla="*/ 19 w 110"/>
              <a:gd name="T31" fmla="*/ 79 h 147"/>
              <a:gd name="T32" fmla="*/ 22 w 110"/>
              <a:gd name="T33" fmla="*/ 62 h 147"/>
              <a:gd name="T34" fmla="*/ 26 w 110"/>
              <a:gd name="T35" fmla="*/ 57 h 147"/>
              <a:gd name="T36" fmla="*/ 71 w 110"/>
              <a:gd name="T37" fmla="*/ 46 h 147"/>
              <a:gd name="T38" fmla="*/ 93 w 110"/>
              <a:gd name="T39" fmla="*/ 83 h 147"/>
              <a:gd name="T40" fmla="*/ 94 w 110"/>
              <a:gd name="T41" fmla="*/ 83 h 147"/>
              <a:gd name="T42" fmla="*/ 96 w 110"/>
              <a:gd name="T43" fmla="*/ 82 h 147"/>
              <a:gd name="T44" fmla="*/ 97 w 110"/>
              <a:gd name="T45" fmla="*/ 82 h 147"/>
              <a:gd name="T46" fmla="*/ 102 w 110"/>
              <a:gd name="T47" fmla="*/ 85 h 147"/>
              <a:gd name="T48" fmla="*/ 105 w 110"/>
              <a:gd name="T49" fmla="*/ 92 h 147"/>
              <a:gd name="T50" fmla="*/ 102 w 110"/>
              <a:gd name="T51" fmla="*/ 100 h 147"/>
              <a:gd name="T52" fmla="*/ 97 w 110"/>
              <a:gd name="T53" fmla="*/ 102 h 147"/>
              <a:gd name="T54" fmla="*/ 97 w 110"/>
              <a:gd name="T55" fmla="*/ 102 h 147"/>
              <a:gd name="T56" fmla="*/ 94 w 110"/>
              <a:gd name="T57" fmla="*/ 102 h 147"/>
              <a:gd name="T58" fmla="*/ 94 w 110"/>
              <a:gd name="T59" fmla="*/ 105 h 147"/>
              <a:gd name="T60" fmla="*/ 81 w 110"/>
              <a:gd name="T61" fmla="*/ 133 h 147"/>
              <a:gd name="T62" fmla="*/ 70 w 110"/>
              <a:gd name="T63" fmla="*/ 141 h 147"/>
              <a:gd name="T64" fmla="*/ 57 w 110"/>
              <a:gd name="T65" fmla="*/ 144 h 147"/>
              <a:gd name="T66" fmla="*/ 44 w 110"/>
              <a:gd name="T67" fmla="*/ 141 h 147"/>
              <a:gd name="T68" fmla="*/ 33 w 110"/>
              <a:gd name="T69" fmla="*/ 133 h 147"/>
              <a:gd name="T70" fmla="*/ 20 w 110"/>
              <a:gd name="T71" fmla="*/ 105 h 147"/>
              <a:gd name="T72" fmla="*/ 20 w 110"/>
              <a:gd name="T73" fmla="*/ 103 h 147"/>
              <a:gd name="T74" fmla="*/ 17 w 110"/>
              <a:gd name="T75" fmla="*/ 102 h 147"/>
              <a:gd name="T76" fmla="*/ 10 w 110"/>
              <a:gd name="T77" fmla="*/ 92 h 147"/>
              <a:gd name="T78" fmla="*/ 13 w 110"/>
              <a:gd name="T79" fmla="*/ 85 h 147"/>
              <a:gd name="T80" fmla="*/ 18 w 110"/>
              <a:gd name="T81" fmla="*/ 8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0" h="147">
                <a:moveTo>
                  <a:pt x="8" y="92"/>
                </a:moveTo>
                <a:cubicBezTo>
                  <a:pt x="8" y="99"/>
                  <a:pt x="12" y="105"/>
                  <a:pt x="17" y="105"/>
                </a:cubicBezTo>
                <a:cubicBezTo>
                  <a:pt x="21" y="129"/>
                  <a:pt x="37" y="147"/>
                  <a:pt x="57" y="147"/>
                </a:cubicBezTo>
                <a:cubicBezTo>
                  <a:pt x="76" y="147"/>
                  <a:pt x="93" y="129"/>
                  <a:pt x="96" y="105"/>
                </a:cubicBezTo>
                <a:cubicBezTo>
                  <a:pt x="97" y="105"/>
                  <a:pt x="97" y="105"/>
                  <a:pt x="97" y="105"/>
                </a:cubicBezTo>
                <a:cubicBezTo>
                  <a:pt x="103" y="105"/>
                  <a:pt x="107" y="99"/>
                  <a:pt x="107" y="92"/>
                </a:cubicBezTo>
                <a:cubicBezTo>
                  <a:pt x="107" y="86"/>
                  <a:pt x="104" y="81"/>
                  <a:pt x="99" y="80"/>
                </a:cubicBezTo>
                <a:cubicBezTo>
                  <a:pt x="99" y="80"/>
                  <a:pt x="110" y="43"/>
                  <a:pt x="87" y="32"/>
                </a:cubicBezTo>
                <a:cubicBezTo>
                  <a:pt x="84" y="0"/>
                  <a:pt x="28" y="25"/>
                  <a:pt x="28" y="25"/>
                </a:cubicBezTo>
                <a:cubicBezTo>
                  <a:pt x="0" y="40"/>
                  <a:pt x="13" y="81"/>
                  <a:pt x="13" y="81"/>
                </a:cubicBezTo>
                <a:cubicBezTo>
                  <a:pt x="13" y="81"/>
                  <a:pt x="13" y="81"/>
                  <a:pt x="13" y="81"/>
                </a:cubicBezTo>
                <a:cubicBezTo>
                  <a:pt x="10" y="83"/>
                  <a:pt x="8" y="87"/>
                  <a:pt x="8" y="92"/>
                </a:cubicBezTo>
                <a:close/>
                <a:moveTo>
                  <a:pt x="18" y="82"/>
                </a:moveTo>
                <a:cubicBezTo>
                  <a:pt x="18" y="82"/>
                  <a:pt x="18" y="82"/>
                  <a:pt x="18" y="82"/>
                </a:cubicBezTo>
                <a:cubicBezTo>
                  <a:pt x="19" y="82"/>
                  <a:pt x="19" y="82"/>
                  <a:pt x="19" y="82"/>
                </a:cubicBezTo>
                <a:cubicBezTo>
                  <a:pt x="19" y="79"/>
                  <a:pt x="19" y="79"/>
                  <a:pt x="19" y="79"/>
                </a:cubicBezTo>
                <a:cubicBezTo>
                  <a:pt x="22" y="62"/>
                  <a:pt x="22" y="62"/>
                  <a:pt x="22" y="62"/>
                </a:cubicBezTo>
                <a:cubicBezTo>
                  <a:pt x="24" y="59"/>
                  <a:pt x="26" y="57"/>
                  <a:pt x="26" y="57"/>
                </a:cubicBezTo>
                <a:cubicBezTo>
                  <a:pt x="51" y="59"/>
                  <a:pt x="71" y="46"/>
                  <a:pt x="71" y="46"/>
                </a:cubicBezTo>
                <a:cubicBezTo>
                  <a:pt x="88" y="33"/>
                  <a:pt x="93" y="83"/>
                  <a:pt x="93" y="83"/>
                </a:cubicBezTo>
                <a:cubicBezTo>
                  <a:pt x="94" y="83"/>
                  <a:pt x="94" y="83"/>
                  <a:pt x="94" y="83"/>
                </a:cubicBezTo>
                <a:cubicBezTo>
                  <a:pt x="96" y="82"/>
                  <a:pt x="96" y="82"/>
                  <a:pt x="96" y="82"/>
                </a:cubicBezTo>
                <a:cubicBezTo>
                  <a:pt x="96" y="82"/>
                  <a:pt x="97" y="82"/>
                  <a:pt x="97" y="82"/>
                </a:cubicBezTo>
                <a:cubicBezTo>
                  <a:pt x="99" y="82"/>
                  <a:pt x="101" y="83"/>
                  <a:pt x="102" y="85"/>
                </a:cubicBezTo>
                <a:cubicBezTo>
                  <a:pt x="104" y="87"/>
                  <a:pt x="105" y="89"/>
                  <a:pt x="105" y="92"/>
                </a:cubicBezTo>
                <a:cubicBezTo>
                  <a:pt x="105" y="95"/>
                  <a:pt x="104" y="98"/>
                  <a:pt x="102" y="100"/>
                </a:cubicBezTo>
                <a:cubicBezTo>
                  <a:pt x="101" y="101"/>
                  <a:pt x="99" y="102"/>
                  <a:pt x="97" y="102"/>
                </a:cubicBezTo>
                <a:cubicBezTo>
                  <a:pt x="97" y="102"/>
                  <a:pt x="97" y="102"/>
                  <a:pt x="97" y="102"/>
                </a:cubicBezTo>
                <a:cubicBezTo>
                  <a:pt x="94" y="102"/>
                  <a:pt x="94" y="102"/>
                  <a:pt x="94" y="102"/>
                </a:cubicBezTo>
                <a:cubicBezTo>
                  <a:pt x="94" y="105"/>
                  <a:pt x="94" y="105"/>
                  <a:pt x="94" y="105"/>
                </a:cubicBezTo>
                <a:cubicBezTo>
                  <a:pt x="92" y="116"/>
                  <a:pt x="87" y="126"/>
                  <a:pt x="81" y="133"/>
                </a:cubicBezTo>
                <a:cubicBezTo>
                  <a:pt x="77" y="136"/>
                  <a:pt x="74" y="139"/>
                  <a:pt x="70" y="141"/>
                </a:cubicBezTo>
                <a:cubicBezTo>
                  <a:pt x="66" y="143"/>
                  <a:pt x="61" y="144"/>
                  <a:pt x="57" y="144"/>
                </a:cubicBezTo>
                <a:cubicBezTo>
                  <a:pt x="53" y="144"/>
                  <a:pt x="48" y="143"/>
                  <a:pt x="44" y="141"/>
                </a:cubicBezTo>
                <a:cubicBezTo>
                  <a:pt x="40" y="139"/>
                  <a:pt x="36" y="136"/>
                  <a:pt x="33" y="133"/>
                </a:cubicBezTo>
                <a:cubicBezTo>
                  <a:pt x="26" y="126"/>
                  <a:pt x="22" y="116"/>
                  <a:pt x="20" y="105"/>
                </a:cubicBezTo>
                <a:cubicBezTo>
                  <a:pt x="20" y="103"/>
                  <a:pt x="20" y="103"/>
                  <a:pt x="20" y="103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14" y="102"/>
                  <a:pt x="10" y="98"/>
                  <a:pt x="10" y="92"/>
                </a:cubicBezTo>
                <a:cubicBezTo>
                  <a:pt x="10" y="89"/>
                  <a:pt x="11" y="87"/>
                  <a:pt x="13" y="85"/>
                </a:cubicBezTo>
                <a:cubicBezTo>
                  <a:pt x="14" y="83"/>
                  <a:pt x="16" y="82"/>
                  <a:pt x="18" y="82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5" name="Freeform 44"/>
          <p:cNvSpPr>
            <a:spLocks noEditPoints="1"/>
          </p:cNvSpPr>
          <p:nvPr/>
        </p:nvSpPr>
        <p:spPr bwMode="auto">
          <a:xfrm>
            <a:off x="6638929" y="5005605"/>
            <a:ext cx="129201" cy="45304"/>
          </a:xfrm>
          <a:custGeom>
            <a:avLst/>
            <a:gdLst>
              <a:gd name="T0" fmla="*/ 6 w 65"/>
              <a:gd name="T1" fmla="*/ 23 h 23"/>
              <a:gd name="T2" fmla="*/ 23 w 65"/>
              <a:gd name="T3" fmla="*/ 23 h 23"/>
              <a:gd name="T4" fmla="*/ 29 w 65"/>
              <a:gd name="T5" fmla="*/ 17 h 23"/>
              <a:gd name="T6" fmla="*/ 29 w 65"/>
              <a:gd name="T7" fmla="*/ 11 h 23"/>
              <a:gd name="T8" fmla="*/ 35 w 65"/>
              <a:gd name="T9" fmla="*/ 11 h 23"/>
              <a:gd name="T10" fmla="*/ 35 w 65"/>
              <a:gd name="T11" fmla="*/ 17 h 23"/>
              <a:gd name="T12" fmla="*/ 41 w 65"/>
              <a:gd name="T13" fmla="*/ 23 h 23"/>
              <a:gd name="T14" fmla="*/ 59 w 65"/>
              <a:gd name="T15" fmla="*/ 23 h 23"/>
              <a:gd name="T16" fmla="*/ 65 w 65"/>
              <a:gd name="T17" fmla="*/ 17 h 23"/>
              <a:gd name="T18" fmla="*/ 65 w 65"/>
              <a:gd name="T19" fmla="*/ 6 h 23"/>
              <a:gd name="T20" fmla="*/ 59 w 65"/>
              <a:gd name="T21" fmla="*/ 0 h 23"/>
              <a:gd name="T22" fmla="*/ 41 w 65"/>
              <a:gd name="T23" fmla="*/ 0 h 23"/>
              <a:gd name="T24" fmla="*/ 35 w 65"/>
              <a:gd name="T25" fmla="*/ 6 h 23"/>
              <a:gd name="T26" fmla="*/ 35 w 65"/>
              <a:gd name="T27" fmla="*/ 10 h 23"/>
              <a:gd name="T28" fmla="*/ 29 w 65"/>
              <a:gd name="T29" fmla="*/ 10 h 23"/>
              <a:gd name="T30" fmla="*/ 29 w 65"/>
              <a:gd name="T31" fmla="*/ 6 h 23"/>
              <a:gd name="T32" fmla="*/ 23 w 65"/>
              <a:gd name="T33" fmla="*/ 0 h 23"/>
              <a:gd name="T34" fmla="*/ 6 w 65"/>
              <a:gd name="T35" fmla="*/ 0 h 23"/>
              <a:gd name="T36" fmla="*/ 0 w 65"/>
              <a:gd name="T37" fmla="*/ 6 h 23"/>
              <a:gd name="T38" fmla="*/ 0 w 65"/>
              <a:gd name="T39" fmla="*/ 17 h 23"/>
              <a:gd name="T40" fmla="*/ 6 w 65"/>
              <a:gd name="T41" fmla="*/ 23 h 23"/>
              <a:gd name="T42" fmla="*/ 37 w 65"/>
              <a:gd name="T43" fmla="*/ 6 h 23"/>
              <a:gd name="T44" fmla="*/ 41 w 65"/>
              <a:gd name="T45" fmla="*/ 1 h 23"/>
              <a:gd name="T46" fmla="*/ 59 w 65"/>
              <a:gd name="T47" fmla="*/ 1 h 23"/>
              <a:gd name="T48" fmla="*/ 63 w 65"/>
              <a:gd name="T49" fmla="*/ 6 h 23"/>
              <a:gd name="T50" fmla="*/ 63 w 65"/>
              <a:gd name="T51" fmla="*/ 17 h 23"/>
              <a:gd name="T52" fmla="*/ 59 w 65"/>
              <a:gd name="T53" fmla="*/ 21 h 23"/>
              <a:gd name="T54" fmla="*/ 41 w 65"/>
              <a:gd name="T55" fmla="*/ 21 h 23"/>
              <a:gd name="T56" fmla="*/ 37 w 65"/>
              <a:gd name="T57" fmla="*/ 17 h 23"/>
              <a:gd name="T58" fmla="*/ 37 w 65"/>
              <a:gd name="T59" fmla="*/ 6 h 23"/>
              <a:gd name="T60" fmla="*/ 1 w 65"/>
              <a:gd name="T61" fmla="*/ 6 h 23"/>
              <a:gd name="T62" fmla="*/ 6 w 65"/>
              <a:gd name="T63" fmla="*/ 1 h 23"/>
              <a:gd name="T64" fmla="*/ 23 w 65"/>
              <a:gd name="T65" fmla="*/ 1 h 23"/>
              <a:gd name="T66" fmla="*/ 28 w 65"/>
              <a:gd name="T67" fmla="*/ 6 h 23"/>
              <a:gd name="T68" fmla="*/ 28 w 65"/>
              <a:gd name="T69" fmla="*/ 10 h 23"/>
              <a:gd name="T70" fmla="*/ 28 w 65"/>
              <a:gd name="T71" fmla="*/ 11 h 23"/>
              <a:gd name="T72" fmla="*/ 28 w 65"/>
              <a:gd name="T73" fmla="*/ 17 h 23"/>
              <a:gd name="T74" fmla="*/ 23 w 65"/>
              <a:gd name="T75" fmla="*/ 21 h 23"/>
              <a:gd name="T76" fmla="*/ 6 w 65"/>
              <a:gd name="T77" fmla="*/ 21 h 23"/>
              <a:gd name="T78" fmla="*/ 1 w 65"/>
              <a:gd name="T79" fmla="*/ 17 h 23"/>
              <a:gd name="T80" fmla="*/ 1 w 65"/>
              <a:gd name="T81" fmla="*/ 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5" h="23">
                <a:moveTo>
                  <a:pt x="6" y="23"/>
                </a:moveTo>
                <a:cubicBezTo>
                  <a:pt x="23" y="23"/>
                  <a:pt x="23" y="23"/>
                  <a:pt x="23" y="23"/>
                </a:cubicBezTo>
                <a:cubicBezTo>
                  <a:pt x="26" y="23"/>
                  <a:pt x="29" y="20"/>
                  <a:pt x="29" y="17"/>
                </a:cubicBezTo>
                <a:cubicBezTo>
                  <a:pt x="29" y="11"/>
                  <a:pt x="29" y="11"/>
                  <a:pt x="29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20"/>
                  <a:pt x="38" y="23"/>
                  <a:pt x="41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62" y="23"/>
                  <a:pt x="65" y="20"/>
                  <a:pt x="65" y="17"/>
                </a:cubicBezTo>
                <a:cubicBezTo>
                  <a:pt x="65" y="6"/>
                  <a:pt x="65" y="6"/>
                  <a:pt x="65" y="6"/>
                </a:cubicBezTo>
                <a:cubicBezTo>
                  <a:pt x="65" y="3"/>
                  <a:pt x="62" y="0"/>
                  <a:pt x="59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8" y="0"/>
                  <a:pt x="35" y="3"/>
                  <a:pt x="35" y="6"/>
                </a:cubicBezTo>
                <a:cubicBezTo>
                  <a:pt x="35" y="10"/>
                  <a:pt x="35" y="10"/>
                  <a:pt x="35" y="10"/>
                </a:cubicBezTo>
                <a:cubicBezTo>
                  <a:pt x="29" y="10"/>
                  <a:pt x="29" y="10"/>
                  <a:pt x="29" y="10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3"/>
                  <a:pt x="26" y="0"/>
                  <a:pt x="23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3"/>
                  <a:pt x="0" y="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20"/>
                  <a:pt x="2" y="23"/>
                  <a:pt x="6" y="23"/>
                </a:cubicBezTo>
                <a:close/>
                <a:moveTo>
                  <a:pt x="37" y="6"/>
                </a:moveTo>
                <a:cubicBezTo>
                  <a:pt x="37" y="3"/>
                  <a:pt x="39" y="1"/>
                  <a:pt x="41" y="1"/>
                </a:cubicBezTo>
                <a:cubicBezTo>
                  <a:pt x="59" y="1"/>
                  <a:pt x="59" y="1"/>
                  <a:pt x="59" y="1"/>
                </a:cubicBezTo>
                <a:cubicBezTo>
                  <a:pt x="61" y="1"/>
                  <a:pt x="63" y="3"/>
                  <a:pt x="63" y="6"/>
                </a:cubicBezTo>
                <a:cubicBezTo>
                  <a:pt x="63" y="17"/>
                  <a:pt x="63" y="17"/>
                  <a:pt x="63" y="17"/>
                </a:cubicBezTo>
                <a:cubicBezTo>
                  <a:pt x="63" y="19"/>
                  <a:pt x="61" y="21"/>
                  <a:pt x="59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39" y="21"/>
                  <a:pt x="37" y="19"/>
                  <a:pt x="37" y="17"/>
                </a:cubicBezTo>
                <a:lnTo>
                  <a:pt x="37" y="6"/>
                </a:lnTo>
                <a:close/>
                <a:moveTo>
                  <a:pt x="1" y="6"/>
                </a:moveTo>
                <a:cubicBezTo>
                  <a:pt x="1" y="3"/>
                  <a:pt x="3" y="1"/>
                  <a:pt x="6" y="1"/>
                </a:cubicBezTo>
                <a:cubicBezTo>
                  <a:pt x="23" y="1"/>
                  <a:pt x="23" y="1"/>
                  <a:pt x="23" y="1"/>
                </a:cubicBezTo>
                <a:cubicBezTo>
                  <a:pt x="25" y="1"/>
                  <a:pt x="28" y="3"/>
                  <a:pt x="28" y="6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9"/>
                  <a:pt x="25" y="21"/>
                  <a:pt x="23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3" y="21"/>
                  <a:pt x="1" y="19"/>
                  <a:pt x="1" y="17"/>
                </a:cubicBezTo>
                <a:lnTo>
                  <a:pt x="1" y="6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6" name="Freeform 45"/>
          <p:cNvSpPr>
            <a:spLocks/>
          </p:cNvSpPr>
          <p:nvPr/>
        </p:nvSpPr>
        <p:spPr bwMode="auto">
          <a:xfrm>
            <a:off x="6800010" y="4988825"/>
            <a:ext cx="341460" cy="398510"/>
          </a:xfrm>
          <a:custGeom>
            <a:avLst/>
            <a:gdLst>
              <a:gd name="T0" fmla="*/ 143 w 172"/>
              <a:gd name="T1" fmla="*/ 165 h 199"/>
              <a:gd name="T2" fmla="*/ 143 w 172"/>
              <a:gd name="T3" fmla="*/ 0 h 199"/>
              <a:gd name="T4" fmla="*/ 2 w 172"/>
              <a:gd name="T5" fmla="*/ 0 h 199"/>
              <a:gd name="T6" fmla="*/ 0 w 172"/>
              <a:gd name="T7" fmla="*/ 12 h 199"/>
              <a:gd name="T8" fmla="*/ 5 w 172"/>
              <a:gd name="T9" fmla="*/ 17 h 199"/>
              <a:gd name="T10" fmla="*/ 126 w 172"/>
              <a:gd name="T11" fmla="*/ 17 h 199"/>
              <a:gd name="T12" fmla="*/ 126 w 172"/>
              <a:gd name="T13" fmla="*/ 165 h 199"/>
              <a:gd name="T14" fmla="*/ 39 w 172"/>
              <a:gd name="T15" fmla="*/ 165 h 199"/>
              <a:gd name="T16" fmla="*/ 39 w 172"/>
              <a:gd name="T17" fmla="*/ 176 h 199"/>
              <a:gd name="T18" fmla="*/ 39 w 172"/>
              <a:gd name="T19" fmla="*/ 176 h 199"/>
              <a:gd name="T20" fmla="*/ 10 w 172"/>
              <a:gd name="T21" fmla="*/ 199 h 199"/>
              <a:gd name="T22" fmla="*/ 172 w 172"/>
              <a:gd name="T23" fmla="*/ 199 h 199"/>
              <a:gd name="T24" fmla="*/ 172 w 172"/>
              <a:gd name="T25" fmla="*/ 165 h 199"/>
              <a:gd name="T26" fmla="*/ 143 w 172"/>
              <a:gd name="T27" fmla="*/ 165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2" h="199">
                <a:moveTo>
                  <a:pt x="143" y="165"/>
                </a:moveTo>
                <a:cubicBezTo>
                  <a:pt x="143" y="0"/>
                  <a:pt x="143" y="0"/>
                  <a:pt x="143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5"/>
                  <a:pt x="1" y="9"/>
                  <a:pt x="0" y="12"/>
                </a:cubicBezTo>
                <a:cubicBezTo>
                  <a:pt x="2" y="13"/>
                  <a:pt x="4" y="15"/>
                  <a:pt x="5" y="17"/>
                </a:cubicBezTo>
                <a:cubicBezTo>
                  <a:pt x="126" y="17"/>
                  <a:pt x="126" y="17"/>
                  <a:pt x="126" y="17"/>
                </a:cubicBezTo>
                <a:cubicBezTo>
                  <a:pt x="126" y="165"/>
                  <a:pt x="126" y="165"/>
                  <a:pt x="126" y="165"/>
                </a:cubicBezTo>
                <a:cubicBezTo>
                  <a:pt x="39" y="165"/>
                  <a:pt x="39" y="165"/>
                  <a:pt x="39" y="165"/>
                </a:cubicBezTo>
                <a:cubicBezTo>
                  <a:pt x="39" y="176"/>
                  <a:pt x="39" y="176"/>
                  <a:pt x="39" y="176"/>
                </a:cubicBezTo>
                <a:cubicBezTo>
                  <a:pt x="39" y="176"/>
                  <a:pt x="39" y="176"/>
                  <a:pt x="39" y="176"/>
                </a:cubicBezTo>
                <a:cubicBezTo>
                  <a:pt x="37" y="186"/>
                  <a:pt x="25" y="194"/>
                  <a:pt x="10" y="199"/>
                </a:cubicBezTo>
                <a:cubicBezTo>
                  <a:pt x="172" y="199"/>
                  <a:pt x="172" y="199"/>
                  <a:pt x="172" y="199"/>
                </a:cubicBezTo>
                <a:cubicBezTo>
                  <a:pt x="172" y="165"/>
                  <a:pt x="172" y="165"/>
                  <a:pt x="172" y="165"/>
                </a:cubicBezTo>
                <a:lnTo>
                  <a:pt x="143" y="165"/>
                </a:ln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7" name="Freeform 46"/>
          <p:cNvSpPr>
            <a:spLocks/>
          </p:cNvSpPr>
          <p:nvPr/>
        </p:nvSpPr>
        <p:spPr bwMode="auto">
          <a:xfrm>
            <a:off x="6544125" y="5151585"/>
            <a:ext cx="323003" cy="243301"/>
          </a:xfrm>
          <a:custGeom>
            <a:avLst/>
            <a:gdLst>
              <a:gd name="T0" fmla="*/ 163 w 163"/>
              <a:gd name="T1" fmla="*/ 91 h 122"/>
              <a:gd name="T2" fmla="*/ 163 w 163"/>
              <a:gd name="T3" fmla="*/ 90 h 122"/>
              <a:gd name="T4" fmla="*/ 163 w 163"/>
              <a:gd name="T5" fmla="*/ 90 h 122"/>
              <a:gd name="T6" fmla="*/ 163 w 163"/>
              <a:gd name="T7" fmla="*/ 39 h 122"/>
              <a:gd name="T8" fmla="*/ 163 w 163"/>
              <a:gd name="T9" fmla="*/ 39 h 122"/>
              <a:gd name="T10" fmla="*/ 126 w 163"/>
              <a:gd name="T11" fmla="*/ 0 h 122"/>
              <a:gd name="T12" fmla="*/ 91 w 163"/>
              <a:gd name="T13" fmla="*/ 59 h 122"/>
              <a:gd name="T14" fmla="*/ 87 w 163"/>
              <a:gd name="T15" fmla="*/ 33 h 122"/>
              <a:gd name="T16" fmla="*/ 91 w 163"/>
              <a:gd name="T17" fmla="*/ 24 h 122"/>
              <a:gd name="T18" fmla="*/ 81 w 163"/>
              <a:gd name="T19" fmla="*/ 14 h 122"/>
              <a:gd name="T20" fmla="*/ 71 w 163"/>
              <a:gd name="T21" fmla="*/ 24 h 122"/>
              <a:gd name="T22" fmla="*/ 76 w 163"/>
              <a:gd name="T23" fmla="*/ 33 h 122"/>
              <a:gd name="T24" fmla="*/ 72 w 163"/>
              <a:gd name="T25" fmla="*/ 59 h 122"/>
              <a:gd name="T26" fmla="*/ 37 w 163"/>
              <a:gd name="T27" fmla="*/ 0 h 122"/>
              <a:gd name="T28" fmla="*/ 0 w 163"/>
              <a:gd name="T29" fmla="*/ 39 h 122"/>
              <a:gd name="T30" fmla="*/ 0 w 163"/>
              <a:gd name="T31" fmla="*/ 39 h 122"/>
              <a:gd name="T32" fmla="*/ 0 w 163"/>
              <a:gd name="T33" fmla="*/ 90 h 122"/>
              <a:gd name="T34" fmla="*/ 0 w 163"/>
              <a:gd name="T35" fmla="*/ 90 h 122"/>
              <a:gd name="T36" fmla="*/ 0 w 163"/>
              <a:gd name="T37" fmla="*/ 91 h 122"/>
              <a:gd name="T38" fmla="*/ 81 w 163"/>
              <a:gd name="T39" fmla="*/ 122 h 122"/>
              <a:gd name="T40" fmla="*/ 163 w 163"/>
              <a:gd name="T41" fmla="*/ 9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3" h="122">
                <a:moveTo>
                  <a:pt x="163" y="91"/>
                </a:moveTo>
                <a:cubicBezTo>
                  <a:pt x="163" y="90"/>
                  <a:pt x="163" y="90"/>
                  <a:pt x="163" y="90"/>
                </a:cubicBezTo>
                <a:cubicBezTo>
                  <a:pt x="163" y="90"/>
                  <a:pt x="163" y="90"/>
                  <a:pt x="163" y="90"/>
                </a:cubicBezTo>
                <a:cubicBezTo>
                  <a:pt x="163" y="39"/>
                  <a:pt x="163" y="39"/>
                  <a:pt x="163" y="39"/>
                </a:cubicBezTo>
                <a:cubicBezTo>
                  <a:pt x="163" y="39"/>
                  <a:pt x="163" y="39"/>
                  <a:pt x="163" y="39"/>
                </a:cubicBezTo>
                <a:cubicBezTo>
                  <a:pt x="160" y="23"/>
                  <a:pt x="146" y="9"/>
                  <a:pt x="126" y="0"/>
                </a:cubicBezTo>
                <a:cubicBezTo>
                  <a:pt x="91" y="59"/>
                  <a:pt x="91" y="59"/>
                  <a:pt x="91" y="59"/>
                </a:cubicBezTo>
                <a:cubicBezTo>
                  <a:pt x="87" y="33"/>
                  <a:pt x="87" y="33"/>
                  <a:pt x="87" y="33"/>
                </a:cubicBezTo>
                <a:cubicBezTo>
                  <a:pt x="89" y="31"/>
                  <a:pt x="91" y="28"/>
                  <a:pt x="91" y="24"/>
                </a:cubicBezTo>
                <a:cubicBezTo>
                  <a:pt x="91" y="19"/>
                  <a:pt x="87" y="14"/>
                  <a:pt x="81" y="14"/>
                </a:cubicBezTo>
                <a:cubicBezTo>
                  <a:pt x="76" y="14"/>
                  <a:pt x="71" y="19"/>
                  <a:pt x="71" y="24"/>
                </a:cubicBezTo>
                <a:cubicBezTo>
                  <a:pt x="71" y="28"/>
                  <a:pt x="73" y="31"/>
                  <a:pt x="76" y="33"/>
                </a:cubicBezTo>
                <a:cubicBezTo>
                  <a:pt x="72" y="59"/>
                  <a:pt x="72" y="59"/>
                  <a:pt x="72" y="59"/>
                </a:cubicBezTo>
                <a:cubicBezTo>
                  <a:pt x="37" y="0"/>
                  <a:pt x="37" y="0"/>
                  <a:pt x="37" y="0"/>
                </a:cubicBezTo>
                <a:cubicBezTo>
                  <a:pt x="17" y="9"/>
                  <a:pt x="3" y="23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0" y="90"/>
                  <a:pt x="0" y="91"/>
                </a:cubicBezTo>
                <a:cubicBezTo>
                  <a:pt x="0" y="108"/>
                  <a:pt x="36" y="122"/>
                  <a:pt x="81" y="122"/>
                </a:cubicBezTo>
                <a:cubicBezTo>
                  <a:pt x="127" y="122"/>
                  <a:pt x="163" y="108"/>
                  <a:pt x="163" y="91"/>
                </a:cubicBezTo>
                <a:close/>
              </a:path>
            </a:pathLst>
          </a:cu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8" name="Rectangle 47"/>
          <p:cNvSpPr>
            <a:spLocks noChangeArrowheads="1"/>
          </p:cNvSpPr>
          <p:nvPr/>
        </p:nvSpPr>
        <p:spPr bwMode="auto">
          <a:xfrm>
            <a:off x="6843637" y="5069366"/>
            <a:ext cx="178701" cy="21813"/>
          </a:xfrm>
          <a:prstGeom prst="rect">
            <a:avLst/>
          </a:pr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19" name="Rectangle 48"/>
          <p:cNvSpPr>
            <a:spLocks noChangeArrowheads="1"/>
          </p:cNvSpPr>
          <p:nvPr/>
        </p:nvSpPr>
        <p:spPr bwMode="auto">
          <a:xfrm>
            <a:off x="6843637" y="5115509"/>
            <a:ext cx="178701" cy="19297"/>
          </a:xfrm>
          <a:prstGeom prst="rect">
            <a:avLst/>
          </a:pr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20" name="Rectangle 49"/>
          <p:cNvSpPr>
            <a:spLocks noChangeArrowheads="1"/>
          </p:cNvSpPr>
          <p:nvPr/>
        </p:nvSpPr>
        <p:spPr bwMode="auto">
          <a:xfrm>
            <a:off x="6893136" y="5160814"/>
            <a:ext cx="129201" cy="22652"/>
          </a:xfrm>
          <a:prstGeom prst="rect">
            <a:avLst/>
          </a:pr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21" name="Rectangle 50"/>
          <p:cNvSpPr>
            <a:spLocks noChangeArrowheads="1"/>
          </p:cNvSpPr>
          <p:nvPr/>
        </p:nvSpPr>
        <p:spPr bwMode="auto">
          <a:xfrm>
            <a:off x="6893136" y="5206957"/>
            <a:ext cx="129201" cy="20135"/>
          </a:xfrm>
          <a:prstGeom prst="rect">
            <a:avLst/>
          </a:pr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222" name="Rectangle 51"/>
          <p:cNvSpPr>
            <a:spLocks noChangeArrowheads="1"/>
          </p:cNvSpPr>
          <p:nvPr/>
        </p:nvSpPr>
        <p:spPr bwMode="auto">
          <a:xfrm>
            <a:off x="6893136" y="5253100"/>
            <a:ext cx="129201" cy="20135"/>
          </a:xfrm>
          <a:prstGeom prst="rect">
            <a:avLst/>
          </a:prstGeom>
          <a:solidFill>
            <a:srgbClr val="4D4D4D">
              <a:lumMod val="75000"/>
            </a:srgbClr>
          </a:solidFill>
          <a:ln>
            <a:noFill/>
          </a:ln>
        </p:spPr>
        <p:txBody>
          <a:bodyPr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65" name="文本框 1096"/>
          <p:cNvSpPr txBox="1"/>
          <p:nvPr/>
        </p:nvSpPr>
        <p:spPr>
          <a:xfrm>
            <a:off x="1622424" y="1513804"/>
            <a:ext cx="599598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solidFill>
                  <a:srgbClr val="4D4D4D">
                    <a:lumMod val="75000"/>
                  </a:srgbClr>
                </a:solidFill>
                <a:latin typeface="微软雅黑"/>
                <a:ea typeface="微软雅黑"/>
              </a:rPr>
              <a:t>45</a:t>
            </a:r>
            <a:r>
              <a:rPr lang="zh-CN" altLang="en-US" sz="3600" b="1" dirty="0">
                <a:solidFill>
                  <a:srgbClr val="4D4D4D">
                    <a:lumMod val="75000"/>
                  </a:srgbClr>
                </a:solidFill>
                <a:latin typeface="微软雅黑"/>
                <a:ea typeface="微软雅黑"/>
              </a:rPr>
              <a:t>个答辩必备学术</a:t>
            </a:r>
            <a:r>
              <a:rPr lang="en-US" altLang="zh-CN" sz="3600" b="1" dirty="0">
                <a:solidFill>
                  <a:srgbClr val="4D4D4D">
                    <a:lumMod val="75000"/>
                  </a:srgbClr>
                </a:solidFill>
                <a:latin typeface="Arial"/>
                <a:ea typeface="微软雅黑"/>
              </a:rPr>
              <a:t>ICON</a:t>
            </a:r>
            <a:endParaRPr lang="zh-CN" altLang="en-US" sz="3600" b="1" dirty="0">
              <a:solidFill>
                <a:srgbClr val="4D4D4D">
                  <a:lumMod val="75000"/>
                </a:srgbClr>
              </a:solid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245</Words>
  <Application>Microsoft Office PowerPoint</Application>
  <PresentationFormat>全屏显示(4:3)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2018-07-30T08:55:26Z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