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57" r:id="rId3"/>
    <p:sldId id="260" r:id="rId4"/>
    <p:sldId id="262" r:id="rId5"/>
    <p:sldId id="261" r:id="rId6"/>
    <p:sldId id="272" r:id="rId7"/>
    <p:sldId id="273" r:id="rId8"/>
    <p:sldId id="274" r:id="rId9"/>
    <p:sldId id="263" r:id="rId10"/>
    <p:sldId id="280" r:id="rId11"/>
    <p:sldId id="279" r:id="rId12"/>
    <p:sldId id="277" r:id="rId13"/>
    <p:sldId id="278" r:id="rId14"/>
    <p:sldId id="264" r:id="rId15"/>
    <p:sldId id="281" r:id="rId16"/>
    <p:sldId id="276" r:id="rId17"/>
    <p:sldId id="275" r:id="rId18"/>
    <p:sldId id="282" r:id="rId19"/>
    <p:sldId id="265" r:id="rId20"/>
    <p:sldId id="283" r:id="rId21"/>
    <p:sldId id="285" r:id="rId22"/>
    <p:sldId id="286" r:id="rId23"/>
    <p:sldId id="284" r:id="rId24"/>
    <p:sldId id="266" r:id="rId25"/>
    <p:sldId id="287" r:id="rId26"/>
    <p:sldId id="288" r:id="rId27"/>
    <p:sldId id="289" r:id="rId28"/>
    <p:sldId id="290" r:id="rId29"/>
    <p:sldId id="267" r:id="rId30"/>
    <p:sldId id="292" r:id="rId31"/>
    <p:sldId id="291" r:id="rId32"/>
    <p:sldId id="293" r:id="rId33"/>
    <p:sldId id="294" r:id="rId34"/>
    <p:sldId id="295" r:id="rId35"/>
    <p:sldId id="296" r:id="rId36"/>
  </p:sldIdLst>
  <p:sldSz cx="1221105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61">
          <p15:clr>
            <a:srgbClr val="A4A3A4"/>
          </p15:clr>
        </p15:guide>
        <p15:guide id="2" pos="38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00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8" d="100"/>
          <a:sy n="58" d="100"/>
        </p:scale>
        <p:origin x="-78" y="-1428"/>
      </p:cViewPr>
      <p:guideLst>
        <p:guide orient="horz" pos="2161"/>
        <p:guide pos="3823"/>
      </p:guideLst>
    </p:cSldViewPr>
  </p:slideViewPr>
  <p:notesTextViewPr>
    <p:cViewPr>
      <p:scale>
        <a:sx n="1" d="1"/>
        <a:sy n="1" d="1"/>
      </p:scale>
      <p:origin x="0" y="0"/>
    </p:cViewPr>
  </p:notesTextViewPr>
  <p:sorterViewPr>
    <p:cViewPr>
      <p:scale>
        <a:sx n="139" d="100"/>
        <a:sy n="139" d="100"/>
      </p:scale>
      <p:origin x="0" y="0"/>
    </p:cViewPr>
  </p:sorterViewPr>
  <p:gridSpacing cx="71999" cy="71999"/>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F29073-BA1E-408B-9425-A523F5F62C52}" type="datetimeFigureOut">
              <a:rPr lang="zh-CN" altLang="en-US" smtClean="0"/>
              <a:t>2018/7/30</a:t>
            </a:fld>
            <a:endParaRPr lang="zh-CN" altLang="en-US"/>
          </a:p>
        </p:txBody>
      </p:sp>
      <p:sp>
        <p:nvSpPr>
          <p:cNvPr id="4" name="幻灯片图像占位符 3"/>
          <p:cNvSpPr>
            <a:spLocks noGrp="1" noRot="1" noChangeAspect="1"/>
          </p:cNvSpPr>
          <p:nvPr>
            <p:ph type="sldImg" idx="2"/>
          </p:nvPr>
        </p:nvSpPr>
        <p:spPr>
          <a:xfrm>
            <a:off x="682625" y="1143000"/>
            <a:ext cx="54927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3810DD-2663-46C5-AB9D-176DAEF511F6}" type="slidenum">
              <a:rPr lang="zh-CN" altLang="en-US" smtClean="0"/>
              <a:t>‹#›</a:t>
            </a:fld>
            <a:endParaRPr lang="zh-CN" altLang="en-US"/>
          </a:p>
        </p:txBody>
      </p:sp>
    </p:spTree>
    <p:extLst>
      <p:ext uri="{BB962C8B-B14F-4D97-AF65-F5344CB8AC3E}">
        <p14:creationId xmlns:p14="http://schemas.microsoft.com/office/powerpoint/2010/main" val="1886321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5988" y="2130425"/>
            <a:ext cx="10379075"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31975" y="3886200"/>
            <a:ext cx="85471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D786E576-4DBA-47D3-895D-FA6AD503211B}" type="slidenum">
              <a:rPr lang="zh-CN" altLang="zh-CN"/>
              <a:pPr/>
              <a:t>‹#›</a:t>
            </a:fld>
            <a:endParaRPr lang="zh-CN" altLang="zh-CN"/>
          </a:p>
        </p:txBody>
      </p:sp>
    </p:spTree>
    <p:extLst>
      <p:ext uri="{BB962C8B-B14F-4D97-AF65-F5344CB8AC3E}">
        <p14:creationId xmlns:p14="http://schemas.microsoft.com/office/powerpoint/2010/main" val="1771861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7A085B7F-70A3-4E3F-9112-0A851080BDAF}" type="slidenum">
              <a:rPr lang="zh-CN" altLang="zh-CN"/>
              <a:pPr/>
              <a:t>‹#›</a:t>
            </a:fld>
            <a:endParaRPr lang="zh-CN" altLang="zh-CN"/>
          </a:p>
        </p:txBody>
      </p:sp>
    </p:spTree>
    <p:extLst>
      <p:ext uri="{BB962C8B-B14F-4D97-AF65-F5344CB8AC3E}">
        <p14:creationId xmlns:p14="http://schemas.microsoft.com/office/powerpoint/2010/main" val="2135566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55075" y="274638"/>
            <a:ext cx="2746375"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11188" y="274638"/>
            <a:ext cx="8091487"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CE6672D-FB83-41C7-B975-AB0A1632AD07}" type="slidenum">
              <a:rPr lang="zh-CN" altLang="zh-CN"/>
              <a:pPr/>
              <a:t>‹#›</a:t>
            </a:fld>
            <a:endParaRPr lang="zh-CN" altLang="zh-CN"/>
          </a:p>
        </p:txBody>
      </p:sp>
    </p:spTree>
    <p:extLst>
      <p:ext uri="{BB962C8B-B14F-4D97-AF65-F5344CB8AC3E}">
        <p14:creationId xmlns:p14="http://schemas.microsoft.com/office/powerpoint/2010/main" val="3973593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5829" y="2130426"/>
            <a:ext cx="1037939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31658" y="3886200"/>
            <a:ext cx="854773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8001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6236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4589" y="4406901"/>
            <a:ext cx="10379393"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4589" y="2906713"/>
            <a:ext cx="1037939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47431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10552" y="1600201"/>
            <a:ext cx="539321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7284" y="1600201"/>
            <a:ext cx="539321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8701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0553" y="1535113"/>
            <a:ext cx="53953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10553" y="2174875"/>
            <a:ext cx="53953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03044" y="1535113"/>
            <a:ext cx="539745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203044" y="2174875"/>
            <a:ext cx="53974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73158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68557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87739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10553" y="273050"/>
            <a:ext cx="40173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74181" y="273051"/>
            <a:ext cx="682631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10553" y="1435101"/>
            <a:ext cx="40173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130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CE631D7-3C31-48D0-BC6F-8FE520E09B89}" type="slidenum">
              <a:rPr lang="zh-CN" altLang="zh-CN"/>
              <a:pPr/>
              <a:t>‹#›</a:t>
            </a:fld>
            <a:endParaRPr lang="zh-CN" altLang="zh-CN"/>
          </a:p>
        </p:txBody>
      </p:sp>
    </p:spTree>
    <p:extLst>
      <p:ext uri="{BB962C8B-B14F-4D97-AF65-F5344CB8AC3E}">
        <p14:creationId xmlns:p14="http://schemas.microsoft.com/office/powerpoint/2010/main" val="40986468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3451" y="4800600"/>
            <a:ext cx="732663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3451" y="612775"/>
            <a:ext cx="732663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3451" y="5367338"/>
            <a:ext cx="732663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0131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862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53011" y="274639"/>
            <a:ext cx="2747486"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10553" y="274639"/>
            <a:ext cx="8038941"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7879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5200" y="4406900"/>
            <a:ext cx="103790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5200" y="2906713"/>
            <a:ext cx="103790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468F5891-D9CD-4347-A3BC-555B67CAC041}" type="slidenum">
              <a:rPr lang="zh-CN" altLang="zh-CN"/>
              <a:pPr/>
              <a:t>‹#›</a:t>
            </a:fld>
            <a:endParaRPr lang="zh-CN" altLang="zh-CN"/>
          </a:p>
        </p:txBody>
      </p:sp>
    </p:spTree>
    <p:extLst>
      <p:ext uri="{BB962C8B-B14F-4D97-AF65-F5344CB8AC3E}">
        <p14:creationId xmlns:p14="http://schemas.microsoft.com/office/powerpoint/2010/main" val="3037973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11188" y="1600200"/>
            <a:ext cx="54181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81725" y="1600200"/>
            <a:ext cx="54197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2AE3A683-C9AF-493F-AF76-40CCE5EDBD96}" type="slidenum">
              <a:rPr lang="zh-CN" altLang="zh-CN"/>
              <a:pPr/>
              <a:t>‹#›</a:t>
            </a:fld>
            <a:endParaRPr lang="zh-CN" altLang="zh-CN"/>
          </a:p>
        </p:txBody>
      </p:sp>
    </p:spTree>
    <p:extLst>
      <p:ext uri="{BB962C8B-B14F-4D97-AF65-F5344CB8AC3E}">
        <p14:creationId xmlns:p14="http://schemas.microsoft.com/office/powerpoint/2010/main" val="2905121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11188" y="274638"/>
            <a:ext cx="109886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1188" y="1535113"/>
            <a:ext cx="5394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11188" y="2174875"/>
            <a:ext cx="5394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02363" y="1535113"/>
            <a:ext cx="53975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202363" y="2174875"/>
            <a:ext cx="53975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119A978C-1B16-4C0A-862E-0D8F58E63C8E}" type="slidenum">
              <a:rPr lang="zh-CN" altLang="zh-CN"/>
              <a:pPr/>
              <a:t>‹#›</a:t>
            </a:fld>
            <a:endParaRPr lang="zh-CN" altLang="zh-CN"/>
          </a:p>
        </p:txBody>
      </p:sp>
      <p:sp>
        <p:nvSpPr>
          <p:cNvPr id="11" name="矩形 10"/>
          <p:cNvSpPr/>
          <p:nvPr userDrawn="1"/>
        </p:nvSpPr>
        <p:spPr>
          <a:xfrm>
            <a:off x="8039100" y="10905166"/>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16487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5BAA83D5-D7EB-4C34-89C8-702BC89A8C0C}" type="slidenum">
              <a:rPr lang="zh-CN" altLang="zh-CN"/>
              <a:pPr/>
              <a:t>‹#›</a:t>
            </a:fld>
            <a:endParaRPr lang="zh-CN" altLang="zh-CN"/>
          </a:p>
        </p:txBody>
      </p:sp>
    </p:spTree>
    <p:extLst>
      <p:ext uri="{BB962C8B-B14F-4D97-AF65-F5344CB8AC3E}">
        <p14:creationId xmlns:p14="http://schemas.microsoft.com/office/powerpoint/2010/main" val="2147518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94FB9E35-9A5C-4497-91E8-99119D4D9CFD}" type="slidenum">
              <a:rPr lang="zh-CN" altLang="zh-CN"/>
              <a:pPr/>
              <a:t>‹#›</a:t>
            </a:fld>
            <a:endParaRPr lang="zh-CN" altLang="zh-CN"/>
          </a:p>
        </p:txBody>
      </p:sp>
    </p:spTree>
    <p:extLst>
      <p:ext uri="{BB962C8B-B14F-4D97-AF65-F5344CB8AC3E}">
        <p14:creationId xmlns:p14="http://schemas.microsoft.com/office/powerpoint/2010/main" val="451518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11188" y="273050"/>
            <a:ext cx="4016375"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73613" y="273050"/>
            <a:ext cx="68262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11188" y="1435100"/>
            <a:ext cx="401637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73ACB06A-E70E-4817-960B-573F15481BEA}" type="slidenum">
              <a:rPr lang="zh-CN" altLang="zh-CN"/>
              <a:pPr/>
              <a:t>‹#›</a:t>
            </a:fld>
            <a:endParaRPr lang="zh-CN" altLang="zh-CN"/>
          </a:p>
        </p:txBody>
      </p:sp>
    </p:spTree>
    <p:extLst>
      <p:ext uri="{BB962C8B-B14F-4D97-AF65-F5344CB8AC3E}">
        <p14:creationId xmlns:p14="http://schemas.microsoft.com/office/powerpoint/2010/main" val="2644095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3950" y="4800600"/>
            <a:ext cx="732631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3950" y="612775"/>
            <a:ext cx="732631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3950" y="5367338"/>
            <a:ext cx="732631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36A2993-7EF3-4920-88A5-3ECACA251901}" type="slidenum">
              <a:rPr lang="zh-CN" altLang="zh-CN"/>
              <a:pPr/>
              <a:t>‹#›</a:t>
            </a:fld>
            <a:endParaRPr lang="zh-CN" altLang="zh-CN"/>
          </a:p>
        </p:txBody>
      </p:sp>
    </p:spTree>
    <p:extLst>
      <p:ext uri="{BB962C8B-B14F-4D97-AF65-F5344CB8AC3E}">
        <p14:creationId xmlns:p14="http://schemas.microsoft.com/office/powerpoint/2010/main" val="2409988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AEAEA"/>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11188" y="274638"/>
            <a:ext cx="1099026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11188" y="1600200"/>
            <a:ext cx="1099026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Rectangle 4"/>
          <p:cNvSpPr>
            <a:spLocks noGrp="1" noChangeArrowheads="1"/>
          </p:cNvSpPr>
          <p:nvPr>
            <p:ph type="dt" sz="half" idx="2"/>
          </p:nvPr>
        </p:nvSpPr>
        <p:spPr bwMode="auto">
          <a:xfrm>
            <a:off x="611188" y="6245225"/>
            <a:ext cx="2849562"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1029" name="Rectangle 5"/>
          <p:cNvSpPr>
            <a:spLocks noGrp="1" noChangeArrowheads="1"/>
          </p:cNvSpPr>
          <p:nvPr>
            <p:ph type="ftr" sz="quarter" idx="3"/>
          </p:nvPr>
        </p:nvSpPr>
        <p:spPr bwMode="auto">
          <a:xfrm>
            <a:off x="4171950" y="6245225"/>
            <a:ext cx="38671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1030" name="Rectangle 6"/>
          <p:cNvSpPr>
            <a:spLocks noGrp="1" noChangeArrowheads="1"/>
          </p:cNvSpPr>
          <p:nvPr>
            <p:ph type="sldNum" sz="quarter" idx="4"/>
          </p:nvPr>
        </p:nvSpPr>
        <p:spPr bwMode="auto">
          <a:xfrm>
            <a:off x="8751888" y="6245225"/>
            <a:ext cx="2849562"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861007A-45D6-4E4D-9F13-3C3B6B1DDE2B}"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10553" y="274638"/>
            <a:ext cx="10989945"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10553" y="1600201"/>
            <a:ext cx="10989945"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10553" y="6356351"/>
            <a:ext cx="2849245"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2018/7/30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72109" y="6356351"/>
            <a:ext cx="386683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51253" y="6356351"/>
            <a:ext cx="2849245"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443985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9.jpeg"/><Relationship Id="rId4" Type="http://schemas.openxmlformats.org/officeDocument/2006/relationships/image" Target="../media/image16.jpeg"/></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074" name="正方形 40"/>
          <p:cNvSpPr>
            <a:spLocks noChangeArrowheads="1"/>
          </p:cNvSpPr>
          <p:nvPr/>
        </p:nvSpPr>
        <p:spPr bwMode="auto">
          <a:xfrm>
            <a:off x="638175" y="3143250"/>
            <a:ext cx="11102975" cy="5461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075" name="Text Box 3"/>
          <p:cNvSpPr txBox="1">
            <a:spLocks noChangeArrowheads="1"/>
          </p:cNvSpPr>
          <p:nvPr/>
        </p:nvSpPr>
        <p:spPr bwMode="auto">
          <a:xfrm>
            <a:off x="1393825" y="2571750"/>
            <a:ext cx="9747250"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0600" b="1">
                <a:solidFill>
                  <a:schemeClr val="bg1"/>
                </a:solidFill>
                <a:latin typeface="微软雅黑" pitchFamily="34" charset="-122"/>
                <a:ea typeface="微软雅黑" pitchFamily="34" charset="-122"/>
              </a:rPr>
              <a:t>POWERPOINT</a:t>
            </a:r>
          </a:p>
        </p:txBody>
      </p:sp>
      <p:sp>
        <p:nvSpPr>
          <p:cNvPr id="3076" name="AutoShape 4"/>
          <p:cNvSpPr>
            <a:spLocks noChangeArrowheads="1"/>
          </p:cNvSpPr>
          <p:nvPr/>
        </p:nvSpPr>
        <p:spPr bwMode="auto">
          <a:xfrm>
            <a:off x="1393825" y="2274888"/>
            <a:ext cx="1450975" cy="296862"/>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spAutoFit/>
          </a:bodyPr>
          <a:lstStyle/>
          <a:p>
            <a:r>
              <a:rPr lang="zh-CN" altLang="zh-CN" sz="1200">
                <a:solidFill>
                  <a:schemeClr val="bg1"/>
                </a:solidFill>
                <a:latin typeface="微软雅黑" pitchFamily="34" charset="-122"/>
                <a:ea typeface="微软雅黑" pitchFamily="34" charset="-122"/>
              </a:rPr>
              <a:t>ADD YOUR TITLE</a:t>
            </a:r>
          </a:p>
        </p:txBody>
      </p:sp>
      <p:sp>
        <p:nvSpPr>
          <p:cNvPr id="3077" name="AutoShape 5"/>
          <p:cNvSpPr>
            <a:spLocks noChangeArrowheads="1"/>
          </p:cNvSpPr>
          <p:nvPr/>
        </p:nvSpPr>
        <p:spPr bwMode="auto">
          <a:xfrm>
            <a:off x="9712325" y="4279900"/>
            <a:ext cx="1428750" cy="296863"/>
          </a:xfrm>
          <a:prstGeom prst="roundRect">
            <a:avLst>
              <a:gd name="adj" fmla="val 16667"/>
            </a:avLst>
          </a:pr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r"/>
            <a:r>
              <a:rPr lang="zh-CN" altLang="zh-CN" sz="1200">
                <a:solidFill>
                  <a:schemeClr val="bg1"/>
                </a:solidFill>
                <a:latin typeface="微软雅黑" pitchFamily="34" charset="-122"/>
                <a:ea typeface="微软雅黑" pitchFamily="34" charset="-122"/>
              </a:rPr>
              <a:t>ADD YOUR TEXT</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4339"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4340"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4341"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4342" name="Text Box 6"/>
          <p:cNvSpPr txBox="1">
            <a:spLocks noChangeArrowheads="1"/>
          </p:cNvSpPr>
          <p:nvPr/>
        </p:nvSpPr>
        <p:spPr bwMode="auto">
          <a:xfrm>
            <a:off x="8077200" y="2217738"/>
            <a:ext cx="3614738" cy="313848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
        <p:nvSpPr>
          <p:cNvPr id="14343"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4344"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4345"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4346"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4347" name="Text Box 11"/>
          <p:cNvSpPr txBox="1">
            <a:spLocks noChangeArrowheads="1"/>
          </p:cNvSpPr>
          <p:nvPr/>
        </p:nvSpPr>
        <p:spPr bwMode="auto">
          <a:xfrm>
            <a:off x="4356100" y="2217738"/>
            <a:ext cx="3614738" cy="31384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
        <p:nvSpPr>
          <p:cNvPr id="14348" name="Text Box 12"/>
          <p:cNvSpPr txBox="1">
            <a:spLocks noChangeArrowheads="1"/>
          </p:cNvSpPr>
          <p:nvPr/>
        </p:nvSpPr>
        <p:spPr bwMode="auto">
          <a:xfrm>
            <a:off x="635000" y="2217738"/>
            <a:ext cx="3614738" cy="313848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5363"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5364"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5365"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5366"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5367"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5368"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69"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0" name="前进箭头 129"/>
          <p:cNvSpPr>
            <a:spLocks/>
          </p:cNvSpPr>
          <p:nvPr/>
        </p:nvSpPr>
        <p:spPr bwMode="auto">
          <a:xfrm rot="16200000">
            <a:off x="1847850" y="2370138"/>
            <a:ext cx="1970087" cy="1970088"/>
          </a:xfrm>
          <a:custGeom>
            <a:avLst/>
            <a:gdLst>
              <a:gd name="T0" fmla="*/ 0 w 792088"/>
              <a:gd name="T1" fmla="*/ 0 h 918822"/>
              <a:gd name="T2" fmla="*/ 792088 w 792088"/>
              <a:gd name="T3" fmla="*/ 459411 h 918822"/>
              <a:gd name="T4" fmla="*/ 0 w 792088"/>
              <a:gd name="T5" fmla="*/ 918822 h 918822"/>
              <a:gd name="T6" fmla="*/ 0 w 792088"/>
              <a:gd name="T7" fmla="*/ 0 h 918822"/>
            </a:gdLst>
            <a:ahLst/>
            <a:cxnLst>
              <a:cxn ang="0">
                <a:pos x="T0" y="T1"/>
              </a:cxn>
              <a:cxn ang="0">
                <a:pos x="T2" y="T3"/>
              </a:cxn>
              <a:cxn ang="0">
                <a:pos x="T4" y="T5"/>
              </a:cxn>
              <a:cxn ang="0">
                <a:pos x="T6" y="T7"/>
              </a:cxn>
            </a:cxnLst>
            <a:rect l="0" t="0" r="r" b="b"/>
            <a:pathLst>
              <a:path w="792088" h="918822">
                <a:moveTo>
                  <a:pt x="0" y="0"/>
                </a:moveTo>
                <a:lnTo>
                  <a:pt x="792088" y="459411"/>
                </a:lnTo>
                <a:lnTo>
                  <a:pt x="0" y="918822"/>
                </a:lnTo>
                <a:lnTo>
                  <a:pt x="0" y="0"/>
                </a:ln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1" name="前进箭头 129"/>
          <p:cNvSpPr>
            <a:spLocks/>
          </p:cNvSpPr>
          <p:nvPr/>
        </p:nvSpPr>
        <p:spPr bwMode="auto">
          <a:xfrm rot="5400000">
            <a:off x="4019550" y="3024188"/>
            <a:ext cx="1971675" cy="1971675"/>
          </a:xfrm>
          <a:custGeom>
            <a:avLst/>
            <a:gdLst>
              <a:gd name="T0" fmla="*/ 0 w 792088"/>
              <a:gd name="T1" fmla="*/ 0 h 918822"/>
              <a:gd name="T2" fmla="*/ 792088 w 792088"/>
              <a:gd name="T3" fmla="*/ 459411 h 918822"/>
              <a:gd name="T4" fmla="*/ 0 w 792088"/>
              <a:gd name="T5" fmla="*/ 918822 h 918822"/>
              <a:gd name="T6" fmla="*/ 0 w 792088"/>
              <a:gd name="T7" fmla="*/ 0 h 918822"/>
            </a:gdLst>
            <a:ahLst/>
            <a:cxnLst>
              <a:cxn ang="0">
                <a:pos x="T0" y="T1"/>
              </a:cxn>
              <a:cxn ang="0">
                <a:pos x="T2" y="T3"/>
              </a:cxn>
              <a:cxn ang="0">
                <a:pos x="T4" y="T5"/>
              </a:cxn>
              <a:cxn ang="0">
                <a:pos x="T6" y="T7"/>
              </a:cxn>
            </a:cxnLst>
            <a:rect l="0" t="0" r="r" b="b"/>
            <a:pathLst>
              <a:path w="792088" h="918822">
                <a:moveTo>
                  <a:pt x="0" y="0"/>
                </a:moveTo>
                <a:lnTo>
                  <a:pt x="792088" y="459411"/>
                </a:lnTo>
                <a:lnTo>
                  <a:pt x="0" y="918822"/>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2" name="前进箭头 129"/>
          <p:cNvSpPr>
            <a:spLocks/>
          </p:cNvSpPr>
          <p:nvPr/>
        </p:nvSpPr>
        <p:spPr bwMode="auto">
          <a:xfrm rot="16200000">
            <a:off x="6195219" y="2367756"/>
            <a:ext cx="1970088" cy="1971675"/>
          </a:xfrm>
          <a:custGeom>
            <a:avLst/>
            <a:gdLst>
              <a:gd name="T0" fmla="*/ 0 w 792088"/>
              <a:gd name="T1" fmla="*/ 0 h 918822"/>
              <a:gd name="T2" fmla="*/ 792088 w 792088"/>
              <a:gd name="T3" fmla="*/ 459411 h 918822"/>
              <a:gd name="T4" fmla="*/ 0 w 792088"/>
              <a:gd name="T5" fmla="*/ 918822 h 918822"/>
              <a:gd name="T6" fmla="*/ 0 w 792088"/>
              <a:gd name="T7" fmla="*/ 0 h 918822"/>
            </a:gdLst>
            <a:ahLst/>
            <a:cxnLst>
              <a:cxn ang="0">
                <a:pos x="T0" y="T1"/>
              </a:cxn>
              <a:cxn ang="0">
                <a:pos x="T2" y="T3"/>
              </a:cxn>
              <a:cxn ang="0">
                <a:pos x="T4" y="T5"/>
              </a:cxn>
              <a:cxn ang="0">
                <a:pos x="T6" y="T7"/>
              </a:cxn>
            </a:cxnLst>
            <a:rect l="0" t="0" r="r" b="b"/>
            <a:pathLst>
              <a:path w="792088" h="918822">
                <a:moveTo>
                  <a:pt x="0" y="0"/>
                </a:moveTo>
                <a:lnTo>
                  <a:pt x="792088" y="459411"/>
                </a:lnTo>
                <a:lnTo>
                  <a:pt x="0" y="918822"/>
                </a:lnTo>
                <a:lnTo>
                  <a:pt x="0" y="0"/>
                </a:ln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3" name="前进箭头 129"/>
          <p:cNvSpPr>
            <a:spLocks/>
          </p:cNvSpPr>
          <p:nvPr/>
        </p:nvSpPr>
        <p:spPr bwMode="auto">
          <a:xfrm rot="5400000">
            <a:off x="8369300" y="3024188"/>
            <a:ext cx="1971675" cy="1971675"/>
          </a:xfrm>
          <a:custGeom>
            <a:avLst/>
            <a:gdLst>
              <a:gd name="T0" fmla="*/ 0 w 792088"/>
              <a:gd name="T1" fmla="*/ 0 h 918822"/>
              <a:gd name="T2" fmla="*/ 792088 w 792088"/>
              <a:gd name="T3" fmla="*/ 459411 h 918822"/>
              <a:gd name="T4" fmla="*/ 0 w 792088"/>
              <a:gd name="T5" fmla="*/ 918822 h 918822"/>
              <a:gd name="T6" fmla="*/ 0 w 792088"/>
              <a:gd name="T7" fmla="*/ 0 h 918822"/>
            </a:gdLst>
            <a:ahLst/>
            <a:cxnLst>
              <a:cxn ang="0">
                <a:pos x="T0" y="T1"/>
              </a:cxn>
              <a:cxn ang="0">
                <a:pos x="T2" y="T3"/>
              </a:cxn>
              <a:cxn ang="0">
                <a:pos x="T4" y="T5"/>
              </a:cxn>
              <a:cxn ang="0">
                <a:pos x="T6" y="T7"/>
              </a:cxn>
            </a:cxnLst>
            <a:rect l="0" t="0" r="r" b="b"/>
            <a:pathLst>
              <a:path w="792088" h="918822">
                <a:moveTo>
                  <a:pt x="0" y="0"/>
                </a:moveTo>
                <a:lnTo>
                  <a:pt x="792088" y="459411"/>
                </a:lnTo>
                <a:lnTo>
                  <a:pt x="0" y="918822"/>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4" name="Text Box 14"/>
          <p:cNvSpPr txBox="1">
            <a:spLocks noChangeArrowheads="1"/>
          </p:cNvSpPr>
          <p:nvPr/>
        </p:nvSpPr>
        <p:spPr bwMode="auto">
          <a:xfrm>
            <a:off x="1847850" y="4449763"/>
            <a:ext cx="1970088"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5375" name="Text Box 15"/>
          <p:cNvSpPr txBox="1">
            <a:spLocks noChangeArrowheads="1"/>
          </p:cNvSpPr>
          <p:nvPr/>
        </p:nvSpPr>
        <p:spPr bwMode="auto">
          <a:xfrm>
            <a:off x="6221413" y="4449763"/>
            <a:ext cx="1970087"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5376" name="Text Box 16"/>
          <p:cNvSpPr txBox="1">
            <a:spLocks noChangeArrowheads="1"/>
          </p:cNvSpPr>
          <p:nvPr/>
        </p:nvSpPr>
        <p:spPr bwMode="auto">
          <a:xfrm>
            <a:off x="3967163" y="2195513"/>
            <a:ext cx="197167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5377" name="Text Box 17"/>
          <p:cNvSpPr txBox="1">
            <a:spLocks noChangeArrowheads="1"/>
          </p:cNvSpPr>
          <p:nvPr/>
        </p:nvSpPr>
        <p:spPr bwMode="auto">
          <a:xfrm>
            <a:off x="8369300" y="2195513"/>
            <a:ext cx="1970088"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5378" name="Text Box 18"/>
          <p:cNvSpPr txBox="1">
            <a:spLocks noChangeArrowheads="1"/>
          </p:cNvSpPr>
          <p:nvPr/>
        </p:nvSpPr>
        <p:spPr bwMode="auto">
          <a:xfrm>
            <a:off x="2459038" y="3597275"/>
            <a:ext cx="658812"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en-US" sz="1500">
                <a:solidFill>
                  <a:schemeClr val="bg1"/>
                </a:solidFill>
                <a:latin typeface="微软雅黑" pitchFamily="34" charset="-122"/>
                <a:ea typeface="微软雅黑" pitchFamily="34" charset="-122"/>
              </a:rPr>
              <a:t>text</a:t>
            </a:r>
          </a:p>
        </p:txBody>
      </p:sp>
      <p:sp>
        <p:nvSpPr>
          <p:cNvPr id="15379" name="Text Box 19"/>
          <p:cNvSpPr txBox="1">
            <a:spLocks noChangeArrowheads="1"/>
          </p:cNvSpPr>
          <p:nvPr/>
        </p:nvSpPr>
        <p:spPr bwMode="auto">
          <a:xfrm>
            <a:off x="4652963" y="3597275"/>
            <a:ext cx="658812"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en-US" sz="1500">
                <a:latin typeface="微软雅黑" pitchFamily="34" charset="-122"/>
                <a:ea typeface="微软雅黑" pitchFamily="34" charset="-122"/>
              </a:rPr>
              <a:t>text</a:t>
            </a:r>
          </a:p>
        </p:txBody>
      </p:sp>
      <p:sp>
        <p:nvSpPr>
          <p:cNvPr id="15380" name="Text Box 20"/>
          <p:cNvSpPr txBox="1">
            <a:spLocks noChangeArrowheads="1"/>
          </p:cNvSpPr>
          <p:nvPr/>
        </p:nvSpPr>
        <p:spPr bwMode="auto">
          <a:xfrm>
            <a:off x="6861175" y="3597275"/>
            <a:ext cx="660400"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en-US" sz="1500">
                <a:solidFill>
                  <a:schemeClr val="bg1"/>
                </a:solidFill>
                <a:latin typeface="微软雅黑" pitchFamily="34" charset="-122"/>
                <a:ea typeface="微软雅黑" pitchFamily="34" charset="-122"/>
              </a:rPr>
              <a:t>text</a:t>
            </a:r>
          </a:p>
        </p:txBody>
      </p:sp>
      <p:sp>
        <p:nvSpPr>
          <p:cNvPr id="15381" name="Text Box 21"/>
          <p:cNvSpPr txBox="1">
            <a:spLocks noChangeArrowheads="1"/>
          </p:cNvSpPr>
          <p:nvPr/>
        </p:nvSpPr>
        <p:spPr bwMode="auto">
          <a:xfrm>
            <a:off x="9024938" y="3597275"/>
            <a:ext cx="658812"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en-US" sz="1500">
                <a:latin typeface="微软雅黑" pitchFamily="34" charset="-122"/>
                <a:ea typeface="微软雅黑" pitchFamily="34" charset="-122"/>
              </a:rPr>
              <a:t>text</a:t>
            </a: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6387"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6388"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6389"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6390"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6391"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6392"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6393"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6394" name="AutoShape 10"/>
          <p:cNvSpPr>
            <a:spLocks noChangeArrowheads="1"/>
          </p:cNvSpPr>
          <p:nvPr/>
        </p:nvSpPr>
        <p:spPr bwMode="auto">
          <a:xfrm>
            <a:off x="2254250" y="2513013"/>
            <a:ext cx="1622425" cy="360362"/>
          </a:xfrm>
          <a:prstGeom prst="roundRect">
            <a:avLst>
              <a:gd name="adj" fmla="val 16667"/>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zh-CN" sz="1200" b="1">
                <a:solidFill>
                  <a:schemeClr val="bg1"/>
                </a:solidFill>
                <a:latin typeface="微软雅黑" pitchFamily="34" charset="-122"/>
                <a:ea typeface="微软雅黑" pitchFamily="34" charset="-122"/>
              </a:rPr>
              <a:t>ADD YOUR TEXT</a:t>
            </a:r>
          </a:p>
        </p:txBody>
      </p:sp>
      <p:sp>
        <p:nvSpPr>
          <p:cNvPr id="16395" name="Text Box 11"/>
          <p:cNvSpPr txBox="1">
            <a:spLocks noChangeArrowheads="1"/>
          </p:cNvSpPr>
          <p:nvPr/>
        </p:nvSpPr>
        <p:spPr bwMode="auto">
          <a:xfrm>
            <a:off x="2254250" y="2874963"/>
            <a:ext cx="3551238"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16396" name="AutoShape 12"/>
          <p:cNvSpPr>
            <a:spLocks noChangeArrowheads="1"/>
          </p:cNvSpPr>
          <p:nvPr/>
        </p:nvSpPr>
        <p:spPr bwMode="auto">
          <a:xfrm>
            <a:off x="6494463" y="2513013"/>
            <a:ext cx="1622425" cy="360362"/>
          </a:xfrm>
          <a:prstGeom prst="roundRect">
            <a:avLst>
              <a:gd name="adj" fmla="val 16667"/>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zh-CN" sz="1200" b="1">
                <a:solidFill>
                  <a:schemeClr val="bg1"/>
                </a:solidFill>
                <a:latin typeface="微软雅黑" pitchFamily="34" charset="-122"/>
                <a:ea typeface="微软雅黑" pitchFamily="34" charset="-122"/>
              </a:rPr>
              <a:t>ADD YOUR TEXT</a:t>
            </a:r>
          </a:p>
        </p:txBody>
      </p:sp>
      <p:sp>
        <p:nvSpPr>
          <p:cNvPr id="16397" name="Text Box 13"/>
          <p:cNvSpPr txBox="1">
            <a:spLocks noChangeArrowheads="1"/>
          </p:cNvSpPr>
          <p:nvPr/>
        </p:nvSpPr>
        <p:spPr bwMode="auto">
          <a:xfrm>
            <a:off x="6421438" y="2874963"/>
            <a:ext cx="3551237"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16398" name="AutoShape 14"/>
          <p:cNvSpPr>
            <a:spLocks noChangeArrowheads="1"/>
          </p:cNvSpPr>
          <p:nvPr/>
        </p:nvSpPr>
        <p:spPr bwMode="auto">
          <a:xfrm>
            <a:off x="2254250" y="3992563"/>
            <a:ext cx="1622425" cy="360362"/>
          </a:xfrm>
          <a:prstGeom prst="roundRect">
            <a:avLst>
              <a:gd name="adj" fmla="val 16667"/>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zh-CN" sz="1200" b="1">
                <a:solidFill>
                  <a:schemeClr val="bg1"/>
                </a:solidFill>
                <a:latin typeface="微软雅黑" pitchFamily="34" charset="-122"/>
                <a:ea typeface="微软雅黑" pitchFamily="34" charset="-122"/>
              </a:rPr>
              <a:t>ADD YOUR TEXT</a:t>
            </a:r>
          </a:p>
        </p:txBody>
      </p:sp>
      <p:sp>
        <p:nvSpPr>
          <p:cNvPr id="16399" name="Text Box 15"/>
          <p:cNvSpPr txBox="1">
            <a:spLocks noChangeArrowheads="1"/>
          </p:cNvSpPr>
          <p:nvPr/>
        </p:nvSpPr>
        <p:spPr bwMode="auto">
          <a:xfrm>
            <a:off x="2254250" y="4351338"/>
            <a:ext cx="3551238" cy="766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16400" name="AutoShape 16"/>
          <p:cNvSpPr>
            <a:spLocks noChangeArrowheads="1"/>
          </p:cNvSpPr>
          <p:nvPr/>
        </p:nvSpPr>
        <p:spPr bwMode="auto">
          <a:xfrm>
            <a:off x="6494463" y="3992563"/>
            <a:ext cx="1622425" cy="360362"/>
          </a:xfrm>
          <a:prstGeom prst="roundRect">
            <a:avLst>
              <a:gd name="adj" fmla="val 16667"/>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r>
              <a:rPr lang="zh-CN" altLang="zh-CN" sz="1200" b="1">
                <a:solidFill>
                  <a:schemeClr val="bg1"/>
                </a:solidFill>
                <a:latin typeface="微软雅黑" pitchFamily="34" charset="-122"/>
                <a:ea typeface="微软雅黑" pitchFamily="34" charset="-122"/>
              </a:rPr>
              <a:t>ADD YOUR TEXT</a:t>
            </a:r>
          </a:p>
        </p:txBody>
      </p:sp>
      <p:sp>
        <p:nvSpPr>
          <p:cNvPr id="16401" name="Text Box 17"/>
          <p:cNvSpPr txBox="1">
            <a:spLocks noChangeArrowheads="1"/>
          </p:cNvSpPr>
          <p:nvPr/>
        </p:nvSpPr>
        <p:spPr bwMode="auto">
          <a:xfrm>
            <a:off x="6421438" y="4351338"/>
            <a:ext cx="3551237" cy="766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7411"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7412" name="Text Box 4"/>
          <p:cNvSpPr txBox="1">
            <a:spLocks noChangeArrowheads="1"/>
          </p:cNvSpPr>
          <p:nvPr/>
        </p:nvSpPr>
        <p:spPr bwMode="auto">
          <a:xfrm>
            <a:off x="3686175" y="1076325"/>
            <a:ext cx="5111750" cy="332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10600" b="1">
                <a:solidFill>
                  <a:schemeClr val="bg1"/>
                </a:solidFill>
                <a:latin typeface="微软雅黑" pitchFamily="34" charset="-122"/>
                <a:ea typeface="微软雅黑" pitchFamily="34" charset="-122"/>
              </a:rPr>
              <a:t>PART</a:t>
            </a:r>
          </a:p>
          <a:p>
            <a:pPr algn="dist"/>
            <a:r>
              <a:rPr lang="zh-CN" altLang="en-US" sz="10600" b="1">
                <a:solidFill>
                  <a:srgbClr val="FF0000"/>
                </a:solidFill>
                <a:latin typeface="微软雅黑" pitchFamily="34" charset="-122"/>
                <a:ea typeface="微软雅黑" pitchFamily="34" charset="-122"/>
                <a:sym typeface="Arial" pitchFamily="34" charset="0"/>
              </a:rPr>
              <a:t>THREE</a:t>
            </a:r>
            <a:endParaRPr lang="zh-CN" altLang="en-US"/>
          </a:p>
        </p:txBody>
      </p:sp>
      <p:sp>
        <p:nvSpPr>
          <p:cNvPr id="17413" name="正方形 61"/>
          <p:cNvSpPr>
            <a:spLocks noChangeArrowheads="1"/>
          </p:cNvSpPr>
          <p:nvPr/>
        </p:nvSpPr>
        <p:spPr bwMode="auto">
          <a:xfrm>
            <a:off x="2778125" y="4724400"/>
            <a:ext cx="6927850" cy="757238"/>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zh-CN">
                <a:solidFill>
                  <a:schemeClr val="bg1"/>
                </a:solidFill>
                <a:latin typeface="微软雅黑" pitchFamily="34" charset="-122"/>
                <a:ea typeface="微软雅黑" pitchFamily="34" charset="-122"/>
              </a:rPr>
              <a:t>ADD YOUR TEXT</a:t>
            </a:r>
            <a:endParaRPr lang="zh-CN" altLang="zh-CN"/>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8435"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8436"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8437"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8438" name="Text Box 6"/>
          <p:cNvSpPr txBox="1">
            <a:spLocks noChangeArrowheads="1"/>
          </p:cNvSpPr>
          <p:nvPr/>
        </p:nvSpPr>
        <p:spPr bwMode="auto">
          <a:xfrm>
            <a:off x="8124825" y="1717675"/>
            <a:ext cx="3133725" cy="40544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18439"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8440"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8441"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8442"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grpSp>
        <p:nvGrpSpPr>
          <p:cNvPr id="18443" name="中国 501"/>
          <p:cNvGrpSpPr>
            <a:grpSpLocks/>
          </p:cNvGrpSpPr>
          <p:nvPr/>
        </p:nvGrpSpPr>
        <p:grpSpPr bwMode="auto">
          <a:xfrm>
            <a:off x="635000" y="1808163"/>
            <a:ext cx="4449763" cy="3678237"/>
            <a:chOff x="0" y="0"/>
            <a:chExt cx="5832647" cy="4819363"/>
          </a:xfrm>
        </p:grpSpPr>
        <p:sp>
          <p:nvSpPr>
            <p:cNvPr id="18444" name="Freeform 12"/>
            <p:cNvSpPr>
              <a:spLocks/>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45" name="Freeform 13"/>
            <p:cNvSpPr>
              <a:spLocks/>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46" name="Freeform 14"/>
            <p:cNvSpPr>
              <a:spLocks/>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47" name="Freeform 15"/>
            <p:cNvSpPr>
              <a:spLocks/>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48" name="Freeform 16"/>
            <p:cNvSpPr>
              <a:spLocks/>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49" name="Freeform 17"/>
            <p:cNvSpPr>
              <a:spLocks/>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0" name="Freeform 18"/>
            <p:cNvSpPr>
              <a:spLocks/>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1" name="Freeform 19"/>
            <p:cNvSpPr>
              <a:spLocks/>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2" name="Freeform 20"/>
            <p:cNvSpPr>
              <a:spLocks/>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3" name="Freeform 21"/>
            <p:cNvSpPr>
              <a:spLocks/>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4" name="Freeform 22"/>
            <p:cNvSpPr>
              <a:spLocks/>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5" name="Freeform 23"/>
            <p:cNvSpPr>
              <a:spLocks/>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6" name="Freeform 24"/>
            <p:cNvSpPr>
              <a:spLocks/>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7" name="Freeform 25"/>
            <p:cNvSpPr>
              <a:spLocks/>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8" name="Freeform 26"/>
            <p:cNvSpPr>
              <a:spLocks/>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59" name="Freeform 27"/>
            <p:cNvSpPr>
              <a:spLocks/>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0" name="Freeform 28"/>
            <p:cNvSpPr>
              <a:spLocks/>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1" name="Freeform 29"/>
            <p:cNvSpPr>
              <a:spLocks/>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2" name="Freeform 30"/>
            <p:cNvSpPr>
              <a:spLocks/>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3" name="Freeform 31"/>
            <p:cNvSpPr>
              <a:spLocks/>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4" name="Freeform 32"/>
            <p:cNvSpPr>
              <a:spLocks/>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5" name="Freeform 33"/>
            <p:cNvSpPr>
              <a:spLocks/>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6" name="Freeform 34"/>
            <p:cNvSpPr>
              <a:spLocks/>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7" name="Freeform 35"/>
            <p:cNvSpPr>
              <a:spLocks/>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8" name="Freeform 36"/>
            <p:cNvSpPr>
              <a:spLocks/>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69" name="Freeform 37"/>
            <p:cNvSpPr>
              <a:spLocks/>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70" name="Freeform 38"/>
            <p:cNvSpPr>
              <a:spLocks/>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71" name="Freeform 39"/>
            <p:cNvSpPr>
              <a:spLocks/>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72" name="Freeform 40"/>
            <p:cNvSpPr>
              <a:spLocks/>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73" name="Freeform 41"/>
            <p:cNvSpPr>
              <a:spLocks/>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74" name="Freeform 42"/>
            <p:cNvSpPr>
              <a:spLocks/>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75" name="Freeform 43"/>
            <p:cNvSpPr>
              <a:spLocks/>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18476" name="椭圆 1"/>
          <p:cNvSpPr>
            <a:spLocks noChangeArrowheads="1"/>
          </p:cNvSpPr>
          <p:nvPr/>
        </p:nvSpPr>
        <p:spPr bwMode="auto">
          <a:xfrm>
            <a:off x="6162675" y="1717675"/>
            <a:ext cx="865188" cy="86677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solidFill>
                  <a:schemeClr val="bg1"/>
                </a:solidFill>
                <a:latin typeface="微软雅黑" pitchFamily="34" charset="-122"/>
                <a:ea typeface="微软雅黑" pitchFamily="34" charset="-122"/>
                <a:sym typeface="微软雅黑" pitchFamily="34" charset="-122"/>
              </a:rPr>
              <a:t>TEXT</a:t>
            </a:r>
          </a:p>
        </p:txBody>
      </p:sp>
      <p:sp>
        <p:nvSpPr>
          <p:cNvPr id="18477" name="椭圆 2"/>
          <p:cNvSpPr>
            <a:spLocks noChangeArrowheads="1"/>
          </p:cNvSpPr>
          <p:nvPr/>
        </p:nvSpPr>
        <p:spPr bwMode="auto">
          <a:xfrm>
            <a:off x="6162675" y="2781300"/>
            <a:ext cx="865188" cy="86677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latin typeface="微软雅黑" pitchFamily="34" charset="-122"/>
                <a:ea typeface="微软雅黑" pitchFamily="34" charset="-122"/>
                <a:sym typeface="微软雅黑" pitchFamily="34" charset="-122"/>
              </a:rPr>
              <a:t>TEXT</a:t>
            </a:r>
          </a:p>
        </p:txBody>
      </p:sp>
      <p:sp>
        <p:nvSpPr>
          <p:cNvPr id="18478" name="椭圆 3"/>
          <p:cNvSpPr>
            <a:spLocks noChangeArrowheads="1"/>
          </p:cNvSpPr>
          <p:nvPr/>
        </p:nvSpPr>
        <p:spPr bwMode="auto">
          <a:xfrm>
            <a:off x="6162675" y="3843338"/>
            <a:ext cx="865188" cy="865187"/>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solidFill>
                  <a:schemeClr val="bg1"/>
                </a:solidFill>
                <a:latin typeface="微软雅黑" pitchFamily="34" charset="-122"/>
                <a:ea typeface="微软雅黑" pitchFamily="34" charset="-122"/>
                <a:sym typeface="微软雅黑" pitchFamily="34" charset="-122"/>
              </a:rPr>
              <a:t>TEXT</a:t>
            </a:r>
          </a:p>
        </p:txBody>
      </p:sp>
      <p:sp>
        <p:nvSpPr>
          <p:cNvPr id="18479" name="椭圆 4"/>
          <p:cNvSpPr>
            <a:spLocks noChangeArrowheads="1"/>
          </p:cNvSpPr>
          <p:nvPr/>
        </p:nvSpPr>
        <p:spPr bwMode="auto">
          <a:xfrm>
            <a:off x="6162675" y="4905375"/>
            <a:ext cx="865188" cy="86677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latin typeface="微软雅黑" pitchFamily="34" charset="-122"/>
                <a:ea typeface="微软雅黑" pitchFamily="34" charset="-122"/>
                <a:sym typeface="微软雅黑" pitchFamily="34" charset="-122"/>
              </a:rPr>
              <a:t>TEXT</a:t>
            </a: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9459"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9460"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9461"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9462"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9463"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9464"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5"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6" name="Rectangle 10"/>
          <p:cNvSpPr>
            <a:spLocks noChangeArrowheads="1"/>
          </p:cNvSpPr>
          <p:nvPr/>
        </p:nvSpPr>
        <p:spPr bwMode="auto">
          <a:xfrm rot="2700000">
            <a:off x="5622132" y="2931319"/>
            <a:ext cx="914400" cy="91598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7" name="Rectangle 11"/>
          <p:cNvSpPr>
            <a:spLocks noChangeArrowheads="1"/>
          </p:cNvSpPr>
          <p:nvPr/>
        </p:nvSpPr>
        <p:spPr bwMode="auto">
          <a:xfrm rot="2700000">
            <a:off x="4957763" y="3602038"/>
            <a:ext cx="914400" cy="9144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8" name="Rectangle 12"/>
          <p:cNvSpPr>
            <a:spLocks noChangeArrowheads="1"/>
          </p:cNvSpPr>
          <p:nvPr/>
        </p:nvSpPr>
        <p:spPr bwMode="auto">
          <a:xfrm rot="2700000">
            <a:off x="4291807" y="4264819"/>
            <a:ext cx="914400" cy="9159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9" name="Rectangle 13"/>
          <p:cNvSpPr>
            <a:spLocks noChangeArrowheads="1"/>
          </p:cNvSpPr>
          <p:nvPr/>
        </p:nvSpPr>
        <p:spPr bwMode="auto">
          <a:xfrm rot="2700000">
            <a:off x="6293644" y="3601244"/>
            <a:ext cx="912812" cy="9144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70" name="Rectangle 14"/>
          <p:cNvSpPr>
            <a:spLocks noChangeArrowheads="1"/>
          </p:cNvSpPr>
          <p:nvPr/>
        </p:nvSpPr>
        <p:spPr bwMode="auto">
          <a:xfrm rot="2700000">
            <a:off x="6962775" y="4260851"/>
            <a:ext cx="911225" cy="9144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71" name="Text Box 15"/>
          <p:cNvSpPr txBox="1">
            <a:spLocks noChangeArrowheads="1"/>
          </p:cNvSpPr>
          <p:nvPr/>
        </p:nvSpPr>
        <p:spPr bwMode="auto">
          <a:xfrm>
            <a:off x="4514850" y="4489450"/>
            <a:ext cx="423863"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pPr algn="ctr"/>
            <a:r>
              <a:rPr lang="zh-CN" altLang="en-US" sz="1500">
                <a:latin typeface="微软雅黑" pitchFamily="34" charset="-122"/>
                <a:ea typeface="微软雅黑" pitchFamily="34" charset="-122"/>
              </a:rPr>
              <a:t>4</a:t>
            </a:r>
          </a:p>
        </p:txBody>
      </p:sp>
      <p:sp>
        <p:nvSpPr>
          <p:cNvPr id="19472" name="Text Box 16"/>
          <p:cNvSpPr txBox="1">
            <a:spLocks noChangeArrowheads="1"/>
          </p:cNvSpPr>
          <p:nvPr/>
        </p:nvSpPr>
        <p:spPr bwMode="auto">
          <a:xfrm>
            <a:off x="5172075" y="3846513"/>
            <a:ext cx="422275"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pPr algn="ctr"/>
            <a:r>
              <a:rPr lang="zh-CN" altLang="en-US" sz="1500">
                <a:solidFill>
                  <a:schemeClr val="bg1"/>
                </a:solidFill>
                <a:latin typeface="微软雅黑" pitchFamily="34" charset="-122"/>
                <a:ea typeface="微软雅黑" pitchFamily="34" charset="-122"/>
              </a:rPr>
              <a:t>2</a:t>
            </a:r>
          </a:p>
        </p:txBody>
      </p:sp>
      <p:sp>
        <p:nvSpPr>
          <p:cNvPr id="19473" name="Text Box 17"/>
          <p:cNvSpPr txBox="1">
            <a:spLocks noChangeArrowheads="1"/>
          </p:cNvSpPr>
          <p:nvPr/>
        </p:nvSpPr>
        <p:spPr bwMode="auto">
          <a:xfrm>
            <a:off x="5857875" y="3130550"/>
            <a:ext cx="422275"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pPr algn="ctr"/>
            <a:r>
              <a:rPr lang="zh-CN" altLang="en-US" sz="1500">
                <a:solidFill>
                  <a:schemeClr val="bg1"/>
                </a:solidFill>
                <a:latin typeface="微软雅黑" pitchFamily="34" charset="-122"/>
                <a:ea typeface="微软雅黑" pitchFamily="34" charset="-122"/>
              </a:rPr>
              <a:t>1</a:t>
            </a:r>
          </a:p>
        </p:txBody>
      </p:sp>
      <p:sp>
        <p:nvSpPr>
          <p:cNvPr id="19474" name="Text Box 18"/>
          <p:cNvSpPr txBox="1">
            <a:spLocks noChangeArrowheads="1"/>
          </p:cNvSpPr>
          <p:nvPr/>
        </p:nvSpPr>
        <p:spPr bwMode="auto">
          <a:xfrm>
            <a:off x="6559550" y="3875088"/>
            <a:ext cx="422275"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pPr algn="ctr"/>
            <a:r>
              <a:rPr lang="zh-CN" altLang="en-US" sz="1500">
                <a:latin typeface="微软雅黑" pitchFamily="34" charset="-122"/>
                <a:ea typeface="微软雅黑" pitchFamily="34" charset="-122"/>
              </a:rPr>
              <a:t>3</a:t>
            </a:r>
          </a:p>
        </p:txBody>
      </p:sp>
      <p:sp>
        <p:nvSpPr>
          <p:cNvPr id="19475" name="Text Box 19"/>
          <p:cNvSpPr txBox="1">
            <a:spLocks noChangeArrowheads="1"/>
          </p:cNvSpPr>
          <p:nvPr/>
        </p:nvSpPr>
        <p:spPr bwMode="auto">
          <a:xfrm>
            <a:off x="7200900" y="4471988"/>
            <a:ext cx="423863"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56803" tIns="78402" rIns="156803" bIns="78402">
            <a:spAutoFit/>
          </a:bodyPr>
          <a:lstStyle/>
          <a:p>
            <a:pPr algn="ctr"/>
            <a:r>
              <a:rPr lang="zh-CN" altLang="en-US" sz="1500">
                <a:solidFill>
                  <a:schemeClr val="bg1"/>
                </a:solidFill>
                <a:latin typeface="微软雅黑" pitchFamily="34" charset="-122"/>
                <a:ea typeface="微软雅黑" pitchFamily="34" charset="-122"/>
              </a:rPr>
              <a:t>5</a:t>
            </a:r>
          </a:p>
        </p:txBody>
      </p:sp>
      <p:sp>
        <p:nvSpPr>
          <p:cNvPr id="19476" name="Text Box 20"/>
          <p:cNvSpPr txBox="1">
            <a:spLocks noChangeArrowheads="1"/>
          </p:cNvSpPr>
          <p:nvPr/>
        </p:nvSpPr>
        <p:spPr bwMode="auto">
          <a:xfrm>
            <a:off x="1316038" y="4516438"/>
            <a:ext cx="2624137" cy="614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9477" name="Text Box 21"/>
          <p:cNvSpPr txBox="1">
            <a:spLocks noChangeArrowheads="1"/>
          </p:cNvSpPr>
          <p:nvPr/>
        </p:nvSpPr>
        <p:spPr bwMode="auto">
          <a:xfrm>
            <a:off x="1851025" y="3351213"/>
            <a:ext cx="2624138" cy="614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9478" name="Text Box 22"/>
          <p:cNvSpPr txBox="1">
            <a:spLocks noChangeArrowheads="1"/>
          </p:cNvSpPr>
          <p:nvPr/>
        </p:nvSpPr>
        <p:spPr bwMode="auto">
          <a:xfrm>
            <a:off x="4881563" y="1919288"/>
            <a:ext cx="2624137" cy="614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9479" name="Text Box 23"/>
          <p:cNvSpPr txBox="1">
            <a:spLocks noChangeArrowheads="1"/>
          </p:cNvSpPr>
          <p:nvPr/>
        </p:nvSpPr>
        <p:spPr bwMode="auto">
          <a:xfrm>
            <a:off x="7926388" y="3427413"/>
            <a:ext cx="2624137" cy="614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19480" name="Text Box 24"/>
          <p:cNvSpPr txBox="1">
            <a:spLocks noChangeArrowheads="1"/>
          </p:cNvSpPr>
          <p:nvPr/>
        </p:nvSpPr>
        <p:spPr bwMode="auto">
          <a:xfrm>
            <a:off x="8420100" y="4486275"/>
            <a:ext cx="2624138" cy="614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0483"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0484"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0485"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0486" name="Text Box 6"/>
          <p:cNvSpPr txBox="1">
            <a:spLocks noChangeArrowheads="1"/>
          </p:cNvSpPr>
          <p:nvPr/>
        </p:nvSpPr>
        <p:spPr bwMode="auto">
          <a:xfrm>
            <a:off x="635000" y="1774825"/>
            <a:ext cx="11047413"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20487"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0488"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0489"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0490"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0491" name="正圆 491"/>
          <p:cNvSpPr>
            <a:spLocks noChangeArrowheads="1"/>
          </p:cNvSpPr>
          <p:nvPr/>
        </p:nvSpPr>
        <p:spPr bwMode="auto">
          <a:xfrm>
            <a:off x="1146175" y="3476625"/>
            <a:ext cx="1590675" cy="1589088"/>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r>
              <a:rPr lang="zh-CN" altLang="en-US" sz="1500" b="1">
                <a:solidFill>
                  <a:schemeClr val="bg1"/>
                </a:solidFill>
                <a:latin typeface="微软雅黑" pitchFamily="34" charset="-122"/>
                <a:ea typeface="微软雅黑" pitchFamily="34" charset="-122"/>
              </a:rPr>
              <a:t>ADD YOUR TEXT</a:t>
            </a:r>
          </a:p>
        </p:txBody>
      </p:sp>
      <p:sp>
        <p:nvSpPr>
          <p:cNvPr id="20492" name="正圆 491"/>
          <p:cNvSpPr>
            <a:spLocks noChangeArrowheads="1"/>
          </p:cNvSpPr>
          <p:nvPr/>
        </p:nvSpPr>
        <p:spPr bwMode="auto">
          <a:xfrm>
            <a:off x="3159125" y="3476625"/>
            <a:ext cx="1587500" cy="1589088"/>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r>
              <a:rPr lang="zh-CN" altLang="en-US" sz="1500" b="1">
                <a:latin typeface="微软雅黑" pitchFamily="34" charset="-122"/>
                <a:ea typeface="微软雅黑" pitchFamily="34" charset="-122"/>
              </a:rPr>
              <a:t>ADD YOUR TEXT</a:t>
            </a:r>
          </a:p>
        </p:txBody>
      </p:sp>
      <p:sp>
        <p:nvSpPr>
          <p:cNvPr id="20493" name="正圆 491"/>
          <p:cNvSpPr>
            <a:spLocks noChangeArrowheads="1"/>
          </p:cNvSpPr>
          <p:nvPr/>
        </p:nvSpPr>
        <p:spPr bwMode="auto">
          <a:xfrm>
            <a:off x="5165725" y="3476625"/>
            <a:ext cx="1590675" cy="1589088"/>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r>
              <a:rPr lang="zh-CN" altLang="en-US" sz="1500" b="1">
                <a:latin typeface="微软雅黑" pitchFamily="34" charset="-122"/>
                <a:ea typeface="微软雅黑" pitchFamily="34" charset="-122"/>
              </a:rPr>
              <a:t>ADD YOUR TEXT</a:t>
            </a:r>
          </a:p>
        </p:txBody>
      </p:sp>
      <p:sp>
        <p:nvSpPr>
          <p:cNvPr id="20494" name="正圆 491"/>
          <p:cNvSpPr>
            <a:spLocks noChangeArrowheads="1"/>
          </p:cNvSpPr>
          <p:nvPr/>
        </p:nvSpPr>
        <p:spPr bwMode="auto">
          <a:xfrm>
            <a:off x="7178675" y="3476625"/>
            <a:ext cx="1590675" cy="1589088"/>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r>
              <a:rPr lang="zh-CN" altLang="en-US" sz="1500" b="1">
                <a:solidFill>
                  <a:schemeClr val="bg1"/>
                </a:solidFill>
                <a:latin typeface="微软雅黑" pitchFamily="34" charset="-122"/>
                <a:ea typeface="微软雅黑" pitchFamily="34" charset="-122"/>
              </a:rPr>
              <a:t>ADD YOUR TEXT</a:t>
            </a:r>
          </a:p>
        </p:txBody>
      </p:sp>
      <p:sp>
        <p:nvSpPr>
          <p:cNvPr id="20495" name="正圆 491"/>
          <p:cNvSpPr>
            <a:spLocks noChangeArrowheads="1"/>
          </p:cNvSpPr>
          <p:nvPr/>
        </p:nvSpPr>
        <p:spPr bwMode="auto">
          <a:xfrm>
            <a:off x="9188450" y="3476625"/>
            <a:ext cx="1590675" cy="1589088"/>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r>
              <a:rPr lang="zh-CN" altLang="en-US" sz="1500" b="1">
                <a:solidFill>
                  <a:schemeClr val="bg1"/>
                </a:solidFill>
                <a:latin typeface="微软雅黑" pitchFamily="34" charset="-122"/>
                <a:ea typeface="微软雅黑" pitchFamily="34" charset="-122"/>
              </a:rPr>
              <a:t>ADD YOUR TEXT</a:t>
            </a: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1507"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1508"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1509"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1510"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1511"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1512"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1513"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1514" name="AutoShape 10" descr="1148841,106"/>
          <p:cNvSpPr>
            <a:spLocks noChangeArrowheads="1"/>
          </p:cNvSpPr>
          <p:nvPr/>
        </p:nvSpPr>
        <p:spPr bwMode="auto">
          <a:xfrm>
            <a:off x="635000" y="3341688"/>
            <a:ext cx="1839913" cy="1049337"/>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1515" name="AutoShape 11" descr="1148841,106"/>
          <p:cNvSpPr>
            <a:spLocks noChangeArrowheads="1"/>
          </p:cNvSpPr>
          <p:nvPr/>
        </p:nvSpPr>
        <p:spPr bwMode="auto">
          <a:xfrm>
            <a:off x="635000" y="4533900"/>
            <a:ext cx="1839913" cy="1049338"/>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1516" name="AutoShape 12"/>
          <p:cNvSpPr>
            <a:spLocks noChangeArrowheads="1"/>
          </p:cNvSpPr>
          <p:nvPr/>
        </p:nvSpPr>
        <p:spPr bwMode="auto">
          <a:xfrm>
            <a:off x="635000" y="2130425"/>
            <a:ext cx="1839913" cy="1049338"/>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1517" name="AutoShape 13" descr="1148841,106"/>
          <p:cNvSpPr>
            <a:spLocks noChangeArrowheads="1"/>
          </p:cNvSpPr>
          <p:nvPr/>
        </p:nvSpPr>
        <p:spPr bwMode="auto">
          <a:xfrm>
            <a:off x="2720975" y="2130425"/>
            <a:ext cx="1841500" cy="1049338"/>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1518" name="AutoShape 14" descr="1148841,106"/>
          <p:cNvSpPr>
            <a:spLocks noChangeArrowheads="1"/>
          </p:cNvSpPr>
          <p:nvPr/>
        </p:nvSpPr>
        <p:spPr bwMode="auto">
          <a:xfrm>
            <a:off x="2720975" y="3341688"/>
            <a:ext cx="1841500" cy="1049337"/>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1519" name="AutoShape 15"/>
          <p:cNvSpPr>
            <a:spLocks noChangeArrowheads="1"/>
          </p:cNvSpPr>
          <p:nvPr/>
        </p:nvSpPr>
        <p:spPr bwMode="auto">
          <a:xfrm>
            <a:off x="2720975" y="4533900"/>
            <a:ext cx="1841500" cy="1049338"/>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1520" name="AutoShape 16"/>
          <p:cNvSpPr>
            <a:spLocks noChangeArrowheads="1"/>
          </p:cNvSpPr>
          <p:nvPr/>
        </p:nvSpPr>
        <p:spPr bwMode="auto">
          <a:xfrm>
            <a:off x="4808538" y="2130425"/>
            <a:ext cx="1839912" cy="1049338"/>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1521" name="AutoShape 17" descr="1148841,106"/>
          <p:cNvSpPr>
            <a:spLocks noChangeArrowheads="1"/>
          </p:cNvSpPr>
          <p:nvPr/>
        </p:nvSpPr>
        <p:spPr bwMode="auto">
          <a:xfrm>
            <a:off x="4808538" y="3341688"/>
            <a:ext cx="1839912" cy="1049337"/>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1522" name="AutoShape 18" descr="1148841,106"/>
          <p:cNvSpPr>
            <a:spLocks noChangeArrowheads="1"/>
          </p:cNvSpPr>
          <p:nvPr/>
        </p:nvSpPr>
        <p:spPr bwMode="auto">
          <a:xfrm>
            <a:off x="4808538" y="4533900"/>
            <a:ext cx="1839912" cy="1049338"/>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1523" name="Text Box 19"/>
          <p:cNvSpPr txBox="1">
            <a:spLocks noChangeArrowheads="1"/>
          </p:cNvSpPr>
          <p:nvPr/>
        </p:nvSpPr>
        <p:spPr bwMode="auto">
          <a:xfrm>
            <a:off x="7019925" y="2132013"/>
            <a:ext cx="4344988" cy="222408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itchFamily="34" charset="-122"/>
                <a:ea typeface="微软雅黑" pitchFamily="34" charset="-122"/>
                <a:sym typeface="Arial" pitchFamily="34" charset="0"/>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2531"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2532" name="Text Box 4"/>
          <p:cNvSpPr txBox="1">
            <a:spLocks noChangeArrowheads="1"/>
          </p:cNvSpPr>
          <p:nvPr/>
        </p:nvSpPr>
        <p:spPr bwMode="auto">
          <a:xfrm>
            <a:off x="4224338" y="1076325"/>
            <a:ext cx="4035425" cy="332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10600" b="1">
                <a:solidFill>
                  <a:schemeClr val="bg1"/>
                </a:solidFill>
                <a:latin typeface="微软雅黑" pitchFamily="34" charset="-122"/>
                <a:ea typeface="微软雅黑" pitchFamily="34" charset="-122"/>
              </a:rPr>
              <a:t>PART</a:t>
            </a:r>
          </a:p>
          <a:p>
            <a:pPr algn="dist"/>
            <a:r>
              <a:rPr lang="zh-CN" altLang="en-US" sz="10600" b="1">
                <a:solidFill>
                  <a:srgbClr val="FF0000"/>
                </a:solidFill>
                <a:latin typeface="微软雅黑" pitchFamily="34" charset="-122"/>
                <a:ea typeface="微软雅黑" pitchFamily="34" charset="-122"/>
                <a:sym typeface="Arial" pitchFamily="34" charset="0"/>
              </a:rPr>
              <a:t>FOUR</a:t>
            </a:r>
            <a:endParaRPr lang="zh-CN" altLang="en-US"/>
          </a:p>
        </p:txBody>
      </p:sp>
      <p:sp>
        <p:nvSpPr>
          <p:cNvPr id="22533" name="正方形 61"/>
          <p:cNvSpPr>
            <a:spLocks noChangeArrowheads="1"/>
          </p:cNvSpPr>
          <p:nvPr/>
        </p:nvSpPr>
        <p:spPr bwMode="auto">
          <a:xfrm>
            <a:off x="2778125" y="4724400"/>
            <a:ext cx="6927850" cy="757238"/>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zh-CN">
                <a:solidFill>
                  <a:schemeClr val="bg1"/>
                </a:solidFill>
                <a:latin typeface="微软雅黑" pitchFamily="34" charset="-122"/>
                <a:ea typeface="微软雅黑" pitchFamily="34" charset="-122"/>
              </a:rPr>
              <a:t>ADD YOUR TEXT</a:t>
            </a:r>
            <a:endParaRPr lang="zh-CN" altLang="zh-CN"/>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3555"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3556"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3557"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3558"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3559"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3560"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61"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62" name="Rectangle 10"/>
          <p:cNvSpPr>
            <a:spLocks noChangeArrowheads="1"/>
          </p:cNvSpPr>
          <p:nvPr/>
        </p:nvSpPr>
        <p:spPr bwMode="auto">
          <a:xfrm>
            <a:off x="1673225" y="1968500"/>
            <a:ext cx="1790700" cy="3675063"/>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63" name="正圆 110"/>
          <p:cNvSpPr>
            <a:spLocks noChangeArrowheads="1"/>
          </p:cNvSpPr>
          <p:nvPr/>
        </p:nvSpPr>
        <p:spPr bwMode="auto">
          <a:xfrm>
            <a:off x="2152650" y="2284413"/>
            <a:ext cx="830263" cy="830262"/>
          </a:xfrm>
          <a:prstGeom prst="ellipse">
            <a:avLst/>
          </a:prstGeom>
          <a:noFill/>
          <a:ln w="9525" cap="flat" cmpd="sng">
            <a:solidFill>
              <a:schemeClr val="bg1"/>
            </a:solidFill>
            <a:miter lim="800000"/>
            <a:headEnd/>
            <a:tailEnd/>
          </a:ln>
          <a:effectLst/>
          <a:extLst>
            <a:ext uri="{909E8E84-426E-40DD-AFC4-6F175D3DCCD1}">
              <a14:hiddenFill xmlns:a14="http://schemas.microsoft.com/office/drawing/2010/main">
                <a:solidFill>
                  <a:srgbClr val="FC007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endParaRPr lang="zh-CN" altLang="zh-CN" sz="1000">
              <a:solidFill>
                <a:schemeClr val="bg1"/>
              </a:solidFill>
              <a:latin typeface="微软雅黑" pitchFamily="34" charset="-122"/>
              <a:ea typeface="微软雅黑" pitchFamily="34" charset="-122"/>
            </a:endParaRPr>
          </a:p>
        </p:txBody>
      </p:sp>
      <p:sp>
        <p:nvSpPr>
          <p:cNvPr id="23564" name="信息1 119"/>
          <p:cNvSpPr>
            <a:spLocks/>
          </p:cNvSpPr>
          <p:nvPr/>
        </p:nvSpPr>
        <p:spPr bwMode="auto">
          <a:xfrm>
            <a:off x="2378075" y="2478088"/>
            <a:ext cx="382588" cy="384175"/>
          </a:xfrm>
          <a:custGeom>
            <a:avLst/>
            <a:gdLst>
              <a:gd name="T0" fmla="*/ 86 w 90"/>
              <a:gd name="T1" fmla="*/ 38 h 93"/>
              <a:gd name="T2" fmla="*/ 90 w 90"/>
              <a:gd name="T3" fmla="*/ 46 h 93"/>
              <a:gd name="T4" fmla="*/ 90 w 90"/>
              <a:gd name="T5" fmla="*/ 83 h 93"/>
              <a:gd name="T6" fmla="*/ 81 w 90"/>
              <a:gd name="T7" fmla="*/ 93 h 93"/>
              <a:gd name="T8" fmla="*/ 9 w 90"/>
              <a:gd name="T9" fmla="*/ 93 h 93"/>
              <a:gd name="T10" fmla="*/ 0 w 90"/>
              <a:gd name="T11" fmla="*/ 83 h 93"/>
              <a:gd name="T12" fmla="*/ 0 w 90"/>
              <a:gd name="T13" fmla="*/ 46 h 93"/>
              <a:gd name="T14" fmla="*/ 2 w 90"/>
              <a:gd name="T15" fmla="*/ 40 h 93"/>
              <a:gd name="T16" fmla="*/ 2 w 90"/>
              <a:gd name="T17" fmla="*/ 40 h 93"/>
              <a:gd name="T18" fmla="*/ 2 w 90"/>
              <a:gd name="T19" fmla="*/ 40 h 93"/>
              <a:gd name="T20" fmla="*/ 3 w 90"/>
              <a:gd name="T21" fmla="*/ 39 h 93"/>
              <a:gd name="T22" fmla="*/ 39 w 90"/>
              <a:gd name="T23" fmla="*/ 3 h 93"/>
              <a:gd name="T24" fmla="*/ 50 w 90"/>
              <a:gd name="T25" fmla="*/ 3 h 93"/>
              <a:gd name="T26" fmla="*/ 86 w 90"/>
              <a:gd name="T27" fmla="*/ 38 h 93"/>
              <a:gd name="T28" fmla="*/ 15 w 90"/>
              <a:gd name="T29" fmla="*/ 30 h 93"/>
              <a:gd name="T30" fmla="*/ 15 w 90"/>
              <a:gd name="T31" fmla="*/ 52 h 93"/>
              <a:gd name="T32" fmla="*/ 45 w 90"/>
              <a:gd name="T33" fmla="*/ 75 h 93"/>
              <a:gd name="T34" fmla="*/ 72 w 90"/>
              <a:gd name="T35" fmla="*/ 54 h 93"/>
              <a:gd name="T36" fmla="*/ 72 w 90"/>
              <a:gd name="T37" fmla="*/ 30 h 93"/>
              <a:gd name="T38" fmla="*/ 15 w 90"/>
              <a:gd name="T39" fmla="*/ 30 h 93"/>
              <a:gd name="T40" fmla="*/ 25 w 90"/>
              <a:gd name="T41" fmla="*/ 35 h 93"/>
              <a:gd name="T42" fmla="*/ 25 w 90"/>
              <a:gd name="T43" fmla="*/ 39 h 93"/>
              <a:gd name="T44" fmla="*/ 63 w 90"/>
              <a:gd name="T45" fmla="*/ 39 h 93"/>
              <a:gd name="T46" fmla="*/ 63 w 90"/>
              <a:gd name="T47" fmla="*/ 35 h 93"/>
              <a:gd name="T48" fmla="*/ 25 w 90"/>
              <a:gd name="T49" fmla="*/ 35 h 93"/>
              <a:gd name="T50" fmla="*/ 25 w 90"/>
              <a:gd name="T51" fmla="*/ 51 h 93"/>
              <a:gd name="T52" fmla="*/ 25 w 90"/>
              <a:gd name="T53" fmla="*/ 55 h 93"/>
              <a:gd name="T54" fmla="*/ 63 w 90"/>
              <a:gd name="T55" fmla="*/ 55 h 93"/>
              <a:gd name="T56" fmla="*/ 63 w 90"/>
              <a:gd name="T57" fmla="*/ 51 h 93"/>
              <a:gd name="T58" fmla="*/ 25 w 90"/>
              <a:gd name="T59" fmla="*/ 51 h 93"/>
              <a:gd name="T60" fmla="*/ 25 w 90"/>
              <a:gd name="T61" fmla="*/ 43 h 93"/>
              <a:gd name="T62" fmla="*/ 25 w 90"/>
              <a:gd name="T63" fmla="*/ 47 h 93"/>
              <a:gd name="T64" fmla="*/ 63 w 90"/>
              <a:gd name="T65" fmla="*/ 47 h 93"/>
              <a:gd name="T66" fmla="*/ 63 w 90"/>
              <a:gd name="T67" fmla="*/ 43 h 93"/>
              <a:gd name="T68" fmla="*/ 25 w 90"/>
              <a:gd name="T69" fmla="*/ 43 h 93"/>
              <a:gd name="T70" fmla="*/ 10 w 90"/>
              <a:gd name="T71" fmla="*/ 87 h 93"/>
              <a:gd name="T72" fmla="*/ 28 w 90"/>
              <a:gd name="T73" fmla="*/ 69 h 93"/>
              <a:gd name="T74" fmla="*/ 28 w 90"/>
              <a:gd name="T75" fmla="*/ 67 h 93"/>
              <a:gd name="T76" fmla="*/ 25 w 90"/>
              <a:gd name="T77" fmla="*/ 67 h 93"/>
              <a:gd name="T78" fmla="*/ 7 w 90"/>
              <a:gd name="T79" fmla="*/ 84 h 93"/>
              <a:gd name="T80" fmla="*/ 7 w 90"/>
              <a:gd name="T81" fmla="*/ 87 h 93"/>
              <a:gd name="T82" fmla="*/ 10 w 90"/>
              <a:gd name="T83" fmla="*/ 87 h 93"/>
              <a:gd name="T84" fmla="*/ 84 w 90"/>
              <a:gd name="T85" fmla="*/ 84 h 93"/>
              <a:gd name="T86" fmla="*/ 66 w 90"/>
              <a:gd name="T87" fmla="*/ 67 h 93"/>
              <a:gd name="T88" fmla="*/ 63 w 90"/>
              <a:gd name="T89" fmla="*/ 67 h 93"/>
              <a:gd name="T90" fmla="*/ 63 w 90"/>
              <a:gd name="T91" fmla="*/ 69 h 93"/>
              <a:gd name="T92" fmla="*/ 81 w 90"/>
              <a:gd name="T93" fmla="*/ 87 h 93"/>
              <a:gd name="T94" fmla="*/ 84 w 90"/>
              <a:gd name="T95" fmla="*/ 87 h 93"/>
              <a:gd name="T96" fmla="*/ 84 w 90"/>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65" name="Text Box 13"/>
          <p:cNvSpPr txBox="1">
            <a:spLocks noChangeArrowheads="1"/>
          </p:cNvSpPr>
          <p:nvPr/>
        </p:nvSpPr>
        <p:spPr bwMode="auto">
          <a:xfrm>
            <a:off x="1736725" y="3327400"/>
            <a:ext cx="1665288"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3566" name="Rectangle 14"/>
          <p:cNvSpPr>
            <a:spLocks noChangeArrowheads="1"/>
          </p:cNvSpPr>
          <p:nvPr/>
        </p:nvSpPr>
        <p:spPr bwMode="auto">
          <a:xfrm>
            <a:off x="3973513" y="1968500"/>
            <a:ext cx="1790700" cy="3675063"/>
          </a:xfrm>
          <a:prstGeom prst="rect">
            <a:avLst/>
          </a:prstGeom>
          <a:noFill/>
          <a:ln w="9525" cap="flat" cmpd="sng">
            <a:solidFill>
              <a:srgbClr val="FF0000"/>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67" name="正圆 110"/>
          <p:cNvSpPr>
            <a:spLocks noChangeArrowheads="1"/>
          </p:cNvSpPr>
          <p:nvPr/>
        </p:nvSpPr>
        <p:spPr bwMode="auto">
          <a:xfrm>
            <a:off x="4452938" y="2276475"/>
            <a:ext cx="830262" cy="830263"/>
          </a:xfrm>
          <a:prstGeom prst="ellipse">
            <a:avLst/>
          </a:prstGeom>
          <a:noFill/>
          <a:ln w="9525" cap="flat" cmpd="sng">
            <a:solidFill>
              <a:schemeClr val="bg1"/>
            </a:solidFill>
            <a:miter lim="800000"/>
            <a:headEnd/>
            <a:tailEnd/>
          </a:ln>
          <a:effectLst/>
          <a:extLst>
            <a:ext uri="{909E8E84-426E-40DD-AFC4-6F175D3DCCD1}">
              <a14:hiddenFill xmlns:a14="http://schemas.microsoft.com/office/drawing/2010/main">
                <a:solidFill>
                  <a:srgbClr val="FFCC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endParaRPr lang="zh-CN" altLang="zh-CN" sz="1000">
              <a:solidFill>
                <a:schemeClr val="bg1"/>
              </a:solidFill>
              <a:latin typeface="微软雅黑" pitchFamily="34" charset="-122"/>
              <a:ea typeface="微软雅黑" pitchFamily="34" charset="-122"/>
            </a:endParaRPr>
          </a:p>
        </p:txBody>
      </p:sp>
      <p:sp>
        <p:nvSpPr>
          <p:cNvPr id="23568" name="照相机1 120"/>
          <p:cNvSpPr>
            <a:spLocks/>
          </p:cNvSpPr>
          <p:nvPr/>
        </p:nvSpPr>
        <p:spPr bwMode="auto">
          <a:xfrm>
            <a:off x="4678363" y="2524125"/>
            <a:ext cx="381000" cy="319088"/>
          </a:xfrm>
          <a:custGeom>
            <a:avLst/>
            <a:gdLst>
              <a:gd name="T0" fmla="*/ 1719072 w 3438144"/>
              <a:gd name="T1" fmla="*/ 1227183 h 2732506"/>
              <a:gd name="T2" fmla="*/ 2158189 w 3438144"/>
              <a:gd name="T3" fmla="*/ 1666300 h 2732506"/>
              <a:gd name="T4" fmla="*/ 1719072 w 3438144"/>
              <a:gd name="T5" fmla="*/ 2105417 h 2732506"/>
              <a:gd name="T6" fmla="*/ 1279955 w 3438144"/>
              <a:gd name="T7" fmla="*/ 1666300 h 2732506"/>
              <a:gd name="T8" fmla="*/ 1719072 w 3438144"/>
              <a:gd name="T9" fmla="*/ 1227183 h 2732506"/>
              <a:gd name="T10" fmla="*/ 1719072 w 3438144"/>
              <a:gd name="T11" fmla="*/ 997872 h 2732506"/>
              <a:gd name="T12" fmla="*/ 1050644 w 3438144"/>
              <a:gd name="T13" fmla="*/ 1666300 h 2732506"/>
              <a:gd name="T14" fmla="*/ 1719072 w 3438144"/>
              <a:gd name="T15" fmla="*/ 2334728 h 2732506"/>
              <a:gd name="T16" fmla="*/ 2387500 w 3438144"/>
              <a:gd name="T17" fmla="*/ 1666300 h 2732506"/>
              <a:gd name="T18" fmla="*/ 1719072 w 3438144"/>
              <a:gd name="T19" fmla="*/ 997872 h 2732506"/>
              <a:gd name="T20" fmla="*/ 575044 w 3438144"/>
              <a:gd name="T21" fmla="*/ 803862 h 2732506"/>
              <a:gd name="T22" fmla="*/ 431028 w 3438144"/>
              <a:gd name="T23" fmla="*/ 947878 h 2732506"/>
              <a:gd name="T24" fmla="*/ 575044 w 3438144"/>
              <a:gd name="T25" fmla="*/ 1091894 h 2732506"/>
              <a:gd name="T26" fmla="*/ 719060 w 3438144"/>
              <a:gd name="T27" fmla="*/ 947878 h 2732506"/>
              <a:gd name="T28" fmla="*/ 575044 w 3438144"/>
              <a:gd name="T29" fmla="*/ 803862 h 2732506"/>
              <a:gd name="T30" fmla="*/ 1365940 w 3438144"/>
              <a:gd name="T31" fmla="*/ 0 h 2732506"/>
              <a:gd name="T32" fmla="*/ 1998164 w 3438144"/>
              <a:gd name="T33" fmla="*/ 0 h 2732506"/>
              <a:gd name="T34" fmla="*/ 2387500 w 3438144"/>
              <a:gd name="T35" fmla="*/ 389336 h 2732506"/>
              <a:gd name="T36" fmla="*/ 2384456 w 3438144"/>
              <a:gd name="T37" fmla="*/ 419529 h 2732506"/>
              <a:gd name="T38" fmla="*/ 3040081 w 3438144"/>
              <a:gd name="T39" fmla="*/ 419529 h 2732506"/>
              <a:gd name="T40" fmla="*/ 3438144 w 3438144"/>
              <a:gd name="T41" fmla="*/ 817592 h 2732506"/>
              <a:gd name="T42" fmla="*/ 3438144 w 3438144"/>
              <a:gd name="T43" fmla="*/ 2334443 h 2732506"/>
              <a:gd name="T44" fmla="*/ 3040081 w 3438144"/>
              <a:gd name="T45" fmla="*/ 2732506 h 2732506"/>
              <a:gd name="T46" fmla="*/ 398063 w 3438144"/>
              <a:gd name="T47" fmla="*/ 2732506 h 2732506"/>
              <a:gd name="T48" fmla="*/ 0 w 3438144"/>
              <a:gd name="T49" fmla="*/ 2334443 h 2732506"/>
              <a:gd name="T50" fmla="*/ 0 w 3438144"/>
              <a:gd name="T51" fmla="*/ 817592 h 2732506"/>
              <a:gd name="T52" fmla="*/ 398063 w 3438144"/>
              <a:gd name="T53" fmla="*/ 419529 h 2732506"/>
              <a:gd name="T54" fmla="*/ 979648 w 3438144"/>
              <a:gd name="T55" fmla="*/ 419529 h 2732506"/>
              <a:gd name="T56" fmla="*/ 976604 w 3438144"/>
              <a:gd name="T57" fmla="*/ 389336 h 2732506"/>
              <a:gd name="T58" fmla="*/ 1365940 w 3438144"/>
              <a:gd name="T59" fmla="*/ 0 h 2732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69" name="Text Box 17"/>
          <p:cNvSpPr txBox="1">
            <a:spLocks noChangeArrowheads="1"/>
          </p:cNvSpPr>
          <p:nvPr/>
        </p:nvSpPr>
        <p:spPr bwMode="auto">
          <a:xfrm>
            <a:off x="4033838" y="3327400"/>
            <a:ext cx="1668462"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3570" name="Rectangle 18"/>
          <p:cNvSpPr>
            <a:spLocks noChangeArrowheads="1"/>
          </p:cNvSpPr>
          <p:nvPr/>
        </p:nvSpPr>
        <p:spPr bwMode="auto">
          <a:xfrm>
            <a:off x="6343650" y="1968500"/>
            <a:ext cx="1790700" cy="3675063"/>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71" name="正圆 110"/>
          <p:cNvSpPr>
            <a:spLocks noChangeArrowheads="1"/>
          </p:cNvSpPr>
          <p:nvPr/>
        </p:nvSpPr>
        <p:spPr bwMode="auto">
          <a:xfrm>
            <a:off x="6823075" y="2279650"/>
            <a:ext cx="833438" cy="830263"/>
          </a:xfrm>
          <a:prstGeom prst="ellipse">
            <a:avLst/>
          </a:prstGeom>
          <a:noFill/>
          <a:ln w="9525" cap="flat" cmpd="sng">
            <a:solidFill>
              <a:schemeClr val="bg1"/>
            </a:solidFill>
            <a:miter lim="800000"/>
            <a:headEnd/>
            <a:tailEnd/>
          </a:ln>
          <a:effectLst/>
          <a:extLst>
            <a:ext uri="{909E8E84-426E-40DD-AFC4-6F175D3DCCD1}">
              <a14:hiddenFill xmlns:a14="http://schemas.microsoft.com/office/drawing/2010/main">
                <a:solidFill>
                  <a:srgbClr val="F7AD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endParaRPr lang="zh-CN" altLang="zh-CN" sz="1000">
              <a:solidFill>
                <a:schemeClr val="bg1"/>
              </a:solidFill>
              <a:latin typeface="微软雅黑" pitchFamily="34" charset="-122"/>
              <a:ea typeface="微软雅黑" pitchFamily="34" charset="-122"/>
            </a:endParaRPr>
          </a:p>
        </p:txBody>
      </p:sp>
      <p:sp>
        <p:nvSpPr>
          <p:cNvPr id="23572" name="主页1 121"/>
          <p:cNvSpPr>
            <a:spLocks/>
          </p:cNvSpPr>
          <p:nvPr/>
        </p:nvSpPr>
        <p:spPr bwMode="auto">
          <a:xfrm>
            <a:off x="7050088" y="2530475"/>
            <a:ext cx="381000" cy="317500"/>
          </a:xfrm>
          <a:custGeom>
            <a:avLst/>
            <a:gdLst>
              <a:gd name="T0" fmla="*/ 900100 w 1800200"/>
              <a:gd name="T1" fmla="*/ 235795 h 1603947"/>
              <a:gd name="T2" fmla="*/ 1656184 w 1800200"/>
              <a:gd name="T3" fmla="*/ 919871 h 1603947"/>
              <a:gd name="T4" fmla="*/ 1656184 w 1800200"/>
              <a:gd name="T5" fmla="*/ 1603947 h 1603947"/>
              <a:gd name="T6" fmla="*/ 1242138 w 1800200"/>
              <a:gd name="T7" fmla="*/ 1603947 h 1603947"/>
              <a:gd name="T8" fmla="*/ 1242138 w 1800200"/>
              <a:gd name="T9" fmla="*/ 919870 h 1603947"/>
              <a:gd name="T10" fmla="*/ 558062 w 1800200"/>
              <a:gd name="T11" fmla="*/ 919870 h 1603947"/>
              <a:gd name="T12" fmla="*/ 558062 w 1800200"/>
              <a:gd name="T13" fmla="*/ 1603947 h 1603947"/>
              <a:gd name="T14" fmla="*/ 144016 w 1800200"/>
              <a:gd name="T15" fmla="*/ 1603947 h 1603947"/>
              <a:gd name="T16" fmla="*/ 144016 w 1800200"/>
              <a:gd name="T17" fmla="*/ 919871 h 1603947"/>
              <a:gd name="T18" fmla="*/ 900100 w 1800200"/>
              <a:gd name="T19" fmla="*/ 235795 h 1603947"/>
              <a:gd name="T20" fmla="*/ 900100 w 1800200"/>
              <a:gd name="T21" fmla="*/ 0 h 1603947"/>
              <a:gd name="T22" fmla="*/ 1310094 w 1800200"/>
              <a:gd name="T23" fmla="*/ 370947 h 1603947"/>
              <a:gd name="T24" fmla="*/ 1310094 w 1800200"/>
              <a:gd name="T25" fmla="*/ 14514 h 1603947"/>
              <a:gd name="T26" fmla="*/ 1428894 w 1800200"/>
              <a:gd name="T27" fmla="*/ 14514 h 1603947"/>
              <a:gd name="T28" fmla="*/ 1428894 w 1800200"/>
              <a:gd name="T29" fmla="*/ 478433 h 1603947"/>
              <a:gd name="T30" fmla="*/ 1800200 w 1800200"/>
              <a:gd name="T31" fmla="*/ 814377 h 1603947"/>
              <a:gd name="T32" fmla="*/ 1800200 w 1800200"/>
              <a:gd name="T33" fmla="*/ 988497 h 1603947"/>
              <a:gd name="T34" fmla="*/ 900100 w 1800200"/>
              <a:gd name="T35" fmla="*/ 174121 h 1603947"/>
              <a:gd name="T36" fmla="*/ 0 w 1800200"/>
              <a:gd name="T37" fmla="*/ 988498 h 1603947"/>
              <a:gd name="T38" fmla="*/ 0 w 1800200"/>
              <a:gd name="T39" fmla="*/ 814377 h 1603947"/>
              <a:gd name="T40" fmla="*/ 900100 w 1800200"/>
              <a:gd name="T41" fmla="*/ 0 h 160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0200" h="1603947">
                <a:moveTo>
                  <a:pt x="900100" y="235795"/>
                </a:moveTo>
                <a:lnTo>
                  <a:pt x="1656184" y="919871"/>
                </a:lnTo>
                <a:lnTo>
                  <a:pt x="1656184" y="1603947"/>
                </a:lnTo>
                <a:lnTo>
                  <a:pt x="1242138" y="1603947"/>
                </a:lnTo>
                <a:lnTo>
                  <a:pt x="1242138" y="919870"/>
                </a:lnTo>
                <a:lnTo>
                  <a:pt x="558062" y="919870"/>
                </a:lnTo>
                <a:lnTo>
                  <a:pt x="558062" y="1603947"/>
                </a:lnTo>
                <a:lnTo>
                  <a:pt x="144016" y="1603947"/>
                </a:lnTo>
                <a:lnTo>
                  <a:pt x="144016" y="919871"/>
                </a:lnTo>
                <a:lnTo>
                  <a:pt x="900100" y="235795"/>
                </a:lnTo>
                <a:close/>
                <a:moveTo>
                  <a:pt x="900100" y="0"/>
                </a:moveTo>
                <a:lnTo>
                  <a:pt x="1310094" y="370947"/>
                </a:lnTo>
                <a:lnTo>
                  <a:pt x="1310094" y="14514"/>
                </a:lnTo>
                <a:lnTo>
                  <a:pt x="1428894" y="14514"/>
                </a:lnTo>
                <a:lnTo>
                  <a:pt x="1428894" y="478433"/>
                </a:lnTo>
                <a:lnTo>
                  <a:pt x="1800200" y="814377"/>
                </a:lnTo>
                <a:lnTo>
                  <a:pt x="1800200" y="988497"/>
                </a:lnTo>
                <a:lnTo>
                  <a:pt x="900100" y="174121"/>
                </a:lnTo>
                <a:lnTo>
                  <a:pt x="0" y="988498"/>
                </a:lnTo>
                <a:lnTo>
                  <a:pt x="0" y="814377"/>
                </a:lnTo>
                <a:lnTo>
                  <a:pt x="90010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73" name="Text Box 21"/>
          <p:cNvSpPr txBox="1">
            <a:spLocks noChangeArrowheads="1"/>
          </p:cNvSpPr>
          <p:nvPr/>
        </p:nvSpPr>
        <p:spPr bwMode="auto">
          <a:xfrm>
            <a:off x="6407150" y="3327400"/>
            <a:ext cx="1665288"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3574" name="Rectangle 22"/>
          <p:cNvSpPr>
            <a:spLocks noChangeArrowheads="1"/>
          </p:cNvSpPr>
          <p:nvPr/>
        </p:nvSpPr>
        <p:spPr bwMode="auto">
          <a:xfrm>
            <a:off x="8688388" y="1968500"/>
            <a:ext cx="1790700" cy="3675063"/>
          </a:xfrm>
          <a:prstGeom prst="rect">
            <a:avLst/>
          </a:prstGeom>
          <a:noFill/>
          <a:ln w="9525" cap="flat" cmpd="sng">
            <a:solidFill>
              <a:srgbClr val="FF0000"/>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75" name="正圆 110"/>
          <p:cNvSpPr>
            <a:spLocks noChangeArrowheads="1"/>
          </p:cNvSpPr>
          <p:nvPr/>
        </p:nvSpPr>
        <p:spPr bwMode="auto">
          <a:xfrm>
            <a:off x="9167813" y="2282825"/>
            <a:ext cx="828675" cy="828675"/>
          </a:xfrm>
          <a:prstGeom prst="ellipse">
            <a:avLst/>
          </a:prstGeom>
          <a:noFill/>
          <a:ln w="9525" cap="flat" cmpd="sng">
            <a:solidFill>
              <a:schemeClr val="bg1"/>
            </a:solidFill>
            <a:miter lim="800000"/>
            <a:headEnd/>
            <a:tailEnd/>
          </a:ln>
          <a:effectLst/>
          <a:extLst>
            <a:ext uri="{909E8E84-426E-40DD-AFC4-6F175D3DCCD1}">
              <a14:hiddenFill xmlns:a14="http://schemas.microsoft.com/office/drawing/2010/main">
                <a:solidFill>
                  <a:srgbClr val="5AB1F4"/>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endParaRPr lang="zh-CN" altLang="zh-CN" sz="1000">
              <a:solidFill>
                <a:schemeClr val="bg1"/>
              </a:solidFill>
              <a:latin typeface="微软雅黑" pitchFamily="34" charset="-122"/>
              <a:ea typeface="微软雅黑" pitchFamily="34" charset="-122"/>
            </a:endParaRPr>
          </a:p>
        </p:txBody>
      </p:sp>
      <p:sp>
        <p:nvSpPr>
          <p:cNvPr id="23576" name="钢琴 122"/>
          <p:cNvSpPr>
            <a:spLocks/>
          </p:cNvSpPr>
          <p:nvPr/>
        </p:nvSpPr>
        <p:spPr bwMode="auto">
          <a:xfrm>
            <a:off x="9393238" y="2474913"/>
            <a:ext cx="381000" cy="384175"/>
          </a:xfrm>
          <a:custGeom>
            <a:avLst/>
            <a:gdLst>
              <a:gd name="T0" fmla="*/ 0 w 99"/>
              <a:gd name="T1" fmla="*/ 89 h 92"/>
              <a:gd name="T2" fmla="*/ 0 w 99"/>
              <a:gd name="T3" fmla="*/ 92 h 92"/>
              <a:gd name="T4" fmla="*/ 3 w 99"/>
              <a:gd name="T5" fmla="*/ 92 h 92"/>
              <a:gd name="T6" fmla="*/ 96 w 99"/>
              <a:gd name="T7" fmla="*/ 92 h 92"/>
              <a:gd name="T8" fmla="*/ 99 w 99"/>
              <a:gd name="T9" fmla="*/ 92 h 92"/>
              <a:gd name="T10" fmla="*/ 99 w 99"/>
              <a:gd name="T11" fmla="*/ 89 h 92"/>
              <a:gd name="T12" fmla="*/ 99 w 99"/>
              <a:gd name="T13" fmla="*/ 52 h 92"/>
              <a:gd name="T14" fmla="*/ 89 w 99"/>
              <a:gd name="T15" fmla="*/ 41 h 92"/>
              <a:gd name="T16" fmla="*/ 55 w 99"/>
              <a:gd name="T17" fmla="*/ 31 h 92"/>
              <a:gd name="T18" fmla="*/ 45 w 99"/>
              <a:gd name="T19" fmla="*/ 19 h 92"/>
              <a:gd name="T20" fmla="*/ 1 w 99"/>
              <a:gd name="T21" fmla="*/ 32 h 92"/>
              <a:gd name="T22" fmla="*/ 0 w 99"/>
              <a:gd name="T23" fmla="*/ 89 h 92"/>
              <a:gd name="T24" fmla="*/ 88 w 99"/>
              <a:gd name="T25" fmla="*/ 73 h 92"/>
              <a:gd name="T26" fmla="*/ 93 w 99"/>
              <a:gd name="T27" fmla="*/ 73 h 92"/>
              <a:gd name="T28" fmla="*/ 93 w 99"/>
              <a:gd name="T29" fmla="*/ 87 h 92"/>
              <a:gd name="T30" fmla="*/ 6 w 99"/>
              <a:gd name="T31" fmla="*/ 87 h 92"/>
              <a:gd name="T32" fmla="*/ 6 w 99"/>
              <a:gd name="T33" fmla="*/ 73 h 92"/>
              <a:gd name="T34" fmla="*/ 12 w 99"/>
              <a:gd name="T35" fmla="*/ 73 h 92"/>
              <a:gd name="T36" fmla="*/ 12 w 99"/>
              <a:gd name="T37" fmla="*/ 81 h 92"/>
              <a:gd name="T38" fmla="*/ 16 w 99"/>
              <a:gd name="T39" fmla="*/ 81 h 92"/>
              <a:gd name="T40" fmla="*/ 16 w 99"/>
              <a:gd name="T41" fmla="*/ 73 h 92"/>
              <a:gd name="T42" fmla="*/ 18 w 99"/>
              <a:gd name="T43" fmla="*/ 73 h 92"/>
              <a:gd name="T44" fmla="*/ 18 w 99"/>
              <a:gd name="T45" fmla="*/ 81 h 92"/>
              <a:gd name="T46" fmla="*/ 22 w 99"/>
              <a:gd name="T47" fmla="*/ 81 h 92"/>
              <a:gd name="T48" fmla="*/ 22 w 99"/>
              <a:gd name="T49" fmla="*/ 73 h 92"/>
              <a:gd name="T50" fmla="*/ 29 w 99"/>
              <a:gd name="T51" fmla="*/ 73 h 92"/>
              <a:gd name="T52" fmla="*/ 29 w 99"/>
              <a:gd name="T53" fmla="*/ 81 h 92"/>
              <a:gd name="T54" fmla="*/ 33 w 99"/>
              <a:gd name="T55" fmla="*/ 81 h 92"/>
              <a:gd name="T56" fmla="*/ 33 w 99"/>
              <a:gd name="T57" fmla="*/ 73 h 92"/>
              <a:gd name="T58" fmla="*/ 35 w 99"/>
              <a:gd name="T59" fmla="*/ 73 h 92"/>
              <a:gd name="T60" fmla="*/ 35 w 99"/>
              <a:gd name="T61" fmla="*/ 81 h 92"/>
              <a:gd name="T62" fmla="*/ 39 w 99"/>
              <a:gd name="T63" fmla="*/ 81 h 92"/>
              <a:gd name="T64" fmla="*/ 39 w 99"/>
              <a:gd name="T65" fmla="*/ 73 h 92"/>
              <a:gd name="T66" fmla="*/ 41 w 99"/>
              <a:gd name="T67" fmla="*/ 73 h 92"/>
              <a:gd name="T68" fmla="*/ 41 w 99"/>
              <a:gd name="T69" fmla="*/ 81 h 92"/>
              <a:gd name="T70" fmla="*/ 45 w 99"/>
              <a:gd name="T71" fmla="*/ 81 h 92"/>
              <a:gd name="T72" fmla="*/ 45 w 99"/>
              <a:gd name="T73" fmla="*/ 73 h 92"/>
              <a:gd name="T74" fmla="*/ 55 w 99"/>
              <a:gd name="T75" fmla="*/ 73 h 92"/>
              <a:gd name="T76" fmla="*/ 55 w 99"/>
              <a:gd name="T77" fmla="*/ 81 h 92"/>
              <a:gd name="T78" fmla="*/ 59 w 99"/>
              <a:gd name="T79" fmla="*/ 81 h 92"/>
              <a:gd name="T80" fmla="*/ 59 w 99"/>
              <a:gd name="T81" fmla="*/ 73 h 92"/>
              <a:gd name="T82" fmla="*/ 61 w 99"/>
              <a:gd name="T83" fmla="*/ 73 h 92"/>
              <a:gd name="T84" fmla="*/ 61 w 99"/>
              <a:gd name="T85" fmla="*/ 81 h 92"/>
              <a:gd name="T86" fmla="*/ 65 w 99"/>
              <a:gd name="T87" fmla="*/ 81 h 92"/>
              <a:gd name="T88" fmla="*/ 65 w 99"/>
              <a:gd name="T89" fmla="*/ 73 h 92"/>
              <a:gd name="T90" fmla="*/ 72 w 99"/>
              <a:gd name="T91" fmla="*/ 73 h 92"/>
              <a:gd name="T92" fmla="*/ 72 w 99"/>
              <a:gd name="T93" fmla="*/ 81 h 92"/>
              <a:gd name="T94" fmla="*/ 75 w 99"/>
              <a:gd name="T95" fmla="*/ 81 h 92"/>
              <a:gd name="T96" fmla="*/ 75 w 99"/>
              <a:gd name="T97" fmla="*/ 73 h 92"/>
              <a:gd name="T98" fmla="*/ 78 w 99"/>
              <a:gd name="T99" fmla="*/ 73 h 92"/>
              <a:gd name="T100" fmla="*/ 78 w 99"/>
              <a:gd name="T101" fmla="*/ 81 h 92"/>
              <a:gd name="T102" fmla="*/ 82 w 99"/>
              <a:gd name="T103" fmla="*/ 81 h 92"/>
              <a:gd name="T104" fmla="*/ 82 w 99"/>
              <a:gd name="T105" fmla="*/ 73 h 92"/>
              <a:gd name="T106" fmla="*/ 84 w 99"/>
              <a:gd name="T107" fmla="*/ 73 h 92"/>
              <a:gd name="T108" fmla="*/ 84 w 99"/>
              <a:gd name="T109" fmla="*/ 81 h 92"/>
              <a:gd name="T110" fmla="*/ 88 w 99"/>
              <a:gd name="T111" fmla="*/ 81 h 92"/>
              <a:gd name="T112" fmla="*/ 88 w 99"/>
              <a:gd name="T113"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 h="92">
                <a:moveTo>
                  <a:pt x="0" y="89"/>
                </a:moveTo>
                <a:cubicBezTo>
                  <a:pt x="0" y="92"/>
                  <a:pt x="0" y="92"/>
                  <a:pt x="0" y="92"/>
                </a:cubicBezTo>
                <a:cubicBezTo>
                  <a:pt x="3" y="92"/>
                  <a:pt x="3" y="92"/>
                  <a:pt x="3" y="92"/>
                </a:cubicBezTo>
                <a:cubicBezTo>
                  <a:pt x="96" y="92"/>
                  <a:pt x="96" y="92"/>
                  <a:pt x="96" y="92"/>
                </a:cubicBezTo>
                <a:cubicBezTo>
                  <a:pt x="99" y="92"/>
                  <a:pt x="99" y="92"/>
                  <a:pt x="99" y="92"/>
                </a:cubicBezTo>
                <a:cubicBezTo>
                  <a:pt x="99" y="89"/>
                  <a:pt x="99" y="89"/>
                  <a:pt x="99" y="89"/>
                </a:cubicBezTo>
                <a:cubicBezTo>
                  <a:pt x="99" y="52"/>
                  <a:pt x="99" y="52"/>
                  <a:pt x="99" y="52"/>
                </a:cubicBezTo>
                <a:cubicBezTo>
                  <a:pt x="99" y="46"/>
                  <a:pt x="94" y="42"/>
                  <a:pt x="89" y="41"/>
                </a:cubicBezTo>
                <a:cubicBezTo>
                  <a:pt x="75" y="38"/>
                  <a:pt x="64" y="42"/>
                  <a:pt x="55" y="31"/>
                </a:cubicBezTo>
                <a:cubicBezTo>
                  <a:pt x="52" y="28"/>
                  <a:pt x="49" y="23"/>
                  <a:pt x="45" y="19"/>
                </a:cubicBezTo>
                <a:cubicBezTo>
                  <a:pt x="29" y="0"/>
                  <a:pt x="1" y="13"/>
                  <a:pt x="1" y="32"/>
                </a:cubicBezTo>
                <a:cubicBezTo>
                  <a:pt x="0" y="89"/>
                  <a:pt x="0" y="89"/>
                  <a:pt x="0" y="89"/>
                </a:cubicBezTo>
                <a:close/>
                <a:moveTo>
                  <a:pt x="88" y="73"/>
                </a:moveTo>
                <a:cubicBezTo>
                  <a:pt x="93" y="73"/>
                  <a:pt x="93" y="73"/>
                  <a:pt x="93" y="73"/>
                </a:cubicBezTo>
                <a:cubicBezTo>
                  <a:pt x="93" y="87"/>
                  <a:pt x="93" y="87"/>
                  <a:pt x="93" y="87"/>
                </a:cubicBezTo>
                <a:cubicBezTo>
                  <a:pt x="6" y="87"/>
                  <a:pt x="6" y="87"/>
                  <a:pt x="6" y="87"/>
                </a:cubicBezTo>
                <a:cubicBezTo>
                  <a:pt x="6" y="73"/>
                  <a:pt x="6" y="73"/>
                  <a:pt x="6" y="73"/>
                </a:cubicBezTo>
                <a:cubicBezTo>
                  <a:pt x="12" y="73"/>
                  <a:pt x="12" y="73"/>
                  <a:pt x="12" y="73"/>
                </a:cubicBezTo>
                <a:cubicBezTo>
                  <a:pt x="12" y="81"/>
                  <a:pt x="12" y="81"/>
                  <a:pt x="12" y="81"/>
                </a:cubicBezTo>
                <a:cubicBezTo>
                  <a:pt x="16" y="81"/>
                  <a:pt x="16" y="81"/>
                  <a:pt x="16" y="81"/>
                </a:cubicBezTo>
                <a:cubicBezTo>
                  <a:pt x="16" y="73"/>
                  <a:pt x="16" y="73"/>
                  <a:pt x="16" y="73"/>
                </a:cubicBezTo>
                <a:cubicBezTo>
                  <a:pt x="18" y="73"/>
                  <a:pt x="18" y="73"/>
                  <a:pt x="18" y="73"/>
                </a:cubicBezTo>
                <a:cubicBezTo>
                  <a:pt x="18" y="81"/>
                  <a:pt x="18" y="81"/>
                  <a:pt x="18" y="81"/>
                </a:cubicBezTo>
                <a:cubicBezTo>
                  <a:pt x="22" y="81"/>
                  <a:pt x="22" y="81"/>
                  <a:pt x="22" y="81"/>
                </a:cubicBezTo>
                <a:cubicBezTo>
                  <a:pt x="22" y="73"/>
                  <a:pt x="22" y="73"/>
                  <a:pt x="22" y="73"/>
                </a:cubicBezTo>
                <a:cubicBezTo>
                  <a:pt x="29" y="73"/>
                  <a:pt x="29" y="73"/>
                  <a:pt x="29" y="73"/>
                </a:cubicBezTo>
                <a:cubicBezTo>
                  <a:pt x="29" y="81"/>
                  <a:pt x="29" y="81"/>
                  <a:pt x="29" y="81"/>
                </a:cubicBezTo>
                <a:cubicBezTo>
                  <a:pt x="33" y="81"/>
                  <a:pt x="33" y="81"/>
                  <a:pt x="33" y="81"/>
                </a:cubicBezTo>
                <a:cubicBezTo>
                  <a:pt x="33" y="73"/>
                  <a:pt x="33" y="73"/>
                  <a:pt x="33" y="73"/>
                </a:cubicBezTo>
                <a:cubicBezTo>
                  <a:pt x="35" y="73"/>
                  <a:pt x="35" y="73"/>
                  <a:pt x="35" y="73"/>
                </a:cubicBezTo>
                <a:cubicBezTo>
                  <a:pt x="35" y="81"/>
                  <a:pt x="35" y="81"/>
                  <a:pt x="35" y="81"/>
                </a:cubicBezTo>
                <a:cubicBezTo>
                  <a:pt x="39" y="81"/>
                  <a:pt x="39" y="81"/>
                  <a:pt x="39" y="81"/>
                </a:cubicBezTo>
                <a:cubicBezTo>
                  <a:pt x="39" y="73"/>
                  <a:pt x="39" y="73"/>
                  <a:pt x="39" y="73"/>
                </a:cubicBezTo>
                <a:cubicBezTo>
                  <a:pt x="41" y="73"/>
                  <a:pt x="41" y="73"/>
                  <a:pt x="41" y="73"/>
                </a:cubicBezTo>
                <a:cubicBezTo>
                  <a:pt x="41" y="81"/>
                  <a:pt x="41" y="81"/>
                  <a:pt x="41" y="81"/>
                </a:cubicBezTo>
                <a:cubicBezTo>
                  <a:pt x="45" y="81"/>
                  <a:pt x="45" y="81"/>
                  <a:pt x="45" y="81"/>
                </a:cubicBezTo>
                <a:cubicBezTo>
                  <a:pt x="45" y="73"/>
                  <a:pt x="45" y="73"/>
                  <a:pt x="45" y="73"/>
                </a:cubicBezTo>
                <a:cubicBezTo>
                  <a:pt x="55" y="73"/>
                  <a:pt x="55" y="73"/>
                  <a:pt x="55" y="73"/>
                </a:cubicBezTo>
                <a:cubicBezTo>
                  <a:pt x="55" y="81"/>
                  <a:pt x="55" y="81"/>
                  <a:pt x="55" y="81"/>
                </a:cubicBezTo>
                <a:cubicBezTo>
                  <a:pt x="59" y="81"/>
                  <a:pt x="59" y="81"/>
                  <a:pt x="59" y="81"/>
                </a:cubicBezTo>
                <a:cubicBezTo>
                  <a:pt x="59" y="73"/>
                  <a:pt x="59" y="73"/>
                  <a:pt x="59" y="73"/>
                </a:cubicBezTo>
                <a:cubicBezTo>
                  <a:pt x="61" y="73"/>
                  <a:pt x="61" y="73"/>
                  <a:pt x="61" y="73"/>
                </a:cubicBezTo>
                <a:cubicBezTo>
                  <a:pt x="61" y="81"/>
                  <a:pt x="61" y="81"/>
                  <a:pt x="61" y="81"/>
                </a:cubicBezTo>
                <a:cubicBezTo>
                  <a:pt x="65" y="81"/>
                  <a:pt x="65" y="81"/>
                  <a:pt x="65" y="81"/>
                </a:cubicBezTo>
                <a:cubicBezTo>
                  <a:pt x="65" y="73"/>
                  <a:pt x="65" y="73"/>
                  <a:pt x="65" y="73"/>
                </a:cubicBezTo>
                <a:cubicBezTo>
                  <a:pt x="72" y="73"/>
                  <a:pt x="72" y="73"/>
                  <a:pt x="72" y="73"/>
                </a:cubicBezTo>
                <a:cubicBezTo>
                  <a:pt x="72" y="81"/>
                  <a:pt x="72" y="81"/>
                  <a:pt x="72" y="81"/>
                </a:cubicBezTo>
                <a:cubicBezTo>
                  <a:pt x="75" y="81"/>
                  <a:pt x="75" y="81"/>
                  <a:pt x="75" y="81"/>
                </a:cubicBezTo>
                <a:cubicBezTo>
                  <a:pt x="75" y="73"/>
                  <a:pt x="75" y="73"/>
                  <a:pt x="75" y="73"/>
                </a:cubicBezTo>
                <a:cubicBezTo>
                  <a:pt x="78" y="73"/>
                  <a:pt x="78" y="73"/>
                  <a:pt x="78" y="73"/>
                </a:cubicBezTo>
                <a:cubicBezTo>
                  <a:pt x="78" y="81"/>
                  <a:pt x="78" y="81"/>
                  <a:pt x="78" y="81"/>
                </a:cubicBezTo>
                <a:cubicBezTo>
                  <a:pt x="82" y="81"/>
                  <a:pt x="82" y="81"/>
                  <a:pt x="82" y="81"/>
                </a:cubicBezTo>
                <a:cubicBezTo>
                  <a:pt x="82" y="73"/>
                  <a:pt x="82" y="73"/>
                  <a:pt x="82" y="73"/>
                </a:cubicBezTo>
                <a:cubicBezTo>
                  <a:pt x="84" y="73"/>
                  <a:pt x="84" y="73"/>
                  <a:pt x="84" y="73"/>
                </a:cubicBezTo>
                <a:cubicBezTo>
                  <a:pt x="84" y="81"/>
                  <a:pt x="84" y="81"/>
                  <a:pt x="84" y="81"/>
                </a:cubicBezTo>
                <a:cubicBezTo>
                  <a:pt x="88" y="81"/>
                  <a:pt x="88" y="81"/>
                  <a:pt x="88" y="81"/>
                </a:cubicBezTo>
                <a:lnTo>
                  <a:pt x="88" y="73"/>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77" name="Text Box 25"/>
          <p:cNvSpPr txBox="1">
            <a:spLocks noChangeArrowheads="1"/>
          </p:cNvSpPr>
          <p:nvPr/>
        </p:nvSpPr>
        <p:spPr bwMode="auto">
          <a:xfrm>
            <a:off x="8750300" y="3327400"/>
            <a:ext cx="1665288"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p>
        </p:txBody>
      </p:sp>
      <p:sp>
        <p:nvSpPr>
          <p:cNvPr id="5123"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5124" name="Text Box 4"/>
          <p:cNvSpPr txBox="1">
            <a:spLocks noChangeArrowheads="1"/>
          </p:cNvSpPr>
          <p:nvPr/>
        </p:nvSpPr>
        <p:spPr bwMode="auto">
          <a:xfrm>
            <a:off x="2778125" y="3009900"/>
            <a:ext cx="2025650" cy="3048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zh-CN" sz="1400">
                <a:solidFill>
                  <a:schemeClr val="bg1"/>
                </a:solidFill>
                <a:latin typeface="微软雅黑" pitchFamily="34" charset="-122"/>
                <a:ea typeface="微软雅黑" pitchFamily="34" charset="-122"/>
              </a:rPr>
              <a:t>ADD YOUR TEXT</a:t>
            </a:r>
          </a:p>
        </p:txBody>
      </p:sp>
      <p:sp>
        <p:nvSpPr>
          <p:cNvPr id="5125" name="Text Box 5"/>
          <p:cNvSpPr txBox="1">
            <a:spLocks noChangeArrowheads="1"/>
          </p:cNvSpPr>
          <p:nvPr/>
        </p:nvSpPr>
        <p:spPr bwMode="auto">
          <a:xfrm>
            <a:off x="2778125" y="1076325"/>
            <a:ext cx="6927850" cy="170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zh-CN" altLang="en-US" sz="10600" b="1">
                <a:solidFill>
                  <a:schemeClr val="bg1"/>
                </a:solidFill>
                <a:latin typeface="微软雅黑" pitchFamily="34" charset="-122"/>
                <a:ea typeface="微软雅黑" pitchFamily="34" charset="-122"/>
              </a:rPr>
              <a:t>CONTENT</a:t>
            </a:r>
          </a:p>
        </p:txBody>
      </p:sp>
      <p:sp>
        <p:nvSpPr>
          <p:cNvPr id="5126" name="Text Box 6"/>
          <p:cNvSpPr txBox="1">
            <a:spLocks noChangeArrowheads="1"/>
          </p:cNvSpPr>
          <p:nvPr/>
        </p:nvSpPr>
        <p:spPr bwMode="auto">
          <a:xfrm>
            <a:off x="5229225" y="3009900"/>
            <a:ext cx="2025650" cy="3048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zh-CN" sz="1400">
                <a:solidFill>
                  <a:schemeClr val="bg1"/>
                </a:solidFill>
                <a:latin typeface="微软雅黑" pitchFamily="34" charset="-122"/>
                <a:ea typeface="微软雅黑" pitchFamily="34" charset="-122"/>
              </a:rPr>
              <a:t>ADD YOUR TEXT</a:t>
            </a:r>
            <a:endParaRPr lang="zh-CN" altLang="zh-CN"/>
          </a:p>
        </p:txBody>
      </p:sp>
      <p:sp>
        <p:nvSpPr>
          <p:cNvPr id="5127" name="Text Box 7"/>
          <p:cNvSpPr txBox="1">
            <a:spLocks noChangeArrowheads="1"/>
          </p:cNvSpPr>
          <p:nvPr/>
        </p:nvSpPr>
        <p:spPr bwMode="auto">
          <a:xfrm>
            <a:off x="7680325" y="3009900"/>
            <a:ext cx="2025650" cy="3048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zh-CN" sz="1400">
                <a:solidFill>
                  <a:schemeClr val="bg1"/>
                </a:solidFill>
                <a:latin typeface="微软雅黑" pitchFamily="34" charset="-122"/>
                <a:ea typeface="微软雅黑" pitchFamily="34" charset="-122"/>
              </a:rPr>
              <a:t>ADD YOUR TEXT</a:t>
            </a:r>
            <a:endParaRPr lang="zh-CN" altLang="zh-CN"/>
          </a:p>
        </p:txBody>
      </p:sp>
      <p:sp>
        <p:nvSpPr>
          <p:cNvPr id="5128" name="Text Box 8"/>
          <p:cNvSpPr txBox="1">
            <a:spLocks noChangeArrowheads="1"/>
          </p:cNvSpPr>
          <p:nvPr/>
        </p:nvSpPr>
        <p:spPr bwMode="auto">
          <a:xfrm>
            <a:off x="2778125" y="3667125"/>
            <a:ext cx="2025650" cy="3048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zh-CN" sz="1400">
                <a:solidFill>
                  <a:schemeClr val="bg1"/>
                </a:solidFill>
                <a:latin typeface="微软雅黑" pitchFamily="34" charset="-122"/>
                <a:ea typeface="微软雅黑" pitchFamily="34" charset="-122"/>
              </a:rPr>
              <a:t>ADD YOUR TEXT</a:t>
            </a:r>
            <a:endParaRPr lang="zh-CN" altLang="zh-CN"/>
          </a:p>
        </p:txBody>
      </p:sp>
      <p:sp>
        <p:nvSpPr>
          <p:cNvPr id="5129" name="Text Box 9"/>
          <p:cNvSpPr txBox="1">
            <a:spLocks noChangeArrowheads="1"/>
          </p:cNvSpPr>
          <p:nvPr/>
        </p:nvSpPr>
        <p:spPr bwMode="auto">
          <a:xfrm>
            <a:off x="5229225" y="3667125"/>
            <a:ext cx="2025650" cy="3048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zh-CN" sz="1400">
                <a:solidFill>
                  <a:schemeClr val="bg1"/>
                </a:solidFill>
                <a:latin typeface="微软雅黑" pitchFamily="34" charset="-122"/>
                <a:ea typeface="微软雅黑" pitchFamily="34" charset="-122"/>
              </a:rPr>
              <a:t>ADD YOUR TEXT</a:t>
            </a:r>
            <a:endParaRPr lang="zh-CN" altLang="zh-CN"/>
          </a:p>
        </p:txBody>
      </p:sp>
      <p:sp>
        <p:nvSpPr>
          <p:cNvPr id="5130" name="Text Box 10"/>
          <p:cNvSpPr txBox="1">
            <a:spLocks noChangeArrowheads="1"/>
          </p:cNvSpPr>
          <p:nvPr/>
        </p:nvSpPr>
        <p:spPr bwMode="auto">
          <a:xfrm>
            <a:off x="7680325" y="3667125"/>
            <a:ext cx="2025650" cy="3048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zh-CN" sz="1400">
                <a:solidFill>
                  <a:schemeClr val="bg1"/>
                </a:solidFill>
                <a:latin typeface="微软雅黑" pitchFamily="34" charset="-122"/>
                <a:ea typeface="微软雅黑" pitchFamily="34" charset="-122"/>
              </a:rPr>
              <a:t>ADD YOUR TEXT</a:t>
            </a:r>
            <a:endParaRPr lang="zh-CN" altLang="zh-CN"/>
          </a:p>
        </p:txBody>
      </p:sp>
      <p:sp>
        <p:nvSpPr>
          <p:cNvPr id="5131" name="正方形 61"/>
          <p:cNvSpPr>
            <a:spLocks noChangeArrowheads="1"/>
          </p:cNvSpPr>
          <p:nvPr/>
        </p:nvSpPr>
        <p:spPr bwMode="auto">
          <a:xfrm>
            <a:off x="2778125" y="4387850"/>
            <a:ext cx="6927850" cy="7572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4579"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4580"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4581"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4582" name="Text Box 6"/>
          <p:cNvSpPr txBox="1">
            <a:spLocks noChangeArrowheads="1"/>
          </p:cNvSpPr>
          <p:nvPr/>
        </p:nvSpPr>
        <p:spPr bwMode="auto">
          <a:xfrm>
            <a:off x="635000" y="1774825"/>
            <a:ext cx="11047413"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24583"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4584"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4585"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4586"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4587" name="AutoShape 11"/>
          <p:cNvSpPr>
            <a:spLocks noChangeArrowheads="1"/>
          </p:cNvSpPr>
          <p:nvPr/>
        </p:nvSpPr>
        <p:spPr bwMode="auto">
          <a:xfrm>
            <a:off x="4625975" y="3246438"/>
            <a:ext cx="1947863" cy="117475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4588" name="AutoShape 12" descr="1148841,106"/>
          <p:cNvSpPr>
            <a:spLocks noChangeArrowheads="1"/>
          </p:cNvSpPr>
          <p:nvPr/>
        </p:nvSpPr>
        <p:spPr bwMode="auto">
          <a:xfrm>
            <a:off x="2384425" y="3248025"/>
            <a:ext cx="2082800" cy="1173163"/>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4589" name="AutoShape 13" descr="1148841,106"/>
          <p:cNvSpPr>
            <a:spLocks noChangeArrowheads="1"/>
          </p:cNvSpPr>
          <p:nvPr/>
        </p:nvSpPr>
        <p:spPr bwMode="auto">
          <a:xfrm>
            <a:off x="1346200" y="3248025"/>
            <a:ext cx="876300" cy="1173163"/>
          </a:xfrm>
          <a:prstGeom prst="flowChartProcess">
            <a:avLst/>
          </a:prstGeom>
          <a:blipFill dpi="0" rotWithShape="0">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4590" name="AutoShape 14"/>
          <p:cNvSpPr>
            <a:spLocks noChangeArrowheads="1"/>
          </p:cNvSpPr>
          <p:nvPr/>
        </p:nvSpPr>
        <p:spPr bwMode="auto">
          <a:xfrm>
            <a:off x="8982075" y="3246438"/>
            <a:ext cx="1949450" cy="117475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4591" name="AutoShape 15" descr="1148841,106"/>
          <p:cNvSpPr>
            <a:spLocks noChangeArrowheads="1"/>
          </p:cNvSpPr>
          <p:nvPr/>
        </p:nvSpPr>
        <p:spPr bwMode="auto">
          <a:xfrm>
            <a:off x="6740525" y="3248025"/>
            <a:ext cx="2082800" cy="1173163"/>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4592" name="AutoShape 16" descr="1148841,106"/>
          <p:cNvSpPr>
            <a:spLocks noChangeArrowheads="1"/>
          </p:cNvSpPr>
          <p:nvPr/>
        </p:nvSpPr>
        <p:spPr bwMode="auto">
          <a:xfrm>
            <a:off x="4625975" y="4613275"/>
            <a:ext cx="1947863" cy="1173163"/>
          </a:xfrm>
          <a:prstGeom prst="flowChartProcess">
            <a:avLst/>
          </a:prstGeom>
          <a:blipFill dpi="0" rotWithShape="0">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4593" name="AutoShape 17"/>
          <p:cNvSpPr>
            <a:spLocks noChangeArrowheads="1"/>
          </p:cNvSpPr>
          <p:nvPr/>
        </p:nvSpPr>
        <p:spPr bwMode="auto">
          <a:xfrm>
            <a:off x="2384425" y="4614863"/>
            <a:ext cx="2082800" cy="117475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4594" name="AutoShape 18" descr="1148841,106"/>
          <p:cNvSpPr>
            <a:spLocks noChangeArrowheads="1"/>
          </p:cNvSpPr>
          <p:nvPr/>
        </p:nvSpPr>
        <p:spPr bwMode="auto">
          <a:xfrm>
            <a:off x="1346200" y="4614863"/>
            <a:ext cx="876300" cy="1174750"/>
          </a:xfrm>
          <a:prstGeom prst="flowChartProcess">
            <a:avLst/>
          </a:prstGeom>
          <a:blipFill dpi="0" rotWithShape="0">
            <a:blip r:embed="rId6"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4595" name="AutoShape 19" descr="1148841,106"/>
          <p:cNvSpPr>
            <a:spLocks noChangeArrowheads="1"/>
          </p:cNvSpPr>
          <p:nvPr/>
        </p:nvSpPr>
        <p:spPr bwMode="auto">
          <a:xfrm>
            <a:off x="8982075" y="4613275"/>
            <a:ext cx="1949450" cy="1173163"/>
          </a:xfrm>
          <a:prstGeom prst="flowChartProcess">
            <a:avLst/>
          </a:prstGeom>
          <a:blipFill dpi="0" rotWithShape="0">
            <a:blip r:embed="rId7"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4596" name="AutoShape 20"/>
          <p:cNvSpPr>
            <a:spLocks noChangeArrowheads="1"/>
          </p:cNvSpPr>
          <p:nvPr/>
        </p:nvSpPr>
        <p:spPr bwMode="auto">
          <a:xfrm>
            <a:off x="6740525" y="4614863"/>
            <a:ext cx="2082800" cy="117475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5603"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5604"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5605"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5606" name="Text Box 6"/>
          <p:cNvSpPr txBox="1">
            <a:spLocks noChangeArrowheads="1"/>
          </p:cNvSpPr>
          <p:nvPr/>
        </p:nvSpPr>
        <p:spPr bwMode="auto">
          <a:xfrm>
            <a:off x="635000" y="1774825"/>
            <a:ext cx="11047413" cy="11588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25607"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5608"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5609"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5610"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5611" name="AutoShape 11" descr="1148841,106"/>
          <p:cNvSpPr>
            <a:spLocks noChangeArrowheads="1"/>
          </p:cNvSpPr>
          <p:nvPr/>
        </p:nvSpPr>
        <p:spPr bwMode="auto">
          <a:xfrm>
            <a:off x="3794125" y="3754438"/>
            <a:ext cx="1443038" cy="1444625"/>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25612" name="矩形标注1 114"/>
          <p:cNvSpPr>
            <a:spLocks noChangeArrowheads="1"/>
          </p:cNvSpPr>
          <p:nvPr/>
        </p:nvSpPr>
        <p:spPr bwMode="auto">
          <a:xfrm rot="5400000">
            <a:off x="2231231" y="3755232"/>
            <a:ext cx="1444625" cy="1443038"/>
          </a:xfrm>
          <a:prstGeom prst="wedgeRectCallout">
            <a:avLst>
              <a:gd name="adj1" fmla="val -22097"/>
              <a:gd name="adj2" fmla="val 63273"/>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endParaRPr lang="zh-CN" altLang="zh-CN" sz="1500"/>
          </a:p>
        </p:txBody>
      </p:sp>
      <p:sp>
        <p:nvSpPr>
          <p:cNvPr id="25613" name="矩形标注1 114"/>
          <p:cNvSpPr>
            <a:spLocks noChangeArrowheads="1"/>
          </p:cNvSpPr>
          <p:nvPr/>
        </p:nvSpPr>
        <p:spPr bwMode="auto">
          <a:xfrm rot="10800000">
            <a:off x="5354638" y="3754438"/>
            <a:ext cx="1444625" cy="1444625"/>
          </a:xfrm>
          <a:prstGeom prst="wedgeRectCallout">
            <a:avLst>
              <a:gd name="adj1" fmla="val 22245"/>
              <a:gd name="adj2" fmla="val 63273"/>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endParaRPr lang="zh-CN" altLang="zh-CN" sz="1500"/>
          </a:p>
        </p:txBody>
      </p:sp>
      <p:sp>
        <p:nvSpPr>
          <p:cNvPr id="25614" name="矩形标注1 114" descr="1148841,106"/>
          <p:cNvSpPr>
            <a:spLocks noChangeArrowheads="1"/>
          </p:cNvSpPr>
          <p:nvPr/>
        </p:nvSpPr>
        <p:spPr bwMode="auto">
          <a:xfrm rot="16200000">
            <a:off x="6911181" y="3753645"/>
            <a:ext cx="1444625" cy="1446212"/>
          </a:xfrm>
          <a:prstGeom prst="wedgeRectCallout">
            <a:avLst>
              <a:gd name="adj1" fmla="val -63421"/>
              <a:gd name="adj2" fmla="val 19907"/>
            </a:avLst>
          </a:prstGeom>
          <a:blipFill dpi="0" rotWithShape="0">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zh-CN" sz="1500"/>
          </a:p>
        </p:txBody>
      </p:sp>
      <p:sp>
        <p:nvSpPr>
          <p:cNvPr id="25615" name="矩形标注1 114"/>
          <p:cNvSpPr>
            <a:spLocks noChangeArrowheads="1"/>
          </p:cNvSpPr>
          <p:nvPr/>
        </p:nvSpPr>
        <p:spPr bwMode="auto">
          <a:xfrm rot="16200000">
            <a:off x="8472488" y="3754438"/>
            <a:ext cx="1444625" cy="1444625"/>
          </a:xfrm>
          <a:prstGeom prst="wedgeRectCallout">
            <a:avLst>
              <a:gd name="adj1" fmla="val -20134"/>
              <a:gd name="adj2" fmla="val 63273"/>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endParaRPr lang="zh-CN" altLang="zh-CN" sz="1500"/>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6627"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6628"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6629"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6630"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6631"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6632"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6633"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6634" name="Oval 10"/>
          <p:cNvSpPr>
            <a:spLocks noChangeArrowheads="1"/>
          </p:cNvSpPr>
          <p:nvPr/>
        </p:nvSpPr>
        <p:spPr bwMode="auto">
          <a:xfrm>
            <a:off x="7940675" y="2257425"/>
            <a:ext cx="1352550" cy="135572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56803" tIns="78402" rIns="156803" bIns="78402"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1000">
                <a:solidFill>
                  <a:srgbClr val="FF0000"/>
                </a:solidFill>
                <a:latin typeface="微软雅黑" pitchFamily="34" charset="-122"/>
                <a:ea typeface="微软雅黑" pitchFamily="34" charset="-122"/>
                <a:sym typeface="Arial" pitchFamily="34" charset="0"/>
              </a:rPr>
              <a:t>text</a:t>
            </a:r>
          </a:p>
        </p:txBody>
      </p:sp>
      <p:sp>
        <p:nvSpPr>
          <p:cNvPr id="26635" name="Oval 11"/>
          <p:cNvSpPr>
            <a:spLocks noChangeArrowheads="1"/>
          </p:cNvSpPr>
          <p:nvPr/>
        </p:nvSpPr>
        <p:spPr bwMode="auto">
          <a:xfrm>
            <a:off x="4746625" y="2257425"/>
            <a:ext cx="1352550" cy="135572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56803" tIns="78402" rIns="156803" bIns="78402" anchor="ctr"/>
          <a:lstStyle/>
          <a:p>
            <a:pPr algn="ctr"/>
            <a:r>
              <a:rPr lang="zh-CN" altLang="en-US" sz="1000">
                <a:solidFill>
                  <a:schemeClr val="bg1"/>
                </a:solidFill>
                <a:latin typeface="微软雅黑" pitchFamily="34" charset="-122"/>
                <a:ea typeface="微软雅黑" pitchFamily="34" charset="-122"/>
              </a:rPr>
              <a:t>text</a:t>
            </a:r>
          </a:p>
        </p:txBody>
      </p:sp>
      <p:sp>
        <p:nvSpPr>
          <p:cNvPr id="26636" name="Oval 12"/>
          <p:cNvSpPr>
            <a:spLocks noChangeArrowheads="1"/>
          </p:cNvSpPr>
          <p:nvPr/>
        </p:nvSpPr>
        <p:spPr bwMode="auto">
          <a:xfrm>
            <a:off x="7940675" y="4119563"/>
            <a:ext cx="1352550" cy="135572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56803" tIns="78402" rIns="156803" bIns="78402" anchor="ctr"/>
          <a:lstStyle/>
          <a:p>
            <a:pPr algn="ctr"/>
            <a:r>
              <a:rPr lang="zh-CN" altLang="en-US" sz="1000">
                <a:solidFill>
                  <a:schemeClr val="bg1"/>
                </a:solidFill>
                <a:latin typeface="微软雅黑" pitchFamily="34" charset="-122"/>
                <a:ea typeface="微软雅黑" pitchFamily="34" charset="-122"/>
              </a:rPr>
              <a:t>text</a:t>
            </a:r>
          </a:p>
        </p:txBody>
      </p:sp>
      <p:sp>
        <p:nvSpPr>
          <p:cNvPr id="26637" name="Oval 13"/>
          <p:cNvSpPr>
            <a:spLocks noChangeArrowheads="1"/>
          </p:cNvSpPr>
          <p:nvPr/>
        </p:nvSpPr>
        <p:spPr bwMode="auto">
          <a:xfrm>
            <a:off x="4746625" y="4119563"/>
            <a:ext cx="1352550" cy="135572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56803" tIns="78402" rIns="156803" bIns="78402"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1000">
                <a:solidFill>
                  <a:srgbClr val="FF0000"/>
                </a:solidFill>
                <a:latin typeface="微软雅黑" pitchFamily="34" charset="-122"/>
                <a:ea typeface="微软雅黑" pitchFamily="34" charset="-122"/>
                <a:sym typeface="Arial" pitchFamily="34" charset="0"/>
              </a:rPr>
              <a:t>text</a:t>
            </a:r>
          </a:p>
        </p:txBody>
      </p:sp>
      <p:sp>
        <p:nvSpPr>
          <p:cNvPr id="26638" name="Oval 14"/>
          <p:cNvSpPr>
            <a:spLocks noChangeArrowheads="1"/>
          </p:cNvSpPr>
          <p:nvPr/>
        </p:nvSpPr>
        <p:spPr bwMode="auto">
          <a:xfrm>
            <a:off x="1552575" y="2257425"/>
            <a:ext cx="1355725" cy="135572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56803" tIns="78402" rIns="156803" bIns="78402" anchor="ctr"/>
          <a:lstStyle/>
          <a:p>
            <a:pPr algn="ctr"/>
            <a:r>
              <a:rPr lang="zh-CN" altLang="en-US" sz="1000">
                <a:solidFill>
                  <a:schemeClr val="bg1"/>
                </a:solidFill>
                <a:latin typeface="微软雅黑" pitchFamily="34" charset="-122"/>
                <a:ea typeface="微软雅黑" pitchFamily="34" charset="-122"/>
              </a:rPr>
              <a:t>text</a:t>
            </a:r>
          </a:p>
        </p:txBody>
      </p:sp>
      <p:sp>
        <p:nvSpPr>
          <p:cNvPr id="26639" name="Oval 15"/>
          <p:cNvSpPr>
            <a:spLocks noChangeArrowheads="1"/>
          </p:cNvSpPr>
          <p:nvPr/>
        </p:nvSpPr>
        <p:spPr bwMode="auto">
          <a:xfrm>
            <a:off x="1552575" y="4119563"/>
            <a:ext cx="1355725" cy="135572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56803" tIns="78402" rIns="156803" bIns="78402" anchor="ctr"/>
          <a:lstStyle/>
          <a:p>
            <a:pPr algn="ctr"/>
            <a:r>
              <a:rPr lang="zh-CN" altLang="en-US" sz="1000">
                <a:solidFill>
                  <a:srgbClr val="FF0000"/>
                </a:solidFill>
                <a:latin typeface="微软雅黑" pitchFamily="34" charset="-122"/>
                <a:ea typeface="微软雅黑" pitchFamily="34" charset="-122"/>
              </a:rPr>
              <a:t>text</a:t>
            </a:r>
          </a:p>
        </p:txBody>
      </p:sp>
      <p:sp>
        <p:nvSpPr>
          <p:cNvPr id="26640" name="Text Box 16"/>
          <p:cNvSpPr txBox="1">
            <a:spLocks noChangeArrowheads="1"/>
          </p:cNvSpPr>
          <p:nvPr/>
        </p:nvSpPr>
        <p:spPr bwMode="auto">
          <a:xfrm>
            <a:off x="2908300" y="2387600"/>
            <a:ext cx="1530350" cy="1071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6641" name="Text Box 17"/>
          <p:cNvSpPr txBox="1">
            <a:spLocks noChangeArrowheads="1"/>
          </p:cNvSpPr>
          <p:nvPr/>
        </p:nvSpPr>
        <p:spPr bwMode="auto">
          <a:xfrm>
            <a:off x="6096000" y="2387600"/>
            <a:ext cx="1533525" cy="1071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6642" name="Text Box 18"/>
          <p:cNvSpPr txBox="1">
            <a:spLocks noChangeArrowheads="1"/>
          </p:cNvSpPr>
          <p:nvPr/>
        </p:nvSpPr>
        <p:spPr bwMode="auto">
          <a:xfrm>
            <a:off x="9293225" y="2387600"/>
            <a:ext cx="1533525" cy="1071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6643" name="Text Box 19"/>
          <p:cNvSpPr txBox="1">
            <a:spLocks noChangeArrowheads="1"/>
          </p:cNvSpPr>
          <p:nvPr/>
        </p:nvSpPr>
        <p:spPr bwMode="auto">
          <a:xfrm>
            <a:off x="2908300" y="4249738"/>
            <a:ext cx="1530350" cy="1071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6644" name="Text Box 20"/>
          <p:cNvSpPr txBox="1">
            <a:spLocks noChangeArrowheads="1"/>
          </p:cNvSpPr>
          <p:nvPr/>
        </p:nvSpPr>
        <p:spPr bwMode="auto">
          <a:xfrm>
            <a:off x="6096000" y="4249738"/>
            <a:ext cx="1533525" cy="1071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26645" name="Text Box 21"/>
          <p:cNvSpPr txBox="1">
            <a:spLocks noChangeArrowheads="1"/>
          </p:cNvSpPr>
          <p:nvPr/>
        </p:nvSpPr>
        <p:spPr bwMode="auto">
          <a:xfrm>
            <a:off x="9293225" y="4249738"/>
            <a:ext cx="1533525" cy="1071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7651"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7652" name="Text Box 4"/>
          <p:cNvSpPr txBox="1">
            <a:spLocks noChangeArrowheads="1"/>
          </p:cNvSpPr>
          <p:nvPr/>
        </p:nvSpPr>
        <p:spPr bwMode="auto">
          <a:xfrm>
            <a:off x="4224338" y="1076325"/>
            <a:ext cx="4035425" cy="332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10600" b="1">
                <a:solidFill>
                  <a:schemeClr val="bg1"/>
                </a:solidFill>
                <a:latin typeface="微软雅黑" pitchFamily="34" charset="-122"/>
                <a:ea typeface="微软雅黑" pitchFamily="34" charset="-122"/>
              </a:rPr>
              <a:t>PART</a:t>
            </a:r>
          </a:p>
          <a:p>
            <a:pPr algn="dist"/>
            <a:r>
              <a:rPr lang="zh-CN" altLang="en-US" sz="10600" b="1">
                <a:solidFill>
                  <a:srgbClr val="FF0000"/>
                </a:solidFill>
                <a:latin typeface="微软雅黑" pitchFamily="34" charset="-122"/>
                <a:ea typeface="微软雅黑" pitchFamily="34" charset="-122"/>
                <a:sym typeface="Arial" pitchFamily="34" charset="0"/>
              </a:rPr>
              <a:t>FIVE</a:t>
            </a:r>
            <a:endParaRPr lang="zh-CN" altLang="en-US"/>
          </a:p>
        </p:txBody>
      </p:sp>
      <p:sp>
        <p:nvSpPr>
          <p:cNvPr id="27653" name="正方形 61"/>
          <p:cNvSpPr>
            <a:spLocks noChangeArrowheads="1"/>
          </p:cNvSpPr>
          <p:nvPr/>
        </p:nvSpPr>
        <p:spPr bwMode="auto">
          <a:xfrm>
            <a:off x="2778125" y="4724400"/>
            <a:ext cx="6927850" cy="757238"/>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zh-CN">
                <a:solidFill>
                  <a:schemeClr val="bg1"/>
                </a:solidFill>
                <a:latin typeface="微软雅黑" pitchFamily="34" charset="-122"/>
                <a:ea typeface="微软雅黑" pitchFamily="34" charset="-122"/>
              </a:rPr>
              <a:t>ADD YOUR TEXT</a:t>
            </a:r>
            <a:endParaRPr lang="zh-CN" altLang="zh-CN"/>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8675"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8676"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8677"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8678"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8679"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8680"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8681"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8682" name="Text Box 10"/>
          <p:cNvSpPr txBox="1">
            <a:spLocks noChangeArrowheads="1"/>
          </p:cNvSpPr>
          <p:nvPr/>
        </p:nvSpPr>
        <p:spPr bwMode="auto">
          <a:xfrm>
            <a:off x="1481138" y="1998663"/>
            <a:ext cx="1644650" cy="17240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rgbClr val="EAEAEA"/>
                </a:solidFill>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28683" name="Line 11"/>
          <p:cNvSpPr>
            <a:spLocks noChangeShapeType="1"/>
          </p:cNvSpPr>
          <p:nvPr/>
        </p:nvSpPr>
        <p:spPr bwMode="auto">
          <a:xfrm>
            <a:off x="6237288" y="1998663"/>
            <a:ext cx="14287" cy="3503612"/>
          </a:xfrm>
          <a:prstGeom prst="line">
            <a:avLst/>
          </a:prstGeom>
          <a:noFill/>
          <a:ln w="9525" cap="rnd" cmpd="sng">
            <a:solidFill>
              <a:srgbClr val="FFFF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8684" name="Rectangle 12" descr="1148841,106"/>
          <p:cNvSpPr>
            <a:spLocks noChangeArrowheads="1"/>
          </p:cNvSpPr>
          <p:nvPr/>
        </p:nvSpPr>
        <p:spPr bwMode="auto">
          <a:xfrm>
            <a:off x="3125788" y="1998663"/>
            <a:ext cx="2844800" cy="1724025"/>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zh-CN"/>
          </a:p>
        </p:txBody>
      </p:sp>
      <p:sp>
        <p:nvSpPr>
          <p:cNvPr id="28685" name="Text Box 13"/>
          <p:cNvSpPr txBox="1">
            <a:spLocks noChangeArrowheads="1"/>
          </p:cNvSpPr>
          <p:nvPr/>
        </p:nvSpPr>
        <p:spPr bwMode="auto">
          <a:xfrm>
            <a:off x="6526213" y="1998663"/>
            <a:ext cx="1644650" cy="17240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rgbClr val="EAEAEA"/>
                </a:solidFill>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28686" name="Rectangle 14" descr="1148841,106"/>
          <p:cNvSpPr>
            <a:spLocks noChangeArrowheads="1"/>
          </p:cNvSpPr>
          <p:nvPr/>
        </p:nvSpPr>
        <p:spPr bwMode="auto">
          <a:xfrm>
            <a:off x="8170863" y="1998663"/>
            <a:ext cx="2844800" cy="1724025"/>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zh-CN">
              <a:sym typeface="Arial" pitchFamily="34" charset="0"/>
            </a:endParaRPr>
          </a:p>
        </p:txBody>
      </p:sp>
      <p:sp>
        <p:nvSpPr>
          <p:cNvPr id="28687" name="Text Box 15"/>
          <p:cNvSpPr txBox="1">
            <a:spLocks noChangeArrowheads="1"/>
          </p:cNvSpPr>
          <p:nvPr/>
        </p:nvSpPr>
        <p:spPr bwMode="auto">
          <a:xfrm>
            <a:off x="1481138" y="3892550"/>
            <a:ext cx="1644650" cy="17240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rgbClr val="EAEAEA"/>
                </a:solidFill>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28688" name="Rectangle 16" descr="1148841,106"/>
          <p:cNvSpPr>
            <a:spLocks noChangeArrowheads="1"/>
          </p:cNvSpPr>
          <p:nvPr/>
        </p:nvSpPr>
        <p:spPr bwMode="auto">
          <a:xfrm>
            <a:off x="3125788" y="3892550"/>
            <a:ext cx="2844800" cy="1724025"/>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zh-CN">
              <a:sym typeface="Arial" pitchFamily="34" charset="0"/>
            </a:endParaRPr>
          </a:p>
        </p:txBody>
      </p:sp>
      <p:sp>
        <p:nvSpPr>
          <p:cNvPr id="28689" name="Text Box 17"/>
          <p:cNvSpPr txBox="1">
            <a:spLocks noChangeArrowheads="1"/>
          </p:cNvSpPr>
          <p:nvPr/>
        </p:nvSpPr>
        <p:spPr bwMode="auto">
          <a:xfrm>
            <a:off x="6526213" y="3892550"/>
            <a:ext cx="1644650" cy="17240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rgbClr val="EAEAEA"/>
                </a:solidFill>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28690" name="Rectangle 18" descr="1148841,106"/>
          <p:cNvSpPr>
            <a:spLocks noChangeArrowheads="1"/>
          </p:cNvSpPr>
          <p:nvPr/>
        </p:nvSpPr>
        <p:spPr bwMode="auto">
          <a:xfrm>
            <a:off x="8170863" y="3892550"/>
            <a:ext cx="2844800" cy="1724025"/>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zh-CN">
              <a:sym typeface="Arial" pitchFamily="34" charset="0"/>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29699"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29700"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9701"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9702" name="Text Box 6"/>
          <p:cNvSpPr txBox="1">
            <a:spLocks noChangeArrowheads="1"/>
          </p:cNvSpPr>
          <p:nvPr/>
        </p:nvSpPr>
        <p:spPr bwMode="auto">
          <a:xfrm>
            <a:off x="635000" y="1774825"/>
            <a:ext cx="11047413" cy="11588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29703"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29704"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29705"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06"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07" name="Text Box 11"/>
          <p:cNvSpPr txBox="1">
            <a:spLocks noChangeArrowheads="1"/>
          </p:cNvSpPr>
          <p:nvPr/>
        </p:nvSpPr>
        <p:spPr bwMode="auto">
          <a:xfrm>
            <a:off x="1817688" y="3568700"/>
            <a:ext cx="3892550"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en-US" sz="1300" b="1">
                <a:solidFill>
                  <a:schemeClr val="bg1"/>
                </a:solidFill>
                <a:latin typeface="微软雅黑" pitchFamily="34" charset="-122"/>
                <a:ea typeface="微软雅黑" pitchFamily="34" charset="-122"/>
              </a:rPr>
              <a:t>ADD YOUR TEXT                             80%</a:t>
            </a:r>
          </a:p>
        </p:txBody>
      </p:sp>
      <p:sp>
        <p:nvSpPr>
          <p:cNvPr id="29708" name="AutoShape 12"/>
          <p:cNvSpPr>
            <a:spLocks noChangeArrowheads="1"/>
          </p:cNvSpPr>
          <p:nvPr/>
        </p:nvSpPr>
        <p:spPr bwMode="auto">
          <a:xfrm>
            <a:off x="1817688" y="4048125"/>
            <a:ext cx="3889375" cy="20320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09" name="AutoShape 13"/>
          <p:cNvSpPr>
            <a:spLocks noChangeArrowheads="1"/>
          </p:cNvSpPr>
          <p:nvPr/>
        </p:nvSpPr>
        <p:spPr bwMode="auto">
          <a:xfrm>
            <a:off x="1820863" y="4048125"/>
            <a:ext cx="2800350" cy="20320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10" name="Text Box 14"/>
          <p:cNvSpPr txBox="1">
            <a:spLocks noChangeArrowheads="1"/>
          </p:cNvSpPr>
          <p:nvPr/>
        </p:nvSpPr>
        <p:spPr bwMode="auto">
          <a:xfrm>
            <a:off x="6624638" y="3568700"/>
            <a:ext cx="3889375"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en-US" sz="1300" b="1">
                <a:solidFill>
                  <a:schemeClr val="bg1"/>
                </a:solidFill>
                <a:latin typeface="微软雅黑" pitchFamily="34" charset="-122"/>
                <a:ea typeface="微软雅黑" pitchFamily="34" charset="-122"/>
              </a:rPr>
              <a:t>ADD YOUR TEXT                             70%</a:t>
            </a:r>
          </a:p>
        </p:txBody>
      </p:sp>
      <p:sp>
        <p:nvSpPr>
          <p:cNvPr id="29711" name="AutoShape 15"/>
          <p:cNvSpPr>
            <a:spLocks noChangeArrowheads="1"/>
          </p:cNvSpPr>
          <p:nvPr/>
        </p:nvSpPr>
        <p:spPr bwMode="auto">
          <a:xfrm>
            <a:off x="6624638" y="4048125"/>
            <a:ext cx="3889375" cy="20320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12" name="AutoShape 16"/>
          <p:cNvSpPr>
            <a:spLocks noChangeArrowheads="1"/>
          </p:cNvSpPr>
          <p:nvPr/>
        </p:nvSpPr>
        <p:spPr bwMode="auto">
          <a:xfrm>
            <a:off x="6626225" y="4048125"/>
            <a:ext cx="2516188" cy="20320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13" name="Text Box 17"/>
          <p:cNvSpPr txBox="1">
            <a:spLocks noChangeArrowheads="1"/>
          </p:cNvSpPr>
          <p:nvPr/>
        </p:nvSpPr>
        <p:spPr bwMode="auto">
          <a:xfrm>
            <a:off x="1817688" y="4646613"/>
            <a:ext cx="3892550" cy="354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en-US" sz="1300" b="1">
                <a:solidFill>
                  <a:schemeClr val="bg1"/>
                </a:solidFill>
                <a:latin typeface="微软雅黑" pitchFamily="34" charset="-122"/>
                <a:ea typeface="微软雅黑" pitchFamily="34" charset="-122"/>
              </a:rPr>
              <a:t>ADD YOUR TEXT                             90%</a:t>
            </a:r>
          </a:p>
        </p:txBody>
      </p:sp>
      <p:sp>
        <p:nvSpPr>
          <p:cNvPr id="29714" name="AutoShape 18"/>
          <p:cNvSpPr>
            <a:spLocks noChangeArrowheads="1"/>
          </p:cNvSpPr>
          <p:nvPr/>
        </p:nvSpPr>
        <p:spPr bwMode="auto">
          <a:xfrm>
            <a:off x="1817688" y="5126038"/>
            <a:ext cx="3889375" cy="20320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15" name="AutoShape 19"/>
          <p:cNvSpPr>
            <a:spLocks noChangeArrowheads="1"/>
          </p:cNvSpPr>
          <p:nvPr/>
        </p:nvSpPr>
        <p:spPr bwMode="auto">
          <a:xfrm>
            <a:off x="1820863" y="5126038"/>
            <a:ext cx="3298825" cy="20320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16" name="Text Box 20"/>
          <p:cNvSpPr txBox="1">
            <a:spLocks noChangeArrowheads="1"/>
          </p:cNvSpPr>
          <p:nvPr/>
        </p:nvSpPr>
        <p:spPr bwMode="auto">
          <a:xfrm>
            <a:off x="6624638" y="4646613"/>
            <a:ext cx="3889375" cy="354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en-US" sz="1300" b="1">
                <a:solidFill>
                  <a:schemeClr val="bg1"/>
                </a:solidFill>
                <a:latin typeface="微软雅黑" pitchFamily="34" charset="-122"/>
                <a:ea typeface="微软雅黑" pitchFamily="34" charset="-122"/>
              </a:rPr>
              <a:t>ADD YOUR TEXT                             30%</a:t>
            </a:r>
          </a:p>
        </p:txBody>
      </p:sp>
      <p:sp>
        <p:nvSpPr>
          <p:cNvPr id="29717" name="AutoShape 21"/>
          <p:cNvSpPr>
            <a:spLocks noChangeArrowheads="1"/>
          </p:cNvSpPr>
          <p:nvPr/>
        </p:nvSpPr>
        <p:spPr bwMode="auto">
          <a:xfrm>
            <a:off x="6624638" y="5126038"/>
            <a:ext cx="3889375" cy="20320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9718" name="AutoShape 22"/>
          <p:cNvSpPr>
            <a:spLocks noChangeArrowheads="1"/>
          </p:cNvSpPr>
          <p:nvPr/>
        </p:nvSpPr>
        <p:spPr bwMode="auto">
          <a:xfrm>
            <a:off x="6624638" y="5126038"/>
            <a:ext cx="1427162" cy="20320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30723"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30724"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0725"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0726" name="Text Box 6"/>
          <p:cNvSpPr txBox="1">
            <a:spLocks noChangeArrowheads="1"/>
          </p:cNvSpPr>
          <p:nvPr/>
        </p:nvSpPr>
        <p:spPr bwMode="auto">
          <a:xfrm>
            <a:off x="1673225" y="1841500"/>
            <a:ext cx="10210800" cy="8540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30727"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0728"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30729"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0730"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0731" name="图文框 255"/>
          <p:cNvSpPr>
            <a:spLocks/>
          </p:cNvSpPr>
          <p:nvPr/>
        </p:nvSpPr>
        <p:spPr bwMode="auto">
          <a:xfrm>
            <a:off x="635000" y="1841500"/>
            <a:ext cx="854075" cy="854075"/>
          </a:xfrm>
          <a:custGeom>
            <a:avLst/>
            <a:gdLst>
              <a:gd name="T0" fmla="*/ 0 w 1905000"/>
              <a:gd name="T1" fmla="*/ 0 h 1905000"/>
              <a:gd name="T2" fmla="*/ 1905000 w 1905000"/>
              <a:gd name="T3" fmla="*/ 0 h 1905000"/>
              <a:gd name="T4" fmla="*/ 1905000 w 1905000"/>
              <a:gd name="T5" fmla="*/ 1905000 h 1905000"/>
              <a:gd name="T6" fmla="*/ 0 w 1905000"/>
              <a:gd name="T7" fmla="*/ 1905000 h 1905000"/>
              <a:gd name="T8" fmla="*/ 0 w 1905000"/>
              <a:gd name="T9" fmla="*/ 0 h 1905000"/>
              <a:gd name="T10" fmla="*/ 238125 w 1905000"/>
              <a:gd name="T11" fmla="*/ 238125 h 1905000"/>
              <a:gd name="T12" fmla="*/ 238125 w 1905000"/>
              <a:gd name="T13" fmla="*/ 1666875 h 1905000"/>
              <a:gd name="T14" fmla="*/ 1666875 w 1905000"/>
              <a:gd name="T15" fmla="*/ 1666875 h 1905000"/>
              <a:gd name="T16" fmla="*/ 1666875 w 1905000"/>
              <a:gd name="T17" fmla="*/ 238125 h 1905000"/>
              <a:gd name="T18" fmla="*/ 238125 w 1905000"/>
              <a:gd name="T19" fmla="*/ 238125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0"/>
                </a:moveTo>
                <a:lnTo>
                  <a:pt x="1905000" y="0"/>
                </a:lnTo>
                <a:lnTo>
                  <a:pt x="1905000" y="1905000"/>
                </a:lnTo>
                <a:lnTo>
                  <a:pt x="0" y="1905000"/>
                </a:lnTo>
                <a:lnTo>
                  <a:pt x="0" y="0"/>
                </a:lnTo>
                <a:close/>
                <a:moveTo>
                  <a:pt x="238125" y="238125"/>
                </a:moveTo>
                <a:lnTo>
                  <a:pt x="238125" y="1666875"/>
                </a:lnTo>
                <a:lnTo>
                  <a:pt x="1666875" y="1666875"/>
                </a:lnTo>
                <a:lnTo>
                  <a:pt x="1666875" y="238125"/>
                </a:lnTo>
                <a:lnTo>
                  <a:pt x="238125" y="238125"/>
                </a:ln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0732" name="Text Box 12"/>
          <p:cNvSpPr txBox="1">
            <a:spLocks noChangeArrowheads="1"/>
          </p:cNvSpPr>
          <p:nvPr/>
        </p:nvSpPr>
        <p:spPr bwMode="auto">
          <a:xfrm>
            <a:off x="1673225" y="2900363"/>
            <a:ext cx="10210800" cy="85248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30733" name="图文框 255"/>
          <p:cNvSpPr>
            <a:spLocks/>
          </p:cNvSpPr>
          <p:nvPr/>
        </p:nvSpPr>
        <p:spPr bwMode="auto">
          <a:xfrm>
            <a:off x="635000" y="2900363"/>
            <a:ext cx="854075" cy="852487"/>
          </a:xfrm>
          <a:custGeom>
            <a:avLst/>
            <a:gdLst>
              <a:gd name="T0" fmla="*/ 0 w 1905000"/>
              <a:gd name="T1" fmla="*/ 0 h 1905000"/>
              <a:gd name="T2" fmla="*/ 1905000 w 1905000"/>
              <a:gd name="T3" fmla="*/ 0 h 1905000"/>
              <a:gd name="T4" fmla="*/ 1905000 w 1905000"/>
              <a:gd name="T5" fmla="*/ 1905000 h 1905000"/>
              <a:gd name="T6" fmla="*/ 0 w 1905000"/>
              <a:gd name="T7" fmla="*/ 1905000 h 1905000"/>
              <a:gd name="T8" fmla="*/ 0 w 1905000"/>
              <a:gd name="T9" fmla="*/ 0 h 1905000"/>
              <a:gd name="T10" fmla="*/ 238125 w 1905000"/>
              <a:gd name="T11" fmla="*/ 238125 h 1905000"/>
              <a:gd name="T12" fmla="*/ 238125 w 1905000"/>
              <a:gd name="T13" fmla="*/ 1666875 h 1905000"/>
              <a:gd name="T14" fmla="*/ 1666875 w 1905000"/>
              <a:gd name="T15" fmla="*/ 1666875 h 1905000"/>
              <a:gd name="T16" fmla="*/ 1666875 w 1905000"/>
              <a:gd name="T17" fmla="*/ 238125 h 1905000"/>
              <a:gd name="T18" fmla="*/ 238125 w 1905000"/>
              <a:gd name="T19" fmla="*/ 238125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0"/>
                </a:moveTo>
                <a:lnTo>
                  <a:pt x="1905000" y="0"/>
                </a:lnTo>
                <a:lnTo>
                  <a:pt x="1905000" y="1905000"/>
                </a:lnTo>
                <a:lnTo>
                  <a:pt x="0" y="1905000"/>
                </a:lnTo>
                <a:lnTo>
                  <a:pt x="0" y="0"/>
                </a:lnTo>
                <a:close/>
                <a:moveTo>
                  <a:pt x="238125" y="238125"/>
                </a:moveTo>
                <a:lnTo>
                  <a:pt x="238125" y="1666875"/>
                </a:lnTo>
                <a:lnTo>
                  <a:pt x="1666875" y="1666875"/>
                </a:lnTo>
                <a:lnTo>
                  <a:pt x="1666875" y="238125"/>
                </a:lnTo>
                <a:lnTo>
                  <a:pt x="238125" y="238125"/>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0734" name="Text Box 14"/>
          <p:cNvSpPr txBox="1">
            <a:spLocks noChangeArrowheads="1"/>
          </p:cNvSpPr>
          <p:nvPr/>
        </p:nvSpPr>
        <p:spPr bwMode="auto">
          <a:xfrm>
            <a:off x="1673225" y="3957638"/>
            <a:ext cx="10210800" cy="85407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30735" name="图文框 255"/>
          <p:cNvSpPr>
            <a:spLocks/>
          </p:cNvSpPr>
          <p:nvPr/>
        </p:nvSpPr>
        <p:spPr bwMode="auto">
          <a:xfrm>
            <a:off x="635000" y="3957638"/>
            <a:ext cx="854075" cy="854075"/>
          </a:xfrm>
          <a:custGeom>
            <a:avLst/>
            <a:gdLst>
              <a:gd name="T0" fmla="*/ 0 w 1905000"/>
              <a:gd name="T1" fmla="*/ 0 h 1905000"/>
              <a:gd name="T2" fmla="*/ 1905000 w 1905000"/>
              <a:gd name="T3" fmla="*/ 0 h 1905000"/>
              <a:gd name="T4" fmla="*/ 1905000 w 1905000"/>
              <a:gd name="T5" fmla="*/ 1905000 h 1905000"/>
              <a:gd name="T6" fmla="*/ 0 w 1905000"/>
              <a:gd name="T7" fmla="*/ 1905000 h 1905000"/>
              <a:gd name="T8" fmla="*/ 0 w 1905000"/>
              <a:gd name="T9" fmla="*/ 0 h 1905000"/>
              <a:gd name="T10" fmla="*/ 238125 w 1905000"/>
              <a:gd name="T11" fmla="*/ 238125 h 1905000"/>
              <a:gd name="T12" fmla="*/ 238125 w 1905000"/>
              <a:gd name="T13" fmla="*/ 1666875 h 1905000"/>
              <a:gd name="T14" fmla="*/ 1666875 w 1905000"/>
              <a:gd name="T15" fmla="*/ 1666875 h 1905000"/>
              <a:gd name="T16" fmla="*/ 1666875 w 1905000"/>
              <a:gd name="T17" fmla="*/ 238125 h 1905000"/>
              <a:gd name="T18" fmla="*/ 238125 w 1905000"/>
              <a:gd name="T19" fmla="*/ 238125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0"/>
                </a:moveTo>
                <a:lnTo>
                  <a:pt x="1905000" y="0"/>
                </a:lnTo>
                <a:lnTo>
                  <a:pt x="1905000" y="1905000"/>
                </a:lnTo>
                <a:lnTo>
                  <a:pt x="0" y="1905000"/>
                </a:lnTo>
                <a:lnTo>
                  <a:pt x="0" y="0"/>
                </a:lnTo>
                <a:close/>
                <a:moveTo>
                  <a:pt x="238125" y="238125"/>
                </a:moveTo>
                <a:lnTo>
                  <a:pt x="238125" y="1666875"/>
                </a:lnTo>
                <a:lnTo>
                  <a:pt x="1666875" y="1666875"/>
                </a:lnTo>
                <a:lnTo>
                  <a:pt x="1666875" y="238125"/>
                </a:lnTo>
                <a:lnTo>
                  <a:pt x="238125" y="238125"/>
                </a:ln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0736" name="Text Box 16"/>
          <p:cNvSpPr txBox="1">
            <a:spLocks noChangeArrowheads="1"/>
          </p:cNvSpPr>
          <p:nvPr/>
        </p:nvSpPr>
        <p:spPr bwMode="auto">
          <a:xfrm>
            <a:off x="1673225" y="5016500"/>
            <a:ext cx="10210800" cy="852488"/>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30737" name="图文框 255"/>
          <p:cNvSpPr>
            <a:spLocks/>
          </p:cNvSpPr>
          <p:nvPr/>
        </p:nvSpPr>
        <p:spPr bwMode="auto">
          <a:xfrm>
            <a:off x="635000" y="5016500"/>
            <a:ext cx="854075" cy="852488"/>
          </a:xfrm>
          <a:custGeom>
            <a:avLst/>
            <a:gdLst>
              <a:gd name="T0" fmla="*/ 0 w 1905000"/>
              <a:gd name="T1" fmla="*/ 0 h 1905000"/>
              <a:gd name="T2" fmla="*/ 1905000 w 1905000"/>
              <a:gd name="T3" fmla="*/ 0 h 1905000"/>
              <a:gd name="T4" fmla="*/ 1905000 w 1905000"/>
              <a:gd name="T5" fmla="*/ 1905000 h 1905000"/>
              <a:gd name="T6" fmla="*/ 0 w 1905000"/>
              <a:gd name="T7" fmla="*/ 1905000 h 1905000"/>
              <a:gd name="T8" fmla="*/ 0 w 1905000"/>
              <a:gd name="T9" fmla="*/ 0 h 1905000"/>
              <a:gd name="T10" fmla="*/ 238125 w 1905000"/>
              <a:gd name="T11" fmla="*/ 238125 h 1905000"/>
              <a:gd name="T12" fmla="*/ 238125 w 1905000"/>
              <a:gd name="T13" fmla="*/ 1666875 h 1905000"/>
              <a:gd name="T14" fmla="*/ 1666875 w 1905000"/>
              <a:gd name="T15" fmla="*/ 1666875 h 1905000"/>
              <a:gd name="T16" fmla="*/ 1666875 w 1905000"/>
              <a:gd name="T17" fmla="*/ 238125 h 1905000"/>
              <a:gd name="T18" fmla="*/ 238125 w 1905000"/>
              <a:gd name="T19" fmla="*/ 238125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0"/>
                </a:moveTo>
                <a:lnTo>
                  <a:pt x="1905000" y="0"/>
                </a:lnTo>
                <a:lnTo>
                  <a:pt x="1905000" y="1905000"/>
                </a:lnTo>
                <a:lnTo>
                  <a:pt x="0" y="1905000"/>
                </a:lnTo>
                <a:lnTo>
                  <a:pt x="0" y="0"/>
                </a:lnTo>
                <a:close/>
                <a:moveTo>
                  <a:pt x="238125" y="238125"/>
                </a:moveTo>
                <a:lnTo>
                  <a:pt x="238125" y="1666875"/>
                </a:lnTo>
                <a:lnTo>
                  <a:pt x="1666875" y="1666875"/>
                </a:lnTo>
                <a:lnTo>
                  <a:pt x="1666875" y="238125"/>
                </a:lnTo>
                <a:lnTo>
                  <a:pt x="238125" y="238125"/>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31747"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31748"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1749"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1750"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1751"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31752"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53"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54" name="Oval 10"/>
          <p:cNvSpPr>
            <a:spLocks noChangeArrowheads="1"/>
          </p:cNvSpPr>
          <p:nvPr/>
        </p:nvSpPr>
        <p:spPr bwMode="auto">
          <a:xfrm>
            <a:off x="5091113" y="2801938"/>
            <a:ext cx="1978025" cy="1978025"/>
          </a:xfrm>
          <a:prstGeom prst="ellipse">
            <a:avLst/>
          </a:prstGeom>
          <a:noFill/>
          <a:ln w="9525" cap="flat" cmpd="sng">
            <a:solidFill>
              <a:schemeClr val="bg1"/>
            </a:solidFill>
            <a:round/>
            <a:headEnd/>
            <a:tailEnd/>
          </a:ln>
          <a:effectLst/>
          <a:extLst>
            <a:ext uri="{909E8E84-426E-40DD-AFC4-6F175D3DCCD1}">
              <a14:hiddenFill xmlns:a14="http://schemas.microsoft.com/office/drawing/2010/main">
                <a:solidFill>
                  <a:srgbClr val="BBE0E3">
                    <a:alpha val="60999"/>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55" name="Oval 11"/>
          <p:cNvSpPr>
            <a:spLocks noChangeArrowheads="1"/>
          </p:cNvSpPr>
          <p:nvPr/>
        </p:nvSpPr>
        <p:spPr bwMode="auto">
          <a:xfrm>
            <a:off x="6432550" y="2801938"/>
            <a:ext cx="430213" cy="427037"/>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56" name="Oval 12"/>
          <p:cNvSpPr>
            <a:spLocks noChangeArrowheads="1"/>
          </p:cNvSpPr>
          <p:nvPr/>
        </p:nvSpPr>
        <p:spPr bwMode="auto">
          <a:xfrm>
            <a:off x="6823075" y="3586163"/>
            <a:ext cx="427038" cy="427037"/>
          </a:xfrm>
          <a:prstGeom prst="ellipse">
            <a:avLst/>
          </a:prstGeom>
          <a:solidFill>
            <a:schemeClr val="bg1">
              <a:alpha val="93999"/>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57" name="Oval 13"/>
          <p:cNvSpPr>
            <a:spLocks noChangeArrowheads="1"/>
          </p:cNvSpPr>
          <p:nvPr/>
        </p:nvSpPr>
        <p:spPr bwMode="auto">
          <a:xfrm>
            <a:off x="6480175" y="4356100"/>
            <a:ext cx="427038" cy="42862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58" name="Oval 14"/>
          <p:cNvSpPr>
            <a:spLocks noChangeArrowheads="1"/>
          </p:cNvSpPr>
          <p:nvPr/>
        </p:nvSpPr>
        <p:spPr bwMode="auto">
          <a:xfrm>
            <a:off x="5265738" y="4416425"/>
            <a:ext cx="430212" cy="430213"/>
          </a:xfrm>
          <a:prstGeom prst="ellipse">
            <a:avLst/>
          </a:prstGeom>
          <a:solidFill>
            <a:schemeClr val="bg1">
              <a:alpha val="93999"/>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59" name="Oval 15"/>
          <p:cNvSpPr>
            <a:spLocks noChangeArrowheads="1"/>
          </p:cNvSpPr>
          <p:nvPr/>
        </p:nvSpPr>
        <p:spPr bwMode="auto">
          <a:xfrm>
            <a:off x="4875213" y="3611563"/>
            <a:ext cx="431800" cy="428625"/>
          </a:xfrm>
          <a:prstGeom prst="ellipse">
            <a:avLst/>
          </a:prstGeom>
          <a:solidFill>
            <a:schemeClr val="bg1">
              <a:alpha val="93999"/>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60" name="Oval 16"/>
          <p:cNvSpPr>
            <a:spLocks noChangeArrowheads="1"/>
          </p:cNvSpPr>
          <p:nvPr/>
        </p:nvSpPr>
        <p:spPr bwMode="auto">
          <a:xfrm>
            <a:off x="5224463" y="2827338"/>
            <a:ext cx="430212" cy="42862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1761" name="Text Box 17"/>
          <p:cNvSpPr txBox="1">
            <a:spLocks noChangeArrowheads="1"/>
          </p:cNvSpPr>
          <p:nvPr/>
        </p:nvSpPr>
        <p:spPr bwMode="auto">
          <a:xfrm>
            <a:off x="7205663" y="2565400"/>
            <a:ext cx="3511550"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31762" name="Text Box 18"/>
          <p:cNvSpPr txBox="1">
            <a:spLocks noChangeArrowheads="1"/>
          </p:cNvSpPr>
          <p:nvPr/>
        </p:nvSpPr>
        <p:spPr bwMode="auto">
          <a:xfrm>
            <a:off x="7205663" y="3540125"/>
            <a:ext cx="3511550"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31763" name="Text Box 19"/>
          <p:cNvSpPr txBox="1">
            <a:spLocks noChangeArrowheads="1"/>
          </p:cNvSpPr>
          <p:nvPr/>
        </p:nvSpPr>
        <p:spPr bwMode="auto">
          <a:xfrm>
            <a:off x="7205663" y="4637088"/>
            <a:ext cx="351155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31764" name="Text Box 20"/>
          <p:cNvSpPr txBox="1">
            <a:spLocks noChangeArrowheads="1"/>
          </p:cNvSpPr>
          <p:nvPr/>
        </p:nvSpPr>
        <p:spPr bwMode="auto">
          <a:xfrm>
            <a:off x="1557338" y="4637088"/>
            <a:ext cx="35083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31765" name="Text Box 21"/>
          <p:cNvSpPr txBox="1">
            <a:spLocks noChangeArrowheads="1"/>
          </p:cNvSpPr>
          <p:nvPr/>
        </p:nvSpPr>
        <p:spPr bwMode="auto">
          <a:xfrm>
            <a:off x="1557338" y="3581400"/>
            <a:ext cx="35083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31766" name="Text Box 22"/>
          <p:cNvSpPr txBox="1">
            <a:spLocks noChangeArrowheads="1"/>
          </p:cNvSpPr>
          <p:nvPr/>
        </p:nvSpPr>
        <p:spPr bwMode="auto">
          <a:xfrm>
            <a:off x="1557338" y="2649538"/>
            <a:ext cx="35083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32771"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32772" name="Text Box 4"/>
          <p:cNvSpPr txBox="1">
            <a:spLocks noChangeArrowheads="1"/>
          </p:cNvSpPr>
          <p:nvPr/>
        </p:nvSpPr>
        <p:spPr bwMode="auto">
          <a:xfrm>
            <a:off x="4224338" y="1076325"/>
            <a:ext cx="4035425" cy="332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10600" b="1">
                <a:solidFill>
                  <a:schemeClr val="bg1"/>
                </a:solidFill>
                <a:latin typeface="微软雅黑" pitchFamily="34" charset="-122"/>
                <a:ea typeface="微软雅黑" pitchFamily="34" charset="-122"/>
              </a:rPr>
              <a:t>PART</a:t>
            </a:r>
          </a:p>
          <a:p>
            <a:pPr algn="dist"/>
            <a:r>
              <a:rPr lang="zh-CN" altLang="en-US" sz="10600" b="1">
                <a:solidFill>
                  <a:srgbClr val="FF0000"/>
                </a:solidFill>
                <a:latin typeface="微软雅黑" pitchFamily="34" charset="-122"/>
                <a:ea typeface="微软雅黑" pitchFamily="34" charset="-122"/>
                <a:sym typeface="Arial" pitchFamily="34" charset="0"/>
              </a:rPr>
              <a:t>SIX</a:t>
            </a:r>
            <a:endParaRPr lang="zh-CN" altLang="en-US"/>
          </a:p>
        </p:txBody>
      </p:sp>
      <p:sp>
        <p:nvSpPr>
          <p:cNvPr id="32773" name="正方形 61"/>
          <p:cNvSpPr>
            <a:spLocks noChangeArrowheads="1"/>
          </p:cNvSpPr>
          <p:nvPr/>
        </p:nvSpPr>
        <p:spPr bwMode="auto">
          <a:xfrm>
            <a:off x="2778125" y="4724400"/>
            <a:ext cx="6927850" cy="757238"/>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zh-CN">
                <a:solidFill>
                  <a:schemeClr val="bg1"/>
                </a:solidFill>
                <a:latin typeface="微软雅黑" pitchFamily="34" charset="-122"/>
                <a:ea typeface="微软雅黑" pitchFamily="34" charset="-122"/>
              </a:rPr>
              <a:t>ADD YOUR TEXT</a:t>
            </a:r>
            <a:endParaRPr lang="zh-CN" altLang="zh-CN"/>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33795"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33796"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3797"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3798"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3799"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33800"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3801"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3802" name="椭圆 1"/>
          <p:cNvSpPr>
            <a:spLocks noChangeArrowheads="1"/>
          </p:cNvSpPr>
          <p:nvPr/>
        </p:nvSpPr>
        <p:spPr bwMode="auto">
          <a:xfrm>
            <a:off x="635000" y="1684338"/>
            <a:ext cx="865188" cy="86677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solidFill>
                  <a:schemeClr val="bg1"/>
                </a:solidFill>
                <a:latin typeface="微软雅黑" pitchFamily="34" charset="-122"/>
                <a:ea typeface="微软雅黑" pitchFamily="34" charset="-122"/>
                <a:sym typeface="微软雅黑" pitchFamily="34" charset="-122"/>
              </a:rPr>
              <a:t>TEXT</a:t>
            </a:r>
          </a:p>
        </p:txBody>
      </p:sp>
      <p:sp>
        <p:nvSpPr>
          <p:cNvPr id="33803" name="椭圆 2"/>
          <p:cNvSpPr>
            <a:spLocks noChangeArrowheads="1"/>
          </p:cNvSpPr>
          <p:nvPr/>
        </p:nvSpPr>
        <p:spPr bwMode="auto">
          <a:xfrm>
            <a:off x="635000" y="2782888"/>
            <a:ext cx="865188" cy="86677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latin typeface="微软雅黑" pitchFamily="34" charset="-122"/>
                <a:ea typeface="微软雅黑" pitchFamily="34" charset="-122"/>
                <a:sym typeface="微软雅黑" pitchFamily="34" charset="-122"/>
              </a:rPr>
              <a:t>TEXT</a:t>
            </a:r>
          </a:p>
        </p:txBody>
      </p:sp>
      <p:sp>
        <p:nvSpPr>
          <p:cNvPr id="33804" name="椭圆 3"/>
          <p:cNvSpPr>
            <a:spLocks noChangeArrowheads="1"/>
          </p:cNvSpPr>
          <p:nvPr/>
        </p:nvSpPr>
        <p:spPr bwMode="auto">
          <a:xfrm>
            <a:off x="635000" y="3883025"/>
            <a:ext cx="865188" cy="865188"/>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solidFill>
                  <a:schemeClr val="bg1"/>
                </a:solidFill>
                <a:latin typeface="微软雅黑" pitchFamily="34" charset="-122"/>
                <a:ea typeface="微软雅黑" pitchFamily="34" charset="-122"/>
                <a:sym typeface="微软雅黑" pitchFamily="34" charset="-122"/>
              </a:rPr>
              <a:t>TEXT</a:t>
            </a:r>
          </a:p>
        </p:txBody>
      </p:sp>
      <p:sp>
        <p:nvSpPr>
          <p:cNvPr id="33805" name="椭圆 4"/>
          <p:cNvSpPr>
            <a:spLocks noChangeArrowheads="1"/>
          </p:cNvSpPr>
          <p:nvPr/>
        </p:nvSpPr>
        <p:spPr bwMode="auto">
          <a:xfrm>
            <a:off x="635000" y="4981575"/>
            <a:ext cx="865188" cy="86677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nchor="ctr"/>
          <a:lstStyle/>
          <a:p>
            <a:pPr algn="ctr"/>
            <a:r>
              <a:rPr lang="zh-CN" altLang="en-US" sz="1000" b="1">
                <a:latin typeface="微软雅黑" pitchFamily="34" charset="-122"/>
                <a:ea typeface="微软雅黑" pitchFamily="34" charset="-122"/>
                <a:sym typeface="微软雅黑" pitchFamily="34" charset="-122"/>
              </a:rPr>
              <a:t>TEXT</a:t>
            </a:r>
          </a:p>
        </p:txBody>
      </p:sp>
      <p:sp>
        <p:nvSpPr>
          <p:cNvPr id="33806" name="AutoShape 14"/>
          <p:cNvSpPr>
            <a:spLocks noChangeArrowheads="1"/>
          </p:cNvSpPr>
          <p:nvPr/>
        </p:nvSpPr>
        <p:spPr bwMode="auto">
          <a:xfrm>
            <a:off x="1743075" y="2332038"/>
            <a:ext cx="439738" cy="754062"/>
          </a:xfrm>
          <a:prstGeom prst="curvedLeftArrow">
            <a:avLst>
              <a:gd name="adj1" fmla="val 34296"/>
              <a:gd name="adj2" fmla="val 68592"/>
              <a:gd name="adj3" fmla="val 33333"/>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3807" name="AutoShape 15"/>
          <p:cNvSpPr>
            <a:spLocks noChangeArrowheads="1"/>
          </p:cNvSpPr>
          <p:nvPr/>
        </p:nvSpPr>
        <p:spPr bwMode="auto">
          <a:xfrm>
            <a:off x="1743075" y="3459163"/>
            <a:ext cx="439738" cy="754062"/>
          </a:xfrm>
          <a:prstGeom prst="curvedLeftArrow">
            <a:avLst>
              <a:gd name="adj1" fmla="val 34296"/>
              <a:gd name="adj2" fmla="val 68592"/>
              <a:gd name="adj3" fmla="val 33333"/>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3808" name="AutoShape 16"/>
          <p:cNvSpPr>
            <a:spLocks noChangeArrowheads="1"/>
          </p:cNvSpPr>
          <p:nvPr/>
        </p:nvSpPr>
        <p:spPr bwMode="auto">
          <a:xfrm>
            <a:off x="1743075" y="4586288"/>
            <a:ext cx="439738" cy="754062"/>
          </a:xfrm>
          <a:prstGeom prst="curvedLeftArrow">
            <a:avLst>
              <a:gd name="adj1" fmla="val 34296"/>
              <a:gd name="adj2" fmla="val 68592"/>
              <a:gd name="adj3" fmla="val 33333"/>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3809" name="棒 446"/>
          <p:cNvSpPr>
            <a:spLocks noChangeArrowheads="1"/>
          </p:cNvSpPr>
          <p:nvPr/>
        </p:nvSpPr>
        <p:spPr bwMode="auto">
          <a:xfrm>
            <a:off x="2474913" y="2560638"/>
            <a:ext cx="7448550" cy="233362"/>
          </a:xfrm>
          <a:prstGeom prst="roundRect">
            <a:avLst>
              <a:gd name="adj" fmla="val 50000"/>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33810" name="棒 446"/>
          <p:cNvSpPr>
            <a:spLocks noChangeArrowheads="1"/>
          </p:cNvSpPr>
          <p:nvPr/>
        </p:nvSpPr>
        <p:spPr bwMode="auto">
          <a:xfrm>
            <a:off x="2474913" y="3671888"/>
            <a:ext cx="7448550" cy="231775"/>
          </a:xfrm>
          <a:prstGeom prst="roundRect">
            <a:avLst>
              <a:gd name="adj" fmla="val 50000"/>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1000">
                <a:solidFill>
                  <a:schemeClr val="bg1"/>
                </a:solidFill>
                <a:latin typeface="微软雅黑" pitchFamily="34" charset="-122"/>
                <a:ea typeface="微软雅黑" pitchFamily="34" charset="-122"/>
                <a:sym typeface="Arial" pitchFamily="34" charset="0"/>
              </a:rPr>
              <a:t>Here you can enter the relevant text you,for to the participants to explain your product or service.</a:t>
            </a:r>
          </a:p>
        </p:txBody>
      </p:sp>
      <p:sp>
        <p:nvSpPr>
          <p:cNvPr id="33811" name="棒 446"/>
          <p:cNvSpPr>
            <a:spLocks noChangeArrowheads="1"/>
          </p:cNvSpPr>
          <p:nvPr/>
        </p:nvSpPr>
        <p:spPr bwMode="auto">
          <a:xfrm>
            <a:off x="2474913" y="4781550"/>
            <a:ext cx="7448550" cy="233363"/>
          </a:xfrm>
          <a:prstGeom prst="roundRect">
            <a:avLst>
              <a:gd name="adj" fmla="val 50000"/>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1000">
                <a:solidFill>
                  <a:schemeClr val="bg1"/>
                </a:solidFill>
                <a:latin typeface="微软雅黑" pitchFamily="34" charset="-122"/>
                <a:ea typeface="微软雅黑" pitchFamily="34" charset="-122"/>
                <a:sym typeface="Arial" pitchFamily="34" charset="0"/>
              </a:rPr>
              <a:t>Here you can enter the relevant text you,for to the participants to explain your product or service.</a:t>
            </a: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6147"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6148" name="Text Box 4"/>
          <p:cNvSpPr txBox="1">
            <a:spLocks noChangeArrowheads="1"/>
          </p:cNvSpPr>
          <p:nvPr/>
        </p:nvSpPr>
        <p:spPr bwMode="auto">
          <a:xfrm>
            <a:off x="4224338" y="1076325"/>
            <a:ext cx="4035425" cy="332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10600" b="1">
                <a:solidFill>
                  <a:schemeClr val="bg1"/>
                </a:solidFill>
                <a:latin typeface="微软雅黑" pitchFamily="34" charset="-122"/>
                <a:ea typeface="微软雅黑" pitchFamily="34" charset="-122"/>
              </a:rPr>
              <a:t>PART</a:t>
            </a:r>
          </a:p>
          <a:p>
            <a:pPr algn="dist"/>
            <a:r>
              <a:rPr lang="zh-CN" altLang="en-US" sz="10600" b="1">
                <a:solidFill>
                  <a:srgbClr val="FF0000"/>
                </a:solidFill>
                <a:latin typeface="微软雅黑" pitchFamily="34" charset="-122"/>
                <a:ea typeface="微软雅黑" pitchFamily="34" charset="-122"/>
                <a:sym typeface="Arial" pitchFamily="34" charset="0"/>
              </a:rPr>
              <a:t>ONE</a:t>
            </a:r>
          </a:p>
        </p:txBody>
      </p:sp>
      <p:sp>
        <p:nvSpPr>
          <p:cNvPr id="6149" name="正方形 61"/>
          <p:cNvSpPr>
            <a:spLocks noChangeArrowheads="1"/>
          </p:cNvSpPr>
          <p:nvPr/>
        </p:nvSpPr>
        <p:spPr bwMode="auto">
          <a:xfrm>
            <a:off x="2778125" y="4724400"/>
            <a:ext cx="6927850" cy="757238"/>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zh-CN">
                <a:solidFill>
                  <a:schemeClr val="bg1"/>
                </a:solidFill>
                <a:latin typeface="微软雅黑" pitchFamily="34" charset="-122"/>
                <a:ea typeface="微软雅黑" pitchFamily="34" charset="-122"/>
              </a:rPr>
              <a:t>ADD YOUR TEXT</a:t>
            </a:r>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34819"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34820"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4821"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4822"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4823"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34824"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4825"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4826" name="单波形 834"/>
          <p:cNvSpPr>
            <a:spLocks noChangeArrowheads="1"/>
          </p:cNvSpPr>
          <p:nvPr/>
        </p:nvSpPr>
        <p:spPr bwMode="auto">
          <a:xfrm>
            <a:off x="3594100" y="2009775"/>
            <a:ext cx="2563813" cy="1905000"/>
          </a:xfrm>
          <a:prstGeom prst="wave">
            <a:avLst>
              <a:gd name="adj1" fmla="val 6931"/>
              <a:gd name="adj2" fmla="val 0"/>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8800" b="1">
                <a:solidFill>
                  <a:schemeClr val="bg1"/>
                </a:solidFill>
                <a:latin typeface="微软雅黑" pitchFamily="34" charset="-122"/>
                <a:ea typeface="微软雅黑" pitchFamily="34" charset="-122"/>
              </a:rPr>
              <a:t>s</a:t>
            </a:r>
          </a:p>
        </p:txBody>
      </p:sp>
      <p:sp>
        <p:nvSpPr>
          <p:cNvPr id="34827" name="单波形 834"/>
          <p:cNvSpPr>
            <a:spLocks noChangeArrowheads="1"/>
          </p:cNvSpPr>
          <p:nvPr/>
        </p:nvSpPr>
        <p:spPr bwMode="auto">
          <a:xfrm>
            <a:off x="6256338" y="2009775"/>
            <a:ext cx="2563812" cy="1905000"/>
          </a:xfrm>
          <a:prstGeom prst="wave">
            <a:avLst>
              <a:gd name="adj1" fmla="val 6931"/>
              <a:gd name="adj2" fmla="val 0"/>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8800" b="1">
                <a:latin typeface="微软雅黑" pitchFamily="34" charset="-122"/>
                <a:ea typeface="微软雅黑" pitchFamily="34" charset="-122"/>
              </a:rPr>
              <a:t>w</a:t>
            </a:r>
          </a:p>
        </p:txBody>
      </p:sp>
      <p:sp>
        <p:nvSpPr>
          <p:cNvPr id="34828" name="单波形 834"/>
          <p:cNvSpPr>
            <a:spLocks noChangeArrowheads="1"/>
          </p:cNvSpPr>
          <p:nvPr/>
        </p:nvSpPr>
        <p:spPr bwMode="auto">
          <a:xfrm>
            <a:off x="3594100" y="3759200"/>
            <a:ext cx="2563813" cy="1905000"/>
          </a:xfrm>
          <a:prstGeom prst="wave">
            <a:avLst>
              <a:gd name="adj1" fmla="val 6931"/>
              <a:gd name="adj2" fmla="val 0"/>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8800" b="1">
                <a:latin typeface="微软雅黑" pitchFamily="34" charset="-122"/>
                <a:ea typeface="微软雅黑" pitchFamily="34" charset="-122"/>
              </a:rPr>
              <a:t>o</a:t>
            </a:r>
          </a:p>
        </p:txBody>
      </p:sp>
      <p:sp>
        <p:nvSpPr>
          <p:cNvPr id="34829" name="单波形 834"/>
          <p:cNvSpPr>
            <a:spLocks noChangeArrowheads="1"/>
          </p:cNvSpPr>
          <p:nvPr/>
        </p:nvSpPr>
        <p:spPr bwMode="auto">
          <a:xfrm>
            <a:off x="6262688" y="3759200"/>
            <a:ext cx="2563812" cy="1905000"/>
          </a:xfrm>
          <a:prstGeom prst="wave">
            <a:avLst>
              <a:gd name="adj1" fmla="val 6931"/>
              <a:gd name="adj2" fmla="val 0"/>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8800" b="1">
                <a:solidFill>
                  <a:schemeClr val="bg1"/>
                </a:solidFill>
                <a:latin typeface="微软雅黑" pitchFamily="34" charset="-122"/>
                <a:ea typeface="微软雅黑" pitchFamily="34" charset="-122"/>
              </a:rPr>
              <a:t>t</a:t>
            </a:r>
          </a:p>
        </p:txBody>
      </p:sp>
      <p:sp>
        <p:nvSpPr>
          <p:cNvPr id="34830" name="Text Box 14"/>
          <p:cNvSpPr txBox="1">
            <a:spLocks noChangeArrowheads="1"/>
          </p:cNvSpPr>
          <p:nvPr/>
        </p:nvSpPr>
        <p:spPr bwMode="auto">
          <a:xfrm>
            <a:off x="719138" y="2159000"/>
            <a:ext cx="1673225" cy="3048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400" b="1">
                <a:solidFill>
                  <a:schemeClr val="bg1"/>
                </a:solidFill>
                <a:latin typeface="微软雅黑" pitchFamily="34" charset="-122"/>
                <a:ea typeface="微软雅黑" pitchFamily="34" charset="-122"/>
              </a:rPr>
              <a:t>ADD YOUR TEXT</a:t>
            </a:r>
          </a:p>
        </p:txBody>
      </p:sp>
      <p:sp>
        <p:nvSpPr>
          <p:cNvPr id="34831" name="Text Box 15"/>
          <p:cNvSpPr txBox="1">
            <a:spLocks noChangeArrowheads="1"/>
          </p:cNvSpPr>
          <p:nvPr/>
        </p:nvSpPr>
        <p:spPr bwMode="auto">
          <a:xfrm>
            <a:off x="719138" y="2463800"/>
            <a:ext cx="2678112"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34832" name="Text Box 16"/>
          <p:cNvSpPr txBox="1">
            <a:spLocks noChangeArrowheads="1"/>
          </p:cNvSpPr>
          <p:nvPr/>
        </p:nvSpPr>
        <p:spPr bwMode="auto">
          <a:xfrm>
            <a:off x="719138" y="4011613"/>
            <a:ext cx="1673225" cy="3048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400" b="1">
                <a:latin typeface="微软雅黑" pitchFamily="34" charset="-122"/>
                <a:ea typeface="微软雅黑" pitchFamily="34" charset="-122"/>
              </a:rPr>
              <a:t>ADD YOUR TEXT</a:t>
            </a:r>
          </a:p>
        </p:txBody>
      </p:sp>
      <p:sp>
        <p:nvSpPr>
          <p:cNvPr id="34833" name="Text Box 17"/>
          <p:cNvSpPr txBox="1">
            <a:spLocks noChangeArrowheads="1"/>
          </p:cNvSpPr>
          <p:nvPr/>
        </p:nvSpPr>
        <p:spPr bwMode="auto">
          <a:xfrm>
            <a:off x="719138" y="4316413"/>
            <a:ext cx="2678112"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34834" name="Text Box 18"/>
          <p:cNvSpPr txBox="1">
            <a:spLocks noChangeArrowheads="1"/>
          </p:cNvSpPr>
          <p:nvPr/>
        </p:nvSpPr>
        <p:spPr bwMode="auto">
          <a:xfrm>
            <a:off x="9063038" y="4011613"/>
            <a:ext cx="1673225" cy="3048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400" b="1">
                <a:solidFill>
                  <a:schemeClr val="bg1"/>
                </a:solidFill>
                <a:latin typeface="微软雅黑" pitchFamily="34" charset="-122"/>
                <a:ea typeface="微软雅黑" pitchFamily="34" charset="-122"/>
              </a:rPr>
              <a:t>ADD YOUR TEXT</a:t>
            </a:r>
          </a:p>
        </p:txBody>
      </p:sp>
      <p:sp>
        <p:nvSpPr>
          <p:cNvPr id="34835" name="Text Box 19"/>
          <p:cNvSpPr txBox="1">
            <a:spLocks noChangeArrowheads="1"/>
          </p:cNvSpPr>
          <p:nvPr/>
        </p:nvSpPr>
        <p:spPr bwMode="auto">
          <a:xfrm>
            <a:off x="9063038" y="4316413"/>
            <a:ext cx="2678112"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
        <p:nvSpPr>
          <p:cNvPr id="34836" name="Text Box 20"/>
          <p:cNvSpPr txBox="1">
            <a:spLocks noChangeArrowheads="1"/>
          </p:cNvSpPr>
          <p:nvPr/>
        </p:nvSpPr>
        <p:spPr bwMode="auto">
          <a:xfrm>
            <a:off x="9063038" y="2019300"/>
            <a:ext cx="1673225" cy="3048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400" b="1">
                <a:latin typeface="微软雅黑" pitchFamily="34" charset="-122"/>
                <a:ea typeface="微软雅黑" pitchFamily="34" charset="-122"/>
              </a:rPr>
              <a:t>ADD YOUR TEXT</a:t>
            </a:r>
          </a:p>
        </p:txBody>
      </p:sp>
      <p:sp>
        <p:nvSpPr>
          <p:cNvPr id="34837" name="Text Box 21"/>
          <p:cNvSpPr txBox="1">
            <a:spLocks noChangeArrowheads="1"/>
          </p:cNvSpPr>
          <p:nvPr/>
        </p:nvSpPr>
        <p:spPr bwMode="auto">
          <a:xfrm>
            <a:off x="9063038" y="2324100"/>
            <a:ext cx="2678112"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35843"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35844"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5845"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5846" name="Text Box 6"/>
          <p:cNvSpPr txBox="1">
            <a:spLocks noChangeArrowheads="1"/>
          </p:cNvSpPr>
          <p:nvPr/>
        </p:nvSpPr>
        <p:spPr bwMode="auto">
          <a:xfrm>
            <a:off x="635000" y="1774825"/>
            <a:ext cx="11047413"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35847"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5848"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35849"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5850"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5851" name="AutoShape 11"/>
          <p:cNvSpPr>
            <a:spLocks noChangeArrowheads="1"/>
          </p:cNvSpPr>
          <p:nvPr/>
        </p:nvSpPr>
        <p:spPr bwMode="auto">
          <a:xfrm>
            <a:off x="2874963" y="3246438"/>
            <a:ext cx="1947862" cy="117475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5852" name="AutoShape 12" descr="1148841,106"/>
          <p:cNvSpPr>
            <a:spLocks noChangeArrowheads="1"/>
          </p:cNvSpPr>
          <p:nvPr/>
        </p:nvSpPr>
        <p:spPr bwMode="auto">
          <a:xfrm>
            <a:off x="635000" y="3248025"/>
            <a:ext cx="2081213" cy="1173163"/>
          </a:xfrm>
          <a:prstGeom prst="flowChartProcess">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35853" name="AutoShape 13"/>
          <p:cNvSpPr>
            <a:spLocks noChangeArrowheads="1"/>
          </p:cNvSpPr>
          <p:nvPr/>
        </p:nvSpPr>
        <p:spPr bwMode="auto">
          <a:xfrm>
            <a:off x="9732963" y="3246438"/>
            <a:ext cx="1949450" cy="117475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5854" name="AutoShape 14" descr="1148841,106"/>
          <p:cNvSpPr>
            <a:spLocks noChangeArrowheads="1"/>
          </p:cNvSpPr>
          <p:nvPr/>
        </p:nvSpPr>
        <p:spPr bwMode="auto">
          <a:xfrm>
            <a:off x="7491413" y="3248025"/>
            <a:ext cx="2084387" cy="1173163"/>
          </a:xfrm>
          <a:prstGeom prst="flowChartProcess">
            <a:avLst/>
          </a:prstGeom>
          <a:blipFill dpi="0" rotWithShape="0">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35855" name="AutoShape 15" descr="1148841,106"/>
          <p:cNvSpPr>
            <a:spLocks noChangeArrowheads="1"/>
          </p:cNvSpPr>
          <p:nvPr/>
        </p:nvSpPr>
        <p:spPr bwMode="auto">
          <a:xfrm>
            <a:off x="2874963" y="4613275"/>
            <a:ext cx="1947862" cy="1173163"/>
          </a:xfrm>
          <a:prstGeom prst="flowChartProcess">
            <a:avLst/>
          </a:prstGeom>
          <a:blipFill dpi="0" rotWithShape="0">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35856" name="AutoShape 16"/>
          <p:cNvSpPr>
            <a:spLocks noChangeArrowheads="1"/>
          </p:cNvSpPr>
          <p:nvPr/>
        </p:nvSpPr>
        <p:spPr bwMode="auto">
          <a:xfrm>
            <a:off x="635000" y="4614863"/>
            <a:ext cx="2081213" cy="1174750"/>
          </a:xfrm>
          <a:prstGeom prst="flowChartProcess">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5857" name="AutoShape 17" descr="1148841,106"/>
          <p:cNvSpPr>
            <a:spLocks noChangeArrowheads="1"/>
          </p:cNvSpPr>
          <p:nvPr/>
        </p:nvSpPr>
        <p:spPr bwMode="auto">
          <a:xfrm>
            <a:off x="9732963" y="4613275"/>
            <a:ext cx="1949450" cy="1173163"/>
          </a:xfrm>
          <a:prstGeom prst="flowChartProcess">
            <a:avLst/>
          </a:prstGeom>
          <a:blipFill dpi="0" rotWithShape="0">
            <a:blip r:embed="rId6"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35858" name="AutoShape 18"/>
          <p:cNvSpPr>
            <a:spLocks noChangeArrowheads="1"/>
          </p:cNvSpPr>
          <p:nvPr/>
        </p:nvSpPr>
        <p:spPr bwMode="auto">
          <a:xfrm>
            <a:off x="7491413" y="4614863"/>
            <a:ext cx="2084387" cy="1174750"/>
          </a:xfrm>
          <a:prstGeom prst="flowChartProcess">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36867"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36868"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6869"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6870"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6871" name="AutoShape 7"/>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36872"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6873"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6874" name="Rectangle 10" descr="1148841,106"/>
          <p:cNvSpPr>
            <a:spLocks noChangeArrowheads="1"/>
          </p:cNvSpPr>
          <p:nvPr/>
        </p:nvSpPr>
        <p:spPr bwMode="auto">
          <a:xfrm>
            <a:off x="6397625" y="1814513"/>
            <a:ext cx="1971675" cy="1971675"/>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36875" name="Rectangle 11"/>
          <p:cNvSpPr>
            <a:spLocks noChangeArrowheads="1"/>
          </p:cNvSpPr>
          <p:nvPr/>
        </p:nvSpPr>
        <p:spPr bwMode="auto">
          <a:xfrm>
            <a:off x="8470900" y="1814513"/>
            <a:ext cx="1971675" cy="197167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a:p>
        </p:txBody>
      </p:sp>
      <p:sp>
        <p:nvSpPr>
          <p:cNvPr id="36876" name="Rectangle 12"/>
          <p:cNvSpPr>
            <a:spLocks noChangeArrowheads="1"/>
          </p:cNvSpPr>
          <p:nvPr/>
        </p:nvSpPr>
        <p:spPr bwMode="auto">
          <a:xfrm>
            <a:off x="6397625" y="3875088"/>
            <a:ext cx="1971675" cy="197008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a:latin typeface="微软雅黑" pitchFamily="34" charset="-122"/>
              <a:ea typeface="微软雅黑" pitchFamily="34" charset="-122"/>
            </a:endParaRPr>
          </a:p>
        </p:txBody>
      </p:sp>
      <p:sp>
        <p:nvSpPr>
          <p:cNvPr id="36877" name="Rectangle 13" descr="1148841,106"/>
          <p:cNvSpPr>
            <a:spLocks noChangeArrowheads="1"/>
          </p:cNvSpPr>
          <p:nvPr/>
        </p:nvSpPr>
        <p:spPr bwMode="auto">
          <a:xfrm>
            <a:off x="8470900" y="3875088"/>
            <a:ext cx="1971675" cy="1970087"/>
          </a:xfrm>
          <a:prstGeom prst="rect">
            <a:avLst/>
          </a:prstGeom>
          <a:blipFill dpi="0" rotWithShape="0">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en-US"/>
          </a:p>
        </p:txBody>
      </p:sp>
      <p:sp>
        <p:nvSpPr>
          <p:cNvPr id="36878" name="Text Box 14"/>
          <p:cNvSpPr txBox="1">
            <a:spLocks noChangeArrowheads="1"/>
          </p:cNvSpPr>
          <p:nvPr/>
        </p:nvSpPr>
        <p:spPr bwMode="auto">
          <a:xfrm>
            <a:off x="8569325" y="1909763"/>
            <a:ext cx="1784350" cy="1254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200">
                <a:latin typeface="微软雅黑" pitchFamily="34" charset="-122"/>
                <a:ea typeface="微软雅黑" pitchFamily="34" charset="-122"/>
              </a:rPr>
              <a:t>Here you can enter the relevant text you,for to the participants to explain your product or service.</a:t>
            </a:r>
          </a:p>
        </p:txBody>
      </p:sp>
      <p:sp>
        <p:nvSpPr>
          <p:cNvPr id="36879" name="Text Box 15"/>
          <p:cNvSpPr txBox="1">
            <a:spLocks noChangeArrowheads="1"/>
          </p:cNvSpPr>
          <p:nvPr/>
        </p:nvSpPr>
        <p:spPr bwMode="auto">
          <a:xfrm>
            <a:off x="6480175" y="3970338"/>
            <a:ext cx="1787525" cy="1254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6803" tIns="78402" rIns="156803" bIns="78402">
            <a:spAutoFit/>
          </a:bodyPr>
          <a:lstStyle/>
          <a:p>
            <a:r>
              <a:rPr lang="zh-CN" altLang="zh-CN" sz="12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36880" name="Text Box 16"/>
          <p:cNvSpPr txBox="1">
            <a:spLocks noChangeArrowheads="1"/>
          </p:cNvSpPr>
          <p:nvPr/>
        </p:nvSpPr>
        <p:spPr bwMode="auto">
          <a:xfrm>
            <a:off x="2057400" y="1866900"/>
            <a:ext cx="3924300" cy="397827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solidFill>
                  <a:schemeClr val="bg1"/>
                </a:solidFill>
                <a:latin typeface="微软雅黑" pitchFamily="34" charset="-122"/>
                <a:ea typeface="微软雅黑" pitchFamily="34" charset="-122"/>
                <a:sym typeface="Arial" pitchFamily="34" charset="0"/>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37890" name="正方形 40"/>
          <p:cNvSpPr>
            <a:spLocks noChangeArrowheads="1"/>
          </p:cNvSpPr>
          <p:nvPr/>
        </p:nvSpPr>
        <p:spPr bwMode="auto">
          <a:xfrm>
            <a:off x="638175" y="3143250"/>
            <a:ext cx="11102975" cy="546100"/>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37891" name="Text Box 3"/>
          <p:cNvSpPr txBox="1">
            <a:spLocks noChangeArrowheads="1"/>
          </p:cNvSpPr>
          <p:nvPr/>
        </p:nvSpPr>
        <p:spPr bwMode="auto">
          <a:xfrm>
            <a:off x="2262188" y="2276475"/>
            <a:ext cx="8010525" cy="225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200" b="1">
                <a:solidFill>
                  <a:schemeClr val="bg1"/>
                </a:solidFill>
                <a:latin typeface="微软雅黑" pitchFamily="34" charset="-122"/>
                <a:ea typeface="微软雅黑" pitchFamily="34" charset="-122"/>
              </a:rPr>
              <a:t>THANKS</a:t>
            </a:r>
          </a:p>
        </p:txBody>
      </p:sp>
      <p:sp>
        <p:nvSpPr>
          <p:cNvPr id="37892" name="AutoShape 4"/>
          <p:cNvSpPr>
            <a:spLocks noChangeArrowheads="1"/>
          </p:cNvSpPr>
          <p:nvPr/>
        </p:nvSpPr>
        <p:spPr bwMode="auto">
          <a:xfrm>
            <a:off x="1393825" y="2274888"/>
            <a:ext cx="1450975" cy="296862"/>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spAutoFit/>
          </a:bodyPr>
          <a:lstStyle/>
          <a:p>
            <a:r>
              <a:rPr lang="zh-CN" altLang="zh-CN" sz="1200">
                <a:solidFill>
                  <a:schemeClr val="bg1"/>
                </a:solidFill>
                <a:latin typeface="微软雅黑" pitchFamily="34" charset="-122"/>
                <a:ea typeface="微软雅黑" pitchFamily="34" charset="-122"/>
              </a:rPr>
              <a:t>ADD YOUR TITLE</a:t>
            </a:r>
            <a:endParaRPr lang="zh-CN" altLang="zh-CN"/>
          </a:p>
        </p:txBody>
      </p:sp>
      <p:sp>
        <p:nvSpPr>
          <p:cNvPr id="37893" name="AutoShape 5"/>
          <p:cNvSpPr>
            <a:spLocks noChangeArrowheads="1"/>
          </p:cNvSpPr>
          <p:nvPr/>
        </p:nvSpPr>
        <p:spPr bwMode="auto">
          <a:xfrm>
            <a:off x="9712325" y="4279900"/>
            <a:ext cx="1428750" cy="296863"/>
          </a:xfrm>
          <a:prstGeom prst="roundRect">
            <a:avLst>
              <a:gd name="adj" fmla="val 16667"/>
            </a:avLst>
          </a:pr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r"/>
            <a:r>
              <a:rPr lang="zh-CN" altLang="zh-CN" sz="1200">
                <a:solidFill>
                  <a:schemeClr val="bg1"/>
                </a:solidFill>
                <a:latin typeface="微软雅黑" pitchFamily="34" charset="-122"/>
                <a:ea typeface="微软雅黑" pitchFamily="34" charset="-122"/>
              </a:rPr>
              <a:t>ADD YOUR TEXT</a:t>
            </a: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6778" y="4437115"/>
            <a:ext cx="8620888"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21105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6113" y="315180"/>
            <a:ext cx="10298250" cy="2681772"/>
          </a:xfrm>
          <a:prstGeom prst="rect">
            <a:avLst/>
          </a:prstGeom>
          <a:noFill/>
          <a:ln>
            <a:noFill/>
          </a:ln>
        </p:spPr>
      </p:pic>
      <p:sp>
        <p:nvSpPr>
          <p:cNvPr id="15" name="Rectangle 3"/>
          <p:cNvSpPr>
            <a:spLocks noChangeArrowheads="1"/>
          </p:cNvSpPr>
          <p:nvPr/>
        </p:nvSpPr>
        <p:spPr bwMode="auto">
          <a:xfrm>
            <a:off x="625395" y="3097348"/>
            <a:ext cx="5480132"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105525" y="3097348"/>
            <a:ext cx="5480133"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93829" y="3097345"/>
            <a:ext cx="525754"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60405" y="3097345"/>
            <a:ext cx="525754"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3880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8195"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8196"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8197"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8198" name="Text Box 6"/>
          <p:cNvSpPr txBox="1">
            <a:spLocks noChangeArrowheads="1"/>
          </p:cNvSpPr>
          <p:nvPr/>
        </p:nvSpPr>
        <p:spPr bwMode="auto">
          <a:xfrm>
            <a:off x="7065963" y="2611438"/>
            <a:ext cx="4614862"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
        <p:nvSpPr>
          <p:cNvPr id="8199" name="正方形 198" descr="1148841,106"/>
          <p:cNvSpPr>
            <a:spLocks noChangeArrowheads="1"/>
          </p:cNvSpPr>
          <p:nvPr/>
        </p:nvSpPr>
        <p:spPr bwMode="auto">
          <a:xfrm flipH="1">
            <a:off x="635000" y="2611438"/>
            <a:ext cx="6124575" cy="2530475"/>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zh-CN"/>
          </a:p>
        </p:txBody>
      </p:sp>
      <p:sp>
        <p:nvSpPr>
          <p:cNvPr id="8200"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8201" name="AutoShape 9"/>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p>
        </p:txBody>
      </p:sp>
      <p:sp>
        <p:nvSpPr>
          <p:cNvPr id="8202"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8203"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9219"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9220"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9221"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9222" name="Text Box 6"/>
          <p:cNvSpPr txBox="1">
            <a:spLocks noChangeArrowheads="1"/>
          </p:cNvSpPr>
          <p:nvPr/>
        </p:nvSpPr>
        <p:spPr bwMode="auto">
          <a:xfrm>
            <a:off x="635000" y="1774825"/>
            <a:ext cx="11047413"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9223"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9224"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9225"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9226"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9227" name="正圆 221"/>
          <p:cNvSpPr>
            <a:spLocks noChangeArrowheads="1"/>
          </p:cNvSpPr>
          <p:nvPr/>
        </p:nvSpPr>
        <p:spPr bwMode="auto">
          <a:xfrm>
            <a:off x="1411288" y="3333750"/>
            <a:ext cx="1019175" cy="101917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9228" name="正圆 221"/>
          <p:cNvSpPr>
            <a:spLocks noChangeArrowheads="1"/>
          </p:cNvSpPr>
          <p:nvPr/>
        </p:nvSpPr>
        <p:spPr bwMode="auto">
          <a:xfrm>
            <a:off x="4186238" y="3333750"/>
            <a:ext cx="1019175" cy="101917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9229" name="正圆 221"/>
          <p:cNvSpPr>
            <a:spLocks noChangeArrowheads="1"/>
          </p:cNvSpPr>
          <p:nvPr/>
        </p:nvSpPr>
        <p:spPr bwMode="auto">
          <a:xfrm>
            <a:off x="6962775" y="3333750"/>
            <a:ext cx="1019175" cy="1019175"/>
          </a:xfrm>
          <a:prstGeom prst="ellipse">
            <a:avLst/>
          </a:pr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9230" name="正圆 221"/>
          <p:cNvSpPr>
            <a:spLocks noChangeArrowheads="1"/>
          </p:cNvSpPr>
          <p:nvPr/>
        </p:nvSpPr>
        <p:spPr bwMode="auto">
          <a:xfrm>
            <a:off x="9737725" y="3333750"/>
            <a:ext cx="1019175" cy="101917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9231" name="Text Box 15"/>
          <p:cNvSpPr txBox="1">
            <a:spLocks noChangeArrowheads="1"/>
          </p:cNvSpPr>
          <p:nvPr/>
        </p:nvSpPr>
        <p:spPr bwMode="auto">
          <a:xfrm>
            <a:off x="1162050" y="4602163"/>
            <a:ext cx="1462088"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p>
        </p:txBody>
      </p:sp>
      <p:sp>
        <p:nvSpPr>
          <p:cNvPr id="9232" name="Text Box 16"/>
          <p:cNvSpPr txBox="1">
            <a:spLocks noChangeArrowheads="1"/>
          </p:cNvSpPr>
          <p:nvPr/>
        </p:nvSpPr>
        <p:spPr bwMode="auto">
          <a:xfrm>
            <a:off x="3960813" y="4602163"/>
            <a:ext cx="1462087" cy="1004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
        <p:nvSpPr>
          <p:cNvPr id="9233" name="Text Box 17"/>
          <p:cNvSpPr txBox="1">
            <a:spLocks noChangeArrowheads="1"/>
          </p:cNvSpPr>
          <p:nvPr/>
        </p:nvSpPr>
        <p:spPr bwMode="auto">
          <a:xfrm>
            <a:off x="6767513" y="4602163"/>
            <a:ext cx="1462087" cy="1004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
        <p:nvSpPr>
          <p:cNvPr id="9234" name="Text Box 18"/>
          <p:cNvSpPr txBox="1">
            <a:spLocks noChangeArrowheads="1"/>
          </p:cNvSpPr>
          <p:nvPr/>
        </p:nvSpPr>
        <p:spPr bwMode="auto">
          <a:xfrm>
            <a:off x="9556750" y="4602163"/>
            <a:ext cx="1462088" cy="1004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0243"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0244"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0245"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0246" name="Text Box 6"/>
          <p:cNvSpPr txBox="1">
            <a:spLocks noChangeArrowheads="1"/>
          </p:cNvSpPr>
          <p:nvPr/>
        </p:nvSpPr>
        <p:spPr bwMode="auto">
          <a:xfrm>
            <a:off x="635000" y="1774825"/>
            <a:ext cx="11047413"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10247"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0248"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0249"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0250"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0251" name="正方形 198" descr="1148841,106"/>
          <p:cNvSpPr>
            <a:spLocks noChangeArrowheads="1"/>
          </p:cNvSpPr>
          <p:nvPr/>
        </p:nvSpPr>
        <p:spPr bwMode="auto">
          <a:xfrm flipH="1">
            <a:off x="635000" y="3236913"/>
            <a:ext cx="4111625" cy="2528887"/>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zh-CN">
              <a:sym typeface="Arial" pitchFamily="34" charset="0"/>
            </a:endParaRPr>
          </a:p>
        </p:txBody>
      </p:sp>
      <p:sp>
        <p:nvSpPr>
          <p:cNvPr id="10252" name="正方形 198" descr="1148841,106"/>
          <p:cNvSpPr>
            <a:spLocks noChangeArrowheads="1"/>
          </p:cNvSpPr>
          <p:nvPr/>
        </p:nvSpPr>
        <p:spPr bwMode="auto">
          <a:xfrm flipH="1">
            <a:off x="7569200" y="3236913"/>
            <a:ext cx="4111625" cy="2528887"/>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zh-CN">
              <a:sym typeface="Arial" pitchFamily="34" charset="0"/>
            </a:endParaRPr>
          </a:p>
        </p:txBody>
      </p:sp>
      <p:sp>
        <p:nvSpPr>
          <p:cNvPr id="10253" name="正方形 198"/>
          <p:cNvSpPr>
            <a:spLocks noChangeArrowheads="1"/>
          </p:cNvSpPr>
          <p:nvPr/>
        </p:nvSpPr>
        <p:spPr bwMode="auto">
          <a:xfrm flipH="1">
            <a:off x="5016500" y="3236913"/>
            <a:ext cx="1006475" cy="25288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zh-CN"/>
          </a:p>
        </p:txBody>
      </p:sp>
      <p:sp>
        <p:nvSpPr>
          <p:cNvPr id="10254" name="正方形 198"/>
          <p:cNvSpPr>
            <a:spLocks noChangeArrowheads="1"/>
          </p:cNvSpPr>
          <p:nvPr/>
        </p:nvSpPr>
        <p:spPr bwMode="auto">
          <a:xfrm flipH="1">
            <a:off x="6292850" y="3236913"/>
            <a:ext cx="1006475" cy="252888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p>
            <a:endParaRPr lang="zh-CN" altLang="zh-CN"/>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1267"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1268"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1269"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1270" name="Text Box 6"/>
          <p:cNvSpPr txBox="1">
            <a:spLocks noChangeArrowheads="1"/>
          </p:cNvSpPr>
          <p:nvPr/>
        </p:nvSpPr>
        <p:spPr bwMode="auto">
          <a:xfrm>
            <a:off x="635000" y="1717675"/>
            <a:ext cx="3132138" cy="40544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11271"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1272"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1273"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1274"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1275" name="正五边形 284"/>
          <p:cNvSpPr>
            <a:spLocks noChangeArrowheads="1"/>
          </p:cNvSpPr>
          <p:nvPr/>
        </p:nvSpPr>
        <p:spPr bwMode="auto">
          <a:xfrm>
            <a:off x="7218363" y="2898775"/>
            <a:ext cx="1906587" cy="1812925"/>
          </a:xfrm>
          <a:prstGeom prst="pentagon">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1276" name="Text Box 12"/>
          <p:cNvSpPr txBox="1">
            <a:spLocks noChangeArrowheads="1"/>
          </p:cNvSpPr>
          <p:nvPr/>
        </p:nvSpPr>
        <p:spPr bwMode="auto">
          <a:xfrm>
            <a:off x="5410200" y="3101975"/>
            <a:ext cx="1462088"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
        <p:nvSpPr>
          <p:cNvPr id="11277" name="Text Box 13"/>
          <p:cNvSpPr txBox="1">
            <a:spLocks noChangeArrowheads="1"/>
          </p:cNvSpPr>
          <p:nvPr/>
        </p:nvSpPr>
        <p:spPr bwMode="auto">
          <a:xfrm>
            <a:off x="7419975" y="1717675"/>
            <a:ext cx="1462088"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
        <p:nvSpPr>
          <p:cNvPr id="11278" name="Text Box 14"/>
          <p:cNvSpPr txBox="1">
            <a:spLocks noChangeArrowheads="1"/>
          </p:cNvSpPr>
          <p:nvPr/>
        </p:nvSpPr>
        <p:spPr bwMode="auto">
          <a:xfrm>
            <a:off x="9363075" y="3101975"/>
            <a:ext cx="1462088"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
        <p:nvSpPr>
          <p:cNvPr id="11279" name="Text Box 15"/>
          <p:cNvSpPr txBox="1">
            <a:spLocks noChangeArrowheads="1"/>
          </p:cNvSpPr>
          <p:nvPr/>
        </p:nvSpPr>
        <p:spPr bwMode="auto">
          <a:xfrm>
            <a:off x="5756275" y="4711700"/>
            <a:ext cx="1462088"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
        <p:nvSpPr>
          <p:cNvPr id="11280" name="Text Box 16"/>
          <p:cNvSpPr txBox="1">
            <a:spLocks noChangeArrowheads="1"/>
          </p:cNvSpPr>
          <p:nvPr/>
        </p:nvSpPr>
        <p:spPr bwMode="auto">
          <a:xfrm>
            <a:off x="9124950" y="4711700"/>
            <a:ext cx="146050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a:t>
            </a:r>
            <a:endParaRPr lang="zh-CN" altLang="zh-CN"/>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2291"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2292" name="Text Box 4"/>
          <p:cNvSpPr txBox="1">
            <a:spLocks noChangeArrowheads="1"/>
          </p:cNvSpPr>
          <p:nvPr/>
        </p:nvSpPr>
        <p:spPr bwMode="auto">
          <a:xfrm>
            <a:off x="4224338" y="1076325"/>
            <a:ext cx="4035425" cy="332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10600" b="1">
                <a:solidFill>
                  <a:schemeClr val="bg1"/>
                </a:solidFill>
                <a:latin typeface="微软雅黑" pitchFamily="34" charset="-122"/>
                <a:ea typeface="微软雅黑" pitchFamily="34" charset="-122"/>
              </a:rPr>
              <a:t>PART</a:t>
            </a:r>
          </a:p>
          <a:p>
            <a:pPr algn="dist"/>
            <a:r>
              <a:rPr lang="zh-CN" altLang="en-US" sz="10600" b="1">
                <a:solidFill>
                  <a:srgbClr val="FF0000"/>
                </a:solidFill>
                <a:latin typeface="微软雅黑" pitchFamily="34" charset="-122"/>
                <a:ea typeface="微软雅黑" pitchFamily="34" charset="-122"/>
                <a:sym typeface="Arial" pitchFamily="34" charset="0"/>
              </a:rPr>
              <a:t>TWO</a:t>
            </a:r>
            <a:endParaRPr lang="zh-CN" altLang="en-US"/>
          </a:p>
        </p:txBody>
      </p:sp>
      <p:sp>
        <p:nvSpPr>
          <p:cNvPr id="12293" name="正方形 61"/>
          <p:cNvSpPr>
            <a:spLocks noChangeArrowheads="1"/>
          </p:cNvSpPr>
          <p:nvPr/>
        </p:nvSpPr>
        <p:spPr bwMode="auto">
          <a:xfrm>
            <a:off x="2778125" y="4724400"/>
            <a:ext cx="6927850" cy="757238"/>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zh-CN">
                <a:solidFill>
                  <a:schemeClr val="bg1"/>
                </a:solidFill>
                <a:latin typeface="微软雅黑" pitchFamily="34" charset="-122"/>
                <a:ea typeface="微软雅黑" pitchFamily="34" charset="-122"/>
              </a:rPr>
              <a:t>ADD YOUR TEXT</a:t>
            </a:r>
            <a:endParaRPr lang="zh-CN" altLang="zh-CN"/>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b="-156"/>
          </a:stretch>
        </a:blip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193675" y="144463"/>
            <a:ext cx="12176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000">
                <a:solidFill>
                  <a:schemeClr val="bg1"/>
                </a:solidFill>
                <a:latin typeface="微软雅黑" pitchFamily="34" charset="-122"/>
                <a:ea typeface="微软雅黑" pitchFamily="34" charset="-122"/>
              </a:rPr>
              <a:t>ADD YOUR TITLE</a:t>
            </a:r>
            <a:endParaRPr lang="zh-CN" altLang="zh-CN"/>
          </a:p>
        </p:txBody>
      </p:sp>
      <p:sp>
        <p:nvSpPr>
          <p:cNvPr id="13315" name="Text Box 3"/>
          <p:cNvSpPr txBox="1">
            <a:spLocks noChangeArrowheads="1"/>
          </p:cNvSpPr>
          <p:nvPr/>
        </p:nvSpPr>
        <p:spPr bwMode="auto">
          <a:xfrm>
            <a:off x="10825163" y="144463"/>
            <a:ext cx="11969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1000">
                <a:solidFill>
                  <a:schemeClr val="bg1"/>
                </a:solidFill>
                <a:latin typeface="微软雅黑" pitchFamily="34" charset="-122"/>
                <a:ea typeface="微软雅黑" pitchFamily="34" charset="-122"/>
              </a:rPr>
              <a:t>ADD YOUR TEXT</a:t>
            </a:r>
          </a:p>
        </p:txBody>
      </p:sp>
      <p:sp>
        <p:nvSpPr>
          <p:cNvPr id="13316" name="正方形 61"/>
          <p:cNvSpPr>
            <a:spLocks noChangeArrowheads="1"/>
          </p:cNvSpPr>
          <p:nvPr/>
        </p:nvSpPr>
        <p:spPr bwMode="auto">
          <a:xfrm>
            <a:off x="193675" y="6515100"/>
            <a:ext cx="11830050" cy="18573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3317" name="正方形 61"/>
          <p:cNvSpPr>
            <a:spLocks noChangeArrowheads="1"/>
          </p:cNvSpPr>
          <p:nvPr/>
        </p:nvSpPr>
        <p:spPr bwMode="auto">
          <a:xfrm>
            <a:off x="193675" y="6161088"/>
            <a:ext cx="11830050" cy="261937"/>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3318" name="Text Box 6"/>
          <p:cNvSpPr txBox="1">
            <a:spLocks noChangeArrowheads="1"/>
          </p:cNvSpPr>
          <p:nvPr/>
        </p:nvSpPr>
        <p:spPr bwMode="auto">
          <a:xfrm>
            <a:off x="635000" y="1717675"/>
            <a:ext cx="3132138" cy="40544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000">
                <a:solidFill>
                  <a:schemeClr val="bg1"/>
                </a:solidFill>
                <a:latin typeface="微软雅黑" pitchFamily="34" charset="-122"/>
                <a:ea typeface="微软雅黑"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13319" name="正方形 200"/>
          <p:cNvSpPr>
            <a:spLocks noChangeArrowheads="1"/>
          </p:cNvSpPr>
          <p:nvPr/>
        </p:nvSpPr>
        <p:spPr bwMode="auto">
          <a:xfrm>
            <a:off x="635000" y="1409700"/>
            <a:ext cx="8489950" cy="746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zh-CN"/>
          </a:p>
        </p:txBody>
      </p:sp>
      <p:sp>
        <p:nvSpPr>
          <p:cNvPr id="13320" name="AutoShape 8"/>
          <p:cNvSpPr>
            <a:spLocks noChangeArrowheads="1"/>
          </p:cNvSpPr>
          <p:nvPr/>
        </p:nvSpPr>
        <p:spPr bwMode="auto">
          <a:xfrm>
            <a:off x="635000" y="962025"/>
            <a:ext cx="3394075" cy="361950"/>
          </a:xfrm>
          <a:prstGeom prst="roundRect">
            <a:avLst>
              <a:gd name="adj" fmla="val 16667"/>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p>
            <a:r>
              <a:rPr lang="zh-CN" altLang="zh-CN" sz="1600">
                <a:solidFill>
                  <a:schemeClr val="bg1"/>
                </a:solidFill>
                <a:latin typeface="微软雅黑" pitchFamily="34" charset="-122"/>
                <a:ea typeface="微软雅黑" pitchFamily="34" charset="-122"/>
              </a:rPr>
              <a:t>ADD YOUR TEXT</a:t>
            </a:r>
            <a:endParaRPr lang="zh-CN" altLang="zh-CN"/>
          </a:p>
        </p:txBody>
      </p:sp>
      <p:sp>
        <p:nvSpPr>
          <p:cNvPr id="13321" name="分享 202"/>
          <p:cNvSpPr>
            <a:spLocks/>
          </p:cNvSpPr>
          <p:nvPr/>
        </p:nvSpPr>
        <p:spPr bwMode="auto">
          <a:xfrm>
            <a:off x="4384675" y="973138"/>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rgbClr val="FF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2" name="分享 202"/>
          <p:cNvSpPr>
            <a:spLocks/>
          </p:cNvSpPr>
          <p:nvPr/>
        </p:nvSpPr>
        <p:spPr bwMode="auto">
          <a:xfrm>
            <a:off x="4875213" y="963613"/>
            <a:ext cx="361950" cy="361950"/>
          </a:xfrm>
          <a:custGeom>
            <a:avLst/>
            <a:gdLst>
              <a:gd name="T0" fmla="*/ 347114 w 393729"/>
              <a:gd name="T1" fmla="*/ 112 h 390624"/>
              <a:gd name="T2" fmla="*/ 366249 w 393729"/>
              <a:gd name="T3" fmla="*/ 5364 h 390624"/>
              <a:gd name="T4" fmla="*/ 388366 w 393729"/>
              <a:gd name="T5" fmla="*/ 72481 h 390624"/>
              <a:gd name="T6" fmla="*/ 321248 w 393729"/>
              <a:gd name="T7" fmla="*/ 94598 h 390624"/>
              <a:gd name="T8" fmla="*/ 304750 w 393729"/>
              <a:gd name="T9" fmla="*/ 80728 h 390624"/>
              <a:gd name="T10" fmla="*/ 98330 w 393729"/>
              <a:gd name="T11" fmla="*/ 148748 h 390624"/>
              <a:gd name="T12" fmla="*/ 94598 w 393729"/>
              <a:gd name="T13" fmla="*/ 162346 h 390624"/>
              <a:gd name="T14" fmla="*/ 91507 w 393729"/>
              <a:gd name="T15" fmla="*/ 166277 h 390624"/>
              <a:gd name="T16" fmla="*/ 229420 w 393729"/>
              <a:gd name="T17" fmla="*/ 293815 h 390624"/>
              <a:gd name="T18" fmla="*/ 268686 w 393729"/>
              <a:gd name="T19" fmla="*/ 296027 h 390624"/>
              <a:gd name="T20" fmla="*/ 290802 w 393729"/>
              <a:gd name="T21" fmla="*/ 363144 h 390624"/>
              <a:gd name="T22" fmla="*/ 223685 w 393729"/>
              <a:gd name="T23" fmla="*/ 385261 h 390624"/>
              <a:gd name="T24" fmla="*/ 200613 w 393729"/>
              <a:gd name="T25" fmla="*/ 321625 h 390624"/>
              <a:gd name="T26" fmla="*/ 56603 w 393729"/>
              <a:gd name="T27" fmla="*/ 188448 h 390624"/>
              <a:gd name="T28" fmla="*/ 27481 w 393729"/>
              <a:gd name="T29" fmla="*/ 184462 h 390624"/>
              <a:gd name="T30" fmla="*/ 5364 w 393729"/>
              <a:gd name="T31" fmla="*/ 117345 h 390624"/>
              <a:gd name="T32" fmla="*/ 72481 w 393729"/>
              <a:gd name="T33" fmla="*/ 95228 h 390624"/>
              <a:gd name="T34" fmla="*/ 89283 w 393729"/>
              <a:gd name="T35" fmla="*/ 109639 h 390624"/>
              <a:gd name="T36" fmla="*/ 295206 w 393729"/>
              <a:gd name="T37" fmla="*/ 41783 h 390624"/>
              <a:gd name="T38" fmla="*/ 299132 w 393729"/>
              <a:gd name="T39" fmla="*/ 27480 h 390624"/>
              <a:gd name="T40" fmla="*/ 347114 w 393729"/>
              <a:gd name="T41" fmla="*/ 112 h 390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3" name="正方形 198" descr="1148841,106"/>
          <p:cNvSpPr>
            <a:spLocks noChangeArrowheads="1"/>
          </p:cNvSpPr>
          <p:nvPr/>
        </p:nvSpPr>
        <p:spPr bwMode="auto">
          <a:xfrm flipH="1">
            <a:off x="4029075" y="1717675"/>
            <a:ext cx="7729538" cy="4054475"/>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endParaRPr lang="zh-CN" altLang="zh-CN">
              <a:sym typeface="Arial" pitchFamily="34" charset="0"/>
            </a:endParaRPr>
          </a:p>
        </p:txBody>
      </p:sp>
    </p:spTree>
  </p:cSld>
  <p:clrMapOvr>
    <a:masterClrMapping/>
  </p:clrMapOvr>
  <p:transition>
    <p:fade thruBlk="1"/>
  </p:transition>
</p:sld>
</file>

<file path=ppt/theme/theme1.xml><?xml version="1.0" encoding="utf-8"?>
<a:theme xmlns:a="http://schemas.openxmlformats.org/drawingml/2006/main" name="第一PPT，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00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Pages>0</Pages>
  <Words>5048</Words>
  <Characters>0</Characters>
  <Application>Microsoft Office PowerPoint</Application>
  <DocSecurity>0</DocSecurity>
  <PresentationFormat>自定义</PresentationFormat>
  <Lines>0</Lines>
  <Paragraphs>252</Paragraphs>
  <Slides>34</Slides>
  <Notes>0</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篮球NBA</dc:title>
  <dc:creator>第一PPT</dc:creator>
  <cp:keywords>www.1ppt.com</cp:keywords>
  <cp:lastModifiedBy>Windows User</cp:lastModifiedBy>
  <cp:revision>8</cp:revision>
  <dcterms:created xsi:type="dcterms:W3CDTF">2015-04-16T04:54:11Z</dcterms:created>
  <dcterms:modified xsi:type="dcterms:W3CDTF">2018-07-30T02:36:46Z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2052-9.1.0.5060</vt:lpwstr>
  </property>
</Properties>
</file>