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12"/>
  </p:notesMasterIdLst>
  <p:sldIdLst>
    <p:sldId id="261" r:id="rId3"/>
    <p:sldId id="257" r:id="rId4"/>
    <p:sldId id="259" r:id="rId5"/>
    <p:sldId id="262" r:id="rId6"/>
    <p:sldId id="264" r:id="rId7"/>
    <p:sldId id="263" r:id="rId8"/>
    <p:sldId id="265" r:id="rId9"/>
    <p:sldId id="258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900" y="-14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3B7AC-25C1-4FD2-85AB-2BAAF76D994F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05BAF-2FC0-4EF6-855C-FFB6257EE0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132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889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0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295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914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05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80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19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489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990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00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2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124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965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598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785260" y="108339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5762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9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3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09C5D-AE36-5843-A6DC-F3A19CF0B356}" type="datetimeFigureOut">
              <a:rPr kumimoji="1" lang="zh-CN" altLang="en-US" smtClean="0"/>
              <a:t>2018/7/27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E312C-0221-2B4D-9917-4FF9209C4E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606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18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042" y="-594"/>
            <a:ext cx="9160042" cy="68585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82316" y="1274038"/>
            <a:ext cx="4924926" cy="3706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盘点</a:t>
            </a:r>
            <a:endParaRPr lang="en-US" altLang="zh-CN" sz="7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腊八节</a:t>
            </a:r>
            <a:endParaRPr lang="en-US" altLang="zh-CN" sz="7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那些美食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4611" y="5220079"/>
            <a:ext cx="3946357" cy="4748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木先生：唯美人与美食不可辜负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9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421081" y="356517"/>
            <a:ext cx="161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7220451" y="987607"/>
            <a:ext cx="653716" cy="653716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511487" y="987607"/>
            <a:ext cx="503277" cy="503277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982325" y="1641323"/>
            <a:ext cx="1485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八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粥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58879" y="4813513"/>
            <a:ext cx="4408845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也叫</a:t>
            </a:r>
            <a:r>
              <a:rPr lang="zh-CN" altLang="en-US" dirty="0">
                <a:solidFill>
                  <a:schemeClr val="bg1"/>
                </a:solidFill>
              </a:rPr>
              <a:t>“七宝五味粥</a:t>
            </a:r>
            <a:r>
              <a:rPr lang="zh-CN" altLang="en-US" dirty="0" smtClean="0">
                <a:solidFill>
                  <a:schemeClr val="bg1"/>
                </a:solidFill>
              </a:rPr>
              <a:t>”，中国</a:t>
            </a:r>
            <a:r>
              <a:rPr lang="zh-CN" altLang="en-US" dirty="0">
                <a:solidFill>
                  <a:schemeClr val="bg1"/>
                </a:solidFill>
              </a:rPr>
              <a:t>喝腊八粥的历史，已有</a:t>
            </a:r>
            <a:r>
              <a:rPr lang="zh-CN" altLang="en-US" dirty="0" smtClean="0">
                <a:solidFill>
                  <a:schemeClr val="bg1"/>
                </a:solidFill>
              </a:rPr>
              <a:t>一千多年。</a:t>
            </a:r>
            <a:r>
              <a:rPr lang="zh-CN" altLang="en-US" dirty="0">
                <a:solidFill>
                  <a:schemeClr val="bg1"/>
                </a:solidFill>
              </a:rPr>
              <a:t>每逢腊八</a:t>
            </a:r>
            <a:r>
              <a:rPr lang="zh-CN" altLang="en-US" dirty="0" smtClean="0">
                <a:solidFill>
                  <a:schemeClr val="bg1"/>
                </a:solidFill>
              </a:rPr>
              <a:t>这天</a:t>
            </a:r>
            <a:r>
              <a:rPr lang="zh-CN" altLang="en-US" dirty="0">
                <a:solidFill>
                  <a:schemeClr val="bg1"/>
                </a:solidFill>
              </a:rPr>
              <a:t>，不论是朝廷、官府、寺院还是黎民百姓家都要做腊八粥。</a:t>
            </a:r>
          </a:p>
        </p:txBody>
      </p:sp>
    </p:spTree>
    <p:extLst>
      <p:ext uri="{BB962C8B-B14F-4D97-AF65-F5344CB8AC3E}">
        <p14:creationId xmlns:p14="http://schemas.microsoft.com/office/powerpoint/2010/main" val="237003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9050" y="0"/>
            <a:ext cx="916305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9050" y="0"/>
            <a:ext cx="916305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02777" y="503547"/>
            <a:ext cx="161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flipH="1">
            <a:off x="1067780" y="1359905"/>
            <a:ext cx="794313" cy="653716"/>
            <a:chOff x="1124451" y="1082857"/>
            <a:chExt cx="794313" cy="653716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1124451" y="1082857"/>
              <a:ext cx="653716" cy="653716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1415487" y="1082857"/>
              <a:ext cx="503277" cy="503277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465677" y="1940070"/>
            <a:ext cx="1485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八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蒜</a:t>
            </a:r>
          </a:p>
        </p:txBody>
      </p:sp>
      <p:sp>
        <p:nvSpPr>
          <p:cNvPr id="15" name="矩形 14"/>
          <p:cNvSpPr/>
          <p:nvPr/>
        </p:nvSpPr>
        <p:spPr>
          <a:xfrm>
            <a:off x="3735029" y="4802392"/>
            <a:ext cx="4494571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腊八蒜就是在阴历腊月初八的这天来泡制蒜，是北方，</a:t>
            </a:r>
            <a:r>
              <a:rPr lang="zh-CN" altLang="en-US" dirty="0" smtClean="0">
                <a:solidFill>
                  <a:schemeClr val="bg1"/>
                </a:solidFill>
              </a:rPr>
              <a:t>尤其华北</a:t>
            </a:r>
            <a:r>
              <a:rPr lang="zh-CN" altLang="en-US" dirty="0">
                <a:solidFill>
                  <a:schemeClr val="bg1"/>
                </a:solidFill>
              </a:rPr>
              <a:t>地区</a:t>
            </a:r>
            <a:r>
              <a:rPr lang="zh-CN" altLang="en-US" dirty="0" smtClean="0">
                <a:solidFill>
                  <a:schemeClr val="bg1"/>
                </a:solidFill>
              </a:rPr>
              <a:t>的习俗</a:t>
            </a:r>
            <a:r>
              <a:rPr lang="zh-CN" altLang="en-US" dirty="0">
                <a:solidFill>
                  <a:schemeClr val="bg1"/>
                </a:solidFill>
              </a:rPr>
              <a:t>。其材料就是醋和大蒜瓣儿。</a:t>
            </a:r>
          </a:p>
        </p:txBody>
      </p:sp>
    </p:spTree>
    <p:extLst>
      <p:ext uri="{BB962C8B-B14F-4D97-AF65-F5344CB8AC3E}">
        <p14:creationId xmlns:p14="http://schemas.microsoft.com/office/powerpoint/2010/main" val="30113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0"/>
            <a:ext cx="9163051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-1905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83562" y="356517"/>
            <a:ext cx="161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6882932" y="987607"/>
            <a:ext cx="653716" cy="653716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7173968" y="987607"/>
            <a:ext cx="503277" cy="503277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6644806" y="1641323"/>
            <a:ext cx="1485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八</a:t>
            </a:r>
            <a:endParaRPr lang="en-US" altLang="zh-CN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面</a:t>
            </a:r>
          </a:p>
        </p:txBody>
      </p:sp>
      <p:sp>
        <p:nvSpPr>
          <p:cNvPr id="13" name="矩形 12"/>
          <p:cNvSpPr/>
          <p:nvPr/>
        </p:nvSpPr>
        <p:spPr>
          <a:xfrm>
            <a:off x="820379" y="4946863"/>
            <a:ext cx="4608871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中国北方一些不产或少产大米的地方，人们不吃腊八粥，而是吃腊八面。隔天用各种果、蔬做成臊子，把面条擀</a:t>
            </a:r>
            <a:r>
              <a:rPr lang="zh-CN" altLang="en-US" dirty="0" smtClean="0">
                <a:solidFill>
                  <a:schemeClr val="bg1"/>
                </a:solidFill>
              </a:rPr>
              <a:t>好后，</a:t>
            </a:r>
            <a:r>
              <a:rPr lang="zh-CN" altLang="en-US" dirty="0">
                <a:solidFill>
                  <a:schemeClr val="bg1"/>
                </a:solidFill>
              </a:rPr>
              <a:t>到腊月初八早晨全家吃腊八面。</a:t>
            </a:r>
          </a:p>
        </p:txBody>
      </p:sp>
    </p:spTree>
    <p:extLst>
      <p:ext uri="{BB962C8B-B14F-4D97-AF65-F5344CB8AC3E}">
        <p14:creationId xmlns:p14="http://schemas.microsoft.com/office/powerpoint/2010/main" val="159777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658" y="0"/>
            <a:ext cx="917665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905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02777" y="503547"/>
            <a:ext cx="161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1067780" y="1359905"/>
            <a:ext cx="794313" cy="653716"/>
            <a:chOff x="1124451" y="1082857"/>
            <a:chExt cx="794313" cy="653716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1124451" y="1082857"/>
              <a:ext cx="653716" cy="653716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1415487" y="1082857"/>
              <a:ext cx="503277" cy="503277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465677" y="1940070"/>
            <a:ext cx="1485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麦仁饭</a:t>
            </a:r>
          </a:p>
        </p:txBody>
      </p:sp>
      <p:sp>
        <p:nvSpPr>
          <p:cNvPr id="9" name="矩形 8"/>
          <p:cNvSpPr/>
          <p:nvPr/>
        </p:nvSpPr>
        <p:spPr>
          <a:xfrm>
            <a:off x="3735029" y="4802392"/>
            <a:ext cx="463895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西宁腊八节并不喝粥，而是吃麦仁饭。腊月初七晚上将新</a:t>
            </a:r>
            <a:r>
              <a:rPr lang="zh-CN" altLang="en-US" dirty="0" smtClean="0">
                <a:solidFill>
                  <a:schemeClr val="bg1"/>
                </a:solidFill>
              </a:rPr>
              <a:t>碾麦仁</a:t>
            </a:r>
            <a:r>
              <a:rPr lang="zh-CN" altLang="en-US" dirty="0">
                <a:solidFill>
                  <a:schemeClr val="bg1"/>
                </a:solidFill>
              </a:rPr>
              <a:t>，与牛羊肉同煮</a:t>
            </a:r>
            <a:r>
              <a:rPr lang="zh-CN" altLang="en-US" dirty="0" smtClean="0">
                <a:solidFill>
                  <a:schemeClr val="bg1"/>
                </a:solidFill>
              </a:rPr>
              <a:t>，再加上</a:t>
            </a:r>
            <a:r>
              <a:rPr lang="zh-CN" altLang="en-US" dirty="0">
                <a:solidFill>
                  <a:schemeClr val="bg1"/>
                </a:solidFill>
              </a:rPr>
              <a:t>青盐、姜皮、花椒、</a:t>
            </a:r>
            <a:r>
              <a:rPr lang="zh-CN" altLang="en-US" dirty="0" smtClean="0">
                <a:solidFill>
                  <a:schemeClr val="bg1"/>
                </a:solidFill>
              </a:rPr>
              <a:t>草果等等佐料</a:t>
            </a:r>
            <a:r>
              <a:rPr lang="zh-CN" altLang="en-US" dirty="0">
                <a:solidFill>
                  <a:schemeClr val="bg1"/>
                </a:solidFill>
              </a:rPr>
              <a:t>，经一夜文火煮熬。</a:t>
            </a:r>
          </a:p>
        </p:txBody>
      </p:sp>
    </p:spTree>
    <p:extLst>
      <p:ext uri="{BB962C8B-B14F-4D97-AF65-F5344CB8AC3E}">
        <p14:creationId xmlns:p14="http://schemas.microsoft.com/office/powerpoint/2010/main" val="317322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0"/>
            <a:ext cx="916305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905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92203" y="714559"/>
            <a:ext cx="161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H="1">
            <a:off x="6466466" y="1168839"/>
            <a:ext cx="794313" cy="653716"/>
            <a:chOff x="1124451" y="1082857"/>
            <a:chExt cx="794313" cy="653716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124451" y="1082857"/>
              <a:ext cx="653716" cy="653716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1415487" y="1082857"/>
              <a:ext cx="503277" cy="503277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2552699" y="1168839"/>
            <a:ext cx="38538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腊八</a:t>
            </a: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豆腐</a:t>
            </a:r>
          </a:p>
        </p:txBody>
      </p:sp>
      <p:sp>
        <p:nvSpPr>
          <p:cNvPr id="11" name="矩形 10"/>
          <p:cNvSpPr/>
          <p:nvPr/>
        </p:nvSpPr>
        <p:spPr>
          <a:xfrm>
            <a:off x="2612578" y="2251537"/>
            <a:ext cx="4780321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“腊八豆腐”是安徽黔县民间风味特产，在春节前夕的腊八，即农历十二月初八前后，黔县家家户户都要晒制豆腐，民间将这种自然晒制的豆腐称作“腊八豆腐”。</a:t>
            </a:r>
          </a:p>
        </p:txBody>
      </p:sp>
    </p:spTree>
    <p:extLst>
      <p:ext uri="{BB962C8B-B14F-4D97-AF65-F5344CB8AC3E}">
        <p14:creationId xmlns:p14="http://schemas.microsoft.com/office/powerpoint/2010/main" val="241483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32083" y="0"/>
            <a:ext cx="917608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32083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74000">
                <a:schemeClr val="tx1">
                  <a:alpha val="40000"/>
                </a:schemeClr>
              </a:gs>
              <a:gs pos="83000">
                <a:schemeClr val="tx1">
                  <a:alpha val="50000"/>
                </a:schemeClr>
              </a:gs>
              <a:gs pos="100000">
                <a:schemeClr val="tx1">
                  <a:alpha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94611" y="5612426"/>
            <a:ext cx="73472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</a:rPr>
              <a:t>腊八前一天，人们一般用钢盆舀水结冰，等到了腊八节就脱盆冰并把冰敲成碎块。据说这天的冰很神奇，吃了它在以后一年不会肚子疼。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24640" y="672903"/>
            <a:ext cx="161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flipH="1">
            <a:off x="1389643" y="1402261"/>
            <a:ext cx="794313" cy="653716"/>
            <a:chOff x="1124451" y="1082857"/>
            <a:chExt cx="794313" cy="653716"/>
          </a:xfrm>
        </p:grpSpPr>
        <p:cxnSp>
          <p:nvCxnSpPr>
            <p:cNvPr id="11" name="直接连接符 10"/>
            <p:cNvCxnSpPr/>
            <p:nvPr/>
          </p:nvCxnSpPr>
          <p:spPr>
            <a:xfrm flipH="1">
              <a:off x="1124451" y="1082857"/>
              <a:ext cx="653716" cy="653716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1415487" y="1082857"/>
              <a:ext cx="503277" cy="503277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787540" y="1982426"/>
            <a:ext cx="14853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腊八冰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77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601187" y="2274838"/>
            <a:ext cx="59416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腊八都来了</a:t>
            </a:r>
            <a:endParaRPr lang="en-US" altLang="zh-CN" sz="7200" spc="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72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春节还远吗</a:t>
            </a:r>
            <a:endParaRPr lang="zh-CN" altLang="en-US" sz="72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260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3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木先生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木先生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175">
          <a:solidFill>
            <a:schemeClr val="bg2">
              <a:lumMod val="9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木先生" id="{4FBF6F25-B3B0-4536-B3E8-0503AC4223AE}" vid="{09B29273-7EC1-4A00-A62F-B75A009EEED9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112</TotalTime>
  <Words>637</Words>
  <Application>Microsoft Office PowerPoint</Application>
  <PresentationFormat>全屏显示(4:3)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木先生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腊八节</dc:title>
  <dc:creator>第一PPT</dc:creator>
  <cp:keywords>www.1ppt.com</cp:keywords>
  <cp:lastModifiedBy>Windows User</cp:lastModifiedBy>
  <cp:revision>24</cp:revision>
  <dcterms:created xsi:type="dcterms:W3CDTF">2016-01-17T13:28:41Z</dcterms:created>
  <dcterms:modified xsi:type="dcterms:W3CDTF">2018-07-27T02:43:40Z</dcterms:modified>
</cp:coreProperties>
</file>