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61" r:id="rId3"/>
    <p:sldId id="263" r:id="rId4"/>
    <p:sldId id="256" r:id="rId5"/>
    <p:sldId id="257" r:id="rId6"/>
    <p:sldId id="260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BACD6-2648-47D5-A3C7-FA17FAE079B1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A6566-56D1-4B13-A11F-246198DD4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704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83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58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332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0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01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005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83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492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8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067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114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382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918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2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73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95413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67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03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58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41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51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A43C4-7B54-4C37-B8D7-D366C5CAC548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96B60-271E-42AD-A264-F3585D1CD0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91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139"/>
            <a:ext cx="12192000" cy="61094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36013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469626"/>
            <a:ext cx="12192000" cy="38837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210900" y="2276872"/>
            <a:ext cx="8205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LOVE THIS PLACE.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558108" y="3096541"/>
            <a:ext cx="3556785" cy="201905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终止 8"/>
          <p:cNvSpPr/>
          <p:nvPr/>
        </p:nvSpPr>
        <p:spPr>
          <a:xfrm>
            <a:off x="4299133" y="3535992"/>
            <a:ext cx="1597279" cy="504056"/>
          </a:xfrm>
          <a:prstGeom prst="flowChartTermina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Get Started</a:t>
            </a:r>
            <a:endParaRPr lang="zh-CN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27325" y="3586477"/>
            <a:ext cx="141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Demo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动作按钮: 前进或下一项 10">
            <a:hlinkClick r:id="" action="ppaction://hlinkshowjump?jump=nextslide" highlightClick="1"/>
          </p:cNvPr>
          <p:cNvSpPr/>
          <p:nvPr/>
        </p:nvSpPr>
        <p:spPr>
          <a:xfrm>
            <a:off x="7411855" y="3674165"/>
            <a:ext cx="198022" cy="200345"/>
          </a:xfrm>
          <a:prstGeom prst="actionButtonForwardNex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08368" y="5211198"/>
            <a:ext cx="12241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厦门</a:t>
            </a:r>
            <a:endParaRPr lang="en-US" altLang="zh-CN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AMOY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09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692697"/>
            <a:ext cx="12192000" cy="54726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" name="流程图: 决策 3"/>
          <p:cNvSpPr/>
          <p:nvPr/>
        </p:nvSpPr>
        <p:spPr>
          <a:xfrm>
            <a:off x="3071664" y="1383832"/>
            <a:ext cx="2880000" cy="2880000"/>
          </a:xfrm>
          <a:prstGeom prst="flowChartDecision">
            <a:avLst/>
          </a:prstGeom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决策 4"/>
          <p:cNvSpPr/>
          <p:nvPr/>
        </p:nvSpPr>
        <p:spPr>
          <a:xfrm>
            <a:off x="5196080" y="1163863"/>
            <a:ext cx="1620000" cy="1620000"/>
          </a:xfrm>
          <a:prstGeom prst="flowChartDecision">
            <a:avLst/>
          </a:prstGeom>
          <a:solidFill>
            <a:schemeClr val="bg1"/>
          </a:solidFill>
          <a:ln w="57150"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" name="流程图: 决策 6"/>
          <p:cNvSpPr/>
          <p:nvPr/>
        </p:nvSpPr>
        <p:spPr>
          <a:xfrm>
            <a:off x="6023992" y="1052736"/>
            <a:ext cx="3600400" cy="3600000"/>
          </a:xfrm>
          <a:prstGeom prst="flowChartDecision">
            <a:avLst/>
          </a:prstGeom>
          <a:ln w="57150"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" name="流程图: 决策 7"/>
          <p:cNvSpPr/>
          <p:nvPr/>
        </p:nvSpPr>
        <p:spPr>
          <a:xfrm>
            <a:off x="1600149" y="2852737"/>
            <a:ext cx="2880000" cy="1458195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1" name="流程图: 决策 7"/>
          <p:cNvSpPr/>
          <p:nvPr/>
        </p:nvSpPr>
        <p:spPr>
          <a:xfrm rot="10800000">
            <a:off x="1591054" y="1357738"/>
            <a:ext cx="2880000" cy="1458195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流程图: 决策 7"/>
          <p:cNvSpPr/>
          <p:nvPr/>
        </p:nvSpPr>
        <p:spPr>
          <a:xfrm>
            <a:off x="3935760" y="3501009"/>
            <a:ext cx="2880000" cy="1458195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3" name="流程图: 决策 7"/>
          <p:cNvSpPr/>
          <p:nvPr/>
        </p:nvSpPr>
        <p:spPr>
          <a:xfrm>
            <a:off x="7932364" y="2907504"/>
            <a:ext cx="3492228" cy="1748954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ln w="57150"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4" name="流程图: 决策 7"/>
          <p:cNvSpPr/>
          <p:nvPr/>
        </p:nvSpPr>
        <p:spPr>
          <a:xfrm rot="10800000">
            <a:off x="7865560" y="988922"/>
            <a:ext cx="3672000" cy="1836000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ln w="57150"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5" name="流程图: 决策 14"/>
          <p:cNvSpPr/>
          <p:nvPr/>
        </p:nvSpPr>
        <p:spPr>
          <a:xfrm>
            <a:off x="9773978" y="2389381"/>
            <a:ext cx="894022" cy="926711"/>
          </a:xfrm>
          <a:prstGeom prst="flowChartDecision">
            <a:avLst/>
          </a:prstGeom>
          <a:ln w="57150"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决策 7"/>
          <p:cNvSpPr/>
          <p:nvPr/>
        </p:nvSpPr>
        <p:spPr>
          <a:xfrm rot="10800000">
            <a:off x="4599938" y="5000311"/>
            <a:ext cx="2191983" cy="1164992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2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658393">
            <a:off x="5376735" y="4048429"/>
            <a:ext cx="3370574" cy="31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rot="2658393">
            <a:off x="5119143" y="4298319"/>
            <a:ext cx="3330640" cy="316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流程图: 决策 7"/>
          <p:cNvSpPr/>
          <p:nvPr/>
        </p:nvSpPr>
        <p:spPr>
          <a:xfrm>
            <a:off x="1786255" y="3581834"/>
            <a:ext cx="1373200" cy="681999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571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6499471" y="5035231"/>
            <a:ext cx="894022" cy="926711"/>
          </a:xfrm>
          <a:prstGeom prst="flowChartDecision">
            <a:avLst/>
          </a:prstGeom>
          <a:blipFill dpi="0" rotWithShape="0">
            <a:blip r:embed="rId3" cstate="screen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7"/>
          <p:cNvSpPr/>
          <p:nvPr/>
        </p:nvSpPr>
        <p:spPr>
          <a:xfrm>
            <a:off x="5527767" y="4375427"/>
            <a:ext cx="1080000" cy="540000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571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7"/>
          <p:cNvSpPr/>
          <p:nvPr/>
        </p:nvSpPr>
        <p:spPr>
          <a:xfrm rot="10800000">
            <a:off x="5155928" y="5582807"/>
            <a:ext cx="1080000" cy="540000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0"/>
            <a:ext cx="12192000" cy="6926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0" y="6165304"/>
            <a:ext cx="12192000" cy="6926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2658393">
            <a:off x="5691356" y="3194654"/>
            <a:ext cx="926400" cy="30750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2658393">
            <a:off x="5430400" y="3492795"/>
            <a:ext cx="926400" cy="30750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1526396" y="476672"/>
            <a:ext cx="26253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1531048" y="44625"/>
            <a:ext cx="139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 Contents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927648" y="103104"/>
            <a:ext cx="0" cy="30172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99657" y="907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厦门</a:t>
            </a:r>
          </a:p>
        </p:txBody>
      </p:sp>
      <p:sp>
        <p:nvSpPr>
          <p:cNvPr id="37" name="TextBox 36"/>
          <p:cNvSpPr txBox="1"/>
          <p:nvPr/>
        </p:nvSpPr>
        <p:spPr>
          <a:xfrm rot="2733114">
            <a:off x="5869471" y="319451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好玩</a:t>
            </a:r>
          </a:p>
        </p:txBody>
      </p:sp>
      <p:sp>
        <p:nvSpPr>
          <p:cNvPr id="38" name="TextBox 37"/>
          <p:cNvSpPr txBox="1"/>
          <p:nvPr/>
        </p:nvSpPr>
        <p:spPr>
          <a:xfrm rot="2707119">
            <a:off x="5597601" y="34779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好吃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08387" y="3918025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晨の美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26962" y="4606668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午の暇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2" name="流程图: 决策 7"/>
          <p:cNvSpPr/>
          <p:nvPr/>
        </p:nvSpPr>
        <p:spPr>
          <a:xfrm rot="10800000">
            <a:off x="9159376" y="2243863"/>
            <a:ext cx="1080000" cy="540000"/>
          </a:xfrm>
          <a:custGeom>
            <a:avLst/>
            <a:gdLst/>
            <a:ahLst/>
            <a:cxnLst/>
            <a:rect l="l" t="t" r="r" b="b"/>
            <a:pathLst>
              <a:path w="2880000" h="1458195">
                <a:moveTo>
                  <a:pt x="1440000" y="0"/>
                </a:moveTo>
                <a:lnTo>
                  <a:pt x="2880000" y="1440000"/>
                </a:lnTo>
                <a:lnTo>
                  <a:pt x="2861805" y="1458195"/>
                </a:lnTo>
                <a:lnTo>
                  <a:pt x="18195" y="1458195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571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9232522" y="2204864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夜</a:t>
            </a:r>
            <a:r>
              <a:rPr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の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迷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997968" y="980729"/>
            <a:ext cx="198112" cy="399159"/>
            <a:chOff x="3423840" y="764704"/>
            <a:chExt cx="356072" cy="80057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44" name="椭圆 43"/>
            <p:cNvSpPr/>
            <p:nvPr/>
          </p:nvSpPr>
          <p:spPr>
            <a:xfrm>
              <a:off x="3423840" y="764704"/>
              <a:ext cx="324000" cy="32400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3423840" y="1088704"/>
              <a:ext cx="356072" cy="476573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椭圆形标注 46"/>
          <p:cNvSpPr/>
          <p:nvPr/>
        </p:nvSpPr>
        <p:spPr>
          <a:xfrm rot="917735">
            <a:off x="5246523" y="812124"/>
            <a:ext cx="342019" cy="337207"/>
          </a:xfrm>
          <a:prstGeom prst="wedgeEllipseCallou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4772429" y="1357737"/>
            <a:ext cx="699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</a:rPr>
              <a:t>PLAY 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417532" y="1620670"/>
            <a:ext cx="126989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旅游者达</a:t>
            </a:r>
            <a:endParaRPr lang="en-US" altLang="zh-CN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en-US" altLang="zh-CN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3522.94</a:t>
            </a:r>
            <a:r>
              <a:rPr lang="zh-CN" alt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万</a:t>
            </a:r>
            <a:endParaRPr lang="en-US" altLang="zh-CN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en-US" altLang="zh-CN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    </a:t>
            </a:r>
            <a:r>
              <a:rPr lang="zh-CN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人次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/</a:t>
            </a:r>
            <a:r>
              <a:rPr lang="zh-CN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年</a:t>
            </a:r>
          </a:p>
        </p:txBody>
      </p:sp>
      <p:sp>
        <p:nvSpPr>
          <p:cNvPr id="51" name="十字箭头 50"/>
          <p:cNvSpPr/>
          <p:nvPr/>
        </p:nvSpPr>
        <p:spPr>
          <a:xfrm>
            <a:off x="6156265" y="2618227"/>
            <a:ext cx="451502" cy="469017"/>
          </a:xfrm>
          <a:prstGeom prst="quadArrow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 rot="2684619">
            <a:off x="6151481" y="4341971"/>
            <a:ext cx="2339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日光岩、鼓浪屿珍奇博物馆</a:t>
            </a:r>
          </a:p>
        </p:txBody>
      </p:sp>
      <p:sp>
        <p:nvSpPr>
          <p:cNvPr id="53" name="TextBox 52"/>
          <p:cNvSpPr txBox="1"/>
          <p:nvPr/>
        </p:nvSpPr>
        <p:spPr>
          <a:xfrm rot="2684619">
            <a:off x="5941159" y="4565952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蚵仔煎、金包银、沙茶面</a:t>
            </a:r>
          </a:p>
        </p:txBody>
      </p:sp>
      <p:sp>
        <p:nvSpPr>
          <p:cNvPr id="54" name="矩形 53"/>
          <p:cNvSpPr/>
          <p:nvPr/>
        </p:nvSpPr>
        <p:spPr>
          <a:xfrm>
            <a:off x="4204425" y="2439458"/>
            <a:ext cx="12241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厦门</a:t>
            </a:r>
            <a:endParaRPr lang="en-US" altLang="zh-CN" sz="28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AMOY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8086816" y="6525344"/>
            <a:ext cx="2581185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193227" y="522117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完美攻略</a:t>
            </a:r>
          </a:p>
        </p:txBody>
      </p:sp>
    </p:spTree>
    <p:extLst>
      <p:ext uri="{BB962C8B-B14F-4D97-AF65-F5344CB8AC3E}">
        <p14:creationId xmlns:p14="http://schemas.microsoft.com/office/powerpoint/2010/main" val="5369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SC0318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826850" y="-508437"/>
            <a:ext cx="6858003" cy="787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标注 4"/>
          <p:cNvSpPr/>
          <p:nvPr/>
        </p:nvSpPr>
        <p:spPr>
          <a:xfrm rot="16200000" flipH="1">
            <a:off x="-1269148" y="1267865"/>
            <a:ext cx="6858000" cy="4319703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03513" y="-1285"/>
            <a:ext cx="7681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tx2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endParaRPr lang="zh-CN" altLang="en-US" sz="8000" dirty="0">
              <a:solidFill>
                <a:schemeClr val="tx2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0650" y="1196753"/>
            <a:ext cx="2246128" cy="990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This is </a:t>
            </a:r>
          </a:p>
          <a:p>
            <a:pPr>
              <a:lnSpc>
                <a:spcPts val="3500"/>
              </a:lnSpc>
            </a:pPr>
            <a:r>
              <a:rPr lang="en-US" altLang="zh-CN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   AMOY.</a:t>
            </a:r>
            <a:endParaRPr lang="zh-CN" altLang="en-US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087592" y="2312876"/>
            <a:ext cx="2207264" cy="216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759786" y="4281924"/>
            <a:ext cx="591798" cy="5040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0651" y="4296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Tip</a:t>
            </a:r>
          </a:p>
        </p:txBody>
      </p:sp>
      <p:sp>
        <p:nvSpPr>
          <p:cNvPr id="11" name="矩形 10"/>
          <p:cNvSpPr/>
          <p:nvPr/>
        </p:nvSpPr>
        <p:spPr>
          <a:xfrm>
            <a:off x="1703512" y="4941169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鼓浪屿（ 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Ku </a:t>
            </a:r>
            <a:r>
              <a:rPr lang="en-US" altLang="zh-CN" sz="1200" dirty="0" err="1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lang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su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），福建省厦门市思明区的一个小岛，是著名的风景区。原名“圆沙洲”，别名“圆洲仔”，明朝改称“鼓浪屿”。因岛西南方海滩上有一块两米多高、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95003" y="2707682"/>
            <a:ext cx="1688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晨の美</a:t>
            </a:r>
            <a:r>
              <a:rPr lang="en-US" altLang="zh-CN" sz="3200" dirty="0">
                <a:solidFill>
                  <a:schemeClr val="tx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endParaRPr lang="zh-CN" altLang="en-US" sz="3200" dirty="0">
              <a:solidFill>
                <a:schemeClr val="tx2">
                  <a:lumMod val="50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511652"/>
            <a:ext cx="12192000" cy="3463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79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SC0340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"/>
          <a:stretch/>
        </p:blipFill>
        <p:spPr bwMode="auto">
          <a:xfrm>
            <a:off x="1524000" y="0"/>
            <a:ext cx="10668000" cy="685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标注 4"/>
          <p:cNvSpPr/>
          <p:nvPr/>
        </p:nvSpPr>
        <p:spPr>
          <a:xfrm rot="16200000" flipH="1">
            <a:off x="-507149" y="2029866"/>
            <a:ext cx="6858000" cy="2795701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03513" y="-1285"/>
            <a:ext cx="7681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endParaRPr lang="zh-CN" altLang="en-US" sz="8000" dirty="0">
              <a:solidFill>
                <a:schemeClr val="accent2">
                  <a:lumMod val="50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0650" y="1196753"/>
            <a:ext cx="2246128" cy="990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3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This is </a:t>
            </a:r>
          </a:p>
          <a:p>
            <a:pPr>
              <a:lnSpc>
                <a:spcPts val="3500"/>
              </a:lnSpc>
            </a:pPr>
            <a:r>
              <a:rPr lang="en-US" altLang="zh-CN" sz="3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   AMOY.</a:t>
            </a:r>
            <a:endParaRPr lang="zh-CN" altLang="en-US" sz="36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087592" y="2312876"/>
            <a:ext cx="2207264" cy="2160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759786" y="4281924"/>
            <a:ext cx="591798" cy="5040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0651" y="4296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2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Tip</a:t>
            </a:r>
          </a:p>
        </p:txBody>
      </p:sp>
      <p:sp>
        <p:nvSpPr>
          <p:cNvPr id="11" name="矩形 10"/>
          <p:cNvSpPr/>
          <p:nvPr/>
        </p:nvSpPr>
        <p:spPr>
          <a:xfrm>
            <a:off x="1703512" y="4941169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鼓浪屿（ </a:t>
            </a:r>
            <a:r>
              <a:rPr lang="en-US" altLang="zh-CN" sz="1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Ku </a:t>
            </a:r>
            <a:r>
              <a:rPr lang="en-US" altLang="zh-CN" sz="1200" dirty="0" err="1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lang</a:t>
            </a:r>
            <a:r>
              <a:rPr lang="en-US" altLang="zh-CN" sz="1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su</a:t>
            </a:r>
            <a:r>
              <a:rPr lang="en-US" altLang="zh-CN" sz="1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sz="1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），福建省厦门市思明区的一个小岛，是著名的风景区。原名“圆沙洲”，别名“圆洲仔”，明朝改称“鼓浪屿”。因岛西南方海滩上有一块两米多高、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67609" y="2576137"/>
            <a:ext cx="1688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午の暇</a:t>
            </a: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endParaRPr lang="zh-CN" altLang="en-US" sz="3200" dirty="0">
              <a:solidFill>
                <a:schemeClr val="accent2">
                  <a:lumMod val="50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511652"/>
            <a:ext cx="12192000" cy="3463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2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DSC032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964246" y="-1285"/>
            <a:ext cx="922775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标注 4"/>
          <p:cNvSpPr/>
          <p:nvPr/>
        </p:nvSpPr>
        <p:spPr>
          <a:xfrm rot="16200000" flipH="1">
            <a:off x="-507149" y="2029866"/>
            <a:ext cx="6858000" cy="2795701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03513" y="-1285"/>
            <a:ext cx="7681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endParaRPr lang="zh-CN" altLang="en-US" sz="8000" dirty="0">
              <a:solidFill>
                <a:schemeClr val="bg2">
                  <a:lumMod val="2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0650" y="1196753"/>
            <a:ext cx="2246128" cy="990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This is </a:t>
            </a:r>
          </a:p>
          <a:p>
            <a:pPr>
              <a:lnSpc>
                <a:spcPts val="3500"/>
              </a:lnSpc>
            </a:pPr>
            <a:r>
              <a:rPr lang="en-US" altLang="zh-CN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   AMOY.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087592" y="2312876"/>
            <a:ext cx="2207264" cy="216024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59786" y="4281924"/>
            <a:ext cx="591798" cy="5040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0651" y="4296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2">
                    <a:lumMod val="1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Tip</a:t>
            </a:r>
          </a:p>
        </p:txBody>
      </p:sp>
      <p:sp>
        <p:nvSpPr>
          <p:cNvPr id="11" name="矩形 10"/>
          <p:cNvSpPr/>
          <p:nvPr/>
        </p:nvSpPr>
        <p:spPr>
          <a:xfrm>
            <a:off x="1703512" y="4941169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鼓浪屿（ 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Ku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lang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su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），福建省厦门市思明区的一个小岛，是著名的风景区。原名“圆沙洲”，别名“圆洲仔”，明朝改称“鼓浪屿”。因岛西南方海滩上有一块两米多高、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71672" y="2576137"/>
            <a:ext cx="184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夜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の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迷</a:t>
            </a: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-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511652"/>
            <a:ext cx="12192000" cy="34634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7805844" y="4808150"/>
            <a:ext cx="2536532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0" y="0"/>
            <a:ext cx="12192000" cy="6926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6165304"/>
            <a:ext cx="12192000" cy="6926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26396" y="476672"/>
            <a:ext cx="26253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415481" y="44625"/>
            <a:ext cx="1542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  Summary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927648" y="103104"/>
            <a:ext cx="0" cy="30172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99657" y="907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厦门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8086816" y="6525344"/>
            <a:ext cx="2581185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805844" y="4289660"/>
            <a:ext cx="2536532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805844" y="3800038"/>
            <a:ext cx="2536532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E:\DSC034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9556" y="1647054"/>
            <a:ext cx="2323242" cy="1552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SC032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239" y="1677249"/>
            <a:ext cx="2304256" cy="1539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DSC032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9556" y="3547721"/>
            <a:ext cx="2323242" cy="15241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DSC035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899" y="3547720"/>
            <a:ext cx="2280597" cy="1569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半闭框 19"/>
          <p:cNvSpPr/>
          <p:nvPr/>
        </p:nvSpPr>
        <p:spPr>
          <a:xfrm>
            <a:off x="1775520" y="1303861"/>
            <a:ext cx="648072" cy="746776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半闭框 25"/>
          <p:cNvSpPr/>
          <p:nvPr/>
        </p:nvSpPr>
        <p:spPr>
          <a:xfrm rot="10800000">
            <a:off x="6733459" y="4698447"/>
            <a:ext cx="648072" cy="746776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半闭框 26"/>
          <p:cNvSpPr/>
          <p:nvPr/>
        </p:nvSpPr>
        <p:spPr>
          <a:xfrm flipH="1">
            <a:off x="6733458" y="1360783"/>
            <a:ext cx="648072" cy="746776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半闭框 27"/>
          <p:cNvSpPr/>
          <p:nvPr/>
        </p:nvSpPr>
        <p:spPr>
          <a:xfrm rot="10800000" flipH="1">
            <a:off x="1784531" y="4644210"/>
            <a:ext cx="648072" cy="746776"/>
          </a:xfrm>
          <a:prstGeom prst="halfFram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7805844" y="5301208"/>
            <a:ext cx="2536532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矩形 2057"/>
          <p:cNvSpPr/>
          <p:nvPr/>
        </p:nvSpPr>
        <p:spPr>
          <a:xfrm>
            <a:off x="10003419" y="2348881"/>
            <a:ext cx="664582" cy="2051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0016754" y="2698027"/>
            <a:ext cx="651247" cy="2051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0016754" y="1988841"/>
            <a:ext cx="651247" cy="2072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3" name="Picture 5" descr="E:\DSC034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5844" y="1662152"/>
            <a:ext cx="2349440" cy="15701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32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16530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1991544" y="2327964"/>
            <a:ext cx="8352928" cy="1440160"/>
          </a:xfrm>
          <a:prstGeom prst="round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" y="6165304"/>
            <a:ext cx="12191998" cy="6926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9192344" y="3490031"/>
            <a:ext cx="648072" cy="551645"/>
          </a:xfrm>
          <a:prstGeom prst="line">
            <a:avLst/>
          </a:prstGeom>
          <a:ln w="57150">
            <a:solidFill>
              <a:schemeClr val="bg1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38892" y="2604976"/>
            <a:ext cx="8205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LOVE THIS PLACE.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0"/>
            <a:ext cx="12192000" cy="6926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2135530" y="3403560"/>
            <a:ext cx="3196745" cy="201905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5404283" y="3427354"/>
            <a:ext cx="744367" cy="201905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6241683" y="3427354"/>
            <a:ext cx="483031" cy="201905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1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15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549</Words>
  <Application>Microsoft Office PowerPoint</Application>
  <PresentationFormat>自定义</PresentationFormat>
  <Paragraphs>56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厦门鼓浪屿</dc:title>
  <dc:creator>第一PPT</dc:creator>
  <cp:keywords>www.1ppt.com</cp:keywords>
  <cp:lastModifiedBy>Windows User</cp:lastModifiedBy>
  <cp:revision>40</cp:revision>
  <dcterms:created xsi:type="dcterms:W3CDTF">2015-05-19T07:08:31Z</dcterms:created>
  <dcterms:modified xsi:type="dcterms:W3CDTF">2018-07-27T00:37:47Z</dcterms:modified>
</cp:coreProperties>
</file>