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6" r:id="rId2"/>
  </p:sldMasterIdLst>
  <p:notesMasterIdLst>
    <p:notesMasterId r:id="rId25"/>
  </p:notesMasterIdLst>
  <p:sldIdLst>
    <p:sldId id="257" r:id="rId3"/>
    <p:sldId id="258" r:id="rId4"/>
    <p:sldId id="25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6" r:id="rId19"/>
    <p:sldId id="273" r:id="rId20"/>
    <p:sldId id="274" r:id="rId21"/>
    <p:sldId id="275" r:id="rId22"/>
    <p:sldId id="277" r:id="rId23"/>
    <p:sldId id="278" r:id="rId24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4E33BAF-C002-4132-91A4-4430BCB16362}" type="datetimeFigureOut">
              <a:rPr lang="zh-CN" altLang="en-US"/>
              <a:pPr>
                <a:defRPr/>
              </a:pPr>
              <a:t>2018/7/27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CD77FE-7369-4888-B01A-D81049EE2D7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3617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63027-50B7-426A-B6D8-594DA79AAB42}" type="datetime1">
              <a:rPr lang="zh-CN" altLang="en-US"/>
              <a:pPr>
                <a:defRPr/>
              </a:pPr>
              <a:t>2018/7/27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EB6391-AF12-49D9-8E3F-750F0AB518F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715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E222D-FD27-4803-8271-1D2CE798B04B}" type="datetime1">
              <a:rPr lang="zh-CN" altLang="en-US"/>
              <a:pPr>
                <a:defRPr/>
              </a:pPr>
              <a:t>2018/7/27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12C066-7E76-474F-A6EF-DD2727CC35B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961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361F1-817E-4B5A-A0EA-CCED24B179F1}" type="datetime1">
              <a:rPr lang="zh-CN" altLang="en-US"/>
              <a:pPr>
                <a:defRPr/>
              </a:pPr>
              <a:t>2018/7/27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F71EE6-C6EB-4C8A-AAB4-F88C39BFFC3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744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F4333-40E3-450E-BF75-FAF1EC84E749}" type="datetime1">
              <a:rPr lang="zh-CN" altLang="en-US"/>
              <a:pPr>
                <a:defRPr/>
              </a:pPr>
              <a:t>2018/7/27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320119-327D-410D-B380-0BBFE7075B4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47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456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01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34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39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4989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6440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12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5590E-8AC2-406E-837D-83B66DF67C12}" type="datetime1">
              <a:rPr lang="zh-CN" altLang="en-US"/>
              <a:pPr>
                <a:defRPr/>
              </a:pPr>
              <a:t>2018/7/27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2A29A3-9CDD-4C39-8D25-61332D5532D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5507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822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420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7143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33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713A5-3127-4D6D-8FEC-6D5BAAA663F8}" type="datetime1">
              <a:rPr lang="zh-CN" altLang="en-US"/>
              <a:pPr>
                <a:defRPr/>
              </a:pPr>
              <a:t>2018/7/27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F21331-48B6-4FAF-BEAE-6D1A5F94292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563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EA257-966D-4A0E-9F53-3C217DE7AA6C}" type="datetime1">
              <a:rPr lang="zh-CN" altLang="en-US"/>
              <a:pPr>
                <a:defRPr/>
              </a:pPr>
              <a:t>2018/7/27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38E34D-C636-4A48-A3BB-E770AFDC691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712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46AAB-6FC4-407B-BD25-D5DFAD5F4E3B}" type="datetime1">
              <a:rPr lang="zh-CN" altLang="en-US"/>
              <a:pPr>
                <a:defRPr/>
              </a:pPr>
              <a:t>2018/7/27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698AA1-2494-4390-B981-D56D63D4EC4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0" y="629920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5022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5F74F-3C57-494B-B781-05901320AFAC}" type="datetime1">
              <a:rPr lang="zh-CN" altLang="en-US"/>
              <a:pPr>
                <a:defRPr/>
              </a:pPr>
              <a:t>2018/7/27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D9D79E-807A-4352-876B-B8519CF7A41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183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9617D-500C-4759-8D51-24792AAB942B}" type="datetime1">
              <a:rPr lang="zh-CN" altLang="en-US"/>
              <a:pPr>
                <a:defRPr/>
              </a:pPr>
              <a:t>2018/7/27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D1D841-9F77-419A-8A6B-1D4746738F6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128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D2716-6215-42C9-817F-575FC2A884E8}" type="datetime1">
              <a:rPr lang="zh-CN" altLang="en-US"/>
              <a:pPr>
                <a:defRPr/>
              </a:pPr>
              <a:t>2018/7/27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49F840-DB0D-42FE-86AC-BB43AB0367D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686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5601A-AACB-43B8-90F2-9CE3A3F2C2DD}" type="datetime1">
              <a:rPr lang="zh-CN" altLang="en-US"/>
              <a:pPr>
                <a:defRPr/>
              </a:pPr>
              <a:t>2018/7/27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97BA2D-08FA-48E4-88B9-0DC7AEFE906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95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6241FDB-6D37-4EE9-949C-4A0C58BBDC6F}" type="datetime1">
              <a:rPr lang="zh-CN" altLang="en-US"/>
              <a:pPr>
                <a:defRPr/>
              </a:pPr>
              <a:t>2018/7/27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fld id="{33F4E188-64A7-40CC-91EC-F1FFBE62D23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0434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任意多边形 23"/>
          <p:cNvSpPr>
            <a:spLocks noChangeArrowheads="1"/>
          </p:cNvSpPr>
          <p:nvPr/>
        </p:nvSpPr>
        <p:spPr bwMode="auto">
          <a:xfrm rot="1800000" flipV="1">
            <a:off x="4090988" y="3508375"/>
            <a:ext cx="2027237" cy="4133850"/>
          </a:xfrm>
          <a:custGeom>
            <a:avLst/>
            <a:gdLst>
              <a:gd name="T0" fmla="*/ 0 w 2026880"/>
              <a:gd name="T1" fmla="*/ 4133720 h 4133980"/>
              <a:gd name="T2" fmla="*/ 2027594 w 2026880"/>
              <a:gd name="T3" fmla="*/ 2963574 h 4133980"/>
              <a:gd name="T4" fmla="*/ 2027594 w 2026880"/>
              <a:gd name="T5" fmla="*/ 1170146 h 4133980"/>
              <a:gd name="T6" fmla="*/ 0 w 2026880"/>
              <a:gd name="T7" fmla="*/ 0 h 4133980"/>
              <a:gd name="T8" fmla="*/ 0 60000 65536"/>
              <a:gd name="T9" fmla="*/ 0 60000 65536"/>
              <a:gd name="T10" fmla="*/ 0 60000 65536"/>
              <a:gd name="T11" fmla="*/ 0 60000 65536"/>
              <a:gd name="T12" fmla="*/ 0 w 2026880"/>
              <a:gd name="T13" fmla="*/ 0 h 4133980"/>
              <a:gd name="T14" fmla="*/ 2026880 w 2026880"/>
              <a:gd name="T15" fmla="*/ 4133980 h 41339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26880" h="4133980">
                <a:moveTo>
                  <a:pt x="0" y="4133980"/>
                </a:moveTo>
                <a:lnTo>
                  <a:pt x="2026880" y="2963760"/>
                </a:lnTo>
                <a:lnTo>
                  <a:pt x="2026880" y="1170220"/>
                </a:lnTo>
                <a:lnTo>
                  <a:pt x="0" y="0"/>
                </a:lnTo>
                <a:lnTo>
                  <a:pt x="0" y="4133980"/>
                </a:lnTo>
                <a:close/>
              </a:path>
            </a:pathLst>
          </a:cu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3" name="任意多边形 27"/>
          <p:cNvSpPr>
            <a:spLocks noChangeArrowheads="1"/>
          </p:cNvSpPr>
          <p:nvPr/>
        </p:nvSpPr>
        <p:spPr bwMode="auto">
          <a:xfrm>
            <a:off x="3095625" y="0"/>
            <a:ext cx="9096375" cy="6858000"/>
          </a:xfrm>
          <a:custGeom>
            <a:avLst/>
            <a:gdLst>
              <a:gd name="T0" fmla="*/ 0 w 9095751"/>
              <a:gd name="T1" fmla="*/ 0 h 6858000"/>
              <a:gd name="T2" fmla="*/ 9096999 w 9095751"/>
              <a:gd name="T3" fmla="*/ 0 h 6858000"/>
              <a:gd name="T4" fmla="*/ 9096999 w 9095751"/>
              <a:gd name="T5" fmla="*/ 6858000 h 6858000"/>
              <a:gd name="T6" fmla="*/ 3960012 w 9095751"/>
              <a:gd name="T7" fmla="*/ 6858000 h 6858000"/>
              <a:gd name="T8" fmla="*/ 0 60000 65536"/>
              <a:gd name="T9" fmla="*/ 0 60000 65536"/>
              <a:gd name="T10" fmla="*/ 0 60000 65536"/>
              <a:gd name="T11" fmla="*/ 0 60000 65536"/>
              <a:gd name="T12" fmla="*/ 0 w 9095751"/>
              <a:gd name="T13" fmla="*/ 0 h 6858000"/>
              <a:gd name="T14" fmla="*/ 9095751 w 9095751"/>
              <a:gd name="T15" fmla="*/ 685800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095751" h="6858000">
                <a:moveTo>
                  <a:pt x="0" y="0"/>
                </a:moveTo>
                <a:lnTo>
                  <a:pt x="9095751" y="0"/>
                </a:lnTo>
                <a:lnTo>
                  <a:pt x="9095751" y="6858000"/>
                </a:lnTo>
                <a:lnTo>
                  <a:pt x="3959468" y="68580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4" name="任意多边形 21"/>
          <p:cNvSpPr>
            <a:spLocks noChangeArrowheads="1"/>
          </p:cNvSpPr>
          <p:nvPr/>
        </p:nvSpPr>
        <p:spPr bwMode="auto">
          <a:xfrm rot="-1800000">
            <a:off x="4560888" y="-935038"/>
            <a:ext cx="2027237" cy="6399213"/>
          </a:xfrm>
          <a:custGeom>
            <a:avLst/>
            <a:gdLst>
              <a:gd name="T0" fmla="*/ 0 w 2026880"/>
              <a:gd name="T1" fmla="*/ 0 h 6399694"/>
              <a:gd name="T2" fmla="*/ 2027594 w 2026880"/>
              <a:gd name="T3" fmla="*/ 1170044 h 6399694"/>
              <a:gd name="T4" fmla="*/ 2027594 w 2026880"/>
              <a:gd name="T5" fmla="*/ 5228688 h 6399694"/>
              <a:gd name="T6" fmla="*/ 0 w 2026880"/>
              <a:gd name="T7" fmla="*/ 6398732 h 6399694"/>
              <a:gd name="T8" fmla="*/ 0 60000 65536"/>
              <a:gd name="T9" fmla="*/ 0 60000 65536"/>
              <a:gd name="T10" fmla="*/ 0 60000 65536"/>
              <a:gd name="T11" fmla="*/ 0 60000 65536"/>
              <a:gd name="T12" fmla="*/ 0 w 2026880"/>
              <a:gd name="T13" fmla="*/ 0 h 6399694"/>
              <a:gd name="T14" fmla="*/ 2026880 w 2026880"/>
              <a:gd name="T15" fmla="*/ 6399694 h 63996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26880" h="6399694">
                <a:moveTo>
                  <a:pt x="0" y="0"/>
                </a:moveTo>
                <a:lnTo>
                  <a:pt x="2026880" y="1170220"/>
                </a:lnTo>
                <a:lnTo>
                  <a:pt x="2026880" y="5229474"/>
                </a:lnTo>
                <a:lnTo>
                  <a:pt x="0" y="6399694"/>
                </a:lnTo>
                <a:lnTo>
                  <a:pt x="0" y="0"/>
                </a:lnTo>
                <a:close/>
              </a:path>
            </a:pathLst>
          </a:cu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5" name="文本框 24"/>
          <p:cNvSpPr>
            <a:spLocks noChangeArrowheads="1"/>
          </p:cNvSpPr>
          <p:nvPr/>
        </p:nvSpPr>
        <p:spPr bwMode="auto">
          <a:xfrm>
            <a:off x="533400" y="2847975"/>
            <a:ext cx="47468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800" dirty="0">
                <a:solidFill>
                  <a:srgbClr val="20273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sym typeface="方正姚体" pitchFamily="2" charset="-122"/>
              </a:rPr>
              <a:t>POWERPOINT 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800" dirty="0">
                <a:solidFill>
                  <a:srgbClr val="20273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sym typeface="方正姚体" pitchFamily="2" charset="-122"/>
              </a:rPr>
              <a:t>   </a:t>
            </a:r>
            <a:r>
              <a:rPr lang="en-US" altLang="zh-CN" sz="4400" dirty="0">
                <a:solidFill>
                  <a:srgbClr val="20273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sym typeface="方正姚体" pitchFamily="2" charset="-122"/>
              </a:rPr>
              <a:t>TEMPLATE</a:t>
            </a:r>
            <a:endParaRPr lang="zh-CN" altLang="en-US" sz="4400" dirty="0">
              <a:solidFill>
                <a:srgbClr val="20273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sym typeface="方正姚体" pitchFamily="2" charset="-122"/>
            </a:endParaRPr>
          </a:p>
        </p:txBody>
      </p:sp>
      <p:sp>
        <p:nvSpPr>
          <p:cNvPr id="15366" name="文本框 25"/>
          <p:cNvSpPr>
            <a:spLocks noChangeArrowheads="1"/>
          </p:cNvSpPr>
          <p:nvPr/>
        </p:nvSpPr>
        <p:spPr bwMode="auto">
          <a:xfrm>
            <a:off x="8867775" y="4851400"/>
            <a:ext cx="24003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8800" b="1" dirty="0" smtClean="0">
                <a:solidFill>
                  <a:schemeClr val="bg1"/>
                </a:solidFill>
                <a:latin typeface="Impact" pitchFamily="34" charset="0"/>
                <a:sym typeface="Impact" pitchFamily="34" charset="0"/>
              </a:rPr>
              <a:t>201X</a:t>
            </a:r>
            <a:endParaRPr lang="zh-CN" altLang="en-US" sz="8800" b="1" dirty="0">
              <a:solidFill>
                <a:schemeClr val="bg1"/>
              </a:solidFill>
              <a:latin typeface="Impact" pitchFamily="34" charset="0"/>
              <a:sym typeface="Impact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24"/>
          <p:cNvSpPr>
            <a:spLocks noChangeArrowheads="1"/>
          </p:cNvSpPr>
          <p:nvPr/>
        </p:nvSpPr>
        <p:spPr bwMode="auto">
          <a:xfrm>
            <a:off x="4081463" y="249238"/>
            <a:ext cx="402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4579" name="组合 3"/>
          <p:cNvGrpSpPr>
            <a:grpSpLocks/>
          </p:cNvGrpSpPr>
          <p:nvPr/>
        </p:nvGrpSpPr>
        <p:grpSpPr bwMode="auto">
          <a:xfrm>
            <a:off x="2878138" y="0"/>
            <a:ext cx="922337" cy="550863"/>
            <a:chOff x="0" y="0"/>
            <a:chExt cx="1165289" cy="968188"/>
          </a:xfrm>
        </p:grpSpPr>
        <p:sp>
          <p:nvSpPr>
            <p:cNvPr id="24589" name="平行四边形 18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590" name="平行四边形 1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591" name="平行四边形 15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4580" name="组合 22"/>
          <p:cNvGrpSpPr>
            <a:grpSpLocks/>
          </p:cNvGrpSpPr>
          <p:nvPr/>
        </p:nvGrpSpPr>
        <p:grpSpPr bwMode="auto">
          <a:xfrm>
            <a:off x="8623300" y="0"/>
            <a:ext cx="923925" cy="550863"/>
            <a:chOff x="0" y="0"/>
            <a:chExt cx="1165289" cy="968188"/>
          </a:xfrm>
        </p:grpSpPr>
        <p:sp>
          <p:nvSpPr>
            <p:cNvPr id="24586" name="平行四边形 23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587" name="平行四边形 2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588" name="平行四边形 32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4581" name="任意多边形 21"/>
          <p:cNvSpPr>
            <a:spLocks noChangeArrowheads="1"/>
          </p:cNvSpPr>
          <p:nvPr/>
        </p:nvSpPr>
        <p:spPr bwMode="auto">
          <a:xfrm flipH="1" flipV="1">
            <a:off x="4605338" y="3049588"/>
            <a:ext cx="7586662" cy="2551112"/>
          </a:xfrm>
          <a:custGeom>
            <a:avLst/>
            <a:gdLst>
              <a:gd name="T0" fmla="*/ 5523058 w 7587038"/>
              <a:gd name="T1" fmla="*/ 3154052 h 2063432"/>
              <a:gd name="T2" fmla="*/ 0 w 7587038"/>
              <a:gd name="T3" fmla="*/ 3154052 h 2063432"/>
              <a:gd name="T4" fmla="*/ 0 w 7587038"/>
              <a:gd name="T5" fmla="*/ 0 h 2063432"/>
              <a:gd name="T6" fmla="*/ 7586286 w 7587038"/>
              <a:gd name="T7" fmla="*/ 0 h 2063432"/>
              <a:gd name="T8" fmla="*/ 0 60000 65536"/>
              <a:gd name="T9" fmla="*/ 0 60000 65536"/>
              <a:gd name="T10" fmla="*/ 0 60000 65536"/>
              <a:gd name="T11" fmla="*/ 0 60000 65536"/>
              <a:gd name="T12" fmla="*/ 0 w 7587038"/>
              <a:gd name="T13" fmla="*/ 0 h 2063432"/>
              <a:gd name="T14" fmla="*/ 7587038 w 7587038"/>
              <a:gd name="T15" fmla="*/ 2063432 h 20634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587038" h="2063432">
                <a:moveTo>
                  <a:pt x="5523606" y="2063432"/>
                </a:moveTo>
                <a:lnTo>
                  <a:pt x="0" y="2063432"/>
                </a:lnTo>
                <a:lnTo>
                  <a:pt x="0" y="0"/>
                </a:lnTo>
                <a:lnTo>
                  <a:pt x="7587038" y="0"/>
                </a:lnTo>
                <a:lnTo>
                  <a:pt x="5523606" y="2063432"/>
                </a:lnTo>
                <a:close/>
              </a:path>
            </a:pathLst>
          </a:cu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2" name="任意多边形 25"/>
          <p:cNvSpPr>
            <a:spLocks noChangeArrowheads="1"/>
          </p:cNvSpPr>
          <p:nvPr/>
        </p:nvSpPr>
        <p:spPr bwMode="auto">
          <a:xfrm flipH="1" flipV="1">
            <a:off x="6791325" y="1992313"/>
            <a:ext cx="5400675" cy="904875"/>
          </a:xfrm>
          <a:custGeom>
            <a:avLst/>
            <a:gdLst>
              <a:gd name="T0" fmla="*/ 4669090 w 5400319"/>
              <a:gd name="T1" fmla="*/ 1118814 h 731845"/>
              <a:gd name="T2" fmla="*/ 0 w 5400319"/>
              <a:gd name="T3" fmla="*/ 1118814 h 731845"/>
              <a:gd name="T4" fmla="*/ 0 w 5400319"/>
              <a:gd name="T5" fmla="*/ 0 h 731845"/>
              <a:gd name="T6" fmla="*/ 5401031 w 5400319"/>
              <a:gd name="T7" fmla="*/ 0 h 731845"/>
              <a:gd name="T8" fmla="*/ 0 60000 65536"/>
              <a:gd name="T9" fmla="*/ 0 60000 65536"/>
              <a:gd name="T10" fmla="*/ 0 60000 65536"/>
              <a:gd name="T11" fmla="*/ 0 60000 65536"/>
              <a:gd name="T12" fmla="*/ 0 w 5400319"/>
              <a:gd name="T13" fmla="*/ 0 h 731845"/>
              <a:gd name="T14" fmla="*/ 5400319 w 5400319"/>
              <a:gd name="T15" fmla="*/ 731845 h 7318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400319" h="731845">
                <a:moveTo>
                  <a:pt x="4668474" y="731845"/>
                </a:moveTo>
                <a:lnTo>
                  <a:pt x="0" y="731845"/>
                </a:lnTo>
                <a:lnTo>
                  <a:pt x="0" y="0"/>
                </a:lnTo>
                <a:lnTo>
                  <a:pt x="5400319" y="0"/>
                </a:lnTo>
                <a:lnTo>
                  <a:pt x="4668474" y="731845"/>
                </a:lnTo>
                <a:close/>
              </a:path>
            </a:pathLst>
          </a:cu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3" name="任意多边形 27"/>
          <p:cNvSpPr>
            <a:spLocks noChangeArrowheads="1"/>
          </p:cNvSpPr>
          <p:nvPr/>
        </p:nvSpPr>
        <p:spPr bwMode="auto">
          <a:xfrm>
            <a:off x="0" y="1992313"/>
            <a:ext cx="7586663" cy="3608387"/>
          </a:xfrm>
          <a:custGeom>
            <a:avLst/>
            <a:gdLst>
              <a:gd name="T0" fmla="*/ 0 w 7587038"/>
              <a:gd name="T1" fmla="*/ 0 h 2918564"/>
              <a:gd name="T2" fmla="*/ 7586288 w 7587038"/>
              <a:gd name="T3" fmla="*/ 0 h 2918564"/>
              <a:gd name="T4" fmla="*/ 4668012 w 7587038"/>
              <a:gd name="T5" fmla="*/ 4461254 h 2918564"/>
              <a:gd name="T6" fmla="*/ 0 w 7587038"/>
              <a:gd name="T7" fmla="*/ 4461254 h 2918564"/>
              <a:gd name="T8" fmla="*/ 0 60000 65536"/>
              <a:gd name="T9" fmla="*/ 0 60000 65536"/>
              <a:gd name="T10" fmla="*/ 0 60000 65536"/>
              <a:gd name="T11" fmla="*/ 0 60000 65536"/>
              <a:gd name="T12" fmla="*/ 0 w 7587038"/>
              <a:gd name="T13" fmla="*/ 0 h 2918564"/>
              <a:gd name="T14" fmla="*/ 7587038 w 7587038"/>
              <a:gd name="T15" fmla="*/ 2918564 h 29185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587038" h="2918564">
                <a:moveTo>
                  <a:pt x="0" y="0"/>
                </a:moveTo>
                <a:lnTo>
                  <a:pt x="7587038" y="0"/>
                </a:lnTo>
                <a:lnTo>
                  <a:pt x="4668474" y="2918564"/>
                </a:lnTo>
                <a:lnTo>
                  <a:pt x="0" y="2918564"/>
                </a:lnTo>
                <a:lnTo>
                  <a:pt x="0" y="0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4" name="矩形 28"/>
          <p:cNvSpPr>
            <a:spLocks noChangeArrowheads="1"/>
          </p:cNvSpPr>
          <p:nvPr/>
        </p:nvSpPr>
        <p:spPr bwMode="auto">
          <a:xfrm>
            <a:off x="7675563" y="2189163"/>
            <a:ext cx="39147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rgbClr val="FCFCF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your title</a:t>
            </a:r>
            <a:endParaRPr lang="zh-CN" altLang="en-US" b="1">
              <a:solidFill>
                <a:srgbClr val="FCFCF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b="1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5" name="文本框 29"/>
          <p:cNvSpPr>
            <a:spLocks noChangeArrowheads="1"/>
          </p:cNvSpPr>
          <p:nvPr/>
        </p:nvSpPr>
        <p:spPr bwMode="auto">
          <a:xfrm>
            <a:off x="6784975" y="3506788"/>
            <a:ext cx="4954588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you to the  center of the</a:t>
            </a:r>
            <a:endParaRPr lang="zh-CN" altLang="en-US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 Click here to add  you to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center of the  narrative thought  Click here to add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you to the  center of the narrative thought  Click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here to add  you to the  center of the  narrative</a:t>
            </a:r>
            <a:endParaRPr lang="zh-CN" altLang="en-US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thought</a:t>
            </a:r>
            <a:endParaRPr lang="zh-CN" altLang="en-US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0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0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24"/>
          <p:cNvSpPr>
            <a:spLocks noChangeArrowheads="1"/>
          </p:cNvSpPr>
          <p:nvPr/>
        </p:nvSpPr>
        <p:spPr bwMode="auto">
          <a:xfrm>
            <a:off x="4081463" y="249238"/>
            <a:ext cx="402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5603" name="组合 3"/>
          <p:cNvGrpSpPr>
            <a:grpSpLocks/>
          </p:cNvGrpSpPr>
          <p:nvPr/>
        </p:nvGrpSpPr>
        <p:grpSpPr bwMode="auto">
          <a:xfrm>
            <a:off x="2878138" y="0"/>
            <a:ext cx="922337" cy="550863"/>
            <a:chOff x="0" y="0"/>
            <a:chExt cx="1165289" cy="968188"/>
          </a:xfrm>
        </p:grpSpPr>
        <p:sp>
          <p:nvSpPr>
            <p:cNvPr id="25635" name="平行四边形 18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5636" name="平行四边形 1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5637" name="平行四边形 15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5604" name="组合 22"/>
          <p:cNvGrpSpPr>
            <a:grpSpLocks/>
          </p:cNvGrpSpPr>
          <p:nvPr/>
        </p:nvGrpSpPr>
        <p:grpSpPr bwMode="auto">
          <a:xfrm>
            <a:off x="8623300" y="0"/>
            <a:ext cx="923925" cy="550863"/>
            <a:chOff x="0" y="0"/>
            <a:chExt cx="1165289" cy="968188"/>
          </a:xfrm>
        </p:grpSpPr>
        <p:sp>
          <p:nvSpPr>
            <p:cNvPr id="25632" name="平行四边形 23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5633" name="平行四边形 2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5634" name="平行四边形 32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5605" name="六边形 1"/>
          <p:cNvSpPr>
            <a:spLocks noChangeArrowheads="1"/>
          </p:cNvSpPr>
          <p:nvPr/>
        </p:nvSpPr>
        <p:spPr bwMode="auto">
          <a:xfrm rot="10800000">
            <a:off x="5213350" y="2608263"/>
            <a:ext cx="1795463" cy="1547812"/>
          </a:xfrm>
          <a:prstGeom prst="hexagon">
            <a:avLst>
              <a:gd name="adj" fmla="val 24999"/>
              <a:gd name="vf" fmla="val 115470"/>
            </a:avLst>
          </a:pr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606" name="六边形 21"/>
          <p:cNvSpPr>
            <a:spLocks noChangeArrowheads="1"/>
          </p:cNvSpPr>
          <p:nvPr/>
        </p:nvSpPr>
        <p:spPr bwMode="auto">
          <a:xfrm rot="10800000">
            <a:off x="6672263" y="3395663"/>
            <a:ext cx="1795462" cy="1547812"/>
          </a:xfrm>
          <a:prstGeom prst="hexagon">
            <a:avLst>
              <a:gd name="adj" fmla="val 24999"/>
              <a:gd name="vf" fmla="val 115470"/>
            </a:avLst>
          </a:pr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607" name="六边形 25"/>
          <p:cNvSpPr>
            <a:spLocks noChangeArrowheads="1"/>
          </p:cNvSpPr>
          <p:nvPr/>
        </p:nvSpPr>
        <p:spPr bwMode="auto">
          <a:xfrm rot="10800000">
            <a:off x="5207000" y="4210050"/>
            <a:ext cx="1795463" cy="1547813"/>
          </a:xfrm>
          <a:prstGeom prst="hexagon">
            <a:avLst>
              <a:gd name="adj" fmla="val 24999"/>
              <a:gd name="vf" fmla="val 115470"/>
            </a:avLst>
          </a:pr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608" name="六边形 27"/>
          <p:cNvSpPr>
            <a:spLocks noChangeArrowheads="1"/>
          </p:cNvSpPr>
          <p:nvPr/>
        </p:nvSpPr>
        <p:spPr bwMode="auto">
          <a:xfrm rot="10800000">
            <a:off x="3748088" y="3395663"/>
            <a:ext cx="1795462" cy="1547812"/>
          </a:xfrm>
          <a:prstGeom prst="hexagon">
            <a:avLst>
              <a:gd name="adj" fmla="val 24999"/>
              <a:gd name="vf" fmla="val 115470"/>
            </a:avLst>
          </a:pr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5609" name="组合 28"/>
          <p:cNvGrpSpPr>
            <a:grpSpLocks/>
          </p:cNvGrpSpPr>
          <p:nvPr/>
        </p:nvGrpSpPr>
        <p:grpSpPr bwMode="auto">
          <a:xfrm>
            <a:off x="7358063" y="3838575"/>
            <a:ext cx="503237" cy="568325"/>
            <a:chOff x="0" y="0"/>
            <a:chExt cx="406393" cy="459645"/>
          </a:xfrm>
        </p:grpSpPr>
        <p:sp>
          <p:nvSpPr>
            <p:cNvPr id="25629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766292108 w 159"/>
                <a:gd name="T1" fmla="*/ 901080016 h 207"/>
                <a:gd name="T2" fmla="*/ 434396564 w 159"/>
                <a:gd name="T3" fmla="*/ 384784554 h 207"/>
                <a:gd name="T4" fmla="*/ 449037357 w 159"/>
                <a:gd name="T5" fmla="*/ 116896378 h 207"/>
                <a:gd name="T6" fmla="*/ 204995411 w 159"/>
                <a:gd name="T7" fmla="*/ 19483097 h 207"/>
                <a:gd name="T8" fmla="*/ 341658282 w 159"/>
                <a:gd name="T9" fmla="*/ 233792756 h 207"/>
                <a:gd name="T10" fmla="*/ 180591879 w 159"/>
                <a:gd name="T11" fmla="*/ 336079017 h 207"/>
                <a:gd name="T12" fmla="*/ 48809273 w 159"/>
                <a:gd name="T13" fmla="*/ 131508701 h 207"/>
                <a:gd name="T14" fmla="*/ 48809273 w 159"/>
                <a:gd name="T15" fmla="*/ 375043005 h 207"/>
                <a:gd name="T16" fmla="*/ 302611748 w 159"/>
                <a:gd name="T17" fmla="*/ 467587718 h 207"/>
                <a:gd name="T18" fmla="*/ 634509501 w 159"/>
                <a:gd name="T19" fmla="*/ 983880973 h 207"/>
                <a:gd name="T20" fmla="*/ 697961777 w 159"/>
                <a:gd name="T21" fmla="*/ 998493297 h 207"/>
                <a:gd name="T22" fmla="*/ 751651314 w 159"/>
                <a:gd name="T23" fmla="*/ 959527102 h 207"/>
                <a:gd name="T24" fmla="*/ 766292108 w 159"/>
                <a:gd name="T25" fmla="*/ 901080016 h 207"/>
                <a:gd name="T26" fmla="*/ 702842041 w 159"/>
                <a:gd name="T27" fmla="*/ 940044004 h 207"/>
                <a:gd name="T28" fmla="*/ 654032769 w 159"/>
                <a:gd name="T29" fmla="*/ 930304662 h 207"/>
                <a:gd name="T30" fmla="*/ 668675771 w 159"/>
                <a:gd name="T31" fmla="*/ 886467693 h 207"/>
                <a:gd name="T32" fmla="*/ 712604780 w 159"/>
                <a:gd name="T33" fmla="*/ 896209242 h 207"/>
                <a:gd name="T34" fmla="*/ 702842041 w 159"/>
                <a:gd name="T35" fmla="*/ 94004400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0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443079249 w 105"/>
                <a:gd name="T1" fmla="*/ 127348826 h 103"/>
                <a:gd name="T2" fmla="*/ 472292174 w 105"/>
                <a:gd name="T3" fmla="*/ 97960465 h 103"/>
                <a:gd name="T4" fmla="*/ 408996399 w 105"/>
                <a:gd name="T5" fmla="*/ 34286052 h 103"/>
                <a:gd name="T6" fmla="*/ 379781267 w 105"/>
                <a:gd name="T7" fmla="*/ 63674413 h 103"/>
                <a:gd name="T8" fmla="*/ 301877927 w 105"/>
                <a:gd name="T9" fmla="*/ 34286052 h 103"/>
                <a:gd name="T10" fmla="*/ 301877927 w 105"/>
                <a:gd name="T11" fmla="*/ 0 h 103"/>
                <a:gd name="T12" fmla="*/ 209367021 w 105"/>
                <a:gd name="T13" fmla="*/ 0 h 103"/>
                <a:gd name="T14" fmla="*/ 209367021 w 105"/>
                <a:gd name="T15" fmla="*/ 34286052 h 103"/>
                <a:gd name="T16" fmla="*/ 136331398 w 105"/>
                <a:gd name="T17" fmla="*/ 63674413 h 103"/>
                <a:gd name="T18" fmla="*/ 107118472 w 105"/>
                <a:gd name="T19" fmla="*/ 34286052 h 103"/>
                <a:gd name="T20" fmla="*/ 38952774 w 105"/>
                <a:gd name="T21" fmla="*/ 97960465 h 103"/>
                <a:gd name="T22" fmla="*/ 73035623 w 105"/>
                <a:gd name="T23" fmla="*/ 132246517 h 103"/>
                <a:gd name="T24" fmla="*/ 38952774 w 105"/>
                <a:gd name="T25" fmla="*/ 205716313 h 103"/>
                <a:gd name="T26" fmla="*/ 0 w 105"/>
                <a:gd name="T27" fmla="*/ 205716313 h 103"/>
                <a:gd name="T28" fmla="*/ 0 w 105"/>
                <a:gd name="T29" fmla="*/ 298779086 h 103"/>
                <a:gd name="T30" fmla="*/ 43820491 w 105"/>
                <a:gd name="T31" fmla="*/ 298779086 h 103"/>
                <a:gd name="T32" fmla="*/ 73035623 w 105"/>
                <a:gd name="T33" fmla="*/ 372248882 h 103"/>
                <a:gd name="T34" fmla="*/ 43820491 w 105"/>
                <a:gd name="T35" fmla="*/ 401637243 h 103"/>
                <a:gd name="T36" fmla="*/ 107118472 w 105"/>
                <a:gd name="T37" fmla="*/ 465311656 h 103"/>
                <a:gd name="T38" fmla="*/ 136331398 w 105"/>
                <a:gd name="T39" fmla="*/ 435923295 h 103"/>
                <a:gd name="T40" fmla="*/ 209367021 w 105"/>
                <a:gd name="T41" fmla="*/ 465311656 h 103"/>
                <a:gd name="T42" fmla="*/ 209367021 w 105"/>
                <a:gd name="T43" fmla="*/ 504495399 h 103"/>
                <a:gd name="T44" fmla="*/ 301877927 w 105"/>
                <a:gd name="T45" fmla="*/ 504495399 h 103"/>
                <a:gd name="T46" fmla="*/ 301877927 w 105"/>
                <a:gd name="T47" fmla="*/ 465311656 h 103"/>
                <a:gd name="T48" fmla="*/ 374913550 w 105"/>
                <a:gd name="T49" fmla="*/ 435923295 h 103"/>
                <a:gd name="T50" fmla="*/ 404126475 w 105"/>
                <a:gd name="T51" fmla="*/ 465311656 h 103"/>
                <a:gd name="T52" fmla="*/ 467424456 w 105"/>
                <a:gd name="T53" fmla="*/ 401637243 h 103"/>
                <a:gd name="T54" fmla="*/ 443079249 w 105"/>
                <a:gd name="T55" fmla="*/ 372248882 h 103"/>
                <a:gd name="T56" fmla="*/ 472292174 w 105"/>
                <a:gd name="T57" fmla="*/ 298779086 h 103"/>
                <a:gd name="T58" fmla="*/ 511244947 w 105"/>
                <a:gd name="T59" fmla="*/ 298779086 h 103"/>
                <a:gd name="T60" fmla="*/ 511244947 w 105"/>
                <a:gd name="T61" fmla="*/ 205716313 h 103"/>
                <a:gd name="T62" fmla="*/ 472292174 w 105"/>
                <a:gd name="T63" fmla="*/ 205716313 h 103"/>
                <a:gd name="T64" fmla="*/ 443079249 w 105"/>
                <a:gd name="T65" fmla="*/ 127348826 h 103"/>
                <a:gd name="T66" fmla="*/ 258057436 w 105"/>
                <a:gd name="T67" fmla="*/ 406534934 h 103"/>
                <a:gd name="T68" fmla="*/ 102248548 w 105"/>
                <a:gd name="T69" fmla="*/ 249797747 h 103"/>
                <a:gd name="T70" fmla="*/ 258057436 w 105"/>
                <a:gd name="T71" fmla="*/ 93062774 h 103"/>
                <a:gd name="T72" fmla="*/ 413864117 w 105"/>
                <a:gd name="T73" fmla="*/ 249797747 h 103"/>
                <a:gd name="T74" fmla="*/ 258057436 w 105"/>
                <a:gd name="T75" fmla="*/ 406534934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1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grpSp>
        <p:nvGrpSpPr>
          <p:cNvPr id="25610" name="组合 33"/>
          <p:cNvGrpSpPr>
            <a:grpSpLocks/>
          </p:cNvGrpSpPr>
          <p:nvPr/>
        </p:nvGrpSpPr>
        <p:grpSpPr bwMode="auto">
          <a:xfrm>
            <a:off x="5897563" y="4706938"/>
            <a:ext cx="471487" cy="527050"/>
            <a:chOff x="0" y="0"/>
            <a:chExt cx="402656" cy="450303"/>
          </a:xfrm>
        </p:grpSpPr>
        <p:sp>
          <p:nvSpPr>
            <p:cNvPr id="25624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62454464 w 26"/>
                <a:gd name="T1" fmla="*/ 0 h 26"/>
                <a:gd name="T2" fmla="*/ 0 w 26"/>
                <a:gd name="T3" fmla="*/ 64521766 h 26"/>
                <a:gd name="T4" fmla="*/ 62454464 w 26"/>
                <a:gd name="T5" fmla="*/ 129041305 h 26"/>
                <a:gd name="T6" fmla="*/ 124908929 w 26"/>
                <a:gd name="T7" fmla="*/ 64521766 h 26"/>
                <a:gd name="T8" fmla="*/ 62454464 w 26"/>
                <a:gd name="T9" fmla="*/ 0 h 26"/>
                <a:gd name="T10" fmla="*/ 62454464 w 26"/>
                <a:gd name="T11" fmla="*/ 114152866 h 26"/>
                <a:gd name="T12" fmla="*/ 14413580 w 26"/>
                <a:gd name="T13" fmla="*/ 64521766 h 26"/>
                <a:gd name="T14" fmla="*/ 62454464 w 26"/>
                <a:gd name="T15" fmla="*/ 14888439 h 26"/>
                <a:gd name="T16" fmla="*/ 110495348 w 26"/>
                <a:gd name="T17" fmla="*/ 64521766 h 26"/>
                <a:gd name="T18" fmla="*/ 62454464 w 26"/>
                <a:gd name="T19" fmla="*/ 11415286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5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53636736 w 22"/>
                <a:gd name="T1" fmla="*/ 0 h 22"/>
                <a:gd name="T2" fmla="*/ 0 w 22"/>
                <a:gd name="T3" fmla="*/ 53636736 h 22"/>
                <a:gd name="T4" fmla="*/ 53636736 w 22"/>
                <a:gd name="T5" fmla="*/ 107273473 h 22"/>
                <a:gd name="T6" fmla="*/ 107273473 w 22"/>
                <a:gd name="T7" fmla="*/ 53636736 h 22"/>
                <a:gd name="T8" fmla="*/ 53636736 w 22"/>
                <a:gd name="T9" fmla="*/ 0 h 22"/>
                <a:gd name="T10" fmla="*/ 53636736 w 22"/>
                <a:gd name="T11" fmla="*/ 82892937 h 22"/>
                <a:gd name="T12" fmla="*/ 24380535 w 22"/>
                <a:gd name="T13" fmla="*/ 53636736 h 22"/>
                <a:gd name="T14" fmla="*/ 53636736 w 22"/>
                <a:gd name="T15" fmla="*/ 24380535 h 22"/>
                <a:gd name="T16" fmla="*/ 82892937 w 22"/>
                <a:gd name="T17" fmla="*/ 53636736 h 22"/>
                <a:gd name="T18" fmla="*/ 53636736 w 22"/>
                <a:gd name="T19" fmla="*/ 8289293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6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33946032 w 14"/>
                <a:gd name="T1" fmla="*/ 0 h 14"/>
                <a:gd name="T2" fmla="*/ 0 w 14"/>
                <a:gd name="T3" fmla="*/ 33946032 h 14"/>
                <a:gd name="T4" fmla="*/ 33946032 w 14"/>
                <a:gd name="T5" fmla="*/ 67892064 h 14"/>
                <a:gd name="T6" fmla="*/ 67892064 w 14"/>
                <a:gd name="T7" fmla="*/ 33946032 h 14"/>
                <a:gd name="T8" fmla="*/ 33946032 w 14"/>
                <a:gd name="T9" fmla="*/ 0 h 14"/>
                <a:gd name="T10" fmla="*/ 33946032 w 14"/>
                <a:gd name="T11" fmla="*/ 48493388 h 14"/>
                <a:gd name="T12" fmla="*/ 19398676 w 14"/>
                <a:gd name="T13" fmla="*/ 33946032 h 14"/>
                <a:gd name="T14" fmla="*/ 33946032 w 14"/>
                <a:gd name="T15" fmla="*/ 14547356 h 14"/>
                <a:gd name="T16" fmla="*/ 53344709 w 14"/>
                <a:gd name="T17" fmla="*/ 33946032 h 14"/>
                <a:gd name="T18" fmla="*/ 33946032 w 14"/>
                <a:gd name="T19" fmla="*/ 48493388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7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107276785 w 44"/>
                <a:gd name="T1" fmla="*/ 0 h 44"/>
                <a:gd name="T2" fmla="*/ 0 w 44"/>
                <a:gd name="T3" fmla="*/ 107276785 h 44"/>
                <a:gd name="T4" fmla="*/ 107276785 w 44"/>
                <a:gd name="T5" fmla="*/ 214551362 h 44"/>
                <a:gd name="T6" fmla="*/ 214551362 w 44"/>
                <a:gd name="T7" fmla="*/ 107276785 h 44"/>
                <a:gd name="T8" fmla="*/ 107276785 w 44"/>
                <a:gd name="T9" fmla="*/ 0 h 44"/>
                <a:gd name="T10" fmla="*/ 107276785 w 44"/>
                <a:gd name="T11" fmla="*/ 190170575 h 44"/>
                <a:gd name="T12" fmla="*/ 24380786 w 44"/>
                <a:gd name="T13" fmla="*/ 107276785 h 44"/>
                <a:gd name="T14" fmla="*/ 107276785 w 44"/>
                <a:gd name="T15" fmla="*/ 29256502 h 44"/>
                <a:gd name="T16" fmla="*/ 190170575 w 44"/>
                <a:gd name="T17" fmla="*/ 107276785 h 44"/>
                <a:gd name="T18" fmla="*/ 107276785 w 44"/>
                <a:gd name="T19" fmla="*/ 190170575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8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768466764 w 182"/>
                <a:gd name="T1" fmla="*/ 467756656 h 204"/>
                <a:gd name="T2" fmla="*/ 748889275 w 182"/>
                <a:gd name="T3" fmla="*/ 233879432 h 204"/>
                <a:gd name="T4" fmla="*/ 381786472 w 182"/>
                <a:gd name="T5" fmla="*/ 0 h 204"/>
                <a:gd name="T6" fmla="*/ 4893819 w 182"/>
                <a:gd name="T7" fmla="*/ 384925185 h 204"/>
                <a:gd name="T8" fmla="*/ 0 w 182"/>
                <a:gd name="T9" fmla="*/ 993984274 h 204"/>
                <a:gd name="T10" fmla="*/ 553101113 w 182"/>
                <a:gd name="T11" fmla="*/ 857555709 h 204"/>
                <a:gd name="T12" fmla="*/ 719519723 w 182"/>
                <a:gd name="T13" fmla="*/ 857555709 h 204"/>
                <a:gd name="T14" fmla="*/ 719519723 w 182"/>
                <a:gd name="T15" fmla="*/ 857555709 h 204"/>
                <a:gd name="T16" fmla="*/ 763572945 w 182"/>
                <a:gd name="T17" fmla="*/ 735744333 h 204"/>
                <a:gd name="T18" fmla="*/ 714625904 w 182"/>
                <a:gd name="T19" fmla="*/ 706507748 h 204"/>
                <a:gd name="T20" fmla="*/ 763572945 w 182"/>
                <a:gd name="T21" fmla="*/ 682145031 h 204"/>
                <a:gd name="T22" fmla="*/ 758676913 w 182"/>
                <a:gd name="T23" fmla="*/ 672401711 h 204"/>
                <a:gd name="T24" fmla="*/ 832097474 w 182"/>
                <a:gd name="T25" fmla="*/ 540844806 h 204"/>
                <a:gd name="T26" fmla="*/ 303472093 w 182"/>
                <a:gd name="T27" fmla="*/ 453139467 h 204"/>
                <a:gd name="T28" fmla="*/ 303472093 w 182"/>
                <a:gd name="T29" fmla="*/ 496993240 h 204"/>
                <a:gd name="T30" fmla="*/ 264312690 w 182"/>
                <a:gd name="T31" fmla="*/ 511610429 h 204"/>
                <a:gd name="T32" fmla="*/ 234945351 w 182"/>
                <a:gd name="T33" fmla="*/ 535970938 h 204"/>
                <a:gd name="T34" fmla="*/ 195788161 w 182"/>
                <a:gd name="T35" fmla="*/ 521353750 h 204"/>
                <a:gd name="T36" fmla="*/ 156630972 w 182"/>
                <a:gd name="T37" fmla="*/ 521353750 h 204"/>
                <a:gd name="T38" fmla="*/ 137051271 w 182"/>
                <a:gd name="T39" fmla="*/ 482373845 h 204"/>
                <a:gd name="T40" fmla="*/ 107683931 w 182"/>
                <a:gd name="T41" fmla="*/ 453139467 h 204"/>
                <a:gd name="T42" fmla="*/ 127261420 w 182"/>
                <a:gd name="T43" fmla="*/ 414159562 h 204"/>
                <a:gd name="T44" fmla="*/ 127261420 w 182"/>
                <a:gd name="T45" fmla="*/ 370307996 h 204"/>
                <a:gd name="T46" fmla="*/ 166418610 w 182"/>
                <a:gd name="T47" fmla="*/ 355690808 h 204"/>
                <a:gd name="T48" fmla="*/ 195788161 w 182"/>
                <a:gd name="T49" fmla="*/ 331328091 h 204"/>
                <a:gd name="T50" fmla="*/ 234945351 w 182"/>
                <a:gd name="T51" fmla="*/ 345945280 h 204"/>
                <a:gd name="T52" fmla="*/ 278998572 w 182"/>
                <a:gd name="T53" fmla="*/ 345945280 h 204"/>
                <a:gd name="T54" fmla="*/ 293682242 w 182"/>
                <a:gd name="T55" fmla="*/ 384925185 h 204"/>
                <a:gd name="T56" fmla="*/ 323049581 w 182"/>
                <a:gd name="T57" fmla="*/ 414159562 h 204"/>
                <a:gd name="T58" fmla="*/ 665678864 w 182"/>
                <a:gd name="T59" fmla="*/ 375179657 h 204"/>
                <a:gd name="T60" fmla="*/ 616731823 w 182"/>
                <a:gd name="T61" fmla="*/ 423905090 h 204"/>
                <a:gd name="T62" fmla="*/ 592258303 w 182"/>
                <a:gd name="T63" fmla="*/ 487247712 h 204"/>
                <a:gd name="T64" fmla="*/ 523731562 w 182"/>
                <a:gd name="T65" fmla="*/ 487247712 h 204"/>
                <a:gd name="T66" fmla="*/ 460100852 w 182"/>
                <a:gd name="T67" fmla="*/ 511610429 h 204"/>
                <a:gd name="T68" fmla="*/ 406259992 w 182"/>
                <a:gd name="T69" fmla="*/ 467756656 h 204"/>
                <a:gd name="T70" fmla="*/ 342629282 w 182"/>
                <a:gd name="T71" fmla="*/ 443393939 h 204"/>
                <a:gd name="T72" fmla="*/ 342629282 w 182"/>
                <a:gd name="T73" fmla="*/ 375179657 h 204"/>
                <a:gd name="T74" fmla="*/ 313259731 w 182"/>
                <a:gd name="T75" fmla="*/ 311839242 h 204"/>
                <a:gd name="T76" fmla="*/ 362206771 w 182"/>
                <a:gd name="T77" fmla="*/ 258239941 h 204"/>
                <a:gd name="T78" fmla="*/ 386680291 w 182"/>
                <a:gd name="T79" fmla="*/ 194899526 h 204"/>
                <a:gd name="T80" fmla="*/ 460100852 w 182"/>
                <a:gd name="T81" fmla="*/ 194899526 h 204"/>
                <a:gd name="T82" fmla="*/ 523731562 w 182"/>
                <a:gd name="T83" fmla="*/ 170536810 h 204"/>
                <a:gd name="T84" fmla="*/ 572678602 w 182"/>
                <a:gd name="T85" fmla="*/ 214388375 h 204"/>
                <a:gd name="T86" fmla="*/ 636309312 w 182"/>
                <a:gd name="T87" fmla="*/ 238751092 h 204"/>
                <a:gd name="T88" fmla="*/ 636309312 w 182"/>
                <a:gd name="T89" fmla="*/ 311839242 h 204"/>
                <a:gd name="T90" fmla="*/ 665678864 w 182"/>
                <a:gd name="T91" fmla="*/ 37517965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611" name="组合 39"/>
          <p:cNvGrpSpPr>
            <a:grpSpLocks/>
          </p:cNvGrpSpPr>
          <p:nvPr/>
        </p:nvGrpSpPr>
        <p:grpSpPr bwMode="auto">
          <a:xfrm>
            <a:off x="5880100" y="3136900"/>
            <a:ext cx="468313" cy="463550"/>
            <a:chOff x="0" y="0"/>
            <a:chExt cx="453105" cy="448433"/>
          </a:xfrm>
        </p:grpSpPr>
        <p:sp>
          <p:nvSpPr>
            <p:cNvPr id="25622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503185259 w 205"/>
                <a:gd name="T1" fmla="*/ 93208644 h 89"/>
                <a:gd name="T2" fmla="*/ 229609301 w 205"/>
                <a:gd name="T3" fmla="*/ 0 h 89"/>
                <a:gd name="T4" fmla="*/ 0 w 205"/>
                <a:gd name="T5" fmla="*/ 0 h 89"/>
                <a:gd name="T6" fmla="*/ 0 w 205"/>
                <a:gd name="T7" fmla="*/ 328681014 h 89"/>
                <a:gd name="T8" fmla="*/ 107476506 w 205"/>
                <a:gd name="T9" fmla="*/ 436605296 h 89"/>
                <a:gd name="T10" fmla="*/ 894007109 w 205"/>
                <a:gd name="T11" fmla="*/ 436605296 h 89"/>
                <a:gd name="T12" fmla="*/ 1001483615 w 205"/>
                <a:gd name="T13" fmla="*/ 328681014 h 89"/>
                <a:gd name="T14" fmla="*/ 1001483615 w 205"/>
                <a:gd name="T15" fmla="*/ 0 h 89"/>
                <a:gd name="T16" fmla="*/ 771874314 w 205"/>
                <a:gd name="T17" fmla="*/ 0 h 89"/>
                <a:gd name="T18" fmla="*/ 503185259 w 205"/>
                <a:gd name="T19" fmla="*/ 93208644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3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894007109 w 205"/>
                <a:gd name="T1" fmla="*/ 204929904 h 118"/>
                <a:gd name="T2" fmla="*/ 879350820 w 205"/>
                <a:gd name="T3" fmla="*/ 204929904 h 118"/>
                <a:gd name="T4" fmla="*/ 752333332 w 205"/>
                <a:gd name="T5" fmla="*/ 204929904 h 118"/>
                <a:gd name="T6" fmla="*/ 752333332 w 205"/>
                <a:gd name="T7" fmla="*/ 107344446 h 118"/>
                <a:gd name="T8" fmla="*/ 644856826 w 205"/>
                <a:gd name="T9" fmla="*/ 0 h 118"/>
                <a:gd name="T10" fmla="*/ 356626789 w 205"/>
                <a:gd name="T11" fmla="*/ 0 h 118"/>
                <a:gd name="T12" fmla="*/ 249150283 w 205"/>
                <a:gd name="T13" fmla="*/ 107344446 h 118"/>
                <a:gd name="T14" fmla="*/ 249150283 w 205"/>
                <a:gd name="T15" fmla="*/ 204929904 h 118"/>
                <a:gd name="T16" fmla="*/ 122132795 w 205"/>
                <a:gd name="T17" fmla="*/ 204929904 h 118"/>
                <a:gd name="T18" fmla="*/ 107476506 w 205"/>
                <a:gd name="T19" fmla="*/ 204929904 h 118"/>
                <a:gd name="T20" fmla="*/ 0 w 205"/>
                <a:gd name="T21" fmla="*/ 312276558 h 118"/>
                <a:gd name="T22" fmla="*/ 0 w 205"/>
                <a:gd name="T23" fmla="*/ 492808993 h 118"/>
                <a:gd name="T24" fmla="*/ 263804362 w 205"/>
                <a:gd name="T25" fmla="*/ 492808993 h 118"/>
                <a:gd name="T26" fmla="*/ 503185259 w 205"/>
                <a:gd name="T27" fmla="*/ 575758179 h 118"/>
                <a:gd name="T28" fmla="*/ 737679253 w 205"/>
                <a:gd name="T29" fmla="*/ 492808993 h 118"/>
                <a:gd name="T30" fmla="*/ 1001483615 w 205"/>
                <a:gd name="T31" fmla="*/ 492808993 h 118"/>
                <a:gd name="T32" fmla="*/ 1001483615 w 205"/>
                <a:gd name="T33" fmla="*/ 312276558 h 118"/>
                <a:gd name="T34" fmla="*/ 894007109 w 205"/>
                <a:gd name="T35" fmla="*/ 204929904 h 118"/>
                <a:gd name="T36" fmla="*/ 327314211 w 205"/>
                <a:gd name="T37" fmla="*/ 126862421 h 118"/>
                <a:gd name="T38" fmla="*/ 327314211 w 205"/>
                <a:gd name="T39" fmla="*/ 107344446 h 118"/>
                <a:gd name="T40" fmla="*/ 356626789 w 205"/>
                <a:gd name="T41" fmla="*/ 82949186 h 118"/>
                <a:gd name="T42" fmla="*/ 644856826 w 205"/>
                <a:gd name="T43" fmla="*/ 82949186 h 118"/>
                <a:gd name="T44" fmla="*/ 674169404 w 205"/>
                <a:gd name="T45" fmla="*/ 107344446 h 118"/>
                <a:gd name="T46" fmla="*/ 674169404 w 205"/>
                <a:gd name="T47" fmla="*/ 126862421 h 118"/>
                <a:gd name="T48" fmla="*/ 674169404 w 205"/>
                <a:gd name="T49" fmla="*/ 204929904 h 118"/>
                <a:gd name="T50" fmla="*/ 327314211 w 205"/>
                <a:gd name="T51" fmla="*/ 204929904 h 118"/>
                <a:gd name="T52" fmla="*/ 327314211 w 205"/>
                <a:gd name="T53" fmla="*/ 126862421 h 118"/>
                <a:gd name="T54" fmla="*/ 493413663 w 205"/>
                <a:gd name="T55" fmla="*/ 492808993 h 118"/>
                <a:gd name="T56" fmla="*/ 415249735 w 205"/>
                <a:gd name="T57" fmla="*/ 419621004 h 118"/>
                <a:gd name="T58" fmla="*/ 493413663 w 205"/>
                <a:gd name="T59" fmla="*/ 341551312 h 118"/>
                <a:gd name="T60" fmla="*/ 571577591 w 205"/>
                <a:gd name="T61" fmla="*/ 419621004 h 118"/>
                <a:gd name="T62" fmla="*/ 493413663 w 205"/>
                <a:gd name="T63" fmla="*/ 492808993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612" name="组合 42"/>
          <p:cNvGrpSpPr>
            <a:grpSpLocks/>
          </p:cNvGrpSpPr>
          <p:nvPr/>
        </p:nvGrpSpPr>
        <p:grpSpPr bwMode="auto">
          <a:xfrm>
            <a:off x="4406900" y="3883025"/>
            <a:ext cx="484188" cy="520700"/>
            <a:chOff x="0" y="0"/>
            <a:chExt cx="466184" cy="501686"/>
          </a:xfrm>
        </p:grpSpPr>
        <p:sp>
          <p:nvSpPr>
            <p:cNvPr id="25617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76978594 w 23"/>
                <a:gd name="T1" fmla="*/ 0 h 21"/>
                <a:gd name="T2" fmla="*/ 76978594 w 23"/>
                <a:gd name="T3" fmla="*/ 19792542 h 21"/>
                <a:gd name="T4" fmla="*/ 91411395 w 23"/>
                <a:gd name="T5" fmla="*/ 54426153 h 21"/>
                <a:gd name="T6" fmla="*/ 48110799 w 23"/>
                <a:gd name="T7" fmla="*/ 84112741 h 21"/>
                <a:gd name="T8" fmla="*/ 19245197 w 23"/>
                <a:gd name="T9" fmla="*/ 44529882 h 21"/>
                <a:gd name="T10" fmla="*/ 28867795 w 23"/>
                <a:gd name="T11" fmla="*/ 24739565 h 21"/>
                <a:gd name="T12" fmla="*/ 28867795 w 23"/>
                <a:gd name="T13" fmla="*/ 0 h 21"/>
                <a:gd name="T14" fmla="*/ 0 w 23"/>
                <a:gd name="T15" fmla="*/ 49479130 h 21"/>
                <a:gd name="T16" fmla="*/ 52923194 w 23"/>
                <a:gd name="T17" fmla="*/ 103905283 h 21"/>
                <a:gd name="T18" fmla="*/ 110656591 w 23"/>
                <a:gd name="T19" fmla="*/ 49479130 h 21"/>
                <a:gd name="T20" fmla="*/ 76978594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8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5619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117103433 w 118"/>
                <a:gd name="T1" fmla="*/ 92705964 h 118"/>
                <a:gd name="T2" fmla="*/ 92705964 w 118"/>
                <a:gd name="T3" fmla="*/ 458654746 h 118"/>
                <a:gd name="T4" fmla="*/ 458654746 w 118"/>
                <a:gd name="T5" fmla="*/ 483052215 h 118"/>
                <a:gd name="T6" fmla="*/ 483052215 w 118"/>
                <a:gd name="T7" fmla="*/ 117103433 h 118"/>
                <a:gd name="T8" fmla="*/ 117103433 w 118"/>
                <a:gd name="T9" fmla="*/ 92705964 h 118"/>
                <a:gd name="T10" fmla="*/ 312276558 w 118"/>
                <a:gd name="T11" fmla="*/ 409862017 h 118"/>
                <a:gd name="T12" fmla="*/ 312276558 w 118"/>
                <a:gd name="T13" fmla="*/ 453775252 h 118"/>
                <a:gd name="T14" fmla="*/ 273240608 w 118"/>
                <a:gd name="T15" fmla="*/ 453775252 h 118"/>
                <a:gd name="T16" fmla="*/ 273240608 w 118"/>
                <a:gd name="T17" fmla="*/ 414741510 h 118"/>
                <a:gd name="T18" fmla="*/ 200052619 w 118"/>
                <a:gd name="T19" fmla="*/ 395223535 h 118"/>
                <a:gd name="T20" fmla="*/ 209809398 w 118"/>
                <a:gd name="T21" fmla="*/ 346430806 h 118"/>
                <a:gd name="T22" fmla="*/ 282999596 w 118"/>
                <a:gd name="T23" fmla="*/ 365948781 h 118"/>
                <a:gd name="T24" fmla="*/ 322033337 w 118"/>
                <a:gd name="T25" fmla="*/ 341551312 h 118"/>
                <a:gd name="T26" fmla="*/ 278120102 w 118"/>
                <a:gd name="T27" fmla="*/ 302517571 h 118"/>
                <a:gd name="T28" fmla="*/ 200052619 w 118"/>
                <a:gd name="T29" fmla="*/ 224447879 h 118"/>
                <a:gd name="T30" fmla="*/ 273240608 w 118"/>
                <a:gd name="T31" fmla="*/ 151257681 h 118"/>
                <a:gd name="T32" fmla="*/ 273240608 w 118"/>
                <a:gd name="T33" fmla="*/ 112223939 h 118"/>
                <a:gd name="T34" fmla="*/ 312276558 w 118"/>
                <a:gd name="T35" fmla="*/ 112223939 h 118"/>
                <a:gd name="T36" fmla="*/ 312276558 w 118"/>
                <a:gd name="T37" fmla="*/ 146378187 h 118"/>
                <a:gd name="T38" fmla="*/ 375705560 w 118"/>
                <a:gd name="T39" fmla="*/ 161016669 h 118"/>
                <a:gd name="T40" fmla="*/ 361069287 w 118"/>
                <a:gd name="T41" fmla="*/ 209809398 h 118"/>
                <a:gd name="T42" fmla="*/ 302517571 w 118"/>
                <a:gd name="T43" fmla="*/ 195173125 h 118"/>
                <a:gd name="T44" fmla="*/ 268361114 w 118"/>
                <a:gd name="T45" fmla="*/ 219568385 h 118"/>
                <a:gd name="T46" fmla="*/ 317153843 w 118"/>
                <a:gd name="T47" fmla="*/ 253724842 h 118"/>
                <a:gd name="T48" fmla="*/ 385464548 w 118"/>
                <a:gd name="T49" fmla="*/ 336671818 h 118"/>
                <a:gd name="T50" fmla="*/ 312276558 w 118"/>
                <a:gd name="T51" fmla="*/ 409862017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0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674261578 w 153"/>
                <a:gd name="T1" fmla="*/ 864539792 h 227"/>
                <a:gd name="T2" fmla="*/ 78175864 w 153"/>
                <a:gd name="T3" fmla="*/ 864539792 h 227"/>
                <a:gd name="T4" fmla="*/ 78175864 w 153"/>
                <a:gd name="T5" fmla="*/ 78150302 h 227"/>
                <a:gd name="T6" fmla="*/ 674261578 w 153"/>
                <a:gd name="T7" fmla="*/ 78150302 h 227"/>
                <a:gd name="T8" fmla="*/ 674261578 w 153"/>
                <a:gd name="T9" fmla="*/ 503093815 h 227"/>
                <a:gd name="T10" fmla="*/ 679146602 w 153"/>
                <a:gd name="T11" fmla="*/ 498209559 h 227"/>
                <a:gd name="T12" fmla="*/ 747550207 w 153"/>
                <a:gd name="T13" fmla="*/ 459135513 h 227"/>
                <a:gd name="T14" fmla="*/ 747550207 w 153"/>
                <a:gd name="T15" fmla="*/ 63497535 h 227"/>
                <a:gd name="T16" fmla="*/ 688918861 w 153"/>
                <a:gd name="T17" fmla="*/ 0 h 227"/>
                <a:gd name="T18" fmla="*/ 58631345 w 153"/>
                <a:gd name="T19" fmla="*/ 0 h 227"/>
                <a:gd name="T20" fmla="*/ 0 w 153"/>
                <a:gd name="T21" fmla="*/ 63497535 h 227"/>
                <a:gd name="T22" fmla="*/ 0 w 153"/>
                <a:gd name="T23" fmla="*/ 1050148142 h 227"/>
                <a:gd name="T24" fmla="*/ 58631345 w 153"/>
                <a:gd name="T25" fmla="*/ 1108761421 h 227"/>
                <a:gd name="T26" fmla="*/ 688918861 w 153"/>
                <a:gd name="T27" fmla="*/ 1108761421 h 227"/>
                <a:gd name="T28" fmla="*/ 747550207 w 153"/>
                <a:gd name="T29" fmla="*/ 1050148142 h 227"/>
                <a:gd name="T30" fmla="*/ 747550207 w 153"/>
                <a:gd name="T31" fmla="*/ 859655537 h 227"/>
                <a:gd name="T32" fmla="*/ 674261578 w 153"/>
                <a:gd name="T33" fmla="*/ 810812979 h 227"/>
                <a:gd name="T34" fmla="*/ 674261578 w 153"/>
                <a:gd name="T35" fmla="*/ 864539792 h 227"/>
                <a:gd name="T36" fmla="*/ 366445356 w 153"/>
                <a:gd name="T37" fmla="*/ 1079455887 h 227"/>
                <a:gd name="T38" fmla="*/ 273612209 w 153"/>
                <a:gd name="T39" fmla="*/ 981766351 h 227"/>
                <a:gd name="T40" fmla="*/ 366445356 w 153"/>
                <a:gd name="T41" fmla="*/ 888963281 h 227"/>
                <a:gd name="T42" fmla="*/ 464165739 w 153"/>
                <a:gd name="T43" fmla="*/ 981766351 h 227"/>
                <a:gd name="T44" fmla="*/ 366445356 w 153"/>
                <a:gd name="T45" fmla="*/ 1079455887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1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353597587 w 86"/>
                <a:gd name="T1" fmla="*/ 83489089 h 86"/>
                <a:gd name="T2" fmla="*/ 88399951 w 86"/>
                <a:gd name="T3" fmla="*/ 68754286 h 86"/>
                <a:gd name="T4" fmla="*/ 68754286 w 86"/>
                <a:gd name="T5" fmla="*/ 333951922 h 86"/>
                <a:gd name="T6" fmla="*/ 338862784 w 86"/>
                <a:gd name="T7" fmla="*/ 353597587 h 86"/>
                <a:gd name="T8" fmla="*/ 353597587 w 86"/>
                <a:gd name="T9" fmla="*/ 83489089 h 86"/>
                <a:gd name="T10" fmla="*/ 225908523 w 86"/>
                <a:gd name="T11" fmla="*/ 309397611 h 86"/>
                <a:gd name="T12" fmla="*/ 225908523 w 86"/>
                <a:gd name="T13" fmla="*/ 343775862 h 86"/>
                <a:gd name="T14" fmla="*/ 196443350 w 86"/>
                <a:gd name="T15" fmla="*/ 343775862 h 86"/>
                <a:gd name="T16" fmla="*/ 196443350 w 86"/>
                <a:gd name="T17" fmla="*/ 314308473 h 86"/>
                <a:gd name="T18" fmla="*/ 137510788 w 86"/>
                <a:gd name="T19" fmla="*/ 299575887 h 86"/>
                <a:gd name="T20" fmla="*/ 147332512 w 86"/>
                <a:gd name="T21" fmla="*/ 260286774 h 86"/>
                <a:gd name="T22" fmla="*/ 201354212 w 86"/>
                <a:gd name="T23" fmla="*/ 275019360 h 86"/>
                <a:gd name="T24" fmla="*/ 235730247 w 86"/>
                <a:gd name="T25" fmla="*/ 255375912 h 86"/>
                <a:gd name="T26" fmla="*/ 201354212 w 86"/>
                <a:gd name="T27" fmla="*/ 225908523 h 86"/>
                <a:gd name="T28" fmla="*/ 142421650 w 86"/>
                <a:gd name="T29" fmla="*/ 166975961 h 86"/>
                <a:gd name="T30" fmla="*/ 196443350 w 86"/>
                <a:gd name="T31" fmla="*/ 108043399 h 86"/>
                <a:gd name="T32" fmla="*/ 196443350 w 86"/>
                <a:gd name="T33" fmla="*/ 73665148 h 86"/>
                <a:gd name="T34" fmla="*/ 230819385 w 86"/>
                <a:gd name="T35" fmla="*/ 73665148 h 86"/>
                <a:gd name="T36" fmla="*/ 230819385 w 86"/>
                <a:gd name="T37" fmla="*/ 103132537 h 86"/>
                <a:gd name="T38" fmla="*/ 275019360 w 86"/>
                <a:gd name="T39" fmla="*/ 112954261 h 86"/>
                <a:gd name="T40" fmla="*/ 265197636 w 86"/>
                <a:gd name="T41" fmla="*/ 152243375 h 86"/>
                <a:gd name="T42" fmla="*/ 220997661 w 86"/>
                <a:gd name="T43" fmla="*/ 142421650 h 86"/>
                <a:gd name="T44" fmla="*/ 191532488 w 86"/>
                <a:gd name="T45" fmla="*/ 157154237 h 86"/>
                <a:gd name="T46" fmla="*/ 230819385 w 86"/>
                <a:gd name="T47" fmla="*/ 186621626 h 86"/>
                <a:gd name="T48" fmla="*/ 284841085 w 86"/>
                <a:gd name="T49" fmla="*/ 250465050 h 86"/>
                <a:gd name="T50" fmla="*/ 225908523 w 86"/>
                <a:gd name="T51" fmla="*/ 309397611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3" name="文本框 49"/>
          <p:cNvSpPr>
            <a:spLocks noChangeArrowheads="1"/>
          </p:cNvSpPr>
          <p:nvPr/>
        </p:nvSpPr>
        <p:spPr bwMode="auto">
          <a:xfrm>
            <a:off x="1695450" y="2282825"/>
            <a:ext cx="27860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6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2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5614" name="文本框 50"/>
          <p:cNvSpPr>
            <a:spLocks noChangeArrowheads="1"/>
          </p:cNvSpPr>
          <p:nvPr/>
        </p:nvSpPr>
        <p:spPr bwMode="auto">
          <a:xfrm>
            <a:off x="1706563" y="5260975"/>
            <a:ext cx="27860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6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2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5615" name="文本框 51"/>
          <p:cNvSpPr>
            <a:spLocks noChangeArrowheads="1"/>
          </p:cNvSpPr>
          <p:nvPr/>
        </p:nvSpPr>
        <p:spPr bwMode="auto">
          <a:xfrm>
            <a:off x="8539163" y="2363788"/>
            <a:ext cx="27860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6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2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5616" name="文本框 52"/>
          <p:cNvSpPr>
            <a:spLocks noChangeArrowheads="1"/>
          </p:cNvSpPr>
          <p:nvPr/>
        </p:nvSpPr>
        <p:spPr bwMode="auto">
          <a:xfrm>
            <a:off x="8550275" y="5341938"/>
            <a:ext cx="27860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6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2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24"/>
          <p:cNvSpPr>
            <a:spLocks noChangeArrowheads="1"/>
          </p:cNvSpPr>
          <p:nvPr/>
        </p:nvSpPr>
        <p:spPr bwMode="auto">
          <a:xfrm>
            <a:off x="4081463" y="249238"/>
            <a:ext cx="402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6627" name="组合 3"/>
          <p:cNvGrpSpPr>
            <a:grpSpLocks/>
          </p:cNvGrpSpPr>
          <p:nvPr/>
        </p:nvGrpSpPr>
        <p:grpSpPr bwMode="auto">
          <a:xfrm>
            <a:off x="2878138" y="0"/>
            <a:ext cx="922337" cy="550863"/>
            <a:chOff x="0" y="0"/>
            <a:chExt cx="1165289" cy="968188"/>
          </a:xfrm>
        </p:grpSpPr>
        <p:sp>
          <p:nvSpPr>
            <p:cNvPr id="26644" name="平行四边形 18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6645" name="平行四边形 1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6646" name="平行四边形 15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6628" name="组合 22"/>
          <p:cNvGrpSpPr>
            <a:grpSpLocks/>
          </p:cNvGrpSpPr>
          <p:nvPr/>
        </p:nvGrpSpPr>
        <p:grpSpPr bwMode="auto">
          <a:xfrm>
            <a:off x="8623300" y="0"/>
            <a:ext cx="923925" cy="550863"/>
            <a:chOff x="0" y="0"/>
            <a:chExt cx="1165289" cy="968188"/>
          </a:xfrm>
        </p:grpSpPr>
        <p:sp>
          <p:nvSpPr>
            <p:cNvPr id="26641" name="平行四边形 23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6642" name="平行四边形 2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6643" name="平行四边形 32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6629" name="矩形 1"/>
          <p:cNvSpPr>
            <a:spLocks noChangeAspect="1" noChangeArrowheads="1"/>
          </p:cNvSpPr>
          <p:nvPr/>
        </p:nvSpPr>
        <p:spPr bwMode="auto">
          <a:xfrm rot="2700000">
            <a:off x="2508251" y="2481262"/>
            <a:ext cx="1509712" cy="1509713"/>
          </a:xfrm>
          <a:prstGeom prst="rect">
            <a:avLst/>
          </a:pr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30" name="矩形 21"/>
          <p:cNvSpPr>
            <a:spLocks noChangeAspect="1" noChangeArrowheads="1"/>
          </p:cNvSpPr>
          <p:nvPr/>
        </p:nvSpPr>
        <p:spPr bwMode="auto">
          <a:xfrm rot="2700000">
            <a:off x="1387475" y="3600450"/>
            <a:ext cx="1509713" cy="1509713"/>
          </a:xfrm>
          <a:prstGeom prst="rect">
            <a:avLst/>
          </a:pr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31" name="矩形 27"/>
          <p:cNvSpPr>
            <a:spLocks noChangeAspect="1" noChangeArrowheads="1"/>
          </p:cNvSpPr>
          <p:nvPr/>
        </p:nvSpPr>
        <p:spPr bwMode="auto">
          <a:xfrm rot="2700000">
            <a:off x="4762500" y="2466975"/>
            <a:ext cx="1509713" cy="1509713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32" name="矩形 28"/>
          <p:cNvSpPr>
            <a:spLocks noChangeAspect="1" noChangeArrowheads="1"/>
          </p:cNvSpPr>
          <p:nvPr/>
        </p:nvSpPr>
        <p:spPr bwMode="auto">
          <a:xfrm rot="2700000">
            <a:off x="3643313" y="3586163"/>
            <a:ext cx="1509712" cy="1509712"/>
          </a:xfrm>
          <a:prstGeom prst="rect">
            <a:avLst/>
          </a:pr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33" name="矩形 30"/>
          <p:cNvSpPr>
            <a:spLocks noChangeAspect="1" noChangeArrowheads="1"/>
          </p:cNvSpPr>
          <p:nvPr/>
        </p:nvSpPr>
        <p:spPr bwMode="auto">
          <a:xfrm rot="2700000">
            <a:off x="7028656" y="2439194"/>
            <a:ext cx="1509713" cy="1508125"/>
          </a:xfrm>
          <a:prstGeom prst="rect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34" name="矩形 31"/>
          <p:cNvSpPr>
            <a:spLocks noChangeAspect="1" noChangeArrowheads="1"/>
          </p:cNvSpPr>
          <p:nvPr/>
        </p:nvSpPr>
        <p:spPr bwMode="auto">
          <a:xfrm rot="2700000">
            <a:off x="5909469" y="3558381"/>
            <a:ext cx="1508125" cy="1509713"/>
          </a:xfrm>
          <a:prstGeom prst="rect">
            <a:avLst/>
          </a:pr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35" name="矩形 34"/>
          <p:cNvSpPr>
            <a:spLocks noChangeAspect="1" noChangeArrowheads="1"/>
          </p:cNvSpPr>
          <p:nvPr/>
        </p:nvSpPr>
        <p:spPr bwMode="auto">
          <a:xfrm rot="2700000">
            <a:off x="9295606" y="2424907"/>
            <a:ext cx="1508125" cy="1509712"/>
          </a:xfrm>
          <a:prstGeom prst="rect">
            <a:avLst/>
          </a:prstGeom>
          <a:blipFill dpi="0" rotWithShape="0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36" name="矩形 35"/>
          <p:cNvSpPr>
            <a:spLocks noChangeAspect="1" noChangeArrowheads="1"/>
          </p:cNvSpPr>
          <p:nvPr/>
        </p:nvSpPr>
        <p:spPr bwMode="auto">
          <a:xfrm rot="2700000">
            <a:off x="8174832" y="3545681"/>
            <a:ext cx="1509712" cy="1508125"/>
          </a:xfrm>
          <a:prstGeom prst="rect">
            <a:avLst/>
          </a:pr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37" name="文本框 36"/>
          <p:cNvSpPr>
            <a:spLocks noChangeArrowheads="1"/>
          </p:cNvSpPr>
          <p:nvPr/>
        </p:nvSpPr>
        <p:spPr bwMode="auto">
          <a:xfrm>
            <a:off x="1122363" y="4064000"/>
            <a:ext cx="1854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TEXT  HERE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26638" name="文本框 37"/>
          <p:cNvSpPr>
            <a:spLocks noChangeArrowheads="1"/>
          </p:cNvSpPr>
          <p:nvPr/>
        </p:nvSpPr>
        <p:spPr bwMode="auto">
          <a:xfrm>
            <a:off x="3416300" y="4049713"/>
            <a:ext cx="18542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TEXT  HERE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26639" name="文本框 38"/>
          <p:cNvSpPr>
            <a:spLocks noChangeArrowheads="1"/>
          </p:cNvSpPr>
          <p:nvPr/>
        </p:nvSpPr>
        <p:spPr bwMode="auto">
          <a:xfrm>
            <a:off x="5637213" y="4049713"/>
            <a:ext cx="18557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TEXT  HERE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26640" name="文本框 39"/>
          <p:cNvSpPr>
            <a:spLocks noChangeArrowheads="1"/>
          </p:cNvSpPr>
          <p:nvPr/>
        </p:nvSpPr>
        <p:spPr bwMode="auto">
          <a:xfrm>
            <a:off x="7924800" y="4049713"/>
            <a:ext cx="18542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TEXT  HERE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24"/>
          <p:cNvSpPr>
            <a:spLocks noChangeArrowheads="1"/>
          </p:cNvSpPr>
          <p:nvPr/>
        </p:nvSpPr>
        <p:spPr bwMode="auto">
          <a:xfrm>
            <a:off x="4081463" y="249238"/>
            <a:ext cx="402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7651" name="组合 3"/>
          <p:cNvGrpSpPr>
            <a:grpSpLocks/>
          </p:cNvGrpSpPr>
          <p:nvPr/>
        </p:nvGrpSpPr>
        <p:grpSpPr bwMode="auto">
          <a:xfrm>
            <a:off x="2878138" y="0"/>
            <a:ext cx="922337" cy="550863"/>
            <a:chOff x="0" y="0"/>
            <a:chExt cx="1165289" cy="968188"/>
          </a:xfrm>
        </p:grpSpPr>
        <p:sp>
          <p:nvSpPr>
            <p:cNvPr id="27681" name="平行四边形 18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7682" name="平行四边形 1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7683" name="平行四边形 15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7652" name="组合 22"/>
          <p:cNvGrpSpPr>
            <a:grpSpLocks/>
          </p:cNvGrpSpPr>
          <p:nvPr/>
        </p:nvGrpSpPr>
        <p:grpSpPr bwMode="auto">
          <a:xfrm>
            <a:off x="8623300" y="0"/>
            <a:ext cx="923925" cy="550863"/>
            <a:chOff x="0" y="0"/>
            <a:chExt cx="1165289" cy="968188"/>
          </a:xfrm>
        </p:grpSpPr>
        <p:sp>
          <p:nvSpPr>
            <p:cNvPr id="27678" name="平行四边形 23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7679" name="平行四边形 2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7680" name="平行四边形 32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7653" name="任意多边形 21"/>
          <p:cNvSpPr>
            <a:spLocks noChangeArrowheads="1"/>
          </p:cNvSpPr>
          <p:nvPr/>
        </p:nvSpPr>
        <p:spPr bwMode="auto">
          <a:xfrm>
            <a:off x="1108075" y="2187575"/>
            <a:ext cx="3335338" cy="1681163"/>
          </a:xfrm>
          <a:custGeom>
            <a:avLst/>
            <a:gdLst>
              <a:gd name="T0" fmla="*/ 1667385 w 3335906"/>
              <a:gd name="T1" fmla="*/ 0 h 1680131"/>
              <a:gd name="T2" fmla="*/ 3334770 w 3335906"/>
              <a:gd name="T3" fmla="*/ 1670003 h 1680131"/>
              <a:gd name="T4" fmla="*/ 3333543 w 3335906"/>
              <a:gd name="T5" fmla="*/ 1682196 h 1680131"/>
              <a:gd name="T6" fmla="*/ 3215484 w 3335906"/>
              <a:gd name="T7" fmla="*/ 1682196 h 1680131"/>
              <a:gd name="T8" fmla="*/ 3216232 w 3335906"/>
              <a:gd name="T9" fmla="*/ 1674764 h 1680131"/>
              <a:gd name="T10" fmla="*/ 1667385 w 3335906"/>
              <a:gd name="T11" fmla="*/ 123485 h 1680131"/>
              <a:gd name="T12" fmla="*/ 118538 w 3335906"/>
              <a:gd name="T13" fmla="*/ 1674764 h 1680131"/>
              <a:gd name="T14" fmla="*/ 119286 w 3335906"/>
              <a:gd name="T15" fmla="*/ 1682196 h 1680131"/>
              <a:gd name="T16" fmla="*/ 1228 w 3335906"/>
              <a:gd name="T17" fmla="*/ 1682196 h 1680131"/>
              <a:gd name="T18" fmla="*/ 0 w 3335906"/>
              <a:gd name="T19" fmla="*/ 1670003 h 1680131"/>
              <a:gd name="T20" fmla="*/ 1667385 w 3335906"/>
              <a:gd name="T21" fmla="*/ 0 h 168013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335906"/>
              <a:gd name="T34" fmla="*/ 0 h 1680131"/>
              <a:gd name="T35" fmla="*/ 3335906 w 3335906"/>
              <a:gd name="T36" fmla="*/ 1680131 h 168013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335906" h="1680131">
                <a:moveTo>
                  <a:pt x="1667953" y="0"/>
                </a:moveTo>
                <a:cubicBezTo>
                  <a:pt x="2589139" y="0"/>
                  <a:pt x="3335906" y="746768"/>
                  <a:pt x="3335906" y="1667953"/>
                </a:cubicBezTo>
                <a:lnTo>
                  <a:pt x="3334679" y="1680131"/>
                </a:lnTo>
                <a:lnTo>
                  <a:pt x="3216580" y="1680131"/>
                </a:lnTo>
                <a:lnTo>
                  <a:pt x="3217328" y="1672709"/>
                </a:lnTo>
                <a:cubicBezTo>
                  <a:pt x="3217328" y="817013"/>
                  <a:pt x="2523649" y="123333"/>
                  <a:pt x="1667953" y="123333"/>
                </a:cubicBezTo>
                <a:cubicBezTo>
                  <a:pt x="812258" y="123333"/>
                  <a:pt x="118578" y="817013"/>
                  <a:pt x="118578" y="1672709"/>
                </a:cubicBezTo>
                <a:lnTo>
                  <a:pt x="119326" y="1680131"/>
                </a:lnTo>
                <a:lnTo>
                  <a:pt x="1228" y="1680131"/>
                </a:lnTo>
                <a:lnTo>
                  <a:pt x="0" y="1667953"/>
                </a:lnTo>
                <a:cubicBezTo>
                  <a:pt x="0" y="746768"/>
                  <a:pt x="746768" y="0"/>
                  <a:pt x="1667953" y="0"/>
                </a:cubicBezTo>
                <a:close/>
              </a:path>
            </a:pathLst>
          </a:cu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4" name="任意多边形 25"/>
          <p:cNvSpPr>
            <a:spLocks noChangeArrowheads="1"/>
          </p:cNvSpPr>
          <p:nvPr/>
        </p:nvSpPr>
        <p:spPr bwMode="auto">
          <a:xfrm>
            <a:off x="1336675" y="2422525"/>
            <a:ext cx="2897188" cy="1449388"/>
          </a:xfrm>
          <a:custGeom>
            <a:avLst/>
            <a:gdLst>
              <a:gd name="T0" fmla="*/ 1486661 w 2823004"/>
              <a:gd name="T1" fmla="*/ 0 h 1412983"/>
              <a:gd name="T2" fmla="*/ 2973321 w 2823004"/>
              <a:gd name="T3" fmla="*/ 1485173 h 1412983"/>
              <a:gd name="T4" fmla="*/ 2973242 w 2823004"/>
              <a:gd name="T5" fmla="*/ 1486731 h 1412983"/>
              <a:gd name="T6" fmla="*/ 79 w 2823004"/>
              <a:gd name="T7" fmla="*/ 1486731 h 1412983"/>
              <a:gd name="T8" fmla="*/ 0 w 2823004"/>
              <a:gd name="T9" fmla="*/ 1485173 h 1412983"/>
              <a:gd name="T10" fmla="*/ 1486661 w 2823004"/>
              <a:gd name="T11" fmla="*/ 0 h 14129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23004"/>
              <a:gd name="T19" fmla="*/ 0 h 1412983"/>
              <a:gd name="T20" fmla="*/ 2823004 w 2823004"/>
              <a:gd name="T21" fmla="*/ 1412983 h 14129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23004" h="1412983">
                <a:moveTo>
                  <a:pt x="1411502" y="0"/>
                </a:moveTo>
                <a:cubicBezTo>
                  <a:pt x="2191053" y="0"/>
                  <a:pt x="2823004" y="631951"/>
                  <a:pt x="2823004" y="1411502"/>
                </a:cubicBezTo>
                <a:lnTo>
                  <a:pt x="2822929" y="1412983"/>
                </a:lnTo>
                <a:lnTo>
                  <a:pt x="75" y="1412983"/>
                </a:lnTo>
                <a:lnTo>
                  <a:pt x="0" y="1411502"/>
                </a:lnTo>
                <a:cubicBezTo>
                  <a:pt x="0" y="631951"/>
                  <a:pt x="631951" y="0"/>
                  <a:pt x="1411502" y="0"/>
                </a:cubicBezTo>
                <a:close/>
              </a:path>
            </a:pathLst>
          </a:cu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5" name="任意多边形 27"/>
          <p:cNvSpPr>
            <a:spLocks noChangeArrowheads="1"/>
          </p:cNvSpPr>
          <p:nvPr/>
        </p:nvSpPr>
        <p:spPr bwMode="auto">
          <a:xfrm flipV="1">
            <a:off x="4330700" y="3868738"/>
            <a:ext cx="3335338" cy="1679575"/>
          </a:xfrm>
          <a:custGeom>
            <a:avLst/>
            <a:gdLst>
              <a:gd name="T0" fmla="*/ 1667385 w 3335906"/>
              <a:gd name="T1" fmla="*/ 0 h 1680131"/>
              <a:gd name="T2" fmla="*/ 3334770 w 3335906"/>
              <a:gd name="T3" fmla="*/ 1666849 h 1680131"/>
              <a:gd name="T4" fmla="*/ 3333543 w 3335906"/>
              <a:gd name="T5" fmla="*/ 1679019 h 1680131"/>
              <a:gd name="T6" fmla="*/ 3215484 w 3335906"/>
              <a:gd name="T7" fmla="*/ 1679019 h 1680131"/>
              <a:gd name="T8" fmla="*/ 3216232 w 3335906"/>
              <a:gd name="T9" fmla="*/ 1671602 h 1680131"/>
              <a:gd name="T10" fmla="*/ 1667385 w 3335906"/>
              <a:gd name="T11" fmla="*/ 123251 h 1680131"/>
              <a:gd name="T12" fmla="*/ 118538 w 3335906"/>
              <a:gd name="T13" fmla="*/ 1671602 h 1680131"/>
              <a:gd name="T14" fmla="*/ 119286 w 3335906"/>
              <a:gd name="T15" fmla="*/ 1679019 h 1680131"/>
              <a:gd name="T16" fmla="*/ 1228 w 3335906"/>
              <a:gd name="T17" fmla="*/ 1679019 h 1680131"/>
              <a:gd name="T18" fmla="*/ 0 w 3335906"/>
              <a:gd name="T19" fmla="*/ 1666849 h 1680131"/>
              <a:gd name="T20" fmla="*/ 1667385 w 3335906"/>
              <a:gd name="T21" fmla="*/ 0 h 168013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335906"/>
              <a:gd name="T34" fmla="*/ 0 h 1680131"/>
              <a:gd name="T35" fmla="*/ 3335906 w 3335906"/>
              <a:gd name="T36" fmla="*/ 1680131 h 168013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335906" h="1680131">
                <a:moveTo>
                  <a:pt x="1667953" y="0"/>
                </a:moveTo>
                <a:cubicBezTo>
                  <a:pt x="2589139" y="0"/>
                  <a:pt x="3335906" y="746768"/>
                  <a:pt x="3335906" y="1667953"/>
                </a:cubicBezTo>
                <a:lnTo>
                  <a:pt x="3334679" y="1680131"/>
                </a:lnTo>
                <a:lnTo>
                  <a:pt x="3216580" y="1680131"/>
                </a:lnTo>
                <a:lnTo>
                  <a:pt x="3217328" y="1672709"/>
                </a:lnTo>
                <a:cubicBezTo>
                  <a:pt x="3217328" y="817013"/>
                  <a:pt x="2523649" y="123333"/>
                  <a:pt x="1667953" y="123333"/>
                </a:cubicBezTo>
                <a:cubicBezTo>
                  <a:pt x="812258" y="123333"/>
                  <a:pt x="118578" y="817013"/>
                  <a:pt x="118578" y="1672709"/>
                </a:cubicBezTo>
                <a:lnTo>
                  <a:pt x="119326" y="1680131"/>
                </a:lnTo>
                <a:lnTo>
                  <a:pt x="1228" y="1680131"/>
                </a:lnTo>
                <a:lnTo>
                  <a:pt x="0" y="1667953"/>
                </a:lnTo>
                <a:cubicBezTo>
                  <a:pt x="0" y="746768"/>
                  <a:pt x="746768" y="0"/>
                  <a:pt x="1667953" y="0"/>
                </a:cubicBezTo>
                <a:close/>
              </a:path>
            </a:pathLst>
          </a:cu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6" name="任意多边形 28"/>
          <p:cNvSpPr>
            <a:spLocks noChangeArrowheads="1"/>
          </p:cNvSpPr>
          <p:nvPr/>
        </p:nvSpPr>
        <p:spPr bwMode="auto">
          <a:xfrm>
            <a:off x="7553325" y="2187575"/>
            <a:ext cx="3335338" cy="1681163"/>
          </a:xfrm>
          <a:custGeom>
            <a:avLst/>
            <a:gdLst>
              <a:gd name="T0" fmla="*/ 1667385 w 3335906"/>
              <a:gd name="T1" fmla="*/ 0 h 1680131"/>
              <a:gd name="T2" fmla="*/ 3334770 w 3335906"/>
              <a:gd name="T3" fmla="*/ 1670003 h 1680131"/>
              <a:gd name="T4" fmla="*/ 3333543 w 3335906"/>
              <a:gd name="T5" fmla="*/ 1682196 h 1680131"/>
              <a:gd name="T6" fmla="*/ 3215484 w 3335906"/>
              <a:gd name="T7" fmla="*/ 1682196 h 1680131"/>
              <a:gd name="T8" fmla="*/ 3216232 w 3335906"/>
              <a:gd name="T9" fmla="*/ 1674764 h 1680131"/>
              <a:gd name="T10" fmla="*/ 1667385 w 3335906"/>
              <a:gd name="T11" fmla="*/ 123485 h 1680131"/>
              <a:gd name="T12" fmla="*/ 118538 w 3335906"/>
              <a:gd name="T13" fmla="*/ 1674764 h 1680131"/>
              <a:gd name="T14" fmla="*/ 119286 w 3335906"/>
              <a:gd name="T15" fmla="*/ 1682196 h 1680131"/>
              <a:gd name="T16" fmla="*/ 1228 w 3335906"/>
              <a:gd name="T17" fmla="*/ 1682196 h 1680131"/>
              <a:gd name="T18" fmla="*/ 0 w 3335906"/>
              <a:gd name="T19" fmla="*/ 1670003 h 1680131"/>
              <a:gd name="T20" fmla="*/ 1667385 w 3335906"/>
              <a:gd name="T21" fmla="*/ 0 h 168013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335906"/>
              <a:gd name="T34" fmla="*/ 0 h 1680131"/>
              <a:gd name="T35" fmla="*/ 3335906 w 3335906"/>
              <a:gd name="T36" fmla="*/ 1680131 h 168013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335906" h="1680131">
                <a:moveTo>
                  <a:pt x="1667953" y="0"/>
                </a:moveTo>
                <a:cubicBezTo>
                  <a:pt x="2589139" y="0"/>
                  <a:pt x="3335906" y="746768"/>
                  <a:pt x="3335906" y="1667953"/>
                </a:cubicBezTo>
                <a:lnTo>
                  <a:pt x="3334679" y="1680131"/>
                </a:lnTo>
                <a:lnTo>
                  <a:pt x="3216580" y="1680131"/>
                </a:lnTo>
                <a:lnTo>
                  <a:pt x="3217328" y="1672709"/>
                </a:lnTo>
                <a:cubicBezTo>
                  <a:pt x="3217328" y="817013"/>
                  <a:pt x="2523649" y="123333"/>
                  <a:pt x="1667953" y="123333"/>
                </a:cubicBezTo>
                <a:cubicBezTo>
                  <a:pt x="812258" y="123333"/>
                  <a:pt x="118578" y="817013"/>
                  <a:pt x="118578" y="1672709"/>
                </a:cubicBezTo>
                <a:lnTo>
                  <a:pt x="119326" y="1680131"/>
                </a:lnTo>
                <a:lnTo>
                  <a:pt x="1228" y="1680131"/>
                </a:lnTo>
                <a:lnTo>
                  <a:pt x="0" y="1667953"/>
                </a:lnTo>
                <a:cubicBezTo>
                  <a:pt x="0" y="746768"/>
                  <a:pt x="746768" y="0"/>
                  <a:pt x="1667953" y="0"/>
                </a:cubicBezTo>
                <a:close/>
              </a:path>
            </a:pathLst>
          </a:cu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7" name="任意多边形 29"/>
          <p:cNvSpPr>
            <a:spLocks noChangeArrowheads="1"/>
          </p:cNvSpPr>
          <p:nvPr/>
        </p:nvSpPr>
        <p:spPr bwMode="auto">
          <a:xfrm>
            <a:off x="7778750" y="2406650"/>
            <a:ext cx="2897188" cy="1449388"/>
          </a:xfrm>
          <a:custGeom>
            <a:avLst/>
            <a:gdLst>
              <a:gd name="T0" fmla="*/ 1486661 w 2823004"/>
              <a:gd name="T1" fmla="*/ 0 h 1412983"/>
              <a:gd name="T2" fmla="*/ 2973321 w 2823004"/>
              <a:gd name="T3" fmla="*/ 1485173 h 1412983"/>
              <a:gd name="T4" fmla="*/ 2973242 w 2823004"/>
              <a:gd name="T5" fmla="*/ 1486731 h 1412983"/>
              <a:gd name="T6" fmla="*/ 79 w 2823004"/>
              <a:gd name="T7" fmla="*/ 1486731 h 1412983"/>
              <a:gd name="T8" fmla="*/ 0 w 2823004"/>
              <a:gd name="T9" fmla="*/ 1485173 h 1412983"/>
              <a:gd name="T10" fmla="*/ 1486661 w 2823004"/>
              <a:gd name="T11" fmla="*/ 0 h 14129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23004"/>
              <a:gd name="T19" fmla="*/ 0 h 1412983"/>
              <a:gd name="T20" fmla="*/ 2823004 w 2823004"/>
              <a:gd name="T21" fmla="*/ 1412983 h 14129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23004" h="1412983">
                <a:moveTo>
                  <a:pt x="1411502" y="0"/>
                </a:moveTo>
                <a:cubicBezTo>
                  <a:pt x="2191053" y="0"/>
                  <a:pt x="2823004" y="631951"/>
                  <a:pt x="2823004" y="1411502"/>
                </a:cubicBezTo>
                <a:lnTo>
                  <a:pt x="2822929" y="1412983"/>
                </a:lnTo>
                <a:lnTo>
                  <a:pt x="75" y="1412983"/>
                </a:lnTo>
                <a:lnTo>
                  <a:pt x="0" y="1411502"/>
                </a:lnTo>
                <a:cubicBezTo>
                  <a:pt x="0" y="631951"/>
                  <a:pt x="631951" y="0"/>
                  <a:pt x="1411502" y="0"/>
                </a:cubicBezTo>
                <a:close/>
              </a:path>
            </a:pathLst>
          </a:cu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8" name="任意多边形 30"/>
          <p:cNvSpPr>
            <a:spLocks noChangeArrowheads="1"/>
          </p:cNvSpPr>
          <p:nvPr/>
        </p:nvSpPr>
        <p:spPr bwMode="auto">
          <a:xfrm flipV="1">
            <a:off x="4549775" y="3875088"/>
            <a:ext cx="2897188" cy="1449387"/>
          </a:xfrm>
          <a:custGeom>
            <a:avLst/>
            <a:gdLst>
              <a:gd name="T0" fmla="*/ 1486661 w 2823004"/>
              <a:gd name="T1" fmla="*/ 0 h 1412983"/>
              <a:gd name="T2" fmla="*/ 2973321 w 2823004"/>
              <a:gd name="T3" fmla="*/ 1485171 h 1412983"/>
              <a:gd name="T4" fmla="*/ 2973242 w 2823004"/>
              <a:gd name="T5" fmla="*/ 1486729 h 1412983"/>
              <a:gd name="T6" fmla="*/ 79 w 2823004"/>
              <a:gd name="T7" fmla="*/ 1486729 h 1412983"/>
              <a:gd name="T8" fmla="*/ 0 w 2823004"/>
              <a:gd name="T9" fmla="*/ 1485171 h 1412983"/>
              <a:gd name="T10" fmla="*/ 1486661 w 2823004"/>
              <a:gd name="T11" fmla="*/ 0 h 14129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23004"/>
              <a:gd name="T19" fmla="*/ 0 h 1412983"/>
              <a:gd name="T20" fmla="*/ 2823004 w 2823004"/>
              <a:gd name="T21" fmla="*/ 1412983 h 14129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23004" h="1412983">
                <a:moveTo>
                  <a:pt x="1411502" y="0"/>
                </a:moveTo>
                <a:cubicBezTo>
                  <a:pt x="2191053" y="0"/>
                  <a:pt x="2823004" y="631951"/>
                  <a:pt x="2823004" y="1411502"/>
                </a:cubicBezTo>
                <a:lnTo>
                  <a:pt x="2822929" y="1412983"/>
                </a:lnTo>
                <a:lnTo>
                  <a:pt x="75" y="1412983"/>
                </a:lnTo>
                <a:lnTo>
                  <a:pt x="0" y="1411502"/>
                </a:lnTo>
                <a:cubicBezTo>
                  <a:pt x="0" y="631951"/>
                  <a:pt x="631951" y="0"/>
                  <a:pt x="1411502" y="0"/>
                </a:cubicBezTo>
                <a:close/>
              </a:path>
            </a:pathLst>
          </a:cu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9" name="文本框 31"/>
          <p:cNvSpPr>
            <a:spLocks noChangeArrowheads="1"/>
          </p:cNvSpPr>
          <p:nvPr/>
        </p:nvSpPr>
        <p:spPr bwMode="auto">
          <a:xfrm>
            <a:off x="1981200" y="3106738"/>
            <a:ext cx="13874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800" b="1">
                <a:solidFill>
                  <a:schemeClr val="bg1"/>
                </a:solidFill>
              </a:rPr>
              <a:t>  </a:t>
            </a:r>
            <a:r>
              <a:rPr lang="en-US" altLang="zh-CN" sz="3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3,658</a:t>
            </a:r>
            <a:endParaRPr lang="en-US" altLang="zh-CN" sz="2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7660" name="文本框 33"/>
          <p:cNvSpPr>
            <a:spLocks noChangeArrowheads="1"/>
          </p:cNvSpPr>
          <p:nvPr/>
        </p:nvSpPr>
        <p:spPr bwMode="auto">
          <a:xfrm>
            <a:off x="5327650" y="4494213"/>
            <a:ext cx="12144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800" b="1">
                <a:solidFill>
                  <a:schemeClr val="bg1"/>
                </a:solidFill>
              </a:rPr>
              <a:t>  </a:t>
            </a:r>
            <a:r>
              <a:rPr lang="en-US" altLang="zh-CN" sz="3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74%</a:t>
            </a:r>
            <a:endParaRPr lang="en-US" altLang="zh-CN" sz="2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7661" name="文本框 34"/>
          <p:cNvSpPr>
            <a:spLocks noChangeArrowheads="1"/>
          </p:cNvSpPr>
          <p:nvPr/>
        </p:nvSpPr>
        <p:spPr bwMode="auto">
          <a:xfrm>
            <a:off x="8312150" y="3073400"/>
            <a:ext cx="154781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</a:t>
            </a:r>
            <a:r>
              <a:rPr lang="en-US" altLang="zh-CN" sz="3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30000</a:t>
            </a:r>
            <a:endParaRPr lang="en-US" altLang="zh-CN" sz="2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7662" name="文本框 35"/>
          <p:cNvSpPr>
            <a:spLocks noChangeArrowheads="1"/>
          </p:cNvSpPr>
          <p:nvPr/>
        </p:nvSpPr>
        <p:spPr bwMode="auto">
          <a:xfrm>
            <a:off x="4510088" y="2341563"/>
            <a:ext cx="28543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rgbClr val="0C0C0C"/>
                </a:solidFill>
                <a:latin typeface="方正姚体简体" pitchFamily="65" charset="-122"/>
                <a:sym typeface="方正姚体" pitchFamily="2" charset="-122"/>
              </a:rPr>
              <a:t> </a:t>
            </a:r>
            <a:r>
              <a:rPr lang="en-US" altLang="zh-CN" sz="18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 </a:t>
            </a: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</a:t>
            </a:r>
            <a:endParaRPr lang="zh-CN" altLang="en-US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the  center of the  narrative thought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27663" name="文本框 36"/>
          <p:cNvSpPr>
            <a:spLocks noChangeArrowheads="1"/>
          </p:cNvSpPr>
          <p:nvPr/>
        </p:nvSpPr>
        <p:spPr bwMode="auto">
          <a:xfrm>
            <a:off x="1276350" y="4064000"/>
            <a:ext cx="28543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rgbClr val="0C0C0C"/>
                </a:solidFill>
                <a:latin typeface="方正姚体简体" pitchFamily="65" charset="-122"/>
                <a:sym typeface="方正姚体" pitchFamily="2" charset="-122"/>
              </a:rPr>
              <a:t> </a:t>
            </a:r>
            <a:r>
              <a:rPr lang="en-US" altLang="zh-CN" sz="18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 </a:t>
            </a: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</a:t>
            </a:r>
            <a:endParaRPr lang="zh-CN" altLang="en-US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the  center of the  narrative thought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27664" name="文本框 37"/>
          <p:cNvSpPr>
            <a:spLocks noChangeArrowheads="1"/>
          </p:cNvSpPr>
          <p:nvPr/>
        </p:nvSpPr>
        <p:spPr bwMode="auto">
          <a:xfrm>
            <a:off x="7816850" y="4064000"/>
            <a:ext cx="28543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rgbClr val="0C0C0C"/>
                </a:solidFill>
                <a:latin typeface="方正姚体简体" pitchFamily="65" charset="-122"/>
                <a:sym typeface="方正姚体" pitchFamily="2" charset="-122"/>
              </a:rPr>
              <a:t> </a:t>
            </a:r>
            <a:r>
              <a:rPr lang="en-US" altLang="zh-CN" sz="18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 </a:t>
            </a: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</a:t>
            </a:r>
            <a:endParaRPr lang="zh-CN" altLang="en-US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the  center of the  narrative thought</a:t>
            </a:r>
            <a:endParaRPr lang="zh-CN" altLang="en-US" sz="1800">
              <a:latin typeface="Arial" charset="0"/>
            </a:endParaRPr>
          </a:p>
        </p:txBody>
      </p:sp>
      <p:grpSp>
        <p:nvGrpSpPr>
          <p:cNvPr id="27665" name="组合 38"/>
          <p:cNvGrpSpPr>
            <a:grpSpLocks/>
          </p:cNvGrpSpPr>
          <p:nvPr/>
        </p:nvGrpSpPr>
        <p:grpSpPr bwMode="auto">
          <a:xfrm>
            <a:off x="5802313" y="4011613"/>
            <a:ext cx="490537" cy="557212"/>
            <a:chOff x="0" y="0"/>
            <a:chExt cx="406393" cy="459645"/>
          </a:xfrm>
        </p:grpSpPr>
        <p:sp>
          <p:nvSpPr>
            <p:cNvPr id="27675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766292108 w 159"/>
                <a:gd name="T1" fmla="*/ 901080016 h 207"/>
                <a:gd name="T2" fmla="*/ 434396564 w 159"/>
                <a:gd name="T3" fmla="*/ 384784554 h 207"/>
                <a:gd name="T4" fmla="*/ 449037357 w 159"/>
                <a:gd name="T5" fmla="*/ 116896378 h 207"/>
                <a:gd name="T6" fmla="*/ 204995411 w 159"/>
                <a:gd name="T7" fmla="*/ 19483097 h 207"/>
                <a:gd name="T8" fmla="*/ 341658282 w 159"/>
                <a:gd name="T9" fmla="*/ 233792756 h 207"/>
                <a:gd name="T10" fmla="*/ 180591879 w 159"/>
                <a:gd name="T11" fmla="*/ 336079017 h 207"/>
                <a:gd name="T12" fmla="*/ 48809273 w 159"/>
                <a:gd name="T13" fmla="*/ 131508701 h 207"/>
                <a:gd name="T14" fmla="*/ 48809273 w 159"/>
                <a:gd name="T15" fmla="*/ 375043005 h 207"/>
                <a:gd name="T16" fmla="*/ 302611748 w 159"/>
                <a:gd name="T17" fmla="*/ 467587718 h 207"/>
                <a:gd name="T18" fmla="*/ 634509501 w 159"/>
                <a:gd name="T19" fmla="*/ 983880973 h 207"/>
                <a:gd name="T20" fmla="*/ 697961777 w 159"/>
                <a:gd name="T21" fmla="*/ 998493297 h 207"/>
                <a:gd name="T22" fmla="*/ 751651314 w 159"/>
                <a:gd name="T23" fmla="*/ 959527102 h 207"/>
                <a:gd name="T24" fmla="*/ 766292108 w 159"/>
                <a:gd name="T25" fmla="*/ 901080016 h 207"/>
                <a:gd name="T26" fmla="*/ 702842041 w 159"/>
                <a:gd name="T27" fmla="*/ 940044004 h 207"/>
                <a:gd name="T28" fmla="*/ 654032769 w 159"/>
                <a:gd name="T29" fmla="*/ 930304662 h 207"/>
                <a:gd name="T30" fmla="*/ 668675771 w 159"/>
                <a:gd name="T31" fmla="*/ 886467693 h 207"/>
                <a:gd name="T32" fmla="*/ 712604780 w 159"/>
                <a:gd name="T33" fmla="*/ 896209242 h 207"/>
                <a:gd name="T34" fmla="*/ 702842041 w 159"/>
                <a:gd name="T35" fmla="*/ 94004400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6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443079249 w 105"/>
                <a:gd name="T1" fmla="*/ 127348826 h 103"/>
                <a:gd name="T2" fmla="*/ 472292174 w 105"/>
                <a:gd name="T3" fmla="*/ 97960465 h 103"/>
                <a:gd name="T4" fmla="*/ 408996399 w 105"/>
                <a:gd name="T5" fmla="*/ 34286052 h 103"/>
                <a:gd name="T6" fmla="*/ 379781267 w 105"/>
                <a:gd name="T7" fmla="*/ 63674413 h 103"/>
                <a:gd name="T8" fmla="*/ 301877927 w 105"/>
                <a:gd name="T9" fmla="*/ 34286052 h 103"/>
                <a:gd name="T10" fmla="*/ 301877927 w 105"/>
                <a:gd name="T11" fmla="*/ 0 h 103"/>
                <a:gd name="T12" fmla="*/ 209367021 w 105"/>
                <a:gd name="T13" fmla="*/ 0 h 103"/>
                <a:gd name="T14" fmla="*/ 209367021 w 105"/>
                <a:gd name="T15" fmla="*/ 34286052 h 103"/>
                <a:gd name="T16" fmla="*/ 136331398 w 105"/>
                <a:gd name="T17" fmla="*/ 63674413 h 103"/>
                <a:gd name="T18" fmla="*/ 107118472 w 105"/>
                <a:gd name="T19" fmla="*/ 34286052 h 103"/>
                <a:gd name="T20" fmla="*/ 38952774 w 105"/>
                <a:gd name="T21" fmla="*/ 97960465 h 103"/>
                <a:gd name="T22" fmla="*/ 73035623 w 105"/>
                <a:gd name="T23" fmla="*/ 132246517 h 103"/>
                <a:gd name="T24" fmla="*/ 38952774 w 105"/>
                <a:gd name="T25" fmla="*/ 205716313 h 103"/>
                <a:gd name="T26" fmla="*/ 0 w 105"/>
                <a:gd name="T27" fmla="*/ 205716313 h 103"/>
                <a:gd name="T28" fmla="*/ 0 w 105"/>
                <a:gd name="T29" fmla="*/ 298779086 h 103"/>
                <a:gd name="T30" fmla="*/ 43820491 w 105"/>
                <a:gd name="T31" fmla="*/ 298779086 h 103"/>
                <a:gd name="T32" fmla="*/ 73035623 w 105"/>
                <a:gd name="T33" fmla="*/ 372248882 h 103"/>
                <a:gd name="T34" fmla="*/ 43820491 w 105"/>
                <a:gd name="T35" fmla="*/ 401637243 h 103"/>
                <a:gd name="T36" fmla="*/ 107118472 w 105"/>
                <a:gd name="T37" fmla="*/ 465311656 h 103"/>
                <a:gd name="T38" fmla="*/ 136331398 w 105"/>
                <a:gd name="T39" fmla="*/ 435923295 h 103"/>
                <a:gd name="T40" fmla="*/ 209367021 w 105"/>
                <a:gd name="T41" fmla="*/ 465311656 h 103"/>
                <a:gd name="T42" fmla="*/ 209367021 w 105"/>
                <a:gd name="T43" fmla="*/ 504495399 h 103"/>
                <a:gd name="T44" fmla="*/ 301877927 w 105"/>
                <a:gd name="T45" fmla="*/ 504495399 h 103"/>
                <a:gd name="T46" fmla="*/ 301877927 w 105"/>
                <a:gd name="T47" fmla="*/ 465311656 h 103"/>
                <a:gd name="T48" fmla="*/ 374913550 w 105"/>
                <a:gd name="T49" fmla="*/ 435923295 h 103"/>
                <a:gd name="T50" fmla="*/ 404126475 w 105"/>
                <a:gd name="T51" fmla="*/ 465311656 h 103"/>
                <a:gd name="T52" fmla="*/ 467424456 w 105"/>
                <a:gd name="T53" fmla="*/ 401637243 h 103"/>
                <a:gd name="T54" fmla="*/ 443079249 w 105"/>
                <a:gd name="T55" fmla="*/ 372248882 h 103"/>
                <a:gd name="T56" fmla="*/ 472292174 w 105"/>
                <a:gd name="T57" fmla="*/ 298779086 h 103"/>
                <a:gd name="T58" fmla="*/ 511244947 w 105"/>
                <a:gd name="T59" fmla="*/ 298779086 h 103"/>
                <a:gd name="T60" fmla="*/ 511244947 w 105"/>
                <a:gd name="T61" fmla="*/ 205716313 h 103"/>
                <a:gd name="T62" fmla="*/ 472292174 w 105"/>
                <a:gd name="T63" fmla="*/ 205716313 h 103"/>
                <a:gd name="T64" fmla="*/ 443079249 w 105"/>
                <a:gd name="T65" fmla="*/ 127348826 h 103"/>
                <a:gd name="T66" fmla="*/ 258057436 w 105"/>
                <a:gd name="T67" fmla="*/ 406534934 h 103"/>
                <a:gd name="T68" fmla="*/ 102248548 w 105"/>
                <a:gd name="T69" fmla="*/ 249797747 h 103"/>
                <a:gd name="T70" fmla="*/ 258057436 w 105"/>
                <a:gd name="T71" fmla="*/ 93062774 h 103"/>
                <a:gd name="T72" fmla="*/ 413864117 w 105"/>
                <a:gd name="T73" fmla="*/ 249797747 h 103"/>
                <a:gd name="T74" fmla="*/ 258057436 w 105"/>
                <a:gd name="T75" fmla="*/ 406534934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7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grpSp>
        <p:nvGrpSpPr>
          <p:cNvPr id="27666" name="组合 42"/>
          <p:cNvGrpSpPr>
            <a:grpSpLocks/>
          </p:cNvGrpSpPr>
          <p:nvPr/>
        </p:nvGrpSpPr>
        <p:grpSpPr bwMode="auto">
          <a:xfrm>
            <a:off x="2597150" y="2619375"/>
            <a:ext cx="460375" cy="514350"/>
            <a:chOff x="0" y="0"/>
            <a:chExt cx="402656" cy="450303"/>
          </a:xfrm>
        </p:grpSpPr>
        <p:sp>
          <p:nvSpPr>
            <p:cNvPr id="27670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62454464 w 26"/>
                <a:gd name="T1" fmla="*/ 0 h 26"/>
                <a:gd name="T2" fmla="*/ 0 w 26"/>
                <a:gd name="T3" fmla="*/ 64521766 h 26"/>
                <a:gd name="T4" fmla="*/ 62454464 w 26"/>
                <a:gd name="T5" fmla="*/ 129041305 h 26"/>
                <a:gd name="T6" fmla="*/ 124908929 w 26"/>
                <a:gd name="T7" fmla="*/ 64521766 h 26"/>
                <a:gd name="T8" fmla="*/ 62454464 w 26"/>
                <a:gd name="T9" fmla="*/ 0 h 26"/>
                <a:gd name="T10" fmla="*/ 62454464 w 26"/>
                <a:gd name="T11" fmla="*/ 114152866 h 26"/>
                <a:gd name="T12" fmla="*/ 14413580 w 26"/>
                <a:gd name="T13" fmla="*/ 64521766 h 26"/>
                <a:gd name="T14" fmla="*/ 62454464 w 26"/>
                <a:gd name="T15" fmla="*/ 14888439 h 26"/>
                <a:gd name="T16" fmla="*/ 110495348 w 26"/>
                <a:gd name="T17" fmla="*/ 64521766 h 26"/>
                <a:gd name="T18" fmla="*/ 62454464 w 26"/>
                <a:gd name="T19" fmla="*/ 11415286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1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53636736 w 22"/>
                <a:gd name="T1" fmla="*/ 0 h 22"/>
                <a:gd name="T2" fmla="*/ 0 w 22"/>
                <a:gd name="T3" fmla="*/ 53636736 h 22"/>
                <a:gd name="T4" fmla="*/ 53636736 w 22"/>
                <a:gd name="T5" fmla="*/ 107273473 h 22"/>
                <a:gd name="T6" fmla="*/ 107273473 w 22"/>
                <a:gd name="T7" fmla="*/ 53636736 h 22"/>
                <a:gd name="T8" fmla="*/ 53636736 w 22"/>
                <a:gd name="T9" fmla="*/ 0 h 22"/>
                <a:gd name="T10" fmla="*/ 53636736 w 22"/>
                <a:gd name="T11" fmla="*/ 82892937 h 22"/>
                <a:gd name="T12" fmla="*/ 24380535 w 22"/>
                <a:gd name="T13" fmla="*/ 53636736 h 22"/>
                <a:gd name="T14" fmla="*/ 53636736 w 22"/>
                <a:gd name="T15" fmla="*/ 24380535 h 22"/>
                <a:gd name="T16" fmla="*/ 82892937 w 22"/>
                <a:gd name="T17" fmla="*/ 53636736 h 22"/>
                <a:gd name="T18" fmla="*/ 53636736 w 22"/>
                <a:gd name="T19" fmla="*/ 8289293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2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33946032 w 14"/>
                <a:gd name="T1" fmla="*/ 0 h 14"/>
                <a:gd name="T2" fmla="*/ 0 w 14"/>
                <a:gd name="T3" fmla="*/ 33946032 h 14"/>
                <a:gd name="T4" fmla="*/ 33946032 w 14"/>
                <a:gd name="T5" fmla="*/ 67892064 h 14"/>
                <a:gd name="T6" fmla="*/ 67892064 w 14"/>
                <a:gd name="T7" fmla="*/ 33946032 h 14"/>
                <a:gd name="T8" fmla="*/ 33946032 w 14"/>
                <a:gd name="T9" fmla="*/ 0 h 14"/>
                <a:gd name="T10" fmla="*/ 33946032 w 14"/>
                <a:gd name="T11" fmla="*/ 48493388 h 14"/>
                <a:gd name="T12" fmla="*/ 19398676 w 14"/>
                <a:gd name="T13" fmla="*/ 33946032 h 14"/>
                <a:gd name="T14" fmla="*/ 33946032 w 14"/>
                <a:gd name="T15" fmla="*/ 14547356 h 14"/>
                <a:gd name="T16" fmla="*/ 53344709 w 14"/>
                <a:gd name="T17" fmla="*/ 33946032 h 14"/>
                <a:gd name="T18" fmla="*/ 33946032 w 14"/>
                <a:gd name="T19" fmla="*/ 48493388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3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107276785 w 44"/>
                <a:gd name="T1" fmla="*/ 0 h 44"/>
                <a:gd name="T2" fmla="*/ 0 w 44"/>
                <a:gd name="T3" fmla="*/ 107276785 h 44"/>
                <a:gd name="T4" fmla="*/ 107276785 w 44"/>
                <a:gd name="T5" fmla="*/ 214551362 h 44"/>
                <a:gd name="T6" fmla="*/ 214551362 w 44"/>
                <a:gd name="T7" fmla="*/ 107276785 h 44"/>
                <a:gd name="T8" fmla="*/ 107276785 w 44"/>
                <a:gd name="T9" fmla="*/ 0 h 44"/>
                <a:gd name="T10" fmla="*/ 107276785 w 44"/>
                <a:gd name="T11" fmla="*/ 190170575 h 44"/>
                <a:gd name="T12" fmla="*/ 24380786 w 44"/>
                <a:gd name="T13" fmla="*/ 107276785 h 44"/>
                <a:gd name="T14" fmla="*/ 107276785 w 44"/>
                <a:gd name="T15" fmla="*/ 29256502 h 44"/>
                <a:gd name="T16" fmla="*/ 190170575 w 44"/>
                <a:gd name="T17" fmla="*/ 107276785 h 44"/>
                <a:gd name="T18" fmla="*/ 107276785 w 44"/>
                <a:gd name="T19" fmla="*/ 190170575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4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768466764 w 182"/>
                <a:gd name="T1" fmla="*/ 467756656 h 204"/>
                <a:gd name="T2" fmla="*/ 748889275 w 182"/>
                <a:gd name="T3" fmla="*/ 233879432 h 204"/>
                <a:gd name="T4" fmla="*/ 381786472 w 182"/>
                <a:gd name="T5" fmla="*/ 0 h 204"/>
                <a:gd name="T6" fmla="*/ 4893819 w 182"/>
                <a:gd name="T7" fmla="*/ 384925185 h 204"/>
                <a:gd name="T8" fmla="*/ 0 w 182"/>
                <a:gd name="T9" fmla="*/ 993984274 h 204"/>
                <a:gd name="T10" fmla="*/ 553101113 w 182"/>
                <a:gd name="T11" fmla="*/ 857555709 h 204"/>
                <a:gd name="T12" fmla="*/ 719519723 w 182"/>
                <a:gd name="T13" fmla="*/ 857555709 h 204"/>
                <a:gd name="T14" fmla="*/ 719519723 w 182"/>
                <a:gd name="T15" fmla="*/ 857555709 h 204"/>
                <a:gd name="T16" fmla="*/ 763572945 w 182"/>
                <a:gd name="T17" fmla="*/ 735744333 h 204"/>
                <a:gd name="T18" fmla="*/ 714625904 w 182"/>
                <a:gd name="T19" fmla="*/ 706507748 h 204"/>
                <a:gd name="T20" fmla="*/ 763572945 w 182"/>
                <a:gd name="T21" fmla="*/ 682145031 h 204"/>
                <a:gd name="T22" fmla="*/ 758676913 w 182"/>
                <a:gd name="T23" fmla="*/ 672401711 h 204"/>
                <a:gd name="T24" fmla="*/ 832097474 w 182"/>
                <a:gd name="T25" fmla="*/ 540844806 h 204"/>
                <a:gd name="T26" fmla="*/ 303472093 w 182"/>
                <a:gd name="T27" fmla="*/ 453139467 h 204"/>
                <a:gd name="T28" fmla="*/ 303472093 w 182"/>
                <a:gd name="T29" fmla="*/ 496993240 h 204"/>
                <a:gd name="T30" fmla="*/ 264312690 w 182"/>
                <a:gd name="T31" fmla="*/ 511610429 h 204"/>
                <a:gd name="T32" fmla="*/ 234945351 w 182"/>
                <a:gd name="T33" fmla="*/ 535970938 h 204"/>
                <a:gd name="T34" fmla="*/ 195788161 w 182"/>
                <a:gd name="T35" fmla="*/ 521353750 h 204"/>
                <a:gd name="T36" fmla="*/ 156630972 w 182"/>
                <a:gd name="T37" fmla="*/ 521353750 h 204"/>
                <a:gd name="T38" fmla="*/ 137051271 w 182"/>
                <a:gd name="T39" fmla="*/ 482373845 h 204"/>
                <a:gd name="T40" fmla="*/ 107683931 w 182"/>
                <a:gd name="T41" fmla="*/ 453139467 h 204"/>
                <a:gd name="T42" fmla="*/ 127261420 w 182"/>
                <a:gd name="T43" fmla="*/ 414159562 h 204"/>
                <a:gd name="T44" fmla="*/ 127261420 w 182"/>
                <a:gd name="T45" fmla="*/ 370307996 h 204"/>
                <a:gd name="T46" fmla="*/ 166418610 w 182"/>
                <a:gd name="T47" fmla="*/ 355690808 h 204"/>
                <a:gd name="T48" fmla="*/ 195788161 w 182"/>
                <a:gd name="T49" fmla="*/ 331328091 h 204"/>
                <a:gd name="T50" fmla="*/ 234945351 w 182"/>
                <a:gd name="T51" fmla="*/ 345945280 h 204"/>
                <a:gd name="T52" fmla="*/ 278998572 w 182"/>
                <a:gd name="T53" fmla="*/ 345945280 h 204"/>
                <a:gd name="T54" fmla="*/ 293682242 w 182"/>
                <a:gd name="T55" fmla="*/ 384925185 h 204"/>
                <a:gd name="T56" fmla="*/ 323049581 w 182"/>
                <a:gd name="T57" fmla="*/ 414159562 h 204"/>
                <a:gd name="T58" fmla="*/ 665678864 w 182"/>
                <a:gd name="T59" fmla="*/ 375179657 h 204"/>
                <a:gd name="T60" fmla="*/ 616731823 w 182"/>
                <a:gd name="T61" fmla="*/ 423905090 h 204"/>
                <a:gd name="T62" fmla="*/ 592258303 w 182"/>
                <a:gd name="T63" fmla="*/ 487247712 h 204"/>
                <a:gd name="T64" fmla="*/ 523731562 w 182"/>
                <a:gd name="T65" fmla="*/ 487247712 h 204"/>
                <a:gd name="T66" fmla="*/ 460100852 w 182"/>
                <a:gd name="T67" fmla="*/ 511610429 h 204"/>
                <a:gd name="T68" fmla="*/ 406259992 w 182"/>
                <a:gd name="T69" fmla="*/ 467756656 h 204"/>
                <a:gd name="T70" fmla="*/ 342629282 w 182"/>
                <a:gd name="T71" fmla="*/ 443393939 h 204"/>
                <a:gd name="T72" fmla="*/ 342629282 w 182"/>
                <a:gd name="T73" fmla="*/ 375179657 h 204"/>
                <a:gd name="T74" fmla="*/ 313259731 w 182"/>
                <a:gd name="T75" fmla="*/ 311839242 h 204"/>
                <a:gd name="T76" fmla="*/ 362206771 w 182"/>
                <a:gd name="T77" fmla="*/ 258239941 h 204"/>
                <a:gd name="T78" fmla="*/ 386680291 w 182"/>
                <a:gd name="T79" fmla="*/ 194899526 h 204"/>
                <a:gd name="T80" fmla="*/ 460100852 w 182"/>
                <a:gd name="T81" fmla="*/ 194899526 h 204"/>
                <a:gd name="T82" fmla="*/ 523731562 w 182"/>
                <a:gd name="T83" fmla="*/ 170536810 h 204"/>
                <a:gd name="T84" fmla="*/ 572678602 w 182"/>
                <a:gd name="T85" fmla="*/ 214388375 h 204"/>
                <a:gd name="T86" fmla="*/ 636309312 w 182"/>
                <a:gd name="T87" fmla="*/ 238751092 h 204"/>
                <a:gd name="T88" fmla="*/ 636309312 w 182"/>
                <a:gd name="T89" fmla="*/ 311839242 h 204"/>
                <a:gd name="T90" fmla="*/ 665678864 w 182"/>
                <a:gd name="T91" fmla="*/ 37517965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667" name="组合 48"/>
          <p:cNvGrpSpPr>
            <a:grpSpLocks/>
          </p:cNvGrpSpPr>
          <p:nvPr/>
        </p:nvGrpSpPr>
        <p:grpSpPr bwMode="auto">
          <a:xfrm>
            <a:off x="8996363" y="2625725"/>
            <a:ext cx="400050" cy="393700"/>
            <a:chOff x="0" y="0"/>
            <a:chExt cx="453105" cy="448433"/>
          </a:xfrm>
        </p:grpSpPr>
        <p:sp>
          <p:nvSpPr>
            <p:cNvPr id="27668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503185259 w 205"/>
                <a:gd name="T1" fmla="*/ 93208644 h 89"/>
                <a:gd name="T2" fmla="*/ 229609301 w 205"/>
                <a:gd name="T3" fmla="*/ 0 h 89"/>
                <a:gd name="T4" fmla="*/ 0 w 205"/>
                <a:gd name="T5" fmla="*/ 0 h 89"/>
                <a:gd name="T6" fmla="*/ 0 w 205"/>
                <a:gd name="T7" fmla="*/ 328681014 h 89"/>
                <a:gd name="T8" fmla="*/ 107476506 w 205"/>
                <a:gd name="T9" fmla="*/ 436605296 h 89"/>
                <a:gd name="T10" fmla="*/ 894007109 w 205"/>
                <a:gd name="T11" fmla="*/ 436605296 h 89"/>
                <a:gd name="T12" fmla="*/ 1001483615 w 205"/>
                <a:gd name="T13" fmla="*/ 328681014 h 89"/>
                <a:gd name="T14" fmla="*/ 1001483615 w 205"/>
                <a:gd name="T15" fmla="*/ 0 h 89"/>
                <a:gd name="T16" fmla="*/ 771874314 w 205"/>
                <a:gd name="T17" fmla="*/ 0 h 89"/>
                <a:gd name="T18" fmla="*/ 503185259 w 205"/>
                <a:gd name="T19" fmla="*/ 93208644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9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894007109 w 205"/>
                <a:gd name="T1" fmla="*/ 204929904 h 118"/>
                <a:gd name="T2" fmla="*/ 879350820 w 205"/>
                <a:gd name="T3" fmla="*/ 204929904 h 118"/>
                <a:gd name="T4" fmla="*/ 752333332 w 205"/>
                <a:gd name="T5" fmla="*/ 204929904 h 118"/>
                <a:gd name="T6" fmla="*/ 752333332 w 205"/>
                <a:gd name="T7" fmla="*/ 107344446 h 118"/>
                <a:gd name="T8" fmla="*/ 644856826 w 205"/>
                <a:gd name="T9" fmla="*/ 0 h 118"/>
                <a:gd name="T10" fmla="*/ 356626789 w 205"/>
                <a:gd name="T11" fmla="*/ 0 h 118"/>
                <a:gd name="T12" fmla="*/ 249150283 w 205"/>
                <a:gd name="T13" fmla="*/ 107344446 h 118"/>
                <a:gd name="T14" fmla="*/ 249150283 w 205"/>
                <a:gd name="T15" fmla="*/ 204929904 h 118"/>
                <a:gd name="T16" fmla="*/ 122132795 w 205"/>
                <a:gd name="T17" fmla="*/ 204929904 h 118"/>
                <a:gd name="T18" fmla="*/ 107476506 w 205"/>
                <a:gd name="T19" fmla="*/ 204929904 h 118"/>
                <a:gd name="T20" fmla="*/ 0 w 205"/>
                <a:gd name="T21" fmla="*/ 312276558 h 118"/>
                <a:gd name="T22" fmla="*/ 0 w 205"/>
                <a:gd name="T23" fmla="*/ 492808993 h 118"/>
                <a:gd name="T24" fmla="*/ 263804362 w 205"/>
                <a:gd name="T25" fmla="*/ 492808993 h 118"/>
                <a:gd name="T26" fmla="*/ 503185259 w 205"/>
                <a:gd name="T27" fmla="*/ 575758179 h 118"/>
                <a:gd name="T28" fmla="*/ 737679253 w 205"/>
                <a:gd name="T29" fmla="*/ 492808993 h 118"/>
                <a:gd name="T30" fmla="*/ 1001483615 w 205"/>
                <a:gd name="T31" fmla="*/ 492808993 h 118"/>
                <a:gd name="T32" fmla="*/ 1001483615 w 205"/>
                <a:gd name="T33" fmla="*/ 312276558 h 118"/>
                <a:gd name="T34" fmla="*/ 894007109 w 205"/>
                <a:gd name="T35" fmla="*/ 204929904 h 118"/>
                <a:gd name="T36" fmla="*/ 327314211 w 205"/>
                <a:gd name="T37" fmla="*/ 126862421 h 118"/>
                <a:gd name="T38" fmla="*/ 327314211 w 205"/>
                <a:gd name="T39" fmla="*/ 107344446 h 118"/>
                <a:gd name="T40" fmla="*/ 356626789 w 205"/>
                <a:gd name="T41" fmla="*/ 82949186 h 118"/>
                <a:gd name="T42" fmla="*/ 644856826 w 205"/>
                <a:gd name="T43" fmla="*/ 82949186 h 118"/>
                <a:gd name="T44" fmla="*/ 674169404 w 205"/>
                <a:gd name="T45" fmla="*/ 107344446 h 118"/>
                <a:gd name="T46" fmla="*/ 674169404 w 205"/>
                <a:gd name="T47" fmla="*/ 126862421 h 118"/>
                <a:gd name="T48" fmla="*/ 674169404 w 205"/>
                <a:gd name="T49" fmla="*/ 204929904 h 118"/>
                <a:gd name="T50" fmla="*/ 327314211 w 205"/>
                <a:gd name="T51" fmla="*/ 204929904 h 118"/>
                <a:gd name="T52" fmla="*/ 327314211 w 205"/>
                <a:gd name="T53" fmla="*/ 126862421 h 118"/>
                <a:gd name="T54" fmla="*/ 493413663 w 205"/>
                <a:gd name="T55" fmla="*/ 492808993 h 118"/>
                <a:gd name="T56" fmla="*/ 415249735 w 205"/>
                <a:gd name="T57" fmla="*/ 419621004 h 118"/>
                <a:gd name="T58" fmla="*/ 493413663 w 205"/>
                <a:gd name="T59" fmla="*/ 341551312 h 118"/>
                <a:gd name="T60" fmla="*/ 571577591 w 205"/>
                <a:gd name="T61" fmla="*/ 419621004 h 118"/>
                <a:gd name="T62" fmla="*/ 493413663 w 205"/>
                <a:gd name="T63" fmla="*/ 492808993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24"/>
          <p:cNvSpPr>
            <a:spLocks noChangeArrowheads="1"/>
          </p:cNvSpPr>
          <p:nvPr/>
        </p:nvSpPr>
        <p:spPr bwMode="auto">
          <a:xfrm>
            <a:off x="4081463" y="249238"/>
            <a:ext cx="402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8675" name="组合 3"/>
          <p:cNvGrpSpPr>
            <a:grpSpLocks/>
          </p:cNvGrpSpPr>
          <p:nvPr/>
        </p:nvGrpSpPr>
        <p:grpSpPr bwMode="auto">
          <a:xfrm>
            <a:off x="2878138" y="0"/>
            <a:ext cx="922337" cy="550863"/>
            <a:chOff x="0" y="0"/>
            <a:chExt cx="1165289" cy="968188"/>
          </a:xfrm>
        </p:grpSpPr>
        <p:sp>
          <p:nvSpPr>
            <p:cNvPr id="28713" name="平行四边形 18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8714" name="平行四边形 1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8715" name="平行四边形 15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8676" name="组合 22"/>
          <p:cNvGrpSpPr>
            <a:grpSpLocks/>
          </p:cNvGrpSpPr>
          <p:nvPr/>
        </p:nvGrpSpPr>
        <p:grpSpPr bwMode="auto">
          <a:xfrm>
            <a:off x="8623300" y="0"/>
            <a:ext cx="923925" cy="550863"/>
            <a:chOff x="0" y="0"/>
            <a:chExt cx="1165289" cy="968188"/>
          </a:xfrm>
        </p:grpSpPr>
        <p:sp>
          <p:nvSpPr>
            <p:cNvPr id="28710" name="平行四边形 23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8711" name="平行四边形 2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8712" name="平行四边形 32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8677" name="任意多边形 30"/>
          <p:cNvSpPr>
            <a:spLocks noChangeArrowheads="1"/>
          </p:cNvSpPr>
          <p:nvPr/>
        </p:nvSpPr>
        <p:spPr bwMode="auto">
          <a:xfrm>
            <a:off x="4171950" y="2259013"/>
            <a:ext cx="3384550" cy="833437"/>
          </a:xfrm>
          <a:custGeom>
            <a:avLst/>
            <a:gdLst>
              <a:gd name="T0" fmla="*/ 481349 w 3384545"/>
              <a:gd name="T1" fmla="*/ 0 h 833717"/>
              <a:gd name="T2" fmla="*/ 2967695 w 3384545"/>
              <a:gd name="T3" fmla="*/ 0 h 833717"/>
              <a:gd name="T4" fmla="*/ 3384555 w 3384545"/>
              <a:gd name="T5" fmla="*/ 416579 h 833717"/>
              <a:gd name="T6" fmla="*/ 2967695 w 3384545"/>
              <a:gd name="T7" fmla="*/ 833157 h 833717"/>
              <a:gd name="T8" fmla="*/ 0 w 3384545"/>
              <a:gd name="T9" fmla="*/ 833157 h 8337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84545"/>
              <a:gd name="T16" fmla="*/ 0 h 833717"/>
              <a:gd name="T17" fmla="*/ 3384545 w 3384545"/>
              <a:gd name="T18" fmla="*/ 833717 h 8337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84545" h="833717">
                <a:moveTo>
                  <a:pt x="481347" y="0"/>
                </a:moveTo>
                <a:lnTo>
                  <a:pt x="2967687" y="0"/>
                </a:lnTo>
                <a:lnTo>
                  <a:pt x="3384545" y="416859"/>
                </a:lnTo>
                <a:lnTo>
                  <a:pt x="2967687" y="833717"/>
                </a:lnTo>
                <a:lnTo>
                  <a:pt x="0" y="833717"/>
                </a:lnTo>
                <a:lnTo>
                  <a:pt x="481347" y="0"/>
                </a:lnTo>
                <a:close/>
              </a:path>
            </a:pathLst>
          </a:cu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78" name="任意多边形 33"/>
          <p:cNvSpPr>
            <a:spLocks noChangeArrowheads="1"/>
          </p:cNvSpPr>
          <p:nvPr/>
        </p:nvSpPr>
        <p:spPr bwMode="auto">
          <a:xfrm>
            <a:off x="3690938" y="3092450"/>
            <a:ext cx="3378200" cy="835025"/>
          </a:xfrm>
          <a:custGeom>
            <a:avLst/>
            <a:gdLst>
              <a:gd name="T0" fmla="*/ 481404 w 3378000"/>
              <a:gd name="T1" fmla="*/ 0 h 833717"/>
              <a:gd name="T2" fmla="*/ 2961492 w 3378000"/>
              <a:gd name="T3" fmla="*/ 0 h 833717"/>
              <a:gd name="T4" fmla="*/ 3378400 w 3378000"/>
              <a:gd name="T5" fmla="*/ 418168 h 833717"/>
              <a:gd name="T6" fmla="*/ 2961492 w 3378000"/>
              <a:gd name="T7" fmla="*/ 836335 h 833717"/>
              <a:gd name="T8" fmla="*/ 0 w 3378000"/>
              <a:gd name="T9" fmla="*/ 836335 h 8337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8000"/>
              <a:gd name="T16" fmla="*/ 0 h 833717"/>
              <a:gd name="T17" fmla="*/ 3378000 w 3378000"/>
              <a:gd name="T18" fmla="*/ 833717 h 8337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8000" h="833717">
                <a:moveTo>
                  <a:pt x="481347" y="0"/>
                </a:moveTo>
                <a:lnTo>
                  <a:pt x="2961142" y="0"/>
                </a:lnTo>
                <a:lnTo>
                  <a:pt x="3378000" y="416859"/>
                </a:lnTo>
                <a:lnTo>
                  <a:pt x="2961142" y="833717"/>
                </a:lnTo>
                <a:lnTo>
                  <a:pt x="0" y="833717"/>
                </a:lnTo>
                <a:lnTo>
                  <a:pt x="481347" y="0"/>
                </a:lnTo>
                <a:close/>
              </a:path>
            </a:pathLst>
          </a:cu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79" name="任意多边形 35"/>
          <p:cNvSpPr>
            <a:spLocks noChangeArrowheads="1"/>
          </p:cNvSpPr>
          <p:nvPr/>
        </p:nvSpPr>
        <p:spPr bwMode="auto">
          <a:xfrm>
            <a:off x="3209925" y="3927475"/>
            <a:ext cx="3403600" cy="833438"/>
          </a:xfrm>
          <a:custGeom>
            <a:avLst/>
            <a:gdLst>
              <a:gd name="T0" fmla="*/ 481302 w 3403756"/>
              <a:gd name="T1" fmla="*/ 0 h 833717"/>
              <a:gd name="T2" fmla="*/ 2986624 w 3403756"/>
              <a:gd name="T3" fmla="*/ 0 h 833717"/>
              <a:gd name="T4" fmla="*/ 3403444 w 3403756"/>
              <a:gd name="T5" fmla="*/ 416580 h 833717"/>
              <a:gd name="T6" fmla="*/ 2986624 w 3403756"/>
              <a:gd name="T7" fmla="*/ 833159 h 833717"/>
              <a:gd name="T8" fmla="*/ 0 w 3403756"/>
              <a:gd name="T9" fmla="*/ 833159 h 8337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03756"/>
              <a:gd name="T16" fmla="*/ 0 h 833717"/>
              <a:gd name="T17" fmla="*/ 3403756 w 3403756"/>
              <a:gd name="T18" fmla="*/ 833717 h 8337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03756" h="833717">
                <a:moveTo>
                  <a:pt x="481346" y="0"/>
                </a:moveTo>
                <a:lnTo>
                  <a:pt x="2986898" y="0"/>
                </a:lnTo>
                <a:lnTo>
                  <a:pt x="3403756" y="416859"/>
                </a:lnTo>
                <a:lnTo>
                  <a:pt x="2986898" y="833717"/>
                </a:lnTo>
                <a:lnTo>
                  <a:pt x="0" y="833717"/>
                </a:lnTo>
                <a:lnTo>
                  <a:pt x="481346" y="0"/>
                </a:lnTo>
                <a:close/>
              </a:path>
            </a:pathLst>
          </a:cu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80" name="任意多边形 37"/>
          <p:cNvSpPr>
            <a:spLocks noChangeArrowheads="1"/>
          </p:cNvSpPr>
          <p:nvPr/>
        </p:nvSpPr>
        <p:spPr bwMode="auto">
          <a:xfrm>
            <a:off x="2738438" y="4752975"/>
            <a:ext cx="3430587" cy="833438"/>
          </a:xfrm>
          <a:custGeom>
            <a:avLst/>
            <a:gdLst>
              <a:gd name="T0" fmla="*/ 481287 w 3430800"/>
              <a:gd name="T1" fmla="*/ 0 h 833717"/>
              <a:gd name="T2" fmla="*/ 3013568 w 3430800"/>
              <a:gd name="T3" fmla="*/ 0 h 833717"/>
              <a:gd name="T4" fmla="*/ 3430374 w 3430800"/>
              <a:gd name="T5" fmla="*/ 416580 h 833717"/>
              <a:gd name="T6" fmla="*/ 3013568 w 3430800"/>
              <a:gd name="T7" fmla="*/ 833159 h 833717"/>
              <a:gd name="T8" fmla="*/ 0 w 3430800"/>
              <a:gd name="T9" fmla="*/ 833159 h 8337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30800"/>
              <a:gd name="T16" fmla="*/ 0 h 833717"/>
              <a:gd name="T17" fmla="*/ 3430800 w 3430800"/>
              <a:gd name="T18" fmla="*/ 833717 h 8337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30800" h="833717">
                <a:moveTo>
                  <a:pt x="481347" y="0"/>
                </a:moveTo>
                <a:lnTo>
                  <a:pt x="3013942" y="0"/>
                </a:lnTo>
                <a:lnTo>
                  <a:pt x="3430800" y="416859"/>
                </a:lnTo>
                <a:lnTo>
                  <a:pt x="3013942" y="833717"/>
                </a:lnTo>
                <a:lnTo>
                  <a:pt x="0" y="833717"/>
                </a:lnTo>
                <a:lnTo>
                  <a:pt x="481347" y="0"/>
                </a:lnTo>
                <a:close/>
              </a:path>
            </a:pathLst>
          </a:cu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81" name="文本框 38"/>
          <p:cNvSpPr>
            <a:spLocks noChangeArrowheads="1"/>
          </p:cNvSpPr>
          <p:nvPr/>
        </p:nvSpPr>
        <p:spPr bwMode="auto">
          <a:xfrm>
            <a:off x="976313" y="2492375"/>
            <a:ext cx="2073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sz="7200" b="1">
                <a:solidFill>
                  <a:srgbClr val="00A1D8"/>
                </a:solidFill>
                <a:latin typeface="方正姚体简体" pitchFamily="65" charset="-122"/>
                <a:sym typeface="方正姚体" pitchFamily="2" charset="-122"/>
              </a:rPr>
              <a:t>83%</a:t>
            </a:r>
            <a:endParaRPr lang="en-US" altLang="zh-CN" sz="6600" b="1">
              <a:solidFill>
                <a:srgbClr val="00A1D8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28682" name="文本框 39"/>
          <p:cNvSpPr>
            <a:spLocks noChangeArrowheads="1"/>
          </p:cNvSpPr>
          <p:nvPr/>
        </p:nvSpPr>
        <p:spPr bwMode="auto">
          <a:xfrm>
            <a:off x="508000" y="3749675"/>
            <a:ext cx="27289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8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4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28683" name="文本框 40"/>
          <p:cNvSpPr>
            <a:spLocks noChangeArrowheads="1"/>
          </p:cNvSpPr>
          <p:nvPr/>
        </p:nvSpPr>
        <p:spPr bwMode="auto">
          <a:xfrm>
            <a:off x="4533900" y="2444750"/>
            <a:ext cx="1885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</a:rPr>
              <a:t>  </a:t>
            </a: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TEXT   HERE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28684" name="文本框 41"/>
          <p:cNvSpPr>
            <a:spLocks noChangeArrowheads="1"/>
          </p:cNvSpPr>
          <p:nvPr/>
        </p:nvSpPr>
        <p:spPr bwMode="auto">
          <a:xfrm>
            <a:off x="4078288" y="3292475"/>
            <a:ext cx="1885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</a:rPr>
              <a:t>  </a:t>
            </a: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TEXT   HERE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28685" name="文本框 42"/>
          <p:cNvSpPr>
            <a:spLocks noChangeArrowheads="1"/>
          </p:cNvSpPr>
          <p:nvPr/>
        </p:nvSpPr>
        <p:spPr bwMode="auto">
          <a:xfrm>
            <a:off x="3625850" y="4105275"/>
            <a:ext cx="18843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</a:rPr>
              <a:t>  </a:t>
            </a: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TEXT   HERE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28686" name="文本框 43"/>
          <p:cNvSpPr>
            <a:spLocks noChangeArrowheads="1"/>
          </p:cNvSpPr>
          <p:nvPr/>
        </p:nvSpPr>
        <p:spPr bwMode="auto">
          <a:xfrm>
            <a:off x="3155950" y="4919663"/>
            <a:ext cx="18843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</a:rPr>
              <a:t>  </a:t>
            </a: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TEXT   HERE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8687" name="组合 44"/>
          <p:cNvGrpSpPr>
            <a:grpSpLocks/>
          </p:cNvGrpSpPr>
          <p:nvPr/>
        </p:nvGrpSpPr>
        <p:grpSpPr bwMode="auto">
          <a:xfrm>
            <a:off x="6827838" y="2465388"/>
            <a:ext cx="333375" cy="376237"/>
            <a:chOff x="0" y="0"/>
            <a:chExt cx="406393" cy="459645"/>
          </a:xfrm>
        </p:grpSpPr>
        <p:sp>
          <p:nvSpPr>
            <p:cNvPr id="28707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766292108 w 159"/>
                <a:gd name="T1" fmla="*/ 901080016 h 207"/>
                <a:gd name="T2" fmla="*/ 434396564 w 159"/>
                <a:gd name="T3" fmla="*/ 384784554 h 207"/>
                <a:gd name="T4" fmla="*/ 449037357 w 159"/>
                <a:gd name="T5" fmla="*/ 116896378 h 207"/>
                <a:gd name="T6" fmla="*/ 204995411 w 159"/>
                <a:gd name="T7" fmla="*/ 19483097 h 207"/>
                <a:gd name="T8" fmla="*/ 341658282 w 159"/>
                <a:gd name="T9" fmla="*/ 233792756 h 207"/>
                <a:gd name="T10" fmla="*/ 180591879 w 159"/>
                <a:gd name="T11" fmla="*/ 336079017 h 207"/>
                <a:gd name="T12" fmla="*/ 48809273 w 159"/>
                <a:gd name="T13" fmla="*/ 131508701 h 207"/>
                <a:gd name="T14" fmla="*/ 48809273 w 159"/>
                <a:gd name="T15" fmla="*/ 375043005 h 207"/>
                <a:gd name="T16" fmla="*/ 302611748 w 159"/>
                <a:gd name="T17" fmla="*/ 467587718 h 207"/>
                <a:gd name="T18" fmla="*/ 634509501 w 159"/>
                <a:gd name="T19" fmla="*/ 983880973 h 207"/>
                <a:gd name="T20" fmla="*/ 697961777 w 159"/>
                <a:gd name="T21" fmla="*/ 998493297 h 207"/>
                <a:gd name="T22" fmla="*/ 751651314 w 159"/>
                <a:gd name="T23" fmla="*/ 959527102 h 207"/>
                <a:gd name="T24" fmla="*/ 766292108 w 159"/>
                <a:gd name="T25" fmla="*/ 901080016 h 207"/>
                <a:gd name="T26" fmla="*/ 702842041 w 159"/>
                <a:gd name="T27" fmla="*/ 940044004 h 207"/>
                <a:gd name="T28" fmla="*/ 654032769 w 159"/>
                <a:gd name="T29" fmla="*/ 930304662 h 207"/>
                <a:gd name="T30" fmla="*/ 668675771 w 159"/>
                <a:gd name="T31" fmla="*/ 886467693 h 207"/>
                <a:gd name="T32" fmla="*/ 712604780 w 159"/>
                <a:gd name="T33" fmla="*/ 896209242 h 207"/>
                <a:gd name="T34" fmla="*/ 702842041 w 159"/>
                <a:gd name="T35" fmla="*/ 94004400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8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443079249 w 105"/>
                <a:gd name="T1" fmla="*/ 127348826 h 103"/>
                <a:gd name="T2" fmla="*/ 472292174 w 105"/>
                <a:gd name="T3" fmla="*/ 97960465 h 103"/>
                <a:gd name="T4" fmla="*/ 408996399 w 105"/>
                <a:gd name="T5" fmla="*/ 34286052 h 103"/>
                <a:gd name="T6" fmla="*/ 379781267 w 105"/>
                <a:gd name="T7" fmla="*/ 63674413 h 103"/>
                <a:gd name="T8" fmla="*/ 301877927 w 105"/>
                <a:gd name="T9" fmla="*/ 34286052 h 103"/>
                <a:gd name="T10" fmla="*/ 301877927 w 105"/>
                <a:gd name="T11" fmla="*/ 0 h 103"/>
                <a:gd name="T12" fmla="*/ 209367021 w 105"/>
                <a:gd name="T13" fmla="*/ 0 h 103"/>
                <a:gd name="T14" fmla="*/ 209367021 w 105"/>
                <a:gd name="T15" fmla="*/ 34286052 h 103"/>
                <a:gd name="T16" fmla="*/ 136331398 w 105"/>
                <a:gd name="T17" fmla="*/ 63674413 h 103"/>
                <a:gd name="T18" fmla="*/ 107118472 w 105"/>
                <a:gd name="T19" fmla="*/ 34286052 h 103"/>
                <a:gd name="T20" fmla="*/ 38952774 w 105"/>
                <a:gd name="T21" fmla="*/ 97960465 h 103"/>
                <a:gd name="T22" fmla="*/ 73035623 w 105"/>
                <a:gd name="T23" fmla="*/ 132246517 h 103"/>
                <a:gd name="T24" fmla="*/ 38952774 w 105"/>
                <a:gd name="T25" fmla="*/ 205716313 h 103"/>
                <a:gd name="T26" fmla="*/ 0 w 105"/>
                <a:gd name="T27" fmla="*/ 205716313 h 103"/>
                <a:gd name="T28" fmla="*/ 0 w 105"/>
                <a:gd name="T29" fmla="*/ 298779086 h 103"/>
                <a:gd name="T30" fmla="*/ 43820491 w 105"/>
                <a:gd name="T31" fmla="*/ 298779086 h 103"/>
                <a:gd name="T32" fmla="*/ 73035623 w 105"/>
                <a:gd name="T33" fmla="*/ 372248882 h 103"/>
                <a:gd name="T34" fmla="*/ 43820491 w 105"/>
                <a:gd name="T35" fmla="*/ 401637243 h 103"/>
                <a:gd name="T36" fmla="*/ 107118472 w 105"/>
                <a:gd name="T37" fmla="*/ 465311656 h 103"/>
                <a:gd name="T38" fmla="*/ 136331398 w 105"/>
                <a:gd name="T39" fmla="*/ 435923295 h 103"/>
                <a:gd name="T40" fmla="*/ 209367021 w 105"/>
                <a:gd name="T41" fmla="*/ 465311656 h 103"/>
                <a:gd name="T42" fmla="*/ 209367021 w 105"/>
                <a:gd name="T43" fmla="*/ 504495399 h 103"/>
                <a:gd name="T44" fmla="*/ 301877927 w 105"/>
                <a:gd name="T45" fmla="*/ 504495399 h 103"/>
                <a:gd name="T46" fmla="*/ 301877927 w 105"/>
                <a:gd name="T47" fmla="*/ 465311656 h 103"/>
                <a:gd name="T48" fmla="*/ 374913550 w 105"/>
                <a:gd name="T49" fmla="*/ 435923295 h 103"/>
                <a:gd name="T50" fmla="*/ 404126475 w 105"/>
                <a:gd name="T51" fmla="*/ 465311656 h 103"/>
                <a:gd name="T52" fmla="*/ 467424456 w 105"/>
                <a:gd name="T53" fmla="*/ 401637243 h 103"/>
                <a:gd name="T54" fmla="*/ 443079249 w 105"/>
                <a:gd name="T55" fmla="*/ 372248882 h 103"/>
                <a:gd name="T56" fmla="*/ 472292174 w 105"/>
                <a:gd name="T57" fmla="*/ 298779086 h 103"/>
                <a:gd name="T58" fmla="*/ 511244947 w 105"/>
                <a:gd name="T59" fmla="*/ 298779086 h 103"/>
                <a:gd name="T60" fmla="*/ 511244947 w 105"/>
                <a:gd name="T61" fmla="*/ 205716313 h 103"/>
                <a:gd name="T62" fmla="*/ 472292174 w 105"/>
                <a:gd name="T63" fmla="*/ 205716313 h 103"/>
                <a:gd name="T64" fmla="*/ 443079249 w 105"/>
                <a:gd name="T65" fmla="*/ 127348826 h 103"/>
                <a:gd name="T66" fmla="*/ 258057436 w 105"/>
                <a:gd name="T67" fmla="*/ 406534934 h 103"/>
                <a:gd name="T68" fmla="*/ 102248548 w 105"/>
                <a:gd name="T69" fmla="*/ 249797747 h 103"/>
                <a:gd name="T70" fmla="*/ 258057436 w 105"/>
                <a:gd name="T71" fmla="*/ 93062774 h 103"/>
                <a:gd name="T72" fmla="*/ 413864117 w 105"/>
                <a:gd name="T73" fmla="*/ 249797747 h 103"/>
                <a:gd name="T74" fmla="*/ 258057436 w 105"/>
                <a:gd name="T75" fmla="*/ 406534934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9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grpSp>
        <p:nvGrpSpPr>
          <p:cNvPr id="28688" name="组合 48"/>
          <p:cNvGrpSpPr>
            <a:grpSpLocks/>
          </p:cNvGrpSpPr>
          <p:nvPr/>
        </p:nvGrpSpPr>
        <p:grpSpPr bwMode="auto">
          <a:xfrm>
            <a:off x="5529263" y="5003800"/>
            <a:ext cx="312737" cy="350838"/>
            <a:chOff x="0" y="0"/>
            <a:chExt cx="402656" cy="450303"/>
          </a:xfrm>
        </p:grpSpPr>
        <p:sp>
          <p:nvSpPr>
            <p:cNvPr id="28702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62454464 w 26"/>
                <a:gd name="T1" fmla="*/ 0 h 26"/>
                <a:gd name="T2" fmla="*/ 0 w 26"/>
                <a:gd name="T3" fmla="*/ 64521766 h 26"/>
                <a:gd name="T4" fmla="*/ 62454464 w 26"/>
                <a:gd name="T5" fmla="*/ 129041305 h 26"/>
                <a:gd name="T6" fmla="*/ 124908929 w 26"/>
                <a:gd name="T7" fmla="*/ 64521766 h 26"/>
                <a:gd name="T8" fmla="*/ 62454464 w 26"/>
                <a:gd name="T9" fmla="*/ 0 h 26"/>
                <a:gd name="T10" fmla="*/ 62454464 w 26"/>
                <a:gd name="T11" fmla="*/ 114152866 h 26"/>
                <a:gd name="T12" fmla="*/ 14413580 w 26"/>
                <a:gd name="T13" fmla="*/ 64521766 h 26"/>
                <a:gd name="T14" fmla="*/ 62454464 w 26"/>
                <a:gd name="T15" fmla="*/ 14888439 h 26"/>
                <a:gd name="T16" fmla="*/ 110495348 w 26"/>
                <a:gd name="T17" fmla="*/ 64521766 h 26"/>
                <a:gd name="T18" fmla="*/ 62454464 w 26"/>
                <a:gd name="T19" fmla="*/ 11415286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3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53636736 w 22"/>
                <a:gd name="T1" fmla="*/ 0 h 22"/>
                <a:gd name="T2" fmla="*/ 0 w 22"/>
                <a:gd name="T3" fmla="*/ 53636736 h 22"/>
                <a:gd name="T4" fmla="*/ 53636736 w 22"/>
                <a:gd name="T5" fmla="*/ 107273473 h 22"/>
                <a:gd name="T6" fmla="*/ 107273473 w 22"/>
                <a:gd name="T7" fmla="*/ 53636736 h 22"/>
                <a:gd name="T8" fmla="*/ 53636736 w 22"/>
                <a:gd name="T9" fmla="*/ 0 h 22"/>
                <a:gd name="T10" fmla="*/ 53636736 w 22"/>
                <a:gd name="T11" fmla="*/ 82892937 h 22"/>
                <a:gd name="T12" fmla="*/ 24380535 w 22"/>
                <a:gd name="T13" fmla="*/ 53636736 h 22"/>
                <a:gd name="T14" fmla="*/ 53636736 w 22"/>
                <a:gd name="T15" fmla="*/ 24380535 h 22"/>
                <a:gd name="T16" fmla="*/ 82892937 w 22"/>
                <a:gd name="T17" fmla="*/ 53636736 h 22"/>
                <a:gd name="T18" fmla="*/ 53636736 w 22"/>
                <a:gd name="T19" fmla="*/ 8289293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4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33946032 w 14"/>
                <a:gd name="T1" fmla="*/ 0 h 14"/>
                <a:gd name="T2" fmla="*/ 0 w 14"/>
                <a:gd name="T3" fmla="*/ 33946032 h 14"/>
                <a:gd name="T4" fmla="*/ 33946032 w 14"/>
                <a:gd name="T5" fmla="*/ 67892064 h 14"/>
                <a:gd name="T6" fmla="*/ 67892064 w 14"/>
                <a:gd name="T7" fmla="*/ 33946032 h 14"/>
                <a:gd name="T8" fmla="*/ 33946032 w 14"/>
                <a:gd name="T9" fmla="*/ 0 h 14"/>
                <a:gd name="T10" fmla="*/ 33946032 w 14"/>
                <a:gd name="T11" fmla="*/ 48493388 h 14"/>
                <a:gd name="T12" fmla="*/ 19398676 w 14"/>
                <a:gd name="T13" fmla="*/ 33946032 h 14"/>
                <a:gd name="T14" fmla="*/ 33946032 w 14"/>
                <a:gd name="T15" fmla="*/ 14547356 h 14"/>
                <a:gd name="T16" fmla="*/ 53344709 w 14"/>
                <a:gd name="T17" fmla="*/ 33946032 h 14"/>
                <a:gd name="T18" fmla="*/ 33946032 w 14"/>
                <a:gd name="T19" fmla="*/ 48493388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5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107276785 w 44"/>
                <a:gd name="T1" fmla="*/ 0 h 44"/>
                <a:gd name="T2" fmla="*/ 0 w 44"/>
                <a:gd name="T3" fmla="*/ 107276785 h 44"/>
                <a:gd name="T4" fmla="*/ 107276785 w 44"/>
                <a:gd name="T5" fmla="*/ 214551362 h 44"/>
                <a:gd name="T6" fmla="*/ 214551362 w 44"/>
                <a:gd name="T7" fmla="*/ 107276785 h 44"/>
                <a:gd name="T8" fmla="*/ 107276785 w 44"/>
                <a:gd name="T9" fmla="*/ 0 h 44"/>
                <a:gd name="T10" fmla="*/ 107276785 w 44"/>
                <a:gd name="T11" fmla="*/ 190170575 h 44"/>
                <a:gd name="T12" fmla="*/ 24380786 w 44"/>
                <a:gd name="T13" fmla="*/ 107276785 h 44"/>
                <a:gd name="T14" fmla="*/ 107276785 w 44"/>
                <a:gd name="T15" fmla="*/ 29256502 h 44"/>
                <a:gd name="T16" fmla="*/ 190170575 w 44"/>
                <a:gd name="T17" fmla="*/ 107276785 h 44"/>
                <a:gd name="T18" fmla="*/ 107276785 w 44"/>
                <a:gd name="T19" fmla="*/ 190170575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6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768466764 w 182"/>
                <a:gd name="T1" fmla="*/ 467756656 h 204"/>
                <a:gd name="T2" fmla="*/ 748889275 w 182"/>
                <a:gd name="T3" fmla="*/ 233879432 h 204"/>
                <a:gd name="T4" fmla="*/ 381786472 w 182"/>
                <a:gd name="T5" fmla="*/ 0 h 204"/>
                <a:gd name="T6" fmla="*/ 4893819 w 182"/>
                <a:gd name="T7" fmla="*/ 384925185 h 204"/>
                <a:gd name="T8" fmla="*/ 0 w 182"/>
                <a:gd name="T9" fmla="*/ 993984274 h 204"/>
                <a:gd name="T10" fmla="*/ 553101113 w 182"/>
                <a:gd name="T11" fmla="*/ 857555709 h 204"/>
                <a:gd name="T12" fmla="*/ 719519723 w 182"/>
                <a:gd name="T13" fmla="*/ 857555709 h 204"/>
                <a:gd name="T14" fmla="*/ 719519723 w 182"/>
                <a:gd name="T15" fmla="*/ 857555709 h 204"/>
                <a:gd name="T16" fmla="*/ 763572945 w 182"/>
                <a:gd name="T17" fmla="*/ 735744333 h 204"/>
                <a:gd name="T18" fmla="*/ 714625904 w 182"/>
                <a:gd name="T19" fmla="*/ 706507748 h 204"/>
                <a:gd name="T20" fmla="*/ 763572945 w 182"/>
                <a:gd name="T21" fmla="*/ 682145031 h 204"/>
                <a:gd name="T22" fmla="*/ 758676913 w 182"/>
                <a:gd name="T23" fmla="*/ 672401711 h 204"/>
                <a:gd name="T24" fmla="*/ 832097474 w 182"/>
                <a:gd name="T25" fmla="*/ 540844806 h 204"/>
                <a:gd name="T26" fmla="*/ 303472093 w 182"/>
                <a:gd name="T27" fmla="*/ 453139467 h 204"/>
                <a:gd name="T28" fmla="*/ 303472093 w 182"/>
                <a:gd name="T29" fmla="*/ 496993240 h 204"/>
                <a:gd name="T30" fmla="*/ 264312690 w 182"/>
                <a:gd name="T31" fmla="*/ 511610429 h 204"/>
                <a:gd name="T32" fmla="*/ 234945351 w 182"/>
                <a:gd name="T33" fmla="*/ 535970938 h 204"/>
                <a:gd name="T34" fmla="*/ 195788161 w 182"/>
                <a:gd name="T35" fmla="*/ 521353750 h 204"/>
                <a:gd name="T36" fmla="*/ 156630972 w 182"/>
                <a:gd name="T37" fmla="*/ 521353750 h 204"/>
                <a:gd name="T38" fmla="*/ 137051271 w 182"/>
                <a:gd name="T39" fmla="*/ 482373845 h 204"/>
                <a:gd name="T40" fmla="*/ 107683931 w 182"/>
                <a:gd name="T41" fmla="*/ 453139467 h 204"/>
                <a:gd name="T42" fmla="*/ 127261420 w 182"/>
                <a:gd name="T43" fmla="*/ 414159562 h 204"/>
                <a:gd name="T44" fmla="*/ 127261420 w 182"/>
                <a:gd name="T45" fmla="*/ 370307996 h 204"/>
                <a:gd name="T46" fmla="*/ 166418610 w 182"/>
                <a:gd name="T47" fmla="*/ 355690808 h 204"/>
                <a:gd name="T48" fmla="*/ 195788161 w 182"/>
                <a:gd name="T49" fmla="*/ 331328091 h 204"/>
                <a:gd name="T50" fmla="*/ 234945351 w 182"/>
                <a:gd name="T51" fmla="*/ 345945280 h 204"/>
                <a:gd name="T52" fmla="*/ 278998572 w 182"/>
                <a:gd name="T53" fmla="*/ 345945280 h 204"/>
                <a:gd name="T54" fmla="*/ 293682242 w 182"/>
                <a:gd name="T55" fmla="*/ 384925185 h 204"/>
                <a:gd name="T56" fmla="*/ 323049581 w 182"/>
                <a:gd name="T57" fmla="*/ 414159562 h 204"/>
                <a:gd name="T58" fmla="*/ 665678864 w 182"/>
                <a:gd name="T59" fmla="*/ 375179657 h 204"/>
                <a:gd name="T60" fmla="*/ 616731823 w 182"/>
                <a:gd name="T61" fmla="*/ 423905090 h 204"/>
                <a:gd name="T62" fmla="*/ 592258303 w 182"/>
                <a:gd name="T63" fmla="*/ 487247712 h 204"/>
                <a:gd name="T64" fmla="*/ 523731562 w 182"/>
                <a:gd name="T65" fmla="*/ 487247712 h 204"/>
                <a:gd name="T66" fmla="*/ 460100852 w 182"/>
                <a:gd name="T67" fmla="*/ 511610429 h 204"/>
                <a:gd name="T68" fmla="*/ 406259992 w 182"/>
                <a:gd name="T69" fmla="*/ 467756656 h 204"/>
                <a:gd name="T70" fmla="*/ 342629282 w 182"/>
                <a:gd name="T71" fmla="*/ 443393939 h 204"/>
                <a:gd name="T72" fmla="*/ 342629282 w 182"/>
                <a:gd name="T73" fmla="*/ 375179657 h 204"/>
                <a:gd name="T74" fmla="*/ 313259731 w 182"/>
                <a:gd name="T75" fmla="*/ 311839242 h 204"/>
                <a:gd name="T76" fmla="*/ 362206771 w 182"/>
                <a:gd name="T77" fmla="*/ 258239941 h 204"/>
                <a:gd name="T78" fmla="*/ 386680291 w 182"/>
                <a:gd name="T79" fmla="*/ 194899526 h 204"/>
                <a:gd name="T80" fmla="*/ 460100852 w 182"/>
                <a:gd name="T81" fmla="*/ 194899526 h 204"/>
                <a:gd name="T82" fmla="*/ 523731562 w 182"/>
                <a:gd name="T83" fmla="*/ 170536810 h 204"/>
                <a:gd name="T84" fmla="*/ 572678602 w 182"/>
                <a:gd name="T85" fmla="*/ 214388375 h 204"/>
                <a:gd name="T86" fmla="*/ 636309312 w 182"/>
                <a:gd name="T87" fmla="*/ 238751092 h 204"/>
                <a:gd name="T88" fmla="*/ 636309312 w 182"/>
                <a:gd name="T89" fmla="*/ 311839242 h 204"/>
                <a:gd name="T90" fmla="*/ 665678864 w 182"/>
                <a:gd name="T91" fmla="*/ 37517965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89" name="组合 54"/>
          <p:cNvGrpSpPr>
            <a:grpSpLocks/>
          </p:cNvGrpSpPr>
          <p:nvPr/>
        </p:nvGrpSpPr>
        <p:grpSpPr bwMode="auto">
          <a:xfrm>
            <a:off x="5978525" y="4208463"/>
            <a:ext cx="271463" cy="268287"/>
            <a:chOff x="0" y="0"/>
            <a:chExt cx="453105" cy="448433"/>
          </a:xfrm>
        </p:grpSpPr>
        <p:sp>
          <p:nvSpPr>
            <p:cNvPr id="28700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503185259 w 205"/>
                <a:gd name="T1" fmla="*/ 93208644 h 89"/>
                <a:gd name="T2" fmla="*/ 229609301 w 205"/>
                <a:gd name="T3" fmla="*/ 0 h 89"/>
                <a:gd name="T4" fmla="*/ 0 w 205"/>
                <a:gd name="T5" fmla="*/ 0 h 89"/>
                <a:gd name="T6" fmla="*/ 0 w 205"/>
                <a:gd name="T7" fmla="*/ 328681014 h 89"/>
                <a:gd name="T8" fmla="*/ 107476506 w 205"/>
                <a:gd name="T9" fmla="*/ 436605296 h 89"/>
                <a:gd name="T10" fmla="*/ 894007109 w 205"/>
                <a:gd name="T11" fmla="*/ 436605296 h 89"/>
                <a:gd name="T12" fmla="*/ 1001483615 w 205"/>
                <a:gd name="T13" fmla="*/ 328681014 h 89"/>
                <a:gd name="T14" fmla="*/ 1001483615 w 205"/>
                <a:gd name="T15" fmla="*/ 0 h 89"/>
                <a:gd name="T16" fmla="*/ 771874314 w 205"/>
                <a:gd name="T17" fmla="*/ 0 h 89"/>
                <a:gd name="T18" fmla="*/ 503185259 w 205"/>
                <a:gd name="T19" fmla="*/ 93208644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1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894007109 w 205"/>
                <a:gd name="T1" fmla="*/ 204929904 h 118"/>
                <a:gd name="T2" fmla="*/ 879350820 w 205"/>
                <a:gd name="T3" fmla="*/ 204929904 h 118"/>
                <a:gd name="T4" fmla="*/ 752333332 w 205"/>
                <a:gd name="T5" fmla="*/ 204929904 h 118"/>
                <a:gd name="T6" fmla="*/ 752333332 w 205"/>
                <a:gd name="T7" fmla="*/ 107344446 h 118"/>
                <a:gd name="T8" fmla="*/ 644856826 w 205"/>
                <a:gd name="T9" fmla="*/ 0 h 118"/>
                <a:gd name="T10" fmla="*/ 356626789 w 205"/>
                <a:gd name="T11" fmla="*/ 0 h 118"/>
                <a:gd name="T12" fmla="*/ 249150283 w 205"/>
                <a:gd name="T13" fmla="*/ 107344446 h 118"/>
                <a:gd name="T14" fmla="*/ 249150283 w 205"/>
                <a:gd name="T15" fmla="*/ 204929904 h 118"/>
                <a:gd name="T16" fmla="*/ 122132795 w 205"/>
                <a:gd name="T17" fmla="*/ 204929904 h 118"/>
                <a:gd name="T18" fmla="*/ 107476506 w 205"/>
                <a:gd name="T19" fmla="*/ 204929904 h 118"/>
                <a:gd name="T20" fmla="*/ 0 w 205"/>
                <a:gd name="T21" fmla="*/ 312276558 h 118"/>
                <a:gd name="T22" fmla="*/ 0 w 205"/>
                <a:gd name="T23" fmla="*/ 492808993 h 118"/>
                <a:gd name="T24" fmla="*/ 263804362 w 205"/>
                <a:gd name="T25" fmla="*/ 492808993 h 118"/>
                <a:gd name="T26" fmla="*/ 503185259 w 205"/>
                <a:gd name="T27" fmla="*/ 575758179 h 118"/>
                <a:gd name="T28" fmla="*/ 737679253 w 205"/>
                <a:gd name="T29" fmla="*/ 492808993 h 118"/>
                <a:gd name="T30" fmla="*/ 1001483615 w 205"/>
                <a:gd name="T31" fmla="*/ 492808993 h 118"/>
                <a:gd name="T32" fmla="*/ 1001483615 w 205"/>
                <a:gd name="T33" fmla="*/ 312276558 h 118"/>
                <a:gd name="T34" fmla="*/ 894007109 w 205"/>
                <a:gd name="T35" fmla="*/ 204929904 h 118"/>
                <a:gd name="T36" fmla="*/ 327314211 w 205"/>
                <a:gd name="T37" fmla="*/ 126862421 h 118"/>
                <a:gd name="T38" fmla="*/ 327314211 w 205"/>
                <a:gd name="T39" fmla="*/ 107344446 h 118"/>
                <a:gd name="T40" fmla="*/ 356626789 w 205"/>
                <a:gd name="T41" fmla="*/ 82949186 h 118"/>
                <a:gd name="T42" fmla="*/ 644856826 w 205"/>
                <a:gd name="T43" fmla="*/ 82949186 h 118"/>
                <a:gd name="T44" fmla="*/ 674169404 w 205"/>
                <a:gd name="T45" fmla="*/ 107344446 h 118"/>
                <a:gd name="T46" fmla="*/ 674169404 w 205"/>
                <a:gd name="T47" fmla="*/ 126862421 h 118"/>
                <a:gd name="T48" fmla="*/ 674169404 w 205"/>
                <a:gd name="T49" fmla="*/ 204929904 h 118"/>
                <a:gd name="T50" fmla="*/ 327314211 w 205"/>
                <a:gd name="T51" fmla="*/ 204929904 h 118"/>
                <a:gd name="T52" fmla="*/ 327314211 w 205"/>
                <a:gd name="T53" fmla="*/ 126862421 h 118"/>
                <a:gd name="T54" fmla="*/ 493413663 w 205"/>
                <a:gd name="T55" fmla="*/ 492808993 h 118"/>
                <a:gd name="T56" fmla="*/ 415249735 w 205"/>
                <a:gd name="T57" fmla="*/ 419621004 h 118"/>
                <a:gd name="T58" fmla="*/ 493413663 w 205"/>
                <a:gd name="T59" fmla="*/ 341551312 h 118"/>
                <a:gd name="T60" fmla="*/ 571577591 w 205"/>
                <a:gd name="T61" fmla="*/ 419621004 h 118"/>
                <a:gd name="T62" fmla="*/ 493413663 w 205"/>
                <a:gd name="T63" fmla="*/ 492808993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90" name="组合 57"/>
          <p:cNvGrpSpPr>
            <a:grpSpLocks/>
          </p:cNvGrpSpPr>
          <p:nvPr/>
        </p:nvGrpSpPr>
        <p:grpSpPr bwMode="auto">
          <a:xfrm>
            <a:off x="6369050" y="3346450"/>
            <a:ext cx="320675" cy="344488"/>
            <a:chOff x="0" y="0"/>
            <a:chExt cx="466184" cy="501686"/>
          </a:xfrm>
        </p:grpSpPr>
        <p:sp>
          <p:nvSpPr>
            <p:cNvPr id="28695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76978594 w 23"/>
                <a:gd name="T1" fmla="*/ 0 h 21"/>
                <a:gd name="T2" fmla="*/ 76978594 w 23"/>
                <a:gd name="T3" fmla="*/ 19792542 h 21"/>
                <a:gd name="T4" fmla="*/ 91411395 w 23"/>
                <a:gd name="T5" fmla="*/ 54426153 h 21"/>
                <a:gd name="T6" fmla="*/ 48110799 w 23"/>
                <a:gd name="T7" fmla="*/ 84112741 h 21"/>
                <a:gd name="T8" fmla="*/ 19245197 w 23"/>
                <a:gd name="T9" fmla="*/ 44529882 h 21"/>
                <a:gd name="T10" fmla="*/ 28867795 w 23"/>
                <a:gd name="T11" fmla="*/ 24739565 h 21"/>
                <a:gd name="T12" fmla="*/ 28867795 w 23"/>
                <a:gd name="T13" fmla="*/ 0 h 21"/>
                <a:gd name="T14" fmla="*/ 0 w 23"/>
                <a:gd name="T15" fmla="*/ 49479130 h 21"/>
                <a:gd name="T16" fmla="*/ 52923194 w 23"/>
                <a:gd name="T17" fmla="*/ 103905283 h 21"/>
                <a:gd name="T18" fmla="*/ 110656591 w 23"/>
                <a:gd name="T19" fmla="*/ 49479130 h 21"/>
                <a:gd name="T20" fmla="*/ 76978594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6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8697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117103433 w 118"/>
                <a:gd name="T1" fmla="*/ 92705964 h 118"/>
                <a:gd name="T2" fmla="*/ 92705964 w 118"/>
                <a:gd name="T3" fmla="*/ 458654746 h 118"/>
                <a:gd name="T4" fmla="*/ 458654746 w 118"/>
                <a:gd name="T5" fmla="*/ 483052215 h 118"/>
                <a:gd name="T6" fmla="*/ 483052215 w 118"/>
                <a:gd name="T7" fmla="*/ 117103433 h 118"/>
                <a:gd name="T8" fmla="*/ 117103433 w 118"/>
                <a:gd name="T9" fmla="*/ 92705964 h 118"/>
                <a:gd name="T10" fmla="*/ 312276558 w 118"/>
                <a:gd name="T11" fmla="*/ 409862017 h 118"/>
                <a:gd name="T12" fmla="*/ 312276558 w 118"/>
                <a:gd name="T13" fmla="*/ 453775252 h 118"/>
                <a:gd name="T14" fmla="*/ 273240608 w 118"/>
                <a:gd name="T15" fmla="*/ 453775252 h 118"/>
                <a:gd name="T16" fmla="*/ 273240608 w 118"/>
                <a:gd name="T17" fmla="*/ 414741510 h 118"/>
                <a:gd name="T18" fmla="*/ 200052619 w 118"/>
                <a:gd name="T19" fmla="*/ 395223535 h 118"/>
                <a:gd name="T20" fmla="*/ 209809398 w 118"/>
                <a:gd name="T21" fmla="*/ 346430806 h 118"/>
                <a:gd name="T22" fmla="*/ 282999596 w 118"/>
                <a:gd name="T23" fmla="*/ 365948781 h 118"/>
                <a:gd name="T24" fmla="*/ 322033337 w 118"/>
                <a:gd name="T25" fmla="*/ 341551312 h 118"/>
                <a:gd name="T26" fmla="*/ 278120102 w 118"/>
                <a:gd name="T27" fmla="*/ 302517571 h 118"/>
                <a:gd name="T28" fmla="*/ 200052619 w 118"/>
                <a:gd name="T29" fmla="*/ 224447879 h 118"/>
                <a:gd name="T30" fmla="*/ 273240608 w 118"/>
                <a:gd name="T31" fmla="*/ 151257681 h 118"/>
                <a:gd name="T32" fmla="*/ 273240608 w 118"/>
                <a:gd name="T33" fmla="*/ 112223939 h 118"/>
                <a:gd name="T34" fmla="*/ 312276558 w 118"/>
                <a:gd name="T35" fmla="*/ 112223939 h 118"/>
                <a:gd name="T36" fmla="*/ 312276558 w 118"/>
                <a:gd name="T37" fmla="*/ 146378187 h 118"/>
                <a:gd name="T38" fmla="*/ 375705560 w 118"/>
                <a:gd name="T39" fmla="*/ 161016669 h 118"/>
                <a:gd name="T40" fmla="*/ 361069287 w 118"/>
                <a:gd name="T41" fmla="*/ 209809398 h 118"/>
                <a:gd name="T42" fmla="*/ 302517571 w 118"/>
                <a:gd name="T43" fmla="*/ 195173125 h 118"/>
                <a:gd name="T44" fmla="*/ 268361114 w 118"/>
                <a:gd name="T45" fmla="*/ 219568385 h 118"/>
                <a:gd name="T46" fmla="*/ 317153843 w 118"/>
                <a:gd name="T47" fmla="*/ 253724842 h 118"/>
                <a:gd name="T48" fmla="*/ 385464548 w 118"/>
                <a:gd name="T49" fmla="*/ 336671818 h 118"/>
                <a:gd name="T50" fmla="*/ 312276558 w 118"/>
                <a:gd name="T51" fmla="*/ 409862017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8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674261578 w 153"/>
                <a:gd name="T1" fmla="*/ 864539792 h 227"/>
                <a:gd name="T2" fmla="*/ 78175864 w 153"/>
                <a:gd name="T3" fmla="*/ 864539792 h 227"/>
                <a:gd name="T4" fmla="*/ 78175864 w 153"/>
                <a:gd name="T5" fmla="*/ 78150302 h 227"/>
                <a:gd name="T6" fmla="*/ 674261578 w 153"/>
                <a:gd name="T7" fmla="*/ 78150302 h 227"/>
                <a:gd name="T8" fmla="*/ 674261578 w 153"/>
                <a:gd name="T9" fmla="*/ 503093815 h 227"/>
                <a:gd name="T10" fmla="*/ 679146602 w 153"/>
                <a:gd name="T11" fmla="*/ 498209559 h 227"/>
                <a:gd name="T12" fmla="*/ 747550207 w 153"/>
                <a:gd name="T13" fmla="*/ 459135513 h 227"/>
                <a:gd name="T14" fmla="*/ 747550207 w 153"/>
                <a:gd name="T15" fmla="*/ 63497535 h 227"/>
                <a:gd name="T16" fmla="*/ 688918861 w 153"/>
                <a:gd name="T17" fmla="*/ 0 h 227"/>
                <a:gd name="T18" fmla="*/ 58631345 w 153"/>
                <a:gd name="T19" fmla="*/ 0 h 227"/>
                <a:gd name="T20" fmla="*/ 0 w 153"/>
                <a:gd name="T21" fmla="*/ 63497535 h 227"/>
                <a:gd name="T22" fmla="*/ 0 w 153"/>
                <a:gd name="T23" fmla="*/ 1050148142 h 227"/>
                <a:gd name="T24" fmla="*/ 58631345 w 153"/>
                <a:gd name="T25" fmla="*/ 1108761421 h 227"/>
                <a:gd name="T26" fmla="*/ 688918861 w 153"/>
                <a:gd name="T27" fmla="*/ 1108761421 h 227"/>
                <a:gd name="T28" fmla="*/ 747550207 w 153"/>
                <a:gd name="T29" fmla="*/ 1050148142 h 227"/>
                <a:gd name="T30" fmla="*/ 747550207 w 153"/>
                <a:gd name="T31" fmla="*/ 859655537 h 227"/>
                <a:gd name="T32" fmla="*/ 674261578 w 153"/>
                <a:gd name="T33" fmla="*/ 810812979 h 227"/>
                <a:gd name="T34" fmla="*/ 674261578 w 153"/>
                <a:gd name="T35" fmla="*/ 864539792 h 227"/>
                <a:gd name="T36" fmla="*/ 366445356 w 153"/>
                <a:gd name="T37" fmla="*/ 1079455887 h 227"/>
                <a:gd name="T38" fmla="*/ 273612209 w 153"/>
                <a:gd name="T39" fmla="*/ 981766351 h 227"/>
                <a:gd name="T40" fmla="*/ 366445356 w 153"/>
                <a:gd name="T41" fmla="*/ 888963281 h 227"/>
                <a:gd name="T42" fmla="*/ 464165739 w 153"/>
                <a:gd name="T43" fmla="*/ 981766351 h 227"/>
                <a:gd name="T44" fmla="*/ 366445356 w 153"/>
                <a:gd name="T45" fmla="*/ 1079455887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9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353597587 w 86"/>
                <a:gd name="T1" fmla="*/ 83489089 h 86"/>
                <a:gd name="T2" fmla="*/ 88399951 w 86"/>
                <a:gd name="T3" fmla="*/ 68754286 h 86"/>
                <a:gd name="T4" fmla="*/ 68754286 w 86"/>
                <a:gd name="T5" fmla="*/ 333951922 h 86"/>
                <a:gd name="T6" fmla="*/ 338862784 w 86"/>
                <a:gd name="T7" fmla="*/ 353597587 h 86"/>
                <a:gd name="T8" fmla="*/ 353597587 w 86"/>
                <a:gd name="T9" fmla="*/ 83489089 h 86"/>
                <a:gd name="T10" fmla="*/ 225908523 w 86"/>
                <a:gd name="T11" fmla="*/ 309397611 h 86"/>
                <a:gd name="T12" fmla="*/ 225908523 w 86"/>
                <a:gd name="T13" fmla="*/ 343775862 h 86"/>
                <a:gd name="T14" fmla="*/ 196443350 w 86"/>
                <a:gd name="T15" fmla="*/ 343775862 h 86"/>
                <a:gd name="T16" fmla="*/ 196443350 w 86"/>
                <a:gd name="T17" fmla="*/ 314308473 h 86"/>
                <a:gd name="T18" fmla="*/ 137510788 w 86"/>
                <a:gd name="T19" fmla="*/ 299575887 h 86"/>
                <a:gd name="T20" fmla="*/ 147332512 w 86"/>
                <a:gd name="T21" fmla="*/ 260286774 h 86"/>
                <a:gd name="T22" fmla="*/ 201354212 w 86"/>
                <a:gd name="T23" fmla="*/ 275019360 h 86"/>
                <a:gd name="T24" fmla="*/ 235730247 w 86"/>
                <a:gd name="T25" fmla="*/ 255375912 h 86"/>
                <a:gd name="T26" fmla="*/ 201354212 w 86"/>
                <a:gd name="T27" fmla="*/ 225908523 h 86"/>
                <a:gd name="T28" fmla="*/ 142421650 w 86"/>
                <a:gd name="T29" fmla="*/ 166975961 h 86"/>
                <a:gd name="T30" fmla="*/ 196443350 w 86"/>
                <a:gd name="T31" fmla="*/ 108043399 h 86"/>
                <a:gd name="T32" fmla="*/ 196443350 w 86"/>
                <a:gd name="T33" fmla="*/ 73665148 h 86"/>
                <a:gd name="T34" fmla="*/ 230819385 w 86"/>
                <a:gd name="T35" fmla="*/ 73665148 h 86"/>
                <a:gd name="T36" fmla="*/ 230819385 w 86"/>
                <a:gd name="T37" fmla="*/ 103132537 h 86"/>
                <a:gd name="T38" fmla="*/ 275019360 w 86"/>
                <a:gd name="T39" fmla="*/ 112954261 h 86"/>
                <a:gd name="T40" fmla="*/ 265197636 w 86"/>
                <a:gd name="T41" fmla="*/ 152243375 h 86"/>
                <a:gd name="T42" fmla="*/ 220997661 w 86"/>
                <a:gd name="T43" fmla="*/ 142421650 h 86"/>
                <a:gd name="T44" fmla="*/ 191532488 w 86"/>
                <a:gd name="T45" fmla="*/ 157154237 h 86"/>
                <a:gd name="T46" fmla="*/ 230819385 w 86"/>
                <a:gd name="T47" fmla="*/ 186621626 h 86"/>
                <a:gd name="T48" fmla="*/ 284841085 w 86"/>
                <a:gd name="T49" fmla="*/ 250465050 h 86"/>
                <a:gd name="T50" fmla="*/ 225908523 w 86"/>
                <a:gd name="T51" fmla="*/ 309397611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691" name="文本框 63"/>
          <p:cNvSpPr>
            <a:spLocks noChangeArrowheads="1"/>
          </p:cNvSpPr>
          <p:nvPr/>
        </p:nvSpPr>
        <p:spPr bwMode="auto">
          <a:xfrm>
            <a:off x="7723188" y="2414588"/>
            <a:ext cx="321468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8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8692" name="文本框 64"/>
          <p:cNvSpPr>
            <a:spLocks noChangeArrowheads="1"/>
          </p:cNvSpPr>
          <p:nvPr/>
        </p:nvSpPr>
        <p:spPr bwMode="auto">
          <a:xfrm>
            <a:off x="7259638" y="3265488"/>
            <a:ext cx="321468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8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8693" name="文本框 65"/>
          <p:cNvSpPr>
            <a:spLocks noChangeArrowheads="1"/>
          </p:cNvSpPr>
          <p:nvPr/>
        </p:nvSpPr>
        <p:spPr bwMode="auto">
          <a:xfrm>
            <a:off x="6827838" y="4076700"/>
            <a:ext cx="32146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8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8694" name="文本框 66"/>
          <p:cNvSpPr>
            <a:spLocks noChangeArrowheads="1"/>
          </p:cNvSpPr>
          <p:nvPr/>
        </p:nvSpPr>
        <p:spPr bwMode="auto">
          <a:xfrm>
            <a:off x="6381750" y="4929188"/>
            <a:ext cx="3216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8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文本框 24"/>
          <p:cNvSpPr>
            <a:spLocks noChangeArrowheads="1"/>
          </p:cNvSpPr>
          <p:nvPr/>
        </p:nvSpPr>
        <p:spPr bwMode="auto">
          <a:xfrm>
            <a:off x="4081463" y="249238"/>
            <a:ext cx="402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9699" name="组合 3"/>
          <p:cNvGrpSpPr>
            <a:grpSpLocks/>
          </p:cNvGrpSpPr>
          <p:nvPr/>
        </p:nvGrpSpPr>
        <p:grpSpPr bwMode="auto">
          <a:xfrm>
            <a:off x="2878138" y="0"/>
            <a:ext cx="922337" cy="550863"/>
            <a:chOff x="0" y="0"/>
            <a:chExt cx="1165289" cy="968188"/>
          </a:xfrm>
        </p:grpSpPr>
        <p:sp>
          <p:nvSpPr>
            <p:cNvPr id="29709" name="平行四边形 18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9710" name="平行四边形 1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9711" name="平行四边形 15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9700" name="组合 22"/>
          <p:cNvGrpSpPr>
            <a:grpSpLocks/>
          </p:cNvGrpSpPr>
          <p:nvPr/>
        </p:nvGrpSpPr>
        <p:grpSpPr bwMode="auto">
          <a:xfrm>
            <a:off x="8623300" y="0"/>
            <a:ext cx="923925" cy="550863"/>
            <a:chOff x="0" y="0"/>
            <a:chExt cx="1165289" cy="968188"/>
          </a:xfrm>
        </p:grpSpPr>
        <p:sp>
          <p:nvSpPr>
            <p:cNvPr id="29706" name="平行四边形 23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9707" name="平行四边形 2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9708" name="平行四边形 32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9701" name="任意多边形 21"/>
          <p:cNvSpPr>
            <a:spLocks noChangeArrowheads="1"/>
          </p:cNvSpPr>
          <p:nvPr/>
        </p:nvSpPr>
        <p:spPr bwMode="auto">
          <a:xfrm rot="-1800000">
            <a:off x="3495675" y="2287588"/>
            <a:ext cx="1171575" cy="5214937"/>
          </a:xfrm>
          <a:custGeom>
            <a:avLst/>
            <a:gdLst>
              <a:gd name="T0" fmla="*/ 1172778 w 1170373"/>
              <a:gd name="T1" fmla="*/ 675841 h 5214450"/>
              <a:gd name="T2" fmla="*/ 0 w 1170373"/>
              <a:gd name="T3" fmla="*/ 0 h 5214450"/>
              <a:gd name="T4" fmla="*/ 0 w 1170373"/>
              <a:gd name="T5" fmla="*/ 4539583 h 5214450"/>
              <a:gd name="T6" fmla="*/ 1172778 w 1170373"/>
              <a:gd name="T7" fmla="*/ 5215424 h 5214450"/>
              <a:gd name="T8" fmla="*/ 0 60000 65536"/>
              <a:gd name="T9" fmla="*/ 0 60000 65536"/>
              <a:gd name="T10" fmla="*/ 0 60000 65536"/>
              <a:gd name="T11" fmla="*/ 0 60000 65536"/>
              <a:gd name="T12" fmla="*/ 0 w 1170373"/>
              <a:gd name="T13" fmla="*/ 0 h 5214450"/>
              <a:gd name="T14" fmla="*/ 1170373 w 1170373"/>
              <a:gd name="T15" fmla="*/ 5214450 h 52144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70373" h="5214450">
                <a:moveTo>
                  <a:pt x="1170373" y="675715"/>
                </a:moveTo>
                <a:lnTo>
                  <a:pt x="0" y="0"/>
                </a:lnTo>
                <a:lnTo>
                  <a:pt x="0" y="4538735"/>
                </a:lnTo>
                <a:lnTo>
                  <a:pt x="1170373" y="5214450"/>
                </a:lnTo>
                <a:lnTo>
                  <a:pt x="1170373" y="675715"/>
                </a:lnTo>
                <a:close/>
              </a:path>
            </a:pathLst>
          </a:cu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2" name="任意多边形 25"/>
          <p:cNvSpPr>
            <a:spLocks noChangeArrowheads="1"/>
          </p:cNvSpPr>
          <p:nvPr/>
        </p:nvSpPr>
        <p:spPr bwMode="auto">
          <a:xfrm rot="1800000" flipH="1">
            <a:off x="1214438" y="2287588"/>
            <a:ext cx="1169987" cy="5214937"/>
          </a:xfrm>
          <a:custGeom>
            <a:avLst/>
            <a:gdLst>
              <a:gd name="T0" fmla="*/ 1169601 w 1170373"/>
              <a:gd name="T1" fmla="*/ 675841 h 5214450"/>
              <a:gd name="T2" fmla="*/ 0 w 1170373"/>
              <a:gd name="T3" fmla="*/ 0 h 5214450"/>
              <a:gd name="T4" fmla="*/ 0 w 1170373"/>
              <a:gd name="T5" fmla="*/ 4539583 h 5214450"/>
              <a:gd name="T6" fmla="*/ 1169601 w 1170373"/>
              <a:gd name="T7" fmla="*/ 5215424 h 5214450"/>
              <a:gd name="T8" fmla="*/ 0 60000 65536"/>
              <a:gd name="T9" fmla="*/ 0 60000 65536"/>
              <a:gd name="T10" fmla="*/ 0 60000 65536"/>
              <a:gd name="T11" fmla="*/ 0 60000 65536"/>
              <a:gd name="T12" fmla="*/ 0 w 1170373"/>
              <a:gd name="T13" fmla="*/ 0 h 5214450"/>
              <a:gd name="T14" fmla="*/ 1170373 w 1170373"/>
              <a:gd name="T15" fmla="*/ 5214450 h 52144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70373" h="5214450">
                <a:moveTo>
                  <a:pt x="1170373" y="675715"/>
                </a:moveTo>
                <a:lnTo>
                  <a:pt x="0" y="0"/>
                </a:lnTo>
                <a:lnTo>
                  <a:pt x="0" y="4538735"/>
                </a:lnTo>
                <a:lnTo>
                  <a:pt x="1170373" y="5214450"/>
                </a:lnTo>
                <a:lnTo>
                  <a:pt x="1170373" y="675715"/>
                </a:lnTo>
                <a:close/>
              </a:path>
            </a:pathLst>
          </a:cu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29703" name="图片 3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45" t="3702" r="10960" b="15459"/>
          <a:stretch>
            <a:fillRect/>
          </a:stretch>
        </p:blipFill>
        <p:spPr bwMode="auto">
          <a:xfrm>
            <a:off x="1968500" y="1651000"/>
            <a:ext cx="199707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矩形 39"/>
          <p:cNvSpPr>
            <a:spLocks noChangeArrowheads="1"/>
          </p:cNvSpPr>
          <p:nvPr/>
        </p:nvSpPr>
        <p:spPr bwMode="auto">
          <a:xfrm>
            <a:off x="2184400" y="2290763"/>
            <a:ext cx="1601788" cy="279241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705" name="文本框 40"/>
          <p:cNvSpPr>
            <a:spLocks noChangeArrowheads="1"/>
          </p:cNvSpPr>
          <p:nvPr/>
        </p:nvSpPr>
        <p:spPr bwMode="auto">
          <a:xfrm>
            <a:off x="6296025" y="2290763"/>
            <a:ext cx="4656138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 </a:t>
            </a:r>
            <a:r>
              <a:rPr lang="en-US" altLang="zh-CN" sz="2400" b="1">
                <a:solidFill>
                  <a:srgbClr val="00A1D8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2400" b="1">
              <a:solidFill>
                <a:srgbClr val="00A1D8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</a:t>
            </a:r>
            <a:endParaRPr lang="zh-CN" altLang="en-US" sz="16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you to the  center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</a:t>
            </a: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  <a:endParaRPr lang="zh-CN" altLang="en-US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</a:t>
            </a:r>
            <a:endParaRPr lang="zh-CN" altLang="en-US" sz="16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you to the  center of the </a:t>
            </a:r>
            <a:endParaRPr lang="zh-CN" altLang="en-US" sz="16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</a:t>
            </a: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  <a:endParaRPr lang="zh-CN" altLang="en-US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24"/>
          <p:cNvSpPr>
            <a:spLocks noChangeArrowheads="1"/>
          </p:cNvSpPr>
          <p:nvPr/>
        </p:nvSpPr>
        <p:spPr bwMode="auto">
          <a:xfrm>
            <a:off x="4081463" y="249238"/>
            <a:ext cx="402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30723" name="组合 3"/>
          <p:cNvGrpSpPr>
            <a:grpSpLocks/>
          </p:cNvGrpSpPr>
          <p:nvPr/>
        </p:nvGrpSpPr>
        <p:grpSpPr bwMode="auto">
          <a:xfrm>
            <a:off x="2878138" y="0"/>
            <a:ext cx="922337" cy="550863"/>
            <a:chOff x="0" y="0"/>
            <a:chExt cx="1165289" cy="968188"/>
          </a:xfrm>
        </p:grpSpPr>
        <p:sp>
          <p:nvSpPr>
            <p:cNvPr id="30763" name="平行四边形 18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764" name="平行四边形 1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765" name="平行四边形 15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30724" name="组合 22"/>
          <p:cNvGrpSpPr>
            <a:grpSpLocks/>
          </p:cNvGrpSpPr>
          <p:nvPr/>
        </p:nvGrpSpPr>
        <p:grpSpPr bwMode="auto">
          <a:xfrm>
            <a:off x="8623300" y="0"/>
            <a:ext cx="923925" cy="550863"/>
            <a:chOff x="0" y="0"/>
            <a:chExt cx="1165289" cy="968188"/>
          </a:xfrm>
        </p:grpSpPr>
        <p:sp>
          <p:nvSpPr>
            <p:cNvPr id="30760" name="平行四边形 23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761" name="平行四边形 2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762" name="平行四边形 32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0725" name="直接连接符 21"/>
          <p:cNvSpPr>
            <a:spLocks noChangeShapeType="1"/>
          </p:cNvSpPr>
          <p:nvPr/>
        </p:nvSpPr>
        <p:spPr bwMode="auto">
          <a:xfrm flipH="1">
            <a:off x="3398838" y="4078288"/>
            <a:ext cx="492125" cy="468312"/>
          </a:xfrm>
          <a:prstGeom prst="line">
            <a:avLst/>
          </a:prstGeom>
          <a:noFill/>
          <a:ln w="12700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6" name="直接连接符 25"/>
          <p:cNvSpPr>
            <a:spLocks noChangeShapeType="1"/>
          </p:cNvSpPr>
          <p:nvPr/>
        </p:nvSpPr>
        <p:spPr bwMode="auto">
          <a:xfrm>
            <a:off x="6019800" y="3951288"/>
            <a:ext cx="603250" cy="325437"/>
          </a:xfrm>
          <a:prstGeom prst="line">
            <a:avLst/>
          </a:prstGeom>
          <a:noFill/>
          <a:ln w="12700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7" name="直接连接符 27"/>
          <p:cNvSpPr>
            <a:spLocks noChangeShapeType="1"/>
          </p:cNvSpPr>
          <p:nvPr/>
        </p:nvSpPr>
        <p:spPr bwMode="auto">
          <a:xfrm flipV="1">
            <a:off x="8121650" y="4387850"/>
            <a:ext cx="696913" cy="1120775"/>
          </a:xfrm>
          <a:prstGeom prst="line">
            <a:avLst/>
          </a:prstGeom>
          <a:noFill/>
          <a:ln w="12700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8" name="椭圆 28"/>
          <p:cNvSpPr>
            <a:spLocks noChangeArrowheads="1"/>
          </p:cNvSpPr>
          <p:nvPr/>
        </p:nvSpPr>
        <p:spPr bwMode="auto">
          <a:xfrm>
            <a:off x="3886200" y="2314575"/>
            <a:ext cx="2155825" cy="2154238"/>
          </a:xfrm>
          <a:prstGeom prst="ellipse">
            <a:avLst/>
          </a:pr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016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29" name="椭圆 29"/>
          <p:cNvSpPr>
            <a:spLocks noChangeArrowheads="1"/>
          </p:cNvSpPr>
          <p:nvPr/>
        </p:nvSpPr>
        <p:spPr bwMode="auto">
          <a:xfrm>
            <a:off x="8797925" y="3157538"/>
            <a:ext cx="1376363" cy="1376362"/>
          </a:xfrm>
          <a:prstGeom prst="ellipse">
            <a:avLst/>
          </a:pr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016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30" name="椭圆 30"/>
          <p:cNvSpPr>
            <a:spLocks noChangeAspect="1" noChangeArrowheads="1"/>
          </p:cNvSpPr>
          <p:nvPr/>
        </p:nvSpPr>
        <p:spPr bwMode="auto">
          <a:xfrm>
            <a:off x="3252788" y="4470400"/>
            <a:ext cx="252412" cy="250825"/>
          </a:xfrm>
          <a:prstGeom prst="ellipse">
            <a:avLst/>
          </a:pr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31" name="椭圆 31"/>
          <p:cNvSpPr>
            <a:spLocks noChangeAspect="1" noChangeArrowheads="1"/>
          </p:cNvSpPr>
          <p:nvPr/>
        </p:nvSpPr>
        <p:spPr bwMode="auto">
          <a:xfrm>
            <a:off x="2509838" y="5800725"/>
            <a:ext cx="252412" cy="252413"/>
          </a:xfrm>
          <a:prstGeom prst="ellipse">
            <a:avLst/>
          </a:pr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32" name="椭圆 33"/>
          <p:cNvSpPr>
            <a:spLocks noChangeAspect="1" noChangeArrowheads="1"/>
          </p:cNvSpPr>
          <p:nvPr/>
        </p:nvSpPr>
        <p:spPr bwMode="auto">
          <a:xfrm>
            <a:off x="3854450" y="3862388"/>
            <a:ext cx="250825" cy="252412"/>
          </a:xfrm>
          <a:prstGeom prst="ellipse">
            <a:avLst/>
          </a:pr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33" name="椭圆 34"/>
          <p:cNvSpPr>
            <a:spLocks noChangeAspect="1" noChangeArrowheads="1"/>
          </p:cNvSpPr>
          <p:nvPr/>
        </p:nvSpPr>
        <p:spPr bwMode="auto">
          <a:xfrm>
            <a:off x="5868988" y="3825875"/>
            <a:ext cx="252412" cy="252413"/>
          </a:xfrm>
          <a:prstGeom prst="ellipse">
            <a:avLst/>
          </a:pr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34" name="椭圆 35"/>
          <p:cNvSpPr>
            <a:spLocks noChangeAspect="1" noChangeArrowheads="1"/>
          </p:cNvSpPr>
          <p:nvPr/>
        </p:nvSpPr>
        <p:spPr bwMode="auto">
          <a:xfrm>
            <a:off x="6584950" y="4241800"/>
            <a:ext cx="252413" cy="250825"/>
          </a:xfrm>
          <a:prstGeom prst="ellipse">
            <a:avLst/>
          </a:pr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35" name="椭圆 36"/>
          <p:cNvSpPr>
            <a:spLocks noChangeAspect="1" noChangeArrowheads="1"/>
          </p:cNvSpPr>
          <p:nvPr/>
        </p:nvSpPr>
        <p:spPr bwMode="auto">
          <a:xfrm>
            <a:off x="7980363" y="5289550"/>
            <a:ext cx="252412" cy="252413"/>
          </a:xfrm>
          <a:prstGeom prst="ellipse">
            <a:avLst/>
          </a:pr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36" name="椭圆 37"/>
          <p:cNvSpPr>
            <a:spLocks noChangeAspect="1" noChangeArrowheads="1"/>
          </p:cNvSpPr>
          <p:nvPr/>
        </p:nvSpPr>
        <p:spPr bwMode="auto">
          <a:xfrm>
            <a:off x="8764588" y="4205288"/>
            <a:ext cx="252412" cy="252412"/>
          </a:xfrm>
          <a:prstGeom prst="ellipse">
            <a:avLst/>
          </a:pr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37" name="椭圆 38"/>
          <p:cNvSpPr>
            <a:spLocks noChangeAspect="1" noChangeArrowheads="1"/>
          </p:cNvSpPr>
          <p:nvPr/>
        </p:nvSpPr>
        <p:spPr bwMode="auto">
          <a:xfrm>
            <a:off x="10048875" y="3390900"/>
            <a:ext cx="252413" cy="252413"/>
          </a:xfrm>
          <a:prstGeom prst="ellipse">
            <a:avLst/>
          </a:pr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38" name="椭圆 39"/>
          <p:cNvSpPr>
            <a:spLocks noChangeArrowheads="1"/>
          </p:cNvSpPr>
          <p:nvPr/>
        </p:nvSpPr>
        <p:spPr bwMode="auto">
          <a:xfrm>
            <a:off x="6518275" y="4078288"/>
            <a:ext cx="1712913" cy="1712912"/>
          </a:xfrm>
          <a:prstGeom prst="ellipse">
            <a:avLst/>
          </a:pr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39" name="椭圆 40"/>
          <p:cNvSpPr>
            <a:spLocks noChangeArrowheads="1"/>
          </p:cNvSpPr>
          <p:nvPr/>
        </p:nvSpPr>
        <p:spPr bwMode="auto">
          <a:xfrm>
            <a:off x="2211388" y="4470400"/>
            <a:ext cx="1497012" cy="1497013"/>
          </a:xfrm>
          <a:prstGeom prst="ellipse">
            <a:avLst/>
          </a:pr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0740" name="组合 41"/>
          <p:cNvGrpSpPr>
            <a:grpSpLocks/>
          </p:cNvGrpSpPr>
          <p:nvPr/>
        </p:nvGrpSpPr>
        <p:grpSpPr bwMode="auto">
          <a:xfrm>
            <a:off x="7086600" y="4651375"/>
            <a:ext cx="574675" cy="568325"/>
            <a:chOff x="0" y="0"/>
            <a:chExt cx="453105" cy="448433"/>
          </a:xfrm>
        </p:grpSpPr>
        <p:sp>
          <p:nvSpPr>
            <p:cNvPr id="30758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503185259 w 205"/>
                <a:gd name="T1" fmla="*/ 93208644 h 89"/>
                <a:gd name="T2" fmla="*/ 229609301 w 205"/>
                <a:gd name="T3" fmla="*/ 0 h 89"/>
                <a:gd name="T4" fmla="*/ 0 w 205"/>
                <a:gd name="T5" fmla="*/ 0 h 89"/>
                <a:gd name="T6" fmla="*/ 0 w 205"/>
                <a:gd name="T7" fmla="*/ 328681014 h 89"/>
                <a:gd name="T8" fmla="*/ 107476506 w 205"/>
                <a:gd name="T9" fmla="*/ 436605296 h 89"/>
                <a:gd name="T10" fmla="*/ 894007109 w 205"/>
                <a:gd name="T11" fmla="*/ 436605296 h 89"/>
                <a:gd name="T12" fmla="*/ 1001483615 w 205"/>
                <a:gd name="T13" fmla="*/ 328681014 h 89"/>
                <a:gd name="T14" fmla="*/ 1001483615 w 205"/>
                <a:gd name="T15" fmla="*/ 0 h 89"/>
                <a:gd name="T16" fmla="*/ 771874314 w 205"/>
                <a:gd name="T17" fmla="*/ 0 h 89"/>
                <a:gd name="T18" fmla="*/ 503185259 w 205"/>
                <a:gd name="T19" fmla="*/ 93208644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9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894007109 w 205"/>
                <a:gd name="T1" fmla="*/ 204929904 h 118"/>
                <a:gd name="T2" fmla="*/ 879350820 w 205"/>
                <a:gd name="T3" fmla="*/ 204929904 h 118"/>
                <a:gd name="T4" fmla="*/ 752333332 w 205"/>
                <a:gd name="T5" fmla="*/ 204929904 h 118"/>
                <a:gd name="T6" fmla="*/ 752333332 w 205"/>
                <a:gd name="T7" fmla="*/ 107344446 h 118"/>
                <a:gd name="T8" fmla="*/ 644856826 w 205"/>
                <a:gd name="T9" fmla="*/ 0 h 118"/>
                <a:gd name="T10" fmla="*/ 356626789 w 205"/>
                <a:gd name="T11" fmla="*/ 0 h 118"/>
                <a:gd name="T12" fmla="*/ 249150283 w 205"/>
                <a:gd name="T13" fmla="*/ 107344446 h 118"/>
                <a:gd name="T14" fmla="*/ 249150283 w 205"/>
                <a:gd name="T15" fmla="*/ 204929904 h 118"/>
                <a:gd name="T16" fmla="*/ 122132795 w 205"/>
                <a:gd name="T17" fmla="*/ 204929904 h 118"/>
                <a:gd name="T18" fmla="*/ 107476506 w 205"/>
                <a:gd name="T19" fmla="*/ 204929904 h 118"/>
                <a:gd name="T20" fmla="*/ 0 w 205"/>
                <a:gd name="T21" fmla="*/ 312276558 h 118"/>
                <a:gd name="T22" fmla="*/ 0 w 205"/>
                <a:gd name="T23" fmla="*/ 492808993 h 118"/>
                <a:gd name="T24" fmla="*/ 263804362 w 205"/>
                <a:gd name="T25" fmla="*/ 492808993 h 118"/>
                <a:gd name="T26" fmla="*/ 503185259 w 205"/>
                <a:gd name="T27" fmla="*/ 575758179 h 118"/>
                <a:gd name="T28" fmla="*/ 737679253 w 205"/>
                <a:gd name="T29" fmla="*/ 492808993 h 118"/>
                <a:gd name="T30" fmla="*/ 1001483615 w 205"/>
                <a:gd name="T31" fmla="*/ 492808993 h 118"/>
                <a:gd name="T32" fmla="*/ 1001483615 w 205"/>
                <a:gd name="T33" fmla="*/ 312276558 h 118"/>
                <a:gd name="T34" fmla="*/ 894007109 w 205"/>
                <a:gd name="T35" fmla="*/ 204929904 h 118"/>
                <a:gd name="T36" fmla="*/ 327314211 w 205"/>
                <a:gd name="T37" fmla="*/ 126862421 h 118"/>
                <a:gd name="T38" fmla="*/ 327314211 w 205"/>
                <a:gd name="T39" fmla="*/ 107344446 h 118"/>
                <a:gd name="T40" fmla="*/ 356626789 w 205"/>
                <a:gd name="T41" fmla="*/ 82949186 h 118"/>
                <a:gd name="T42" fmla="*/ 644856826 w 205"/>
                <a:gd name="T43" fmla="*/ 82949186 h 118"/>
                <a:gd name="T44" fmla="*/ 674169404 w 205"/>
                <a:gd name="T45" fmla="*/ 107344446 h 118"/>
                <a:gd name="T46" fmla="*/ 674169404 w 205"/>
                <a:gd name="T47" fmla="*/ 126862421 h 118"/>
                <a:gd name="T48" fmla="*/ 674169404 w 205"/>
                <a:gd name="T49" fmla="*/ 204929904 h 118"/>
                <a:gd name="T50" fmla="*/ 327314211 w 205"/>
                <a:gd name="T51" fmla="*/ 204929904 h 118"/>
                <a:gd name="T52" fmla="*/ 327314211 w 205"/>
                <a:gd name="T53" fmla="*/ 126862421 h 118"/>
                <a:gd name="T54" fmla="*/ 493413663 w 205"/>
                <a:gd name="T55" fmla="*/ 492808993 h 118"/>
                <a:gd name="T56" fmla="*/ 415249735 w 205"/>
                <a:gd name="T57" fmla="*/ 419621004 h 118"/>
                <a:gd name="T58" fmla="*/ 493413663 w 205"/>
                <a:gd name="T59" fmla="*/ 341551312 h 118"/>
                <a:gd name="T60" fmla="*/ 571577591 w 205"/>
                <a:gd name="T61" fmla="*/ 419621004 h 118"/>
                <a:gd name="T62" fmla="*/ 493413663 w 205"/>
                <a:gd name="T63" fmla="*/ 492808993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741" name="组合 44"/>
          <p:cNvGrpSpPr>
            <a:grpSpLocks/>
          </p:cNvGrpSpPr>
          <p:nvPr/>
        </p:nvGrpSpPr>
        <p:grpSpPr bwMode="auto">
          <a:xfrm>
            <a:off x="4683125" y="3027363"/>
            <a:ext cx="673100" cy="723900"/>
            <a:chOff x="0" y="0"/>
            <a:chExt cx="466184" cy="501686"/>
          </a:xfrm>
        </p:grpSpPr>
        <p:sp>
          <p:nvSpPr>
            <p:cNvPr id="30753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76978594 w 23"/>
                <a:gd name="T1" fmla="*/ 0 h 21"/>
                <a:gd name="T2" fmla="*/ 76978594 w 23"/>
                <a:gd name="T3" fmla="*/ 19792542 h 21"/>
                <a:gd name="T4" fmla="*/ 91411395 w 23"/>
                <a:gd name="T5" fmla="*/ 54426153 h 21"/>
                <a:gd name="T6" fmla="*/ 48110799 w 23"/>
                <a:gd name="T7" fmla="*/ 84112741 h 21"/>
                <a:gd name="T8" fmla="*/ 19245197 w 23"/>
                <a:gd name="T9" fmla="*/ 44529882 h 21"/>
                <a:gd name="T10" fmla="*/ 28867795 w 23"/>
                <a:gd name="T11" fmla="*/ 24739565 h 21"/>
                <a:gd name="T12" fmla="*/ 28867795 w 23"/>
                <a:gd name="T13" fmla="*/ 0 h 21"/>
                <a:gd name="T14" fmla="*/ 0 w 23"/>
                <a:gd name="T15" fmla="*/ 49479130 h 21"/>
                <a:gd name="T16" fmla="*/ 52923194 w 23"/>
                <a:gd name="T17" fmla="*/ 103905283 h 21"/>
                <a:gd name="T18" fmla="*/ 110656591 w 23"/>
                <a:gd name="T19" fmla="*/ 49479130 h 21"/>
                <a:gd name="T20" fmla="*/ 76978594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4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30755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117103433 w 118"/>
                <a:gd name="T1" fmla="*/ 92705964 h 118"/>
                <a:gd name="T2" fmla="*/ 92705964 w 118"/>
                <a:gd name="T3" fmla="*/ 458654746 h 118"/>
                <a:gd name="T4" fmla="*/ 458654746 w 118"/>
                <a:gd name="T5" fmla="*/ 483052215 h 118"/>
                <a:gd name="T6" fmla="*/ 483052215 w 118"/>
                <a:gd name="T7" fmla="*/ 117103433 h 118"/>
                <a:gd name="T8" fmla="*/ 117103433 w 118"/>
                <a:gd name="T9" fmla="*/ 92705964 h 118"/>
                <a:gd name="T10" fmla="*/ 312276558 w 118"/>
                <a:gd name="T11" fmla="*/ 409862017 h 118"/>
                <a:gd name="T12" fmla="*/ 312276558 w 118"/>
                <a:gd name="T13" fmla="*/ 453775252 h 118"/>
                <a:gd name="T14" fmla="*/ 273240608 w 118"/>
                <a:gd name="T15" fmla="*/ 453775252 h 118"/>
                <a:gd name="T16" fmla="*/ 273240608 w 118"/>
                <a:gd name="T17" fmla="*/ 414741510 h 118"/>
                <a:gd name="T18" fmla="*/ 200052619 w 118"/>
                <a:gd name="T19" fmla="*/ 395223535 h 118"/>
                <a:gd name="T20" fmla="*/ 209809398 w 118"/>
                <a:gd name="T21" fmla="*/ 346430806 h 118"/>
                <a:gd name="T22" fmla="*/ 282999596 w 118"/>
                <a:gd name="T23" fmla="*/ 365948781 h 118"/>
                <a:gd name="T24" fmla="*/ 322033337 w 118"/>
                <a:gd name="T25" fmla="*/ 341551312 h 118"/>
                <a:gd name="T26" fmla="*/ 278120102 w 118"/>
                <a:gd name="T27" fmla="*/ 302517571 h 118"/>
                <a:gd name="T28" fmla="*/ 200052619 w 118"/>
                <a:gd name="T29" fmla="*/ 224447879 h 118"/>
                <a:gd name="T30" fmla="*/ 273240608 w 118"/>
                <a:gd name="T31" fmla="*/ 151257681 h 118"/>
                <a:gd name="T32" fmla="*/ 273240608 w 118"/>
                <a:gd name="T33" fmla="*/ 112223939 h 118"/>
                <a:gd name="T34" fmla="*/ 312276558 w 118"/>
                <a:gd name="T35" fmla="*/ 112223939 h 118"/>
                <a:gd name="T36" fmla="*/ 312276558 w 118"/>
                <a:gd name="T37" fmla="*/ 146378187 h 118"/>
                <a:gd name="T38" fmla="*/ 375705560 w 118"/>
                <a:gd name="T39" fmla="*/ 161016669 h 118"/>
                <a:gd name="T40" fmla="*/ 361069287 w 118"/>
                <a:gd name="T41" fmla="*/ 209809398 h 118"/>
                <a:gd name="T42" fmla="*/ 302517571 w 118"/>
                <a:gd name="T43" fmla="*/ 195173125 h 118"/>
                <a:gd name="T44" fmla="*/ 268361114 w 118"/>
                <a:gd name="T45" fmla="*/ 219568385 h 118"/>
                <a:gd name="T46" fmla="*/ 317153843 w 118"/>
                <a:gd name="T47" fmla="*/ 253724842 h 118"/>
                <a:gd name="T48" fmla="*/ 385464548 w 118"/>
                <a:gd name="T49" fmla="*/ 336671818 h 118"/>
                <a:gd name="T50" fmla="*/ 312276558 w 118"/>
                <a:gd name="T51" fmla="*/ 409862017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6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674261578 w 153"/>
                <a:gd name="T1" fmla="*/ 864539792 h 227"/>
                <a:gd name="T2" fmla="*/ 78175864 w 153"/>
                <a:gd name="T3" fmla="*/ 864539792 h 227"/>
                <a:gd name="T4" fmla="*/ 78175864 w 153"/>
                <a:gd name="T5" fmla="*/ 78150302 h 227"/>
                <a:gd name="T6" fmla="*/ 674261578 w 153"/>
                <a:gd name="T7" fmla="*/ 78150302 h 227"/>
                <a:gd name="T8" fmla="*/ 674261578 w 153"/>
                <a:gd name="T9" fmla="*/ 503093815 h 227"/>
                <a:gd name="T10" fmla="*/ 679146602 w 153"/>
                <a:gd name="T11" fmla="*/ 498209559 h 227"/>
                <a:gd name="T12" fmla="*/ 747550207 w 153"/>
                <a:gd name="T13" fmla="*/ 459135513 h 227"/>
                <a:gd name="T14" fmla="*/ 747550207 w 153"/>
                <a:gd name="T15" fmla="*/ 63497535 h 227"/>
                <a:gd name="T16" fmla="*/ 688918861 w 153"/>
                <a:gd name="T17" fmla="*/ 0 h 227"/>
                <a:gd name="T18" fmla="*/ 58631345 w 153"/>
                <a:gd name="T19" fmla="*/ 0 h 227"/>
                <a:gd name="T20" fmla="*/ 0 w 153"/>
                <a:gd name="T21" fmla="*/ 63497535 h 227"/>
                <a:gd name="T22" fmla="*/ 0 w 153"/>
                <a:gd name="T23" fmla="*/ 1050148142 h 227"/>
                <a:gd name="T24" fmla="*/ 58631345 w 153"/>
                <a:gd name="T25" fmla="*/ 1108761421 h 227"/>
                <a:gd name="T26" fmla="*/ 688918861 w 153"/>
                <a:gd name="T27" fmla="*/ 1108761421 h 227"/>
                <a:gd name="T28" fmla="*/ 747550207 w 153"/>
                <a:gd name="T29" fmla="*/ 1050148142 h 227"/>
                <a:gd name="T30" fmla="*/ 747550207 w 153"/>
                <a:gd name="T31" fmla="*/ 859655537 h 227"/>
                <a:gd name="T32" fmla="*/ 674261578 w 153"/>
                <a:gd name="T33" fmla="*/ 810812979 h 227"/>
                <a:gd name="T34" fmla="*/ 674261578 w 153"/>
                <a:gd name="T35" fmla="*/ 864539792 h 227"/>
                <a:gd name="T36" fmla="*/ 366445356 w 153"/>
                <a:gd name="T37" fmla="*/ 1079455887 h 227"/>
                <a:gd name="T38" fmla="*/ 273612209 w 153"/>
                <a:gd name="T39" fmla="*/ 981766351 h 227"/>
                <a:gd name="T40" fmla="*/ 366445356 w 153"/>
                <a:gd name="T41" fmla="*/ 888963281 h 227"/>
                <a:gd name="T42" fmla="*/ 464165739 w 153"/>
                <a:gd name="T43" fmla="*/ 981766351 h 227"/>
                <a:gd name="T44" fmla="*/ 366445356 w 153"/>
                <a:gd name="T45" fmla="*/ 1079455887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7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353597587 w 86"/>
                <a:gd name="T1" fmla="*/ 83489089 h 86"/>
                <a:gd name="T2" fmla="*/ 88399951 w 86"/>
                <a:gd name="T3" fmla="*/ 68754286 h 86"/>
                <a:gd name="T4" fmla="*/ 68754286 w 86"/>
                <a:gd name="T5" fmla="*/ 333951922 h 86"/>
                <a:gd name="T6" fmla="*/ 338862784 w 86"/>
                <a:gd name="T7" fmla="*/ 353597587 h 86"/>
                <a:gd name="T8" fmla="*/ 353597587 w 86"/>
                <a:gd name="T9" fmla="*/ 83489089 h 86"/>
                <a:gd name="T10" fmla="*/ 225908523 w 86"/>
                <a:gd name="T11" fmla="*/ 309397611 h 86"/>
                <a:gd name="T12" fmla="*/ 225908523 w 86"/>
                <a:gd name="T13" fmla="*/ 343775862 h 86"/>
                <a:gd name="T14" fmla="*/ 196443350 w 86"/>
                <a:gd name="T15" fmla="*/ 343775862 h 86"/>
                <a:gd name="T16" fmla="*/ 196443350 w 86"/>
                <a:gd name="T17" fmla="*/ 314308473 h 86"/>
                <a:gd name="T18" fmla="*/ 137510788 w 86"/>
                <a:gd name="T19" fmla="*/ 299575887 h 86"/>
                <a:gd name="T20" fmla="*/ 147332512 w 86"/>
                <a:gd name="T21" fmla="*/ 260286774 h 86"/>
                <a:gd name="T22" fmla="*/ 201354212 w 86"/>
                <a:gd name="T23" fmla="*/ 275019360 h 86"/>
                <a:gd name="T24" fmla="*/ 235730247 w 86"/>
                <a:gd name="T25" fmla="*/ 255375912 h 86"/>
                <a:gd name="T26" fmla="*/ 201354212 w 86"/>
                <a:gd name="T27" fmla="*/ 225908523 h 86"/>
                <a:gd name="T28" fmla="*/ 142421650 w 86"/>
                <a:gd name="T29" fmla="*/ 166975961 h 86"/>
                <a:gd name="T30" fmla="*/ 196443350 w 86"/>
                <a:gd name="T31" fmla="*/ 108043399 h 86"/>
                <a:gd name="T32" fmla="*/ 196443350 w 86"/>
                <a:gd name="T33" fmla="*/ 73665148 h 86"/>
                <a:gd name="T34" fmla="*/ 230819385 w 86"/>
                <a:gd name="T35" fmla="*/ 73665148 h 86"/>
                <a:gd name="T36" fmla="*/ 230819385 w 86"/>
                <a:gd name="T37" fmla="*/ 103132537 h 86"/>
                <a:gd name="T38" fmla="*/ 275019360 w 86"/>
                <a:gd name="T39" fmla="*/ 112954261 h 86"/>
                <a:gd name="T40" fmla="*/ 265197636 w 86"/>
                <a:gd name="T41" fmla="*/ 152243375 h 86"/>
                <a:gd name="T42" fmla="*/ 220997661 w 86"/>
                <a:gd name="T43" fmla="*/ 142421650 h 86"/>
                <a:gd name="T44" fmla="*/ 191532488 w 86"/>
                <a:gd name="T45" fmla="*/ 157154237 h 86"/>
                <a:gd name="T46" fmla="*/ 230819385 w 86"/>
                <a:gd name="T47" fmla="*/ 186621626 h 86"/>
                <a:gd name="T48" fmla="*/ 284841085 w 86"/>
                <a:gd name="T49" fmla="*/ 250465050 h 86"/>
                <a:gd name="T50" fmla="*/ 225908523 w 86"/>
                <a:gd name="T51" fmla="*/ 309397611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742" name="组合 50"/>
          <p:cNvGrpSpPr>
            <a:grpSpLocks/>
          </p:cNvGrpSpPr>
          <p:nvPr/>
        </p:nvGrpSpPr>
        <p:grpSpPr bwMode="auto">
          <a:xfrm>
            <a:off x="2701925" y="4967288"/>
            <a:ext cx="515938" cy="495300"/>
            <a:chOff x="0" y="0"/>
            <a:chExt cx="490600" cy="471805"/>
          </a:xfrm>
        </p:grpSpPr>
        <p:sp>
          <p:nvSpPr>
            <p:cNvPr id="30751" name="Oval 131"/>
            <p:cNvSpPr>
              <a:spLocks noChangeArrowheads="1"/>
            </p:cNvSpPr>
            <p:nvPr/>
          </p:nvSpPr>
          <p:spPr bwMode="auto">
            <a:xfrm>
              <a:off x="134915" y="0"/>
              <a:ext cx="220770" cy="2235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30752" name="Freeform 134"/>
            <p:cNvSpPr>
              <a:spLocks noChangeArrowheads="1"/>
            </p:cNvSpPr>
            <p:nvPr/>
          </p:nvSpPr>
          <p:spPr bwMode="auto">
            <a:xfrm>
              <a:off x="0" y="258467"/>
              <a:ext cx="490600" cy="213338"/>
            </a:xfrm>
            <a:custGeom>
              <a:avLst/>
              <a:gdLst>
                <a:gd name="T0" fmla="*/ 210602315 w 200"/>
                <a:gd name="T1" fmla="*/ 523139106 h 87"/>
                <a:gd name="T2" fmla="*/ 210602315 w 200"/>
                <a:gd name="T3" fmla="*/ 432943723 h 87"/>
                <a:gd name="T4" fmla="*/ 276791614 w 200"/>
                <a:gd name="T5" fmla="*/ 432943723 h 87"/>
                <a:gd name="T6" fmla="*/ 276791614 w 200"/>
                <a:gd name="T7" fmla="*/ 523139106 h 87"/>
                <a:gd name="T8" fmla="*/ 932667395 w 200"/>
                <a:gd name="T9" fmla="*/ 523139106 h 87"/>
                <a:gd name="T10" fmla="*/ 932667395 w 200"/>
                <a:gd name="T11" fmla="*/ 432943723 h 87"/>
                <a:gd name="T12" fmla="*/ 998856694 w 200"/>
                <a:gd name="T13" fmla="*/ 432943723 h 87"/>
                <a:gd name="T14" fmla="*/ 998856694 w 200"/>
                <a:gd name="T15" fmla="*/ 523139106 h 87"/>
                <a:gd name="T16" fmla="*/ 1197424591 w 200"/>
                <a:gd name="T17" fmla="*/ 523139106 h 87"/>
                <a:gd name="T18" fmla="*/ 1203441800 w 200"/>
                <a:gd name="T19" fmla="*/ 258563204 h 87"/>
                <a:gd name="T20" fmla="*/ 938684604 w 200"/>
                <a:gd name="T21" fmla="*/ 0 h 87"/>
                <a:gd name="T22" fmla="*/ 938684604 w 200"/>
                <a:gd name="T23" fmla="*/ 0 h 87"/>
                <a:gd name="T24" fmla="*/ 938684604 w 200"/>
                <a:gd name="T25" fmla="*/ 0 h 87"/>
                <a:gd name="T26" fmla="*/ 842409260 w 200"/>
                <a:gd name="T27" fmla="*/ 0 h 87"/>
                <a:gd name="T28" fmla="*/ 601720900 w 200"/>
                <a:gd name="T29" fmla="*/ 481047764 h 87"/>
                <a:gd name="T30" fmla="*/ 361032540 w 200"/>
                <a:gd name="T31" fmla="*/ 0 h 87"/>
                <a:gd name="T32" fmla="*/ 270774405 w 200"/>
                <a:gd name="T33" fmla="*/ 0 h 87"/>
                <a:gd name="T34" fmla="*/ 270774405 w 200"/>
                <a:gd name="T35" fmla="*/ 0 h 87"/>
                <a:gd name="T36" fmla="*/ 264757196 w 200"/>
                <a:gd name="T37" fmla="*/ 0 h 87"/>
                <a:gd name="T38" fmla="*/ 6017209 w 200"/>
                <a:gd name="T39" fmla="*/ 258563204 h 87"/>
                <a:gd name="T40" fmla="*/ 0 w 200"/>
                <a:gd name="T41" fmla="*/ 523139106 h 87"/>
                <a:gd name="T42" fmla="*/ 210602315 w 200"/>
                <a:gd name="T43" fmla="*/ 523139106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743" name="组合 53"/>
          <p:cNvGrpSpPr>
            <a:grpSpLocks/>
          </p:cNvGrpSpPr>
          <p:nvPr/>
        </p:nvGrpSpPr>
        <p:grpSpPr bwMode="auto">
          <a:xfrm>
            <a:off x="9275763" y="3562350"/>
            <a:ext cx="468312" cy="528638"/>
            <a:chOff x="0" y="0"/>
            <a:chExt cx="406393" cy="459645"/>
          </a:xfrm>
        </p:grpSpPr>
        <p:sp>
          <p:nvSpPr>
            <p:cNvPr id="30748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766292108 w 159"/>
                <a:gd name="T1" fmla="*/ 901080016 h 207"/>
                <a:gd name="T2" fmla="*/ 434396564 w 159"/>
                <a:gd name="T3" fmla="*/ 384784554 h 207"/>
                <a:gd name="T4" fmla="*/ 449037357 w 159"/>
                <a:gd name="T5" fmla="*/ 116896378 h 207"/>
                <a:gd name="T6" fmla="*/ 204995411 w 159"/>
                <a:gd name="T7" fmla="*/ 19483097 h 207"/>
                <a:gd name="T8" fmla="*/ 341658282 w 159"/>
                <a:gd name="T9" fmla="*/ 233792756 h 207"/>
                <a:gd name="T10" fmla="*/ 180591879 w 159"/>
                <a:gd name="T11" fmla="*/ 336079017 h 207"/>
                <a:gd name="T12" fmla="*/ 48809273 w 159"/>
                <a:gd name="T13" fmla="*/ 131508701 h 207"/>
                <a:gd name="T14" fmla="*/ 48809273 w 159"/>
                <a:gd name="T15" fmla="*/ 375043005 h 207"/>
                <a:gd name="T16" fmla="*/ 302611748 w 159"/>
                <a:gd name="T17" fmla="*/ 467587718 h 207"/>
                <a:gd name="T18" fmla="*/ 634509501 w 159"/>
                <a:gd name="T19" fmla="*/ 983880973 h 207"/>
                <a:gd name="T20" fmla="*/ 697961777 w 159"/>
                <a:gd name="T21" fmla="*/ 998493297 h 207"/>
                <a:gd name="T22" fmla="*/ 751651314 w 159"/>
                <a:gd name="T23" fmla="*/ 959527102 h 207"/>
                <a:gd name="T24" fmla="*/ 766292108 w 159"/>
                <a:gd name="T25" fmla="*/ 901080016 h 207"/>
                <a:gd name="T26" fmla="*/ 702842041 w 159"/>
                <a:gd name="T27" fmla="*/ 940044004 h 207"/>
                <a:gd name="T28" fmla="*/ 654032769 w 159"/>
                <a:gd name="T29" fmla="*/ 930304662 h 207"/>
                <a:gd name="T30" fmla="*/ 668675771 w 159"/>
                <a:gd name="T31" fmla="*/ 886467693 h 207"/>
                <a:gd name="T32" fmla="*/ 712604780 w 159"/>
                <a:gd name="T33" fmla="*/ 896209242 h 207"/>
                <a:gd name="T34" fmla="*/ 702842041 w 159"/>
                <a:gd name="T35" fmla="*/ 94004400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9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443079249 w 105"/>
                <a:gd name="T1" fmla="*/ 127348826 h 103"/>
                <a:gd name="T2" fmla="*/ 472292174 w 105"/>
                <a:gd name="T3" fmla="*/ 97960465 h 103"/>
                <a:gd name="T4" fmla="*/ 408996399 w 105"/>
                <a:gd name="T5" fmla="*/ 34286052 h 103"/>
                <a:gd name="T6" fmla="*/ 379781267 w 105"/>
                <a:gd name="T7" fmla="*/ 63674413 h 103"/>
                <a:gd name="T8" fmla="*/ 301877927 w 105"/>
                <a:gd name="T9" fmla="*/ 34286052 h 103"/>
                <a:gd name="T10" fmla="*/ 301877927 w 105"/>
                <a:gd name="T11" fmla="*/ 0 h 103"/>
                <a:gd name="T12" fmla="*/ 209367021 w 105"/>
                <a:gd name="T13" fmla="*/ 0 h 103"/>
                <a:gd name="T14" fmla="*/ 209367021 w 105"/>
                <a:gd name="T15" fmla="*/ 34286052 h 103"/>
                <a:gd name="T16" fmla="*/ 136331398 w 105"/>
                <a:gd name="T17" fmla="*/ 63674413 h 103"/>
                <a:gd name="T18" fmla="*/ 107118472 w 105"/>
                <a:gd name="T19" fmla="*/ 34286052 h 103"/>
                <a:gd name="T20" fmla="*/ 38952774 w 105"/>
                <a:gd name="T21" fmla="*/ 97960465 h 103"/>
                <a:gd name="T22" fmla="*/ 73035623 w 105"/>
                <a:gd name="T23" fmla="*/ 132246517 h 103"/>
                <a:gd name="T24" fmla="*/ 38952774 w 105"/>
                <a:gd name="T25" fmla="*/ 205716313 h 103"/>
                <a:gd name="T26" fmla="*/ 0 w 105"/>
                <a:gd name="T27" fmla="*/ 205716313 h 103"/>
                <a:gd name="T28" fmla="*/ 0 w 105"/>
                <a:gd name="T29" fmla="*/ 298779086 h 103"/>
                <a:gd name="T30" fmla="*/ 43820491 w 105"/>
                <a:gd name="T31" fmla="*/ 298779086 h 103"/>
                <a:gd name="T32" fmla="*/ 73035623 w 105"/>
                <a:gd name="T33" fmla="*/ 372248882 h 103"/>
                <a:gd name="T34" fmla="*/ 43820491 w 105"/>
                <a:gd name="T35" fmla="*/ 401637243 h 103"/>
                <a:gd name="T36" fmla="*/ 107118472 w 105"/>
                <a:gd name="T37" fmla="*/ 465311656 h 103"/>
                <a:gd name="T38" fmla="*/ 136331398 w 105"/>
                <a:gd name="T39" fmla="*/ 435923295 h 103"/>
                <a:gd name="T40" fmla="*/ 209367021 w 105"/>
                <a:gd name="T41" fmla="*/ 465311656 h 103"/>
                <a:gd name="T42" fmla="*/ 209367021 w 105"/>
                <a:gd name="T43" fmla="*/ 504495399 h 103"/>
                <a:gd name="T44" fmla="*/ 301877927 w 105"/>
                <a:gd name="T45" fmla="*/ 504495399 h 103"/>
                <a:gd name="T46" fmla="*/ 301877927 w 105"/>
                <a:gd name="T47" fmla="*/ 465311656 h 103"/>
                <a:gd name="T48" fmla="*/ 374913550 w 105"/>
                <a:gd name="T49" fmla="*/ 435923295 h 103"/>
                <a:gd name="T50" fmla="*/ 404126475 w 105"/>
                <a:gd name="T51" fmla="*/ 465311656 h 103"/>
                <a:gd name="T52" fmla="*/ 467424456 w 105"/>
                <a:gd name="T53" fmla="*/ 401637243 h 103"/>
                <a:gd name="T54" fmla="*/ 443079249 w 105"/>
                <a:gd name="T55" fmla="*/ 372248882 h 103"/>
                <a:gd name="T56" fmla="*/ 472292174 w 105"/>
                <a:gd name="T57" fmla="*/ 298779086 h 103"/>
                <a:gd name="T58" fmla="*/ 511244947 w 105"/>
                <a:gd name="T59" fmla="*/ 298779086 h 103"/>
                <a:gd name="T60" fmla="*/ 511244947 w 105"/>
                <a:gd name="T61" fmla="*/ 205716313 h 103"/>
                <a:gd name="T62" fmla="*/ 472292174 w 105"/>
                <a:gd name="T63" fmla="*/ 205716313 h 103"/>
                <a:gd name="T64" fmla="*/ 443079249 w 105"/>
                <a:gd name="T65" fmla="*/ 127348826 h 103"/>
                <a:gd name="T66" fmla="*/ 258057436 w 105"/>
                <a:gd name="T67" fmla="*/ 406534934 h 103"/>
                <a:gd name="T68" fmla="*/ 102248548 w 105"/>
                <a:gd name="T69" fmla="*/ 249797747 h 103"/>
                <a:gd name="T70" fmla="*/ 258057436 w 105"/>
                <a:gd name="T71" fmla="*/ 93062774 h 103"/>
                <a:gd name="T72" fmla="*/ 413864117 w 105"/>
                <a:gd name="T73" fmla="*/ 249797747 h 103"/>
                <a:gd name="T74" fmla="*/ 258057436 w 105"/>
                <a:gd name="T75" fmla="*/ 406534934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0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sp>
        <p:nvSpPr>
          <p:cNvPr id="30744" name="文本框 57"/>
          <p:cNvSpPr>
            <a:spLocks noChangeArrowheads="1"/>
          </p:cNvSpPr>
          <p:nvPr/>
        </p:nvSpPr>
        <p:spPr bwMode="auto">
          <a:xfrm>
            <a:off x="3551238" y="1489075"/>
            <a:ext cx="257016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0745" name="文本框 58"/>
          <p:cNvSpPr>
            <a:spLocks noChangeArrowheads="1"/>
          </p:cNvSpPr>
          <p:nvPr/>
        </p:nvSpPr>
        <p:spPr bwMode="auto">
          <a:xfrm>
            <a:off x="800100" y="3576638"/>
            <a:ext cx="257016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0746" name="文本框 59"/>
          <p:cNvSpPr>
            <a:spLocks noChangeArrowheads="1"/>
          </p:cNvSpPr>
          <p:nvPr/>
        </p:nvSpPr>
        <p:spPr bwMode="auto">
          <a:xfrm>
            <a:off x="6124575" y="5800725"/>
            <a:ext cx="257016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0747" name="文本框 60"/>
          <p:cNvSpPr>
            <a:spLocks noChangeArrowheads="1"/>
          </p:cNvSpPr>
          <p:nvPr/>
        </p:nvSpPr>
        <p:spPr bwMode="auto">
          <a:xfrm>
            <a:off x="9264650" y="4552950"/>
            <a:ext cx="257016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24"/>
          <p:cNvSpPr>
            <a:spLocks noChangeArrowheads="1"/>
          </p:cNvSpPr>
          <p:nvPr/>
        </p:nvSpPr>
        <p:spPr bwMode="auto">
          <a:xfrm>
            <a:off x="4081463" y="249238"/>
            <a:ext cx="402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31747" name="组合 3"/>
          <p:cNvGrpSpPr>
            <a:grpSpLocks/>
          </p:cNvGrpSpPr>
          <p:nvPr/>
        </p:nvGrpSpPr>
        <p:grpSpPr bwMode="auto">
          <a:xfrm>
            <a:off x="2878138" y="0"/>
            <a:ext cx="922337" cy="550863"/>
            <a:chOff x="0" y="0"/>
            <a:chExt cx="1165289" cy="968188"/>
          </a:xfrm>
        </p:grpSpPr>
        <p:sp>
          <p:nvSpPr>
            <p:cNvPr id="31788" name="平行四边形 18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789" name="平行四边形 1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790" name="平行四边形 15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31748" name="组合 22"/>
          <p:cNvGrpSpPr>
            <a:grpSpLocks/>
          </p:cNvGrpSpPr>
          <p:nvPr/>
        </p:nvGrpSpPr>
        <p:grpSpPr bwMode="auto">
          <a:xfrm>
            <a:off x="8623300" y="0"/>
            <a:ext cx="923925" cy="550863"/>
            <a:chOff x="0" y="0"/>
            <a:chExt cx="1165289" cy="968188"/>
          </a:xfrm>
        </p:grpSpPr>
        <p:sp>
          <p:nvSpPr>
            <p:cNvPr id="31785" name="平行四边形 23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786" name="平行四边形 2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787" name="平行四边形 32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1749" name="任意多边形 21"/>
          <p:cNvSpPr>
            <a:spLocks noChangeArrowheads="1"/>
          </p:cNvSpPr>
          <p:nvPr/>
        </p:nvSpPr>
        <p:spPr bwMode="auto">
          <a:xfrm>
            <a:off x="4721225" y="2035175"/>
            <a:ext cx="1374775" cy="1677988"/>
          </a:xfrm>
          <a:custGeom>
            <a:avLst/>
            <a:gdLst>
              <a:gd name="T0" fmla="*/ 0 w 1214904"/>
              <a:gd name="T1" fmla="*/ 0 h 2048025"/>
              <a:gd name="T2" fmla="*/ 1555684 w 1214904"/>
              <a:gd name="T3" fmla="*/ 921329 h 2048025"/>
              <a:gd name="T4" fmla="*/ 1555684 w 1214904"/>
              <a:gd name="T5" fmla="*/ 976797 h 2048025"/>
              <a:gd name="T6" fmla="*/ 1555684 w 1214904"/>
              <a:gd name="T7" fmla="*/ 1319340 h 2048025"/>
              <a:gd name="T8" fmla="*/ 1555684 w 1214904"/>
              <a:gd name="T9" fmla="*/ 1374809 h 2048025"/>
              <a:gd name="T10" fmla="*/ 0 w 1214904"/>
              <a:gd name="T11" fmla="*/ 769498 h 2048025"/>
              <a:gd name="T12" fmla="*/ 0 w 1214904"/>
              <a:gd name="T13" fmla="*/ 714028 h 2048025"/>
              <a:gd name="T14" fmla="*/ 0 w 1214904"/>
              <a:gd name="T15" fmla="*/ 55469 h 204802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14904"/>
              <a:gd name="T25" fmla="*/ 0 h 2048025"/>
              <a:gd name="T26" fmla="*/ 1214904 w 1214904"/>
              <a:gd name="T27" fmla="*/ 2048025 h 204802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14904" h="2048025">
                <a:moveTo>
                  <a:pt x="0" y="0"/>
                </a:moveTo>
                <a:lnTo>
                  <a:pt x="1214904" y="1372484"/>
                </a:lnTo>
                <a:lnTo>
                  <a:pt x="1214904" y="1455115"/>
                </a:lnTo>
                <a:lnTo>
                  <a:pt x="1214904" y="1965394"/>
                </a:lnTo>
                <a:lnTo>
                  <a:pt x="1214904" y="2048025"/>
                </a:lnTo>
                <a:lnTo>
                  <a:pt x="0" y="1146305"/>
                </a:lnTo>
                <a:lnTo>
                  <a:pt x="0" y="1063674"/>
                </a:lnTo>
                <a:lnTo>
                  <a:pt x="0" y="82631"/>
                </a:lnTo>
                <a:lnTo>
                  <a:pt x="0" y="0"/>
                </a:lnTo>
                <a:close/>
              </a:path>
            </a:pathLst>
          </a:custGeom>
          <a:solidFill>
            <a:srgbClr val="151A2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1750" name="任意多边形 25"/>
          <p:cNvSpPr>
            <a:spLocks noChangeArrowheads="1"/>
          </p:cNvSpPr>
          <p:nvPr/>
        </p:nvSpPr>
        <p:spPr bwMode="auto">
          <a:xfrm flipV="1">
            <a:off x="4721225" y="3803650"/>
            <a:ext cx="1374775" cy="1778000"/>
          </a:xfrm>
          <a:custGeom>
            <a:avLst/>
            <a:gdLst>
              <a:gd name="T0" fmla="*/ 1555679 w 1214906"/>
              <a:gd name="T1" fmla="*/ 1457188 h 2169441"/>
              <a:gd name="T2" fmla="*/ 1555679 w 1214906"/>
              <a:gd name="T3" fmla="*/ 1320131 h 2169441"/>
              <a:gd name="T4" fmla="*/ 1555681 w 1214906"/>
              <a:gd name="T5" fmla="*/ 1320132 h 2169441"/>
              <a:gd name="T6" fmla="*/ 1555681 w 1214906"/>
              <a:gd name="T7" fmla="*/ 921881 h 2169441"/>
              <a:gd name="T8" fmla="*/ 2 w 1214906"/>
              <a:gd name="T9" fmla="*/ 0 h 2169441"/>
              <a:gd name="T10" fmla="*/ 2 w 1214906"/>
              <a:gd name="T11" fmla="*/ 137058 h 2169441"/>
              <a:gd name="T12" fmla="*/ 0 w 1214906"/>
              <a:gd name="T13" fmla="*/ 137056 h 2169441"/>
              <a:gd name="T14" fmla="*/ 0 w 1214906"/>
              <a:gd name="T15" fmla="*/ 851513 h 21694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14906"/>
              <a:gd name="T25" fmla="*/ 0 h 2169441"/>
              <a:gd name="T26" fmla="*/ 1214906 w 1214906"/>
              <a:gd name="T27" fmla="*/ 2169441 h 216944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14906" h="2169441">
                <a:moveTo>
                  <a:pt x="1214904" y="2169441"/>
                </a:moveTo>
                <a:lnTo>
                  <a:pt x="1214904" y="1965393"/>
                </a:lnTo>
                <a:lnTo>
                  <a:pt x="1214906" y="1965394"/>
                </a:lnTo>
                <a:lnTo>
                  <a:pt x="1214906" y="1372484"/>
                </a:lnTo>
                <a:lnTo>
                  <a:pt x="2" y="0"/>
                </a:lnTo>
                <a:lnTo>
                  <a:pt x="2" y="204050"/>
                </a:lnTo>
                <a:lnTo>
                  <a:pt x="0" y="204047"/>
                </a:lnTo>
                <a:lnTo>
                  <a:pt x="0" y="1267721"/>
                </a:lnTo>
                <a:lnTo>
                  <a:pt x="1214904" y="2169441"/>
                </a:lnTo>
                <a:close/>
              </a:path>
            </a:pathLst>
          </a:custGeom>
          <a:solidFill>
            <a:srgbClr val="302F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1751" name="矩形 27"/>
          <p:cNvSpPr>
            <a:spLocks noChangeArrowheads="1"/>
          </p:cNvSpPr>
          <p:nvPr/>
        </p:nvSpPr>
        <p:spPr bwMode="auto">
          <a:xfrm>
            <a:off x="0" y="2028825"/>
            <a:ext cx="4721225" cy="892175"/>
          </a:xfrm>
          <a:prstGeom prst="rect">
            <a:avLst/>
          </a:pr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2" name="矩形 28"/>
          <p:cNvSpPr>
            <a:spLocks noChangeArrowheads="1"/>
          </p:cNvSpPr>
          <p:nvPr/>
        </p:nvSpPr>
        <p:spPr bwMode="auto">
          <a:xfrm>
            <a:off x="0" y="2921000"/>
            <a:ext cx="4721225" cy="892175"/>
          </a:xfrm>
          <a:prstGeom prst="rect">
            <a:avLst/>
          </a:pr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3" name="任意多边形 29"/>
          <p:cNvSpPr>
            <a:spLocks noChangeArrowheads="1"/>
          </p:cNvSpPr>
          <p:nvPr/>
        </p:nvSpPr>
        <p:spPr bwMode="auto">
          <a:xfrm>
            <a:off x="4721225" y="2921000"/>
            <a:ext cx="1374775" cy="892175"/>
          </a:xfrm>
          <a:custGeom>
            <a:avLst/>
            <a:gdLst>
              <a:gd name="T0" fmla="*/ 0 w 859824"/>
              <a:gd name="T1" fmla="*/ 0 h 675510"/>
              <a:gd name="T2" fmla="*/ 2198132 w 859824"/>
              <a:gd name="T3" fmla="*/ 734724 h 675510"/>
              <a:gd name="T4" fmla="*/ 2198132 w 859824"/>
              <a:gd name="T5" fmla="*/ 1178334 h 675510"/>
              <a:gd name="T6" fmla="*/ 0 w 859824"/>
              <a:gd name="T7" fmla="*/ 1178334 h 675510"/>
              <a:gd name="T8" fmla="*/ 0 60000 65536"/>
              <a:gd name="T9" fmla="*/ 0 60000 65536"/>
              <a:gd name="T10" fmla="*/ 0 60000 65536"/>
              <a:gd name="T11" fmla="*/ 0 60000 65536"/>
              <a:gd name="T12" fmla="*/ 0 w 859824"/>
              <a:gd name="T13" fmla="*/ 0 h 675510"/>
              <a:gd name="T14" fmla="*/ 859824 w 859824"/>
              <a:gd name="T15" fmla="*/ 675510 h 675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59824" h="675510">
                <a:moveTo>
                  <a:pt x="0" y="0"/>
                </a:moveTo>
                <a:lnTo>
                  <a:pt x="859824" y="421199"/>
                </a:lnTo>
                <a:lnTo>
                  <a:pt x="859824" y="675510"/>
                </a:lnTo>
                <a:lnTo>
                  <a:pt x="0" y="675510"/>
                </a:lnTo>
                <a:lnTo>
                  <a:pt x="0" y="0"/>
                </a:lnTo>
                <a:close/>
              </a:path>
            </a:pathLst>
          </a:custGeom>
          <a:solidFill>
            <a:srgbClr val="0088B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1754" name="矩形 30"/>
          <p:cNvSpPr>
            <a:spLocks noChangeArrowheads="1"/>
          </p:cNvSpPr>
          <p:nvPr/>
        </p:nvSpPr>
        <p:spPr bwMode="auto">
          <a:xfrm flipV="1">
            <a:off x="0" y="4695825"/>
            <a:ext cx="4721225" cy="892175"/>
          </a:xfrm>
          <a:prstGeom prst="rect">
            <a:avLst/>
          </a:pr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5" name="矩形 31"/>
          <p:cNvSpPr>
            <a:spLocks noChangeArrowheads="1"/>
          </p:cNvSpPr>
          <p:nvPr/>
        </p:nvSpPr>
        <p:spPr bwMode="auto">
          <a:xfrm flipV="1">
            <a:off x="0" y="3803650"/>
            <a:ext cx="4721225" cy="892175"/>
          </a:xfrm>
          <a:prstGeom prst="rect">
            <a:avLst/>
          </a:pr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6" name="任意多边形 33"/>
          <p:cNvSpPr>
            <a:spLocks noChangeArrowheads="1"/>
          </p:cNvSpPr>
          <p:nvPr/>
        </p:nvSpPr>
        <p:spPr bwMode="auto">
          <a:xfrm flipV="1">
            <a:off x="4721225" y="3803650"/>
            <a:ext cx="1374775" cy="890588"/>
          </a:xfrm>
          <a:custGeom>
            <a:avLst/>
            <a:gdLst>
              <a:gd name="T0" fmla="*/ 0 w 859824"/>
              <a:gd name="T1" fmla="*/ 0 h 675510"/>
              <a:gd name="T2" fmla="*/ 2198132 w 859824"/>
              <a:gd name="T3" fmla="*/ 732112 h 675510"/>
              <a:gd name="T4" fmla="*/ 2198132 w 859824"/>
              <a:gd name="T5" fmla="*/ 1174145 h 675510"/>
              <a:gd name="T6" fmla="*/ 0 w 859824"/>
              <a:gd name="T7" fmla="*/ 1174145 h 675510"/>
              <a:gd name="T8" fmla="*/ 0 60000 65536"/>
              <a:gd name="T9" fmla="*/ 0 60000 65536"/>
              <a:gd name="T10" fmla="*/ 0 60000 65536"/>
              <a:gd name="T11" fmla="*/ 0 60000 65536"/>
              <a:gd name="T12" fmla="*/ 0 w 859824"/>
              <a:gd name="T13" fmla="*/ 0 h 675510"/>
              <a:gd name="T14" fmla="*/ 859824 w 859824"/>
              <a:gd name="T15" fmla="*/ 675510 h 675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59824" h="675510">
                <a:moveTo>
                  <a:pt x="0" y="0"/>
                </a:moveTo>
                <a:lnTo>
                  <a:pt x="859824" y="421199"/>
                </a:lnTo>
                <a:lnTo>
                  <a:pt x="859824" y="675510"/>
                </a:lnTo>
                <a:lnTo>
                  <a:pt x="0" y="675510"/>
                </a:lnTo>
                <a:lnTo>
                  <a:pt x="0" y="0"/>
                </a:lnTo>
                <a:close/>
              </a:path>
            </a:pathLst>
          </a:custGeom>
          <a:solidFill>
            <a:srgbClr val="85929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1757" name="任意多边形 34"/>
          <p:cNvSpPr>
            <a:spLocks noChangeArrowheads="1"/>
          </p:cNvSpPr>
          <p:nvPr/>
        </p:nvSpPr>
        <p:spPr bwMode="auto">
          <a:xfrm>
            <a:off x="6096000" y="3165475"/>
            <a:ext cx="6096000" cy="307975"/>
          </a:xfrm>
          <a:custGeom>
            <a:avLst/>
            <a:gdLst>
              <a:gd name="T0" fmla="*/ 0 w 6095998"/>
              <a:gd name="T1" fmla="*/ 0 h 308220"/>
              <a:gd name="T2" fmla="*/ 6096002 w 6095998"/>
              <a:gd name="T3" fmla="*/ 0 h 308220"/>
              <a:gd name="T4" fmla="*/ 6096002 w 6095998"/>
              <a:gd name="T5" fmla="*/ 307730 h 308220"/>
              <a:gd name="T6" fmla="*/ 0 w 6095998"/>
              <a:gd name="T7" fmla="*/ 307730 h 308220"/>
              <a:gd name="T8" fmla="*/ 0 60000 65536"/>
              <a:gd name="T9" fmla="*/ 0 60000 65536"/>
              <a:gd name="T10" fmla="*/ 0 60000 65536"/>
              <a:gd name="T11" fmla="*/ 0 60000 65536"/>
              <a:gd name="T12" fmla="*/ 0 w 6095998"/>
              <a:gd name="T13" fmla="*/ 0 h 308220"/>
              <a:gd name="T14" fmla="*/ 6095998 w 6095998"/>
              <a:gd name="T15" fmla="*/ 308220 h 3082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095998" h="308220">
                <a:moveTo>
                  <a:pt x="0" y="0"/>
                </a:moveTo>
                <a:lnTo>
                  <a:pt x="6095998" y="0"/>
                </a:lnTo>
                <a:lnTo>
                  <a:pt x="6095998" y="308220"/>
                </a:lnTo>
                <a:lnTo>
                  <a:pt x="0" y="308220"/>
                </a:lnTo>
                <a:lnTo>
                  <a:pt x="0" y="0"/>
                </a:lnTo>
                <a:close/>
              </a:path>
            </a:pathLst>
          </a:cu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1758" name="任意多边形 35"/>
          <p:cNvSpPr>
            <a:spLocks noChangeArrowheads="1"/>
          </p:cNvSpPr>
          <p:nvPr/>
        </p:nvSpPr>
        <p:spPr bwMode="auto">
          <a:xfrm>
            <a:off x="6096000" y="3471863"/>
            <a:ext cx="6096000" cy="325437"/>
          </a:xfrm>
          <a:custGeom>
            <a:avLst/>
            <a:gdLst>
              <a:gd name="T0" fmla="*/ 0 w 6096001"/>
              <a:gd name="T1" fmla="*/ 0 h 325464"/>
              <a:gd name="T2" fmla="*/ 6095999 w 6096001"/>
              <a:gd name="T3" fmla="*/ 0 h 325464"/>
              <a:gd name="T4" fmla="*/ 6095999 w 6096001"/>
              <a:gd name="T5" fmla="*/ 325410 h 325464"/>
              <a:gd name="T6" fmla="*/ 0 w 6096001"/>
              <a:gd name="T7" fmla="*/ 325410 h 325464"/>
              <a:gd name="T8" fmla="*/ 0 60000 65536"/>
              <a:gd name="T9" fmla="*/ 0 60000 65536"/>
              <a:gd name="T10" fmla="*/ 0 60000 65536"/>
              <a:gd name="T11" fmla="*/ 0 60000 65536"/>
              <a:gd name="T12" fmla="*/ 0 w 6096001"/>
              <a:gd name="T13" fmla="*/ 0 h 325464"/>
              <a:gd name="T14" fmla="*/ 6096001 w 6096001"/>
              <a:gd name="T15" fmla="*/ 325464 h 3254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096001" h="325464">
                <a:moveTo>
                  <a:pt x="0" y="0"/>
                </a:moveTo>
                <a:lnTo>
                  <a:pt x="6096001" y="0"/>
                </a:lnTo>
                <a:lnTo>
                  <a:pt x="6096001" y="325464"/>
                </a:lnTo>
                <a:lnTo>
                  <a:pt x="0" y="325464"/>
                </a:lnTo>
                <a:lnTo>
                  <a:pt x="0" y="0"/>
                </a:lnTo>
                <a:close/>
              </a:path>
            </a:pathLst>
          </a:cu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1759" name="任意多边形 36"/>
          <p:cNvSpPr>
            <a:spLocks noChangeArrowheads="1"/>
          </p:cNvSpPr>
          <p:nvPr/>
        </p:nvSpPr>
        <p:spPr bwMode="auto">
          <a:xfrm>
            <a:off x="6096000" y="3797300"/>
            <a:ext cx="6096000" cy="346075"/>
          </a:xfrm>
          <a:custGeom>
            <a:avLst/>
            <a:gdLst>
              <a:gd name="T0" fmla="*/ 0 w 6095998"/>
              <a:gd name="T1" fmla="*/ 0 h 344546"/>
              <a:gd name="T2" fmla="*/ 6096002 w 6095998"/>
              <a:gd name="T3" fmla="*/ 0 h 344546"/>
              <a:gd name="T4" fmla="*/ 6096002 w 6095998"/>
              <a:gd name="T5" fmla="*/ 347611 h 344546"/>
              <a:gd name="T6" fmla="*/ 0 w 6095998"/>
              <a:gd name="T7" fmla="*/ 347611 h 344546"/>
              <a:gd name="T8" fmla="*/ 0 60000 65536"/>
              <a:gd name="T9" fmla="*/ 0 60000 65536"/>
              <a:gd name="T10" fmla="*/ 0 60000 65536"/>
              <a:gd name="T11" fmla="*/ 0 60000 65536"/>
              <a:gd name="T12" fmla="*/ 0 w 6095998"/>
              <a:gd name="T13" fmla="*/ 0 h 344546"/>
              <a:gd name="T14" fmla="*/ 6095998 w 6095998"/>
              <a:gd name="T15" fmla="*/ 344546 h 3445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095998" h="344546">
                <a:moveTo>
                  <a:pt x="0" y="0"/>
                </a:moveTo>
                <a:lnTo>
                  <a:pt x="6095998" y="0"/>
                </a:lnTo>
                <a:lnTo>
                  <a:pt x="6095998" y="344546"/>
                </a:lnTo>
                <a:lnTo>
                  <a:pt x="0" y="344546"/>
                </a:lnTo>
                <a:lnTo>
                  <a:pt x="0" y="0"/>
                </a:lnTo>
                <a:close/>
              </a:path>
            </a:pathLst>
          </a:cu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1760" name="任意多边形 37"/>
          <p:cNvSpPr>
            <a:spLocks noChangeArrowheads="1"/>
          </p:cNvSpPr>
          <p:nvPr/>
        </p:nvSpPr>
        <p:spPr bwMode="auto">
          <a:xfrm>
            <a:off x="6096000" y="4133850"/>
            <a:ext cx="6096000" cy="323850"/>
          </a:xfrm>
          <a:custGeom>
            <a:avLst/>
            <a:gdLst>
              <a:gd name="T0" fmla="*/ 0 w 6096001"/>
              <a:gd name="T1" fmla="*/ 0 h 324108"/>
              <a:gd name="T2" fmla="*/ 6095999 w 6096001"/>
              <a:gd name="T3" fmla="*/ 0 h 324108"/>
              <a:gd name="T4" fmla="*/ 6095999 w 6096001"/>
              <a:gd name="T5" fmla="*/ 323592 h 324108"/>
              <a:gd name="T6" fmla="*/ 0 w 6096001"/>
              <a:gd name="T7" fmla="*/ 323592 h 324108"/>
              <a:gd name="T8" fmla="*/ 0 60000 65536"/>
              <a:gd name="T9" fmla="*/ 0 60000 65536"/>
              <a:gd name="T10" fmla="*/ 0 60000 65536"/>
              <a:gd name="T11" fmla="*/ 0 60000 65536"/>
              <a:gd name="T12" fmla="*/ 0 w 6096001"/>
              <a:gd name="T13" fmla="*/ 0 h 324108"/>
              <a:gd name="T14" fmla="*/ 6096001 w 6096001"/>
              <a:gd name="T15" fmla="*/ 324108 h 3241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096001" h="324108">
                <a:moveTo>
                  <a:pt x="0" y="0"/>
                </a:moveTo>
                <a:lnTo>
                  <a:pt x="6096001" y="0"/>
                </a:lnTo>
                <a:lnTo>
                  <a:pt x="6096001" y="324108"/>
                </a:lnTo>
                <a:lnTo>
                  <a:pt x="0" y="324108"/>
                </a:lnTo>
                <a:lnTo>
                  <a:pt x="0" y="0"/>
                </a:lnTo>
                <a:close/>
              </a:path>
            </a:pathLst>
          </a:cu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1761" name="椭圆 38"/>
          <p:cNvSpPr>
            <a:spLocks noChangeArrowheads="1"/>
          </p:cNvSpPr>
          <p:nvPr/>
        </p:nvSpPr>
        <p:spPr bwMode="auto">
          <a:xfrm>
            <a:off x="7281863" y="2776538"/>
            <a:ext cx="2071687" cy="2071687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62" name="文本框 39"/>
          <p:cNvSpPr>
            <a:spLocks noChangeArrowheads="1"/>
          </p:cNvSpPr>
          <p:nvPr/>
        </p:nvSpPr>
        <p:spPr bwMode="auto">
          <a:xfrm>
            <a:off x="1174750" y="3971925"/>
            <a:ext cx="3055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BFBFB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600">
              <a:solidFill>
                <a:srgbClr val="FBFBFB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BFBFB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en-US" altLang="zh-CN" sz="2000">
              <a:solidFill>
                <a:srgbClr val="FBFBFB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1763" name="文本框 40"/>
          <p:cNvSpPr>
            <a:spLocks noChangeArrowheads="1"/>
          </p:cNvSpPr>
          <p:nvPr/>
        </p:nvSpPr>
        <p:spPr bwMode="auto">
          <a:xfrm>
            <a:off x="1174750" y="2178050"/>
            <a:ext cx="3055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BFBFB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600">
              <a:solidFill>
                <a:srgbClr val="FBFBFB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BFBFB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en-US" altLang="zh-CN" sz="2000">
              <a:solidFill>
                <a:srgbClr val="FBFBFB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1764" name="文本框 41"/>
          <p:cNvSpPr>
            <a:spLocks noChangeArrowheads="1"/>
          </p:cNvSpPr>
          <p:nvPr/>
        </p:nvSpPr>
        <p:spPr bwMode="auto">
          <a:xfrm>
            <a:off x="1182688" y="3081338"/>
            <a:ext cx="3055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6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en-US" altLang="zh-CN" sz="20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1765" name="文本框 42"/>
          <p:cNvSpPr>
            <a:spLocks noChangeArrowheads="1"/>
          </p:cNvSpPr>
          <p:nvPr/>
        </p:nvSpPr>
        <p:spPr bwMode="auto">
          <a:xfrm>
            <a:off x="1174750" y="4860925"/>
            <a:ext cx="30559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6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en-US" altLang="zh-CN" sz="20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31766" name="组合 43"/>
          <p:cNvGrpSpPr>
            <a:grpSpLocks/>
          </p:cNvGrpSpPr>
          <p:nvPr/>
        </p:nvGrpSpPr>
        <p:grpSpPr bwMode="auto">
          <a:xfrm>
            <a:off x="350838" y="4881563"/>
            <a:ext cx="479425" cy="541337"/>
            <a:chOff x="0" y="0"/>
            <a:chExt cx="406393" cy="459645"/>
          </a:xfrm>
        </p:grpSpPr>
        <p:sp>
          <p:nvSpPr>
            <p:cNvPr id="31782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766292108 w 159"/>
                <a:gd name="T1" fmla="*/ 901080016 h 207"/>
                <a:gd name="T2" fmla="*/ 434396564 w 159"/>
                <a:gd name="T3" fmla="*/ 384784554 h 207"/>
                <a:gd name="T4" fmla="*/ 449037357 w 159"/>
                <a:gd name="T5" fmla="*/ 116896378 h 207"/>
                <a:gd name="T6" fmla="*/ 204995411 w 159"/>
                <a:gd name="T7" fmla="*/ 19483097 h 207"/>
                <a:gd name="T8" fmla="*/ 341658282 w 159"/>
                <a:gd name="T9" fmla="*/ 233792756 h 207"/>
                <a:gd name="T10" fmla="*/ 180591879 w 159"/>
                <a:gd name="T11" fmla="*/ 336079017 h 207"/>
                <a:gd name="T12" fmla="*/ 48809273 w 159"/>
                <a:gd name="T13" fmla="*/ 131508701 h 207"/>
                <a:gd name="T14" fmla="*/ 48809273 w 159"/>
                <a:gd name="T15" fmla="*/ 375043005 h 207"/>
                <a:gd name="T16" fmla="*/ 302611748 w 159"/>
                <a:gd name="T17" fmla="*/ 467587718 h 207"/>
                <a:gd name="T18" fmla="*/ 634509501 w 159"/>
                <a:gd name="T19" fmla="*/ 983880973 h 207"/>
                <a:gd name="T20" fmla="*/ 697961777 w 159"/>
                <a:gd name="T21" fmla="*/ 998493297 h 207"/>
                <a:gd name="T22" fmla="*/ 751651314 w 159"/>
                <a:gd name="T23" fmla="*/ 959527102 h 207"/>
                <a:gd name="T24" fmla="*/ 766292108 w 159"/>
                <a:gd name="T25" fmla="*/ 901080016 h 207"/>
                <a:gd name="T26" fmla="*/ 702842041 w 159"/>
                <a:gd name="T27" fmla="*/ 940044004 h 207"/>
                <a:gd name="T28" fmla="*/ 654032769 w 159"/>
                <a:gd name="T29" fmla="*/ 930304662 h 207"/>
                <a:gd name="T30" fmla="*/ 668675771 w 159"/>
                <a:gd name="T31" fmla="*/ 886467693 h 207"/>
                <a:gd name="T32" fmla="*/ 712604780 w 159"/>
                <a:gd name="T33" fmla="*/ 896209242 h 207"/>
                <a:gd name="T34" fmla="*/ 702842041 w 159"/>
                <a:gd name="T35" fmla="*/ 94004400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3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443079249 w 105"/>
                <a:gd name="T1" fmla="*/ 127348826 h 103"/>
                <a:gd name="T2" fmla="*/ 472292174 w 105"/>
                <a:gd name="T3" fmla="*/ 97960465 h 103"/>
                <a:gd name="T4" fmla="*/ 408996399 w 105"/>
                <a:gd name="T5" fmla="*/ 34286052 h 103"/>
                <a:gd name="T6" fmla="*/ 379781267 w 105"/>
                <a:gd name="T7" fmla="*/ 63674413 h 103"/>
                <a:gd name="T8" fmla="*/ 301877927 w 105"/>
                <a:gd name="T9" fmla="*/ 34286052 h 103"/>
                <a:gd name="T10" fmla="*/ 301877927 w 105"/>
                <a:gd name="T11" fmla="*/ 0 h 103"/>
                <a:gd name="T12" fmla="*/ 209367021 w 105"/>
                <a:gd name="T13" fmla="*/ 0 h 103"/>
                <a:gd name="T14" fmla="*/ 209367021 w 105"/>
                <a:gd name="T15" fmla="*/ 34286052 h 103"/>
                <a:gd name="T16" fmla="*/ 136331398 w 105"/>
                <a:gd name="T17" fmla="*/ 63674413 h 103"/>
                <a:gd name="T18" fmla="*/ 107118472 w 105"/>
                <a:gd name="T19" fmla="*/ 34286052 h 103"/>
                <a:gd name="T20" fmla="*/ 38952774 w 105"/>
                <a:gd name="T21" fmla="*/ 97960465 h 103"/>
                <a:gd name="T22" fmla="*/ 73035623 w 105"/>
                <a:gd name="T23" fmla="*/ 132246517 h 103"/>
                <a:gd name="T24" fmla="*/ 38952774 w 105"/>
                <a:gd name="T25" fmla="*/ 205716313 h 103"/>
                <a:gd name="T26" fmla="*/ 0 w 105"/>
                <a:gd name="T27" fmla="*/ 205716313 h 103"/>
                <a:gd name="T28" fmla="*/ 0 w 105"/>
                <a:gd name="T29" fmla="*/ 298779086 h 103"/>
                <a:gd name="T30" fmla="*/ 43820491 w 105"/>
                <a:gd name="T31" fmla="*/ 298779086 h 103"/>
                <a:gd name="T32" fmla="*/ 73035623 w 105"/>
                <a:gd name="T33" fmla="*/ 372248882 h 103"/>
                <a:gd name="T34" fmla="*/ 43820491 w 105"/>
                <a:gd name="T35" fmla="*/ 401637243 h 103"/>
                <a:gd name="T36" fmla="*/ 107118472 w 105"/>
                <a:gd name="T37" fmla="*/ 465311656 h 103"/>
                <a:gd name="T38" fmla="*/ 136331398 w 105"/>
                <a:gd name="T39" fmla="*/ 435923295 h 103"/>
                <a:gd name="T40" fmla="*/ 209367021 w 105"/>
                <a:gd name="T41" fmla="*/ 465311656 h 103"/>
                <a:gd name="T42" fmla="*/ 209367021 w 105"/>
                <a:gd name="T43" fmla="*/ 504495399 h 103"/>
                <a:gd name="T44" fmla="*/ 301877927 w 105"/>
                <a:gd name="T45" fmla="*/ 504495399 h 103"/>
                <a:gd name="T46" fmla="*/ 301877927 w 105"/>
                <a:gd name="T47" fmla="*/ 465311656 h 103"/>
                <a:gd name="T48" fmla="*/ 374913550 w 105"/>
                <a:gd name="T49" fmla="*/ 435923295 h 103"/>
                <a:gd name="T50" fmla="*/ 404126475 w 105"/>
                <a:gd name="T51" fmla="*/ 465311656 h 103"/>
                <a:gd name="T52" fmla="*/ 467424456 w 105"/>
                <a:gd name="T53" fmla="*/ 401637243 h 103"/>
                <a:gd name="T54" fmla="*/ 443079249 w 105"/>
                <a:gd name="T55" fmla="*/ 372248882 h 103"/>
                <a:gd name="T56" fmla="*/ 472292174 w 105"/>
                <a:gd name="T57" fmla="*/ 298779086 h 103"/>
                <a:gd name="T58" fmla="*/ 511244947 w 105"/>
                <a:gd name="T59" fmla="*/ 298779086 h 103"/>
                <a:gd name="T60" fmla="*/ 511244947 w 105"/>
                <a:gd name="T61" fmla="*/ 205716313 h 103"/>
                <a:gd name="T62" fmla="*/ 472292174 w 105"/>
                <a:gd name="T63" fmla="*/ 205716313 h 103"/>
                <a:gd name="T64" fmla="*/ 443079249 w 105"/>
                <a:gd name="T65" fmla="*/ 127348826 h 103"/>
                <a:gd name="T66" fmla="*/ 258057436 w 105"/>
                <a:gd name="T67" fmla="*/ 406534934 h 103"/>
                <a:gd name="T68" fmla="*/ 102248548 w 105"/>
                <a:gd name="T69" fmla="*/ 249797747 h 103"/>
                <a:gd name="T70" fmla="*/ 258057436 w 105"/>
                <a:gd name="T71" fmla="*/ 93062774 h 103"/>
                <a:gd name="T72" fmla="*/ 413864117 w 105"/>
                <a:gd name="T73" fmla="*/ 249797747 h 103"/>
                <a:gd name="T74" fmla="*/ 258057436 w 105"/>
                <a:gd name="T75" fmla="*/ 406534934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4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grpSp>
        <p:nvGrpSpPr>
          <p:cNvPr id="31767" name="组合 47"/>
          <p:cNvGrpSpPr>
            <a:grpSpLocks/>
          </p:cNvGrpSpPr>
          <p:nvPr/>
        </p:nvGrpSpPr>
        <p:grpSpPr bwMode="auto">
          <a:xfrm>
            <a:off x="381000" y="3130550"/>
            <a:ext cx="447675" cy="501650"/>
            <a:chOff x="0" y="0"/>
            <a:chExt cx="402656" cy="450303"/>
          </a:xfrm>
        </p:grpSpPr>
        <p:sp>
          <p:nvSpPr>
            <p:cNvPr id="31777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62454464 w 26"/>
                <a:gd name="T1" fmla="*/ 0 h 26"/>
                <a:gd name="T2" fmla="*/ 0 w 26"/>
                <a:gd name="T3" fmla="*/ 64521766 h 26"/>
                <a:gd name="T4" fmla="*/ 62454464 w 26"/>
                <a:gd name="T5" fmla="*/ 129041305 h 26"/>
                <a:gd name="T6" fmla="*/ 124908929 w 26"/>
                <a:gd name="T7" fmla="*/ 64521766 h 26"/>
                <a:gd name="T8" fmla="*/ 62454464 w 26"/>
                <a:gd name="T9" fmla="*/ 0 h 26"/>
                <a:gd name="T10" fmla="*/ 62454464 w 26"/>
                <a:gd name="T11" fmla="*/ 114152866 h 26"/>
                <a:gd name="T12" fmla="*/ 14413580 w 26"/>
                <a:gd name="T13" fmla="*/ 64521766 h 26"/>
                <a:gd name="T14" fmla="*/ 62454464 w 26"/>
                <a:gd name="T15" fmla="*/ 14888439 h 26"/>
                <a:gd name="T16" fmla="*/ 110495348 w 26"/>
                <a:gd name="T17" fmla="*/ 64521766 h 26"/>
                <a:gd name="T18" fmla="*/ 62454464 w 26"/>
                <a:gd name="T19" fmla="*/ 11415286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8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53636736 w 22"/>
                <a:gd name="T1" fmla="*/ 0 h 22"/>
                <a:gd name="T2" fmla="*/ 0 w 22"/>
                <a:gd name="T3" fmla="*/ 53636736 h 22"/>
                <a:gd name="T4" fmla="*/ 53636736 w 22"/>
                <a:gd name="T5" fmla="*/ 107273473 h 22"/>
                <a:gd name="T6" fmla="*/ 107273473 w 22"/>
                <a:gd name="T7" fmla="*/ 53636736 h 22"/>
                <a:gd name="T8" fmla="*/ 53636736 w 22"/>
                <a:gd name="T9" fmla="*/ 0 h 22"/>
                <a:gd name="T10" fmla="*/ 53636736 w 22"/>
                <a:gd name="T11" fmla="*/ 82892937 h 22"/>
                <a:gd name="T12" fmla="*/ 24380535 w 22"/>
                <a:gd name="T13" fmla="*/ 53636736 h 22"/>
                <a:gd name="T14" fmla="*/ 53636736 w 22"/>
                <a:gd name="T15" fmla="*/ 24380535 h 22"/>
                <a:gd name="T16" fmla="*/ 82892937 w 22"/>
                <a:gd name="T17" fmla="*/ 53636736 h 22"/>
                <a:gd name="T18" fmla="*/ 53636736 w 22"/>
                <a:gd name="T19" fmla="*/ 8289293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9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33946032 w 14"/>
                <a:gd name="T1" fmla="*/ 0 h 14"/>
                <a:gd name="T2" fmla="*/ 0 w 14"/>
                <a:gd name="T3" fmla="*/ 33946032 h 14"/>
                <a:gd name="T4" fmla="*/ 33946032 w 14"/>
                <a:gd name="T5" fmla="*/ 67892064 h 14"/>
                <a:gd name="T6" fmla="*/ 67892064 w 14"/>
                <a:gd name="T7" fmla="*/ 33946032 h 14"/>
                <a:gd name="T8" fmla="*/ 33946032 w 14"/>
                <a:gd name="T9" fmla="*/ 0 h 14"/>
                <a:gd name="T10" fmla="*/ 33946032 w 14"/>
                <a:gd name="T11" fmla="*/ 48493388 h 14"/>
                <a:gd name="T12" fmla="*/ 19398676 w 14"/>
                <a:gd name="T13" fmla="*/ 33946032 h 14"/>
                <a:gd name="T14" fmla="*/ 33946032 w 14"/>
                <a:gd name="T15" fmla="*/ 14547356 h 14"/>
                <a:gd name="T16" fmla="*/ 53344709 w 14"/>
                <a:gd name="T17" fmla="*/ 33946032 h 14"/>
                <a:gd name="T18" fmla="*/ 33946032 w 14"/>
                <a:gd name="T19" fmla="*/ 48493388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0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107276785 w 44"/>
                <a:gd name="T1" fmla="*/ 0 h 44"/>
                <a:gd name="T2" fmla="*/ 0 w 44"/>
                <a:gd name="T3" fmla="*/ 107276785 h 44"/>
                <a:gd name="T4" fmla="*/ 107276785 w 44"/>
                <a:gd name="T5" fmla="*/ 214551362 h 44"/>
                <a:gd name="T6" fmla="*/ 214551362 w 44"/>
                <a:gd name="T7" fmla="*/ 107276785 h 44"/>
                <a:gd name="T8" fmla="*/ 107276785 w 44"/>
                <a:gd name="T9" fmla="*/ 0 h 44"/>
                <a:gd name="T10" fmla="*/ 107276785 w 44"/>
                <a:gd name="T11" fmla="*/ 190170575 h 44"/>
                <a:gd name="T12" fmla="*/ 24380786 w 44"/>
                <a:gd name="T13" fmla="*/ 107276785 h 44"/>
                <a:gd name="T14" fmla="*/ 107276785 w 44"/>
                <a:gd name="T15" fmla="*/ 29256502 h 44"/>
                <a:gd name="T16" fmla="*/ 190170575 w 44"/>
                <a:gd name="T17" fmla="*/ 107276785 h 44"/>
                <a:gd name="T18" fmla="*/ 107276785 w 44"/>
                <a:gd name="T19" fmla="*/ 190170575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1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768466764 w 182"/>
                <a:gd name="T1" fmla="*/ 467756656 h 204"/>
                <a:gd name="T2" fmla="*/ 748889275 w 182"/>
                <a:gd name="T3" fmla="*/ 233879432 h 204"/>
                <a:gd name="T4" fmla="*/ 381786472 w 182"/>
                <a:gd name="T5" fmla="*/ 0 h 204"/>
                <a:gd name="T6" fmla="*/ 4893819 w 182"/>
                <a:gd name="T7" fmla="*/ 384925185 h 204"/>
                <a:gd name="T8" fmla="*/ 0 w 182"/>
                <a:gd name="T9" fmla="*/ 993984274 h 204"/>
                <a:gd name="T10" fmla="*/ 553101113 w 182"/>
                <a:gd name="T11" fmla="*/ 857555709 h 204"/>
                <a:gd name="T12" fmla="*/ 719519723 w 182"/>
                <a:gd name="T13" fmla="*/ 857555709 h 204"/>
                <a:gd name="T14" fmla="*/ 719519723 w 182"/>
                <a:gd name="T15" fmla="*/ 857555709 h 204"/>
                <a:gd name="T16" fmla="*/ 763572945 w 182"/>
                <a:gd name="T17" fmla="*/ 735744333 h 204"/>
                <a:gd name="T18" fmla="*/ 714625904 w 182"/>
                <a:gd name="T19" fmla="*/ 706507748 h 204"/>
                <a:gd name="T20" fmla="*/ 763572945 w 182"/>
                <a:gd name="T21" fmla="*/ 682145031 h 204"/>
                <a:gd name="T22" fmla="*/ 758676913 w 182"/>
                <a:gd name="T23" fmla="*/ 672401711 h 204"/>
                <a:gd name="T24" fmla="*/ 832097474 w 182"/>
                <a:gd name="T25" fmla="*/ 540844806 h 204"/>
                <a:gd name="T26" fmla="*/ 303472093 w 182"/>
                <a:gd name="T27" fmla="*/ 453139467 h 204"/>
                <a:gd name="T28" fmla="*/ 303472093 w 182"/>
                <a:gd name="T29" fmla="*/ 496993240 h 204"/>
                <a:gd name="T30" fmla="*/ 264312690 w 182"/>
                <a:gd name="T31" fmla="*/ 511610429 h 204"/>
                <a:gd name="T32" fmla="*/ 234945351 w 182"/>
                <a:gd name="T33" fmla="*/ 535970938 h 204"/>
                <a:gd name="T34" fmla="*/ 195788161 w 182"/>
                <a:gd name="T35" fmla="*/ 521353750 h 204"/>
                <a:gd name="T36" fmla="*/ 156630972 w 182"/>
                <a:gd name="T37" fmla="*/ 521353750 h 204"/>
                <a:gd name="T38" fmla="*/ 137051271 w 182"/>
                <a:gd name="T39" fmla="*/ 482373845 h 204"/>
                <a:gd name="T40" fmla="*/ 107683931 w 182"/>
                <a:gd name="T41" fmla="*/ 453139467 h 204"/>
                <a:gd name="T42" fmla="*/ 127261420 w 182"/>
                <a:gd name="T43" fmla="*/ 414159562 h 204"/>
                <a:gd name="T44" fmla="*/ 127261420 w 182"/>
                <a:gd name="T45" fmla="*/ 370307996 h 204"/>
                <a:gd name="T46" fmla="*/ 166418610 w 182"/>
                <a:gd name="T47" fmla="*/ 355690808 h 204"/>
                <a:gd name="T48" fmla="*/ 195788161 w 182"/>
                <a:gd name="T49" fmla="*/ 331328091 h 204"/>
                <a:gd name="T50" fmla="*/ 234945351 w 182"/>
                <a:gd name="T51" fmla="*/ 345945280 h 204"/>
                <a:gd name="T52" fmla="*/ 278998572 w 182"/>
                <a:gd name="T53" fmla="*/ 345945280 h 204"/>
                <a:gd name="T54" fmla="*/ 293682242 w 182"/>
                <a:gd name="T55" fmla="*/ 384925185 h 204"/>
                <a:gd name="T56" fmla="*/ 323049581 w 182"/>
                <a:gd name="T57" fmla="*/ 414159562 h 204"/>
                <a:gd name="T58" fmla="*/ 665678864 w 182"/>
                <a:gd name="T59" fmla="*/ 375179657 h 204"/>
                <a:gd name="T60" fmla="*/ 616731823 w 182"/>
                <a:gd name="T61" fmla="*/ 423905090 h 204"/>
                <a:gd name="T62" fmla="*/ 592258303 w 182"/>
                <a:gd name="T63" fmla="*/ 487247712 h 204"/>
                <a:gd name="T64" fmla="*/ 523731562 w 182"/>
                <a:gd name="T65" fmla="*/ 487247712 h 204"/>
                <a:gd name="T66" fmla="*/ 460100852 w 182"/>
                <a:gd name="T67" fmla="*/ 511610429 h 204"/>
                <a:gd name="T68" fmla="*/ 406259992 w 182"/>
                <a:gd name="T69" fmla="*/ 467756656 h 204"/>
                <a:gd name="T70" fmla="*/ 342629282 w 182"/>
                <a:gd name="T71" fmla="*/ 443393939 h 204"/>
                <a:gd name="T72" fmla="*/ 342629282 w 182"/>
                <a:gd name="T73" fmla="*/ 375179657 h 204"/>
                <a:gd name="T74" fmla="*/ 313259731 w 182"/>
                <a:gd name="T75" fmla="*/ 311839242 h 204"/>
                <a:gd name="T76" fmla="*/ 362206771 w 182"/>
                <a:gd name="T77" fmla="*/ 258239941 h 204"/>
                <a:gd name="T78" fmla="*/ 386680291 w 182"/>
                <a:gd name="T79" fmla="*/ 194899526 h 204"/>
                <a:gd name="T80" fmla="*/ 460100852 w 182"/>
                <a:gd name="T81" fmla="*/ 194899526 h 204"/>
                <a:gd name="T82" fmla="*/ 523731562 w 182"/>
                <a:gd name="T83" fmla="*/ 170536810 h 204"/>
                <a:gd name="T84" fmla="*/ 572678602 w 182"/>
                <a:gd name="T85" fmla="*/ 214388375 h 204"/>
                <a:gd name="T86" fmla="*/ 636309312 w 182"/>
                <a:gd name="T87" fmla="*/ 238751092 h 204"/>
                <a:gd name="T88" fmla="*/ 636309312 w 182"/>
                <a:gd name="T89" fmla="*/ 311839242 h 204"/>
                <a:gd name="T90" fmla="*/ 665678864 w 182"/>
                <a:gd name="T91" fmla="*/ 37517965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768" name="组合 53"/>
          <p:cNvGrpSpPr>
            <a:grpSpLocks/>
          </p:cNvGrpSpPr>
          <p:nvPr/>
        </p:nvGrpSpPr>
        <p:grpSpPr bwMode="auto">
          <a:xfrm>
            <a:off x="381000" y="4087813"/>
            <a:ext cx="388938" cy="384175"/>
            <a:chOff x="0" y="0"/>
            <a:chExt cx="453105" cy="448433"/>
          </a:xfrm>
        </p:grpSpPr>
        <p:sp>
          <p:nvSpPr>
            <p:cNvPr id="31775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503185259 w 205"/>
                <a:gd name="T1" fmla="*/ 93208644 h 89"/>
                <a:gd name="T2" fmla="*/ 229609301 w 205"/>
                <a:gd name="T3" fmla="*/ 0 h 89"/>
                <a:gd name="T4" fmla="*/ 0 w 205"/>
                <a:gd name="T5" fmla="*/ 0 h 89"/>
                <a:gd name="T6" fmla="*/ 0 w 205"/>
                <a:gd name="T7" fmla="*/ 328681014 h 89"/>
                <a:gd name="T8" fmla="*/ 107476506 w 205"/>
                <a:gd name="T9" fmla="*/ 436605296 h 89"/>
                <a:gd name="T10" fmla="*/ 894007109 w 205"/>
                <a:gd name="T11" fmla="*/ 436605296 h 89"/>
                <a:gd name="T12" fmla="*/ 1001483615 w 205"/>
                <a:gd name="T13" fmla="*/ 328681014 h 89"/>
                <a:gd name="T14" fmla="*/ 1001483615 w 205"/>
                <a:gd name="T15" fmla="*/ 0 h 89"/>
                <a:gd name="T16" fmla="*/ 771874314 w 205"/>
                <a:gd name="T17" fmla="*/ 0 h 89"/>
                <a:gd name="T18" fmla="*/ 503185259 w 205"/>
                <a:gd name="T19" fmla="*/ 93208644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6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894007109 w 205"/>
                <a:gd name="T1" fmla="*/ 204929904 h 118"/>
                <a:gd name="T2" fmla="*/ 879350820 w 205"/>
                <a:gd name="T3" fmla="*/ 204929904 h 118"/>
                <a:gd name="T4" fmla="*/ 752333332 w 205"/>
                <a:gd name="T5" fmla="*/ 204929904 h 118"/>
                <a:gd name="T6" fmla="*/ 752333332 w 205"/>
                <a:gd name="T7" fmla="*/ 107344446 h 118"/>
                <a:gd name="T8" fmla="*/ 644856826 w 205"/>
                <a:gd name="T9" fmla="*/ 0 h 118"/>
                <a:gd name="T10" fmla="*/ 356626789 w 205"/>
                <a:gd name="T11" fmla="*/ 0 h 118"/>
                <a:gd name="T12" fmla="*/ 249150283 w 205"/>
                <a:gd name="T13" fmla="*/ 107344446 h 118"/>
                <a:gd name="T14" fmla="*/ 249150283 w 205"/>
                <a:gd name="T15" fmla="*/ 204929904 h 118"/>
                <a:gd name="T16" fmla="*/ 122132795 w 205"/>
                <a:gd name="T17" fmla="*/ 204929904 h 118"/>
                <a:gd name="T18" fmla="*/ 107476506 w 205"/>
                <a:gd name="T19" fmla="*/ 204929904 h 118"/>
                <a:gd name="T20" fmla="*/ 0 w 205"/>
                <a:gd name="T21" fmla="*/ 312276558 h 118"/>
                <a:gd name="T22" fmla="*/ 0 w 205"/>
                <a:gd name="T23" fmla="*/ 492808993 h 118"/>
                <a:gd name="T24" fmla="*/ 263804362 w 205"/>
                <a:gd name="T25" fmla="*/ 492808993 h 118"/>
                <a:gd name="T26" fmla="*/ 503185259 w 205"/>
                <a:gd name="T27" fmla="*/ 575758179 h 118"/>
                <a:gd name="T28" fmla="*/ 737679253 w 205"/>
                <a:gd name="T29" fmla="*/ 492808993 h 118"/>
                <a:gd name="T30" fmla="*/ 1001483615 w 205"/>
                <a:gd name="T31" fmla="*/ 492808993 h 118"/>
                <a:gd name="T32" fmla="*/ 1001483615 w 205"/>
                <a:gd name="T33" fmla="*/ 312276558 h 118"/>
                <a:gd name="T34" fmla="*/ 894007109 w 205"/>
                <a:gd name="T35" fmla="*/ 204929904 h 118"/>
                <a:gd name="T36" fmla="*/ 327314211 w 205"/>
                <a:gd name="T37" fmla="*/ 126862421 h 118"/>
                <a:gd name="T38" fmla="*/ 327314211 w 205"/>
                <a:gd name="T39" fmla="*/ 107344446 h 118"/>
                <a:gd name="T40" fmla="*/ 356626789 w 205"/>
                <a:gd name="T41" fmla="*/ 82949186 h 118"/>
                <a:gd name="T42" fmla="*/ 644856826 w 205"/>
                <a:gd name="T43" fmla="*/ 82949186 h 118"/>
                <a:gd name="T44" fmla="*/ 674169404 w 205"/>
                <a:gd name="T45" fmla="*/ 107344446 h 118"/>
                <a:gd name="T46" fmla="*/ 674169404 w 205"/>
                <a:gd name="T47" fmla="*/ 126862421 h 118"/>
                <a:gd name="T48" fmla="*/ 674169404 w 205"/>
                <a:gd name="T49" fmla="*/ 204929904 h 118"/>
                <a:gd name="T50" fmla="*/ 327314211 w 205"/>
                <a:gd name="T51" fmla="*/ 204929904 h 118"/>
                <a:gd name="T52" fmla="*/ 327314211 w 205"/>
                <a:gd name="T53" fmla="*/ 126862421 h 118"/>
                <a:gd name="T54" fmla="*/ 493413663 w 205"/>
                <a:gd name="T55" fmla="*/ 492808993 h 118"/>
                <a:gd name="T56" fmla="*/ 415249735 w 205"/>
                <a:gd name="T57" fmla="*/ 419621004 h 118"/>
                <a:gd name="T58" fmla="*/ 493413663 w 205"/>
                <a:gd name="T59" fmla="*/ 341551312 h 118"/>
                <a:gd name="T60" fmla="*/ 571577591 w 205"/>
                <a:gd name="T61" fmla="*/ 419621004 h 118"/>
                <a:gd name="T62" fmla="*/ 493413663 w 205"/>
                <a:gd name="T63" fmla="*/ 492808993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769" name="组合 56"/>
          <p:cNvGrpSpPr>
            <a:grpSpLocks/>
          </p:cNvGrpSpPr>
          <p:nvPr/>
        </p:nvGrpSpPr>
        <p:grpSpPr bwMode="auto">
          <a:xfrm>
            <a:off x="381000" y="2254250"/>
            <a:ext cx="460375" cy="495300"/>
            <a:chOff x="0" y="0"/>
            <a:chExt cx="466184" cy="501686"/>
          </a:xfrm>
        </p:grpSpPr>
        <p:sp>
          <p:nvSpPr>
            <p:cNvPr id="31770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76978594 w 23"/>
                <a:gd name="T1" fmla="*/ 0 h 21"/>
                <a:gd name="T2" fmla="*/ 76978594 w 23"/>
                <a:gd name="T3" fmla="*/ 19792542 h 21"/>
                <a:gd name="T4" fmla="*/ 91411395 w 23"/>
                <a:gd name="T5" fmla="*/ 54426153 h 21"/>
                <a:gd name="T6" fmla="*/ 48110799 w 23"/>
                <a:gd name="T7" fmla="*/ 84112741 h 21"/>
                <a:gd name="T8" fmla="*/ 19245197 w 23"/>
                <a:gd name="T9" fmla="*/ 44529882 h 21"/>
                <a:gd name="T10" fmla="*/ 28867795 w 23"/>
                <a:gd name="T11" fmla="*/ 24739565 h 21"/>
                <a:gd name="T12" fmla="*/ 28867795 w 23"/>
                <a:gd name="T13" fmla="*/ 0 h 21"/>
                <a:gd name="T14" fmla="*/ 0 w 23"/>
                <a:gd name="T15" fmla="*/ 49479130 h 21"/>
                <a:gd name="T16" fmla="*/ 52923194 w 23"/>
                <a:gd name="T17" fmla="*/ 103905283 h 21"/>
                <a:gd name="T18" fmla="*/ 110656591 w 23"/>
                <a:gd name="T19" fmla="*/ 49479130 h 21"/>
                <a:gd name="T20" fmla="*/ 76978594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1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31772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117103433 w 118"/>
                <a:gd name="T1" fmla="*/ 92705964 h 118"/>
                <a:gd name="T2" fmla="*/ 92705964 w 118"/>
                <a:gd name="T3" fmla="*/ 458654746 h 118"/>
                <a:gd name="T4" fmla="*/ 458654746 w 118"/>
                <a:gd name="T5" fmla="*/ 483052215 h 118"/>
                <a:gd name="T6" fmla="*/ 483052215 w 118"/>
                <a:gd name="T7" fmla="*/ 117103433 h 118"/>
                <a:gd name="T8" fmla="*/ 117103433 w 118"/>
                <a:gd name="T9" fmla="*/ 92705964 h 118"/>
                <a:gd name="T10" fmla="*/ 312276558 w 118"/>
                <a:gd name="T11" fmla="*/ 409862017 h 118"/>
                <a:gd name="T12" fmla="*/ 312276558 w 118"/>
                <a:gd name="T13" fmla="*/ 453775252 h 118"/>
                <a:gd name="T14" fmla="*/ 273240608 w 118"/>
                <a:gd name="T15" fmla="*/ 453775252 h 118"/>
                <a:gd name="T16" fmla="*/ 273240608 w 118"/>
                <a:gd name="T17" fmla="*/ 414741510 h 118"/>
                <a:gd name="T18" fmla="*/ 200052619 w 118"/>
                <a:gd name="T19" fmla="*/ 395223535 h 118"/>
                <a:gd name="T20" fmla="*/ 209809398 w 118"/>
                <a:gd name="T21" fmla="*/ 346430806 h 118"/>
                <a:gd name="T22" fmla="*/ 282999596 w 118"/>
                <a:gd name="T23" fmla="*/ 365948781 h 118"/>
                <a:gd name="T24" fmla="*/ 322033337 w 118"/>
                <a:gd name="T25" fmla="*/ 341551312 h 118"/>
                <a:gd name="T26" fmla="*/ 278120102 w 118"/>
                <a:gd name="T27" fmla="*/ 302517571 h 118"/>
                <a:gd name="T28" fmla="*/ 200052619 w 118"/>
                <a:gd name="T29" fmla="*/ 224447879 h 118"/>
                <a:gd name="T30" fmla="*/ 273240608 w 118"/>
                <a:gd name="T31" fmla="*/ 151257681 h 118"/>
                <a:gd name="T32" fmla="*/ 273240608 w 118"/>
                <a:gd name="T33" fmla="*/ 112223939 h 118"/>
                <a:gd name="T34" fmla="*/ 312276558 w 118"/>
                <a:gd name="T35" fmla="*/ 112223939 h 118"/>
                <a:gd name="T36" fmla="*/ 312276558 w 118"/>
                <a:gd name="T37" fmla="*/ 146378187 h 118"/>
                <a:gd name="T38" fmla="*/ 375705560 w 118"/>
                <a:gd name="T39" fmla="*/ 161016669 h 118"/>
                <a:gd name="T40" fmla="*/ 361069287 w 118"/>
                <a:gd name="T41" fmla="*/ 209809398 h 118"/>
                <a:gd name="T42" fmla="*/ 302517571 w 118"/>
                <a:gd name="T43" fmla="*/ 195173125 h 118"/>
                <a:gd name="T44" fmla="*/ 268361114 w 118"/>
                <a:gd name="T45" fmla="*/ 219568385 h 118"/>
                <a:gd name="T46" fmla="*/ 317153843 w 118"/>
                <a:gd name="T47" fmla="*/ 253724842 h 118"/>
                <a:gd name="T48" fmla="*/ 385464548 w 118"/>
                <a:gd name="T49" fmla="*/ 336671818 h 118"/>
                <a:gd name="T50" fmla="*/ 312276558 w 118"/>
                <a:gd name="T51" fmla="*/ 409862017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3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674261578 w 153"/>
                <a:gd name="T1" fmla="*/ 864539792 h 227"/>
                <a:gd name="T2" fmla="*/ 78175864 w 153"/>
                <a:gd name="T3" fmla="*/ 864539792 h 227"/>
                <a:gd name="T4" fmla="*/ 78175864 w 153"/>
                <a:gd name="T5" fmla="*/ 78150302 h 227"/>
                <a:gd name="T6" fmla="*/ 674261578 w 153"/>
                <a:gd name="T7" fmla="*/ 78150302 h 227"/>
                <a:gd name="T8" fmla="*/ 674261578 w 153"/>
                <a:gd name="T9" fmla="*/ 503093815 h 227"/>
                <a:gd name="T10" fmla="*/ 679146602 w 153"/>
                <a:gd name="T11" fmla="*/ 498209559 h 227"/>
                <a:gd name="T12" fmla="*/ 747550207 w 153"/>
                <a:gd name="T13" fmla="*/ 459135513 h 227"/>
                <a:gd name="T14" fmla="*/ 747550207 w 153"/>
                <a:gd name="T15" fmla="*/ 63497535 h 227"/>
                <a:gd name="T16" fmla="*/ 688918861 w 153"/>
                <a:gd name="T17" fmla="*/ 0 h 227"/>
                <a:gd name="T18" fmla="*/ 58631345 w 153"/>
                <a:gd name="T19" fmla="*/ 0 h 227"/>
                <a:gd name="T20" fmla="*/ 0 w 153"/>
                <a:gd name="T21" fmla="*/ 63497535 h 227"/>
                <a:gd name="T22" fmla="*/ 0 w 153"/>
                <a:gd name="T23" fmla="*/ 1050148142 h 227"/>
                <a:gd name="T24" fmla="*/ 58631345 w 153"/>
                <a:gd name="T25" fmla="*/ 1108761421 h 227"/>
                <a:gd name="T26" fmla="*/ 688918861 w 153"/>
                <a:gd name="T27" fmla="*/ 1108761421 h 227"/>
                <a:gd name="T28" fmla="*/ 747550207 w 153"/>
                <a:gd name="T29" fmla="*/ 1050148142 h 227"/>
                <a:gd name="T30" fmla="*/ 747550207 w 153"/>
                <a:gd name="T31" fmla="*/ 859655537 h 227"/>
                <a:gd name="T32" fmla="*/ 674261578 w 153"/>
                <a:gd name="T33" fmla="*/ 810812979 h 227"/>
                <a:gd name="T34" fmla="*/ 674261578 w 153"/>
                <a:gd name="T35" fmla="*/ 864539792 h 227"/>
                <a:gd name="T36" fmla="*/ 366445356 w 153"/>
                <a:gd name="T37" fmla="*/ 1079455887 h 227"/>
                <a:gd name="T38" fmla="*/ 273612209 w 153"/>
                <a:gd name="T39" fmla="*/ 981766351 h 227"/>
                <a:gd name="T40" fmla="*/ 366445356 w 153"/>
                <a:gd name="T41" fmla="*/ 888963281 h 227"/>
                <a:gd name="T42" fmla="*/ 464165739 w 153"/>
                <a:gd name="T43" fmla="*/ 981766351 h 227"/>
                <a:gd name="T44" fmla="*/ 366445356 w 153"/>
                <a:gd name="T45" fmla="*/ 1079455887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4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353597587 w 86"/>
                <a:gd name="T1" fmla="*/ 83489089 h 86"/>
                <a:gd name="T2" fmla="*/ 88399951 w 86"/>
                <a:gd name="T3" fmla="*/ 68754286 h 86"/>
                <a:gd name="T4" fmla="*/ 68754286 w 86"/>
                <a:gd name="T5" fmla="*/ 333951922 h 86"/>
                <a:gd name="T6" fmla="*/ 338862784 w 86"/>
                <a:gd name="T7" fmla="*/ 353597587 h 86"/>
                <a:gd name="T8" fmla="*/ 353597587 w 86"/>
                <a:gd name="T9" fmla="*/ 83489089 h 86"/>
                <a:gd name="T10" fmla="*/ 225908523 w 86"/>
                <a:gd name="T11" fmla="*/ 309397611 h 86"/>
                <a:gd name="T12" fmla="*/ 225908523 w 86"/>
                <a:gd name="T13" fmla="*/ 343775862 h 86"/>
                <a:gd name="T14" fmla="*/ 196443350 w 86"/>
                <a:gd name="T15" fmla="*/ 343775862 h 86"/>
                <a:gd name="T16" fmla="*/ 196443350 w 86"/>
                <a:gd name="T17" fmla="*/ 314308473 h 86"/>
                <a:gd name="T18" fmla="*/ 137510788 w 86"/>
                <a:gd name="T19" fmla="*/ 299575887 h 86"/>
                <a:gd name="T20" fmla="*/ 147332512 w 86"/>
                <a:gd name="T21" fmla="*/ 260286774 h 86"/>
                <a:gd name="T22" fmla="*/ 201354212 w 86"/>
                <a:gd name="T23" fmla="*/ 275019360 h 86"/>
                <a:gd name="T24" fmla="*/ 235730247 w 86"/>
                <a:gd name="T25" fmla="*/ 255375912 h 86"/>
                <a:gd name="T26" fmla="*/ 201354212 w 86"/>
                <a:gd name="T27" fmla="*/ 225908523 h 86"/>
                <a:gd name="T28" fmla="*/ 142421650 w 86"/>
                <a:gd name="T29" fmla="*/ 166975961 h 86"/>
                <a:gd name="T30" fmla="*/ 196443350 w 86"/>
                <a:gd name="T31" fmla="*/ 108043399 h 86"/>
                <a:gd name="T32" fmla="*/ 196443350 w 86"/>
                <a:gd name="T33" fmla="*/ 73665148 h 86"/>
                <a:gd name="T34" fmla="*/ 230819385 w 86"/>
                <a:gd name="T35" fmla="*/ 73665148 h 86"/>
                <a:gd name="T36" fmla="*/ 230819385 w 86"/>
                <a:gd name="T37" fmla="*/ 103132537 h 86"/>
                <a:gd name="T38" fmla="*/ 275019360 w 86"/>
                <a:gd name="T39" fmla="*/ 112954261 h 86"/>
                <a:gd name="T40" fmla="*/ 265197636 w 86"/>
                <a:gd name="T41" fmla="*/ 152243375 h 86"/>
                <a:gd name="T42" fmla="*/ 220997661 w 86"/>
                <a:gd name="T43" fmla="*/ 142421650 h 86"/>
                <a:gd name="T44" fmla="*/ 191532488 w 86"/>
                <a:gd name="T45" fmla="*/ 157154237 h 86"/>
                <a:gd name="T46" fmla="*/ 230819385 w 86"/>
                <a:gd name="T47" fmla="*/ 186621626 h 86"/>
                <a:gd name="T48" fmla="*/ 284841085 w 86"/>
                <a:gd name="T49" fmla="*/ 250465050 h 86"/>
                <a:gd name="T50" fmla="*/ 225908523 w 86"/>
                <a:gd name="T51" fmla="*/ 309397611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24"/>
          <p:cNvSpPr>
            <a:spLocks noChangeArrowheads="1"/>
          </p:cNvSpPr>
          <p:nvPr/>
        </p:nvSpPr>
        <p:spPr bwMode="auto">
          <a:xfrm>
            <a:off x="4081463" y="249238"/>
            <a:ext cx="402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32771" name="组合 3"/>
          <p:cNvGrpSpPr>
            <a:grpSpLocks/>
          </p:cNvGrpSpPr>
          <p:nvPr/>
        </p:nvGrpSpPr>
        <p:grpSpPr bwMode="auto">
          <a:xfrm>
            <a:off x="2878138" y="0"/>
            <a:ext cx="922337" cy="550863"/>
            <a:chOff x="0" y="0"/>
            <a:chExt cx="1165289" cy="968188"/>
          </a:xfrm>
        </p:grpSpPr>
        <p:sp>
          <p:nvSpPr>
            <p:cNvPr id="32783" name="平行四边形 18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2784" name="平行四边形 1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2785" name="平行四边形 15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32772" name="组合 22"/>
          <p:cNvGrpSpPr>
            <a:grpSpLocks/>
          </p:cNvGrpSpPr>
          <p:nvPr/>
        </p:nvGrpSpPr>
        <p:grpSpPr bwMode="auto">
          <a:xfrm>
            <a:off x="8623300" y="0"/>
            <a:ext cx="923925" cy="550863"/>
            <a:chOff x="0" y="0"/>
            <a:chExt cx="1165289" cy="968188"/>
          </a:xfrm>
        </p:grpSpPr>
        <p:sp>
          <p:nvSpPr>
            <p:cNvPr id="32780" name="平行四边形 23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2781" name="平行四边形 2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2782" name="平行四边形 32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aphicFrame>
        <p:nvGraphicFramePr>
          <p:cNvPr id="32773" name="Object 11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2698750" y="1077913"/>
          <a:ext cx="13282613" cy="554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3" r:id="rId3" imgW="8948160" imgH="4110480" progId="Excel.Chart.8">
                  <p:embed/>
                </p:oleObj>
              </mc:Choice>
              <mc:Fallback>
                <p:oleObj r:id="rId3" imgW="8948160" imgH="4110480" progId="Excel.Char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8750" y="1077913"/>
                        <a:ext cx="13282613" cy="554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4" name="等腰三角形 21"/>
          <p:cNvSpPr>
            <a:spLocks noChangeArrowheads="1"/>
          </p:cNvSpPr>
          <p:nvPr/>
        </p:nvSpPr>
        <p:spPr bwMode="auto">
          <a:xfrm>
            <a:off x="1200150" y="5410200"/>
            <a:ext cx="422275" cy="485775"/>
          </a:xfrm>
          <a:prstGeom prst="triangle">
            <a:avLst>
              <a:gd name="adj" fmla="val 50000"/>
            </a:avLst>
          </a:prstGeom>
          <a:solidFill>
            <a:srgbClr val="20273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5" name="文本框 56"/>
          <p:cNvSpPr>
            <a:spLocks noChangeArrowheads="1"/>
          </p:cNvSpPr>
          <p:nvPr/>
        </p:nvSpPr>
        <p:spPr bwMode="auto">
          <a:xfrm>
            <a:off x="1885950" y="5321300"/>
            <a:ext cx="2551113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DEFFA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2776" name="等腰三角形 25"/>
          <p:cNvSpPr>
            <a:spLocks noChangeArrowheads="1"/>
          </p:cNvSpPr>
          <p:nvPr/>
        </p:nvSpPr>
        <p:spPr bwMode="auto">
          <a:xfrm>
            <a:off x="8072438" y="5449888"/>
            <a:ext cx="442912" cy="528637"/>
          </a:xfrm>
          <a:prstGeom prst="triangle">
            <a:avLst>
              <a:gd name="adj" fmla="val 50000"/>
            </a:avLst>
          </a:prstGeom>
          <a:solidFill>
            <a:srgbClr val="A6AFB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7" name="等腰三角形 29"/>
          <p:cNvSpPr>
            <a:spLocks noChangeArrowheads="1"/>
          </p:cNvSpPr>
          <p:nvPr/>
        </p:nvSpPr>
        <p:spPr bwMode="auto">
          <a:xfrm rot="10860000" flipV="1">
            <a:off x="4632325" y="5476875"/>
            <a:ext cx="442913" cy="528638"/>
          </a:xfrm>
          <a:prstGeom prst="triangle">
            <a:avLst>
              <a:gd name="adj" fmla="val 50000"/>
            </a:avLst>
          </a:prstGeom>
          <a:solidFill>
            <a:srgbClr val="00A1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8" name="文本框 56"/>
          <p:cNvSpPr>
            <a:spLocks noChangeArrowheads="1"/>
          </p:cNvSpPr>
          <p:nvPr/>
        </p:nvSpPr>
        <p:spPr bwMode="auto">
          <a:xfrm>
            <a:off x="5338763" y="5324475"/>
            <a:ext cx="2551112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DEFFA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2779" name="文本框 56"/>
          <p:cNvSpPr>
            <a:spLocks noChangeArrowheads="1"/>
          </p:cNvSpPr>
          <p:nvPr/>
        </p:nvSpPr>
        <p:spPr bwMode="auto">
          <a:xfrm>
            <a:off x="8691563" y="5365750"/>
            <a:ext cx="2551112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DEFFA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24"/>
          <p:cNvSpPr>
            <a:spLocks noChangeArrowheads="1"/>
          </p:cNvSpPr>
          <p:nvPr/>
        </p:nvSpPr>
        <p:spPr bwMode="auto">
          <a:xfrm>
            <a:off x="4081463" y="249238"/>
            <a:ext cx="402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33795" name="组合 3"/>
          <p:cNvGrpSpPr>
            <a:grpSpLocks/>
          </p:cNvGrpSpPr>
          <p:nvPr/>
        </p:nvGrpSpPr>
        <p:grpSpPr bwMode="auto">
          <a:xfrm>
            <a:off x="2878138" y="0"/>
            <a:ext cx="922337" cy="550863"/>
            <a:chOff x="0" y="0"/>
            <a:chExt cx="1165289" cy="968188"/>
          </a:xfrm>
        </p:grpSpPr>
        <p:sp>
          <p:nvSpPr>
            <p:cNvPr id="33833" name="平行四边形 18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3834" name="平行四边形 1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3835" name="平行四边形 15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33796" name="组合 22"/>
          <p:cNvGrpSpPr>
            <a:grpSpLocks/>
          </p:cNvGrpSpPr>
          <p:nvPr/>
        </p:nvGrpSpPr>
        <p:grpSpPr bwMode="auto">
          <a:xfrm>
            <a:off x="8623300" y="0"/>
            <a:ext cx="923925" cy="550863"/>
            <a:chOff x="0" y="0"/>
            <a:chExt cx="1165289" cy="968188"/>
          </a:xfrm>
        </p:grpSpPr>
        <p:sp>
          <p:nvSpPr>
            <p:cNvPr id="33830" name="平行四边形 23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3831" name="平行四边形 2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3832" name="平行四边形 32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3797" name="等腰三角形 21"/>
          <p:cNvSpPr>
            <a:spLocks noChangeArrowheads="1"/>
          </p:cNvSpPr>
          <p:nvPr/>
        </p:nvSpPr>
        <p:spPr bwMode="auto">
          <a:xfrm>
            <a:off x="1817688" y="3101975"/>
            <a:ext cx="2520950" cy="2173288"/>
          </a:xfrm>
          <a:prstGeom prst="triangle">
            <a:avLst>
              <a:gd name="adj" fmla="val 50000"/>
            </a:avLst>
          </a:pr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798" name="等腰三角形 25"/>
          <p:cNvSpPr>
            <a:spLocks noChangeArrowheads="1"/>
          </p:cNvSpPr>
          <p:nvPr/>
        </p:nvSpPr>
        <p:spPr bwMode="auto">
          <a:xfrm>
            <a:off x="4846638" y="3094038"/>
            <a:ext cx="2520950" cy="2173287"/>
          </a:xfrm>
          <a:prstGeom prst="triangle">
            <a:avLst>
              <a:gd name="adj" fmla="val 50000"/>
            </a:avLst>
          </a:pr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799" name="等腰三角形 27"/>
          <p:cNvSpPr>
            <a:spLocks noChangeArrowheads="1"/>
          </p:cNvSpPr>
          <p:nvPr/>
        </p:nvSpPr>
        <p:spPr bwMode="auto">
          <a:xfrm>
            <a:off x="7907338" y="3094038"/>
            <a:ext cx="2520950" cy="2173287"/>
          </a:xfrm>
          <a:prstGeom prst="triangle">
            <a:avLst>
              <a:gd name="adj" fmla="val 50000"/>
            </a:avLst>
          </a:pr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800" name="等腰三角形 28"/>
          <p:cNvSpPr>
            <a:spLocks noChangeArrowheads="1"/>
          </p:cNvSpPr>
          <p:nvPr/>
        </p:nvSpPr>
        <p:spPr bwMode="auto">
          <a:xfrm flipV="1">
            <a:off x="6378575" y="3109913"/>
            <a:ext cx="2520950" cy="2173287"/>
          </a:xfrm>
          <a:prstGeom prst="triangle">
            <a:avLst>
              <a:gd name="adj" fmla="val 50000"/>
            </a:avLst>
          </a:pr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801" name="等腰三角形 29"/>
          <p:cNvSpPr>
            <a:spLocks noChangeArrowheads="1"/>
          </p:cNvSpPr>
          <p:nvPr/>
        </p:nvSpPr>
        <p:spPr bwMode="auto">
          <a:xfrm flipV="1">
            <a:off x="3336925" y="3086100"/>
            <a:ext cx="2520950" cy="2173288"/>
          </a:xfrm>
          <a:prstGeom prst="triangle">
            <a:avLst>
              <a:gd name="adj" fmla="val 50000"/>
            </a:avLst>
          </a:pr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3802" name="组合 30"/>
          <p:cNvGrpSpPr>
            <a:grpSpLocks/>
          </p:cNvGrpSpPr>
          <p:nvPr/>
        </p:nvGrpSpPr>
        <p:grpSpPr bwMode="auto">
          <a:xfrm>
            <a:off x="7440613" y="3409950"/>
            <a:ext cx="555625" cy="622300"/>
            <a:chOff x="0" y="0"/>
            <a:chExt cx="402656" cy="450303"/>
          </a:xfrm>
        </p:grpSpPr>
        <p:sp>
          <p:nvSpPr>
            <p:cNvPr id="33825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62454464 w 26"/>
                <a:gd name="T1" fmla="*/ 0 h 26"/>
                <a:gd name="T2" fmla="*/ 0 w 26"/>
                <a:gd name="T3" fmla="*/ 64521766 h 26"/>
                <a:gd name="T4" fmla="*/ 62454464 w 26"/>
                <a:gd name="T5" fmla="*/ 129041305 h 26"/>
                <a:gd name="T6" fmla="*/ 124908929 w 26"/>
                <a:gd name="T7" fmla="*/ 64521766 h 26"/>
                <a:gd name="T8" fmla="*/ 62454464 w 26"/>
                <a:gd name="T9" fmla="*/ 0 h 26"/>
                <a:gd name="T10" fmla="*/ 62454464 w 26"/>
                <a:gd name="T11" fmla="*/ 114152866 h 26"/>
                <a:gd name="T12" fmla="*/ 14413580 w 26"/>
                <a:gd name="T13" fmla="*/ 64521766 h 26"/>
                <a:gd name="T14" fmla="*/ 62454464 w 26"/>
                <a:gd name="T15" fmla="*/ 14888439 h 26"/>
                <a:gd name="T16" fmla="*/ 110495348 w 26"/>
                <a:gd name="T17" fmla="*/ 64521766 h 26"/>
                <a:gd name="T18" fmla="*/ 62454464 w 26"/>
                <a:gd name="T19" fmla="*/ 11415286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6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53636736 w 22"/>
                <a:gd name="T1" fmla="*/ 0 h 22"/>
                <a:gd name="T2" fmla="*/ 0 w 22"/>
                <a:gd name="T3" fmla="*/ 53636736 h 22"/>
                <a:gd name="T4" fmla="*/ 53636736 w 22"/>
                <a:gd name="T5" fmla="*/ 107273473 h 22"/>
                <a:gd name="T6" fmla="*/ 107273473 w 22"/>
                <a:gd name="T7" fmla="*/ 53636736 h 22"/>
                <a:gd name="T8" fmla="*/ 53636736 w 22"/>
                <a:gd name="T9" fmla="*/ 0 h 22"/>
                <a:gd name="T10" fmla="*/ 53636736 w 22"/>
                <a:gd name="T11" fmla="*/ 82892937 h 22"/>
                <a:gd name="T12" fmla="*/ 24380535 w 22"/>
                <a:gd name="T13" fmla="*/ 53636736 h 22"/>
                <a:gd name="T14" fmla="*/ 53636736 w 22"/>
                <a:gd name="T15" fmla="*/ 24380535 h 22"/>
                <a:gd name="T16" fmla="*/ 82892937 w 22"/>
                <a:gd name="T17" fmla="*/ 53636736 h 22"/>
                <a:gd name="T18" fmla="*/ 53636736 w 22"/>
                <a:gd name="T19" fmla="*/ 8289293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7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33946032 w 14"/>
                <a:gd name="T1" fmla="*/ 0 h 14"/>
                <a:gd name="T2" fmla="*/ 0 w 14"/>
                <a:gd name="T3" fmla="*/ 33946032 h 14"/>
                <a:gd name="T4" fmla="*/ 33946032 w 14"/>
                <a:gd name="T5" fmla="*/ 67892064 h 14"/>
                <a:gd name="T6" fmla="*/ 67892064 w 14"/>
                <a:gd name="T7" fmla="*/ 33946032 h 14"/>
                <a:gd name="T8" fmla="*/ 33946032 w 14"/>
                <a:gd name="T9" fmla="*/ 0 h 14"/>
                <a:gd name="T10" fmla="*/ 33946032 w 14"/>
                <a:gd name="T11" fmla="*/ 48493388 h 14"/>
                <a:gd name="T12" fmla="*/ 19398676 w 14"/>
                <a:gd name="T13" fmla="*/ 33946032 h 14"/>
                <a:gd name="T14" fmla="*/ 33946032 w 14"/>
                <a:gd name="T15" fmla="*/ 14547356 h 14"/>
                <a:gd name="T16" fmla="*/ 53344709 w 14"/>
                <a:gd name="T17" fmla="*/ 33946032 h 14"/>
                <a:gd name="T18" fmla="*/ 33946032 w 14"/>
                <a:gd name="T19" fmla="*/ 48493388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8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107276785 w 44"/>
                <a:gd name="T1" fmla="*/ 0 h 44"/>
                <a:gd name="T2" fmla="*/ 0 w 44"/>
                <a:gd name="T3" fmla="*/ 107276785 h 44"/>
                <a:gd name="T4" fmla="*/ 107276785 w 44"/>
                <a:gd name="T5" fmla="*/ 214551362 h 44"/>
                <a:gd name="T6" fmla="*/ 214551362 w 44"/>
                <a:gd name="T7" fmla="*/ 107276785 h 44"/>
                <a:gd name="T8" fmla="*/ 107276785 w 44"/>
                <a:gd name="T9" fmla="*/ 0 h 44"/>
                <a:gd name="T10" fmla="*/ 107276785 w 44"/>
                <a:gd name="T11" fmla="*/ 190170575 h 44"/>
                <a:gd name="T12" fmla="*/ 24380786 w 44"/>
                <a:gd name="T13" fmla="*/ 107276785 h 44"/>
                <a:gd name="T14" fmla="*/ 107276785 w 44"/>
                <a:gd name="T15" fmla="*/ 29256502 h 44"/>
                <a:gd name="T16" fmla="*/ 190170575 w 44"/>
                <a:gd name="T17" fmla="*/ 107276785 h 44"/>
                <a:gd name="T18" fmla="*/ 107276785 w 44"/>
                <a:gd name="T19" fmla="*/ 190170575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9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768466764 w 182"/>
                <a:gd name="T1" fmla="*/ 467756656 h 204"/>
                <a:gd name="T2" fmla="*/ 748889275 w 182"/>
                <a:gd name="T3" fmla="*/ 233879432 h 204"/>
                <a:gd name="T4" fmla="*/ 381786472 w 182"/>
                <a:gd name="T5" fmla="*/ 0 h 204"/>
                <a:gd name="T6" fmla="*/ 4893819 w 182"/>
                <a:gd name="T7" fmla="*/ 384925185 h 204"/>
                <a:gd name="T8" fmla="*/ 0 w 182"/>
                <a:gd name="T9" fmla="*/ 993984274 h 204"/>
                <a:gd name="T10" fmla="*/ 553101113 w 182"/>
                <a:gd name="T11" fmla="*/ 857555709 h 204"/>
                <a:gd name="T12" fmla="*/ 719519723 w 182"/>
                <a:gd name="T13" fmla="*/ 857555709 h 204"/>
                <a:gd name="T14" fmla="*/ 719519723 w 182"/>
                <a:gd name="T15" fmla="*/ 857555709 h 204"/>
                <a:gd name="T16" fmla="*/ 763572945 w 182"/>
                <a:gd name="T17" fmla="*/ 735744333 h 204"/>
                <a:gd name="T18" fmla="*/ 714625904 w 182"/>
                <a:gd name="T19" fmla="*/ 706507748 h 204"/>
                <a:gd name="T20" fmla="*/ 763572945 w 182"/>
                <a:gd name="T21" fmla="*/ 682145031 h 204"/>
                <a:gd name="T22" fmla="*/ 758676913 w 182"/>
                <a:gd name="T23" fmla="*/ 672401711 h 204"/>
                <a:gd name="T24" fmla="*/ 832097474 w 182"/>
                <a:gd name="T25" fmla="*/ 540844806 h 204"/>
                <a:gd name="T26" fmla="*/ 303472093 w 182"/>
                <a:gd name="T27" fmla="*/ 453139467 h 204"/>
                <a:gd name="T28" fmla="*/ 303472093 w 182"/>
                <a:gd name="T29" fmla="*/ 496993240 h 204"/>
                <a:gd name="T30" fmla="*/ 264312690 w 182"/>
                <a:gd name="T31" fmla="*/ 511610429 h 204"/>
                <a:gd name="T32" fmla="*/ 234945351 w 182"/>
                <a:gd name="T33" fmla="*/ 535970938 h 204"/>
                <a:gd name="T34" fmla="*/ 195788161 w 182"/>
                <a:gd name="T35" fmla="*/ 521353750 h 204"/>
                <a:gd name="T36" fmla="*/ 156630972 w 182"/>
                <a:gd name="T37" fmla="*/ 521353750 h 204"/>
                <a:gd name="T38" fmla="*/ 137051271 w 182"/>
                <a:gd name="T39" fmla="*/ 482373845 h 204"/>
                <a:gd name="T40" fmla="*/ 107683931 w 182"/>
                <a:gd name="T41" fmla="*/ 453139467 h 204"/>
                <a:gd name="T42" fmla="*/ 127261420 w 182"/>
                <a:gd name="T43" fmla="*/ 414159562 h 204"/>
                <a:gd name="T44" fmla="*/ 127261420 w 182"/>
                <a:gd name="T45" fmla="*/ 370307996 h 204"/>
                <a:gd name="T46" fmla="*/ 166418610 w 182"/>
                <a:gd name="T47" fmla="*/ 355690808 h 204"/>
                <a:gd name="T48" fmla="*/ 195788161 w 182"/>
                <a:gd name="T49" fmla="*/ 331328091 h 204"/>
                <a:gd name="T50" fmla="*/ 234945351 w 182"/>
                <a:gd name="T51" fmla="*/ 345945280 h 204"/>
                <a:gd name="T52" fmla="*/ 278998572 w 182"/>
                <a:gd name="T53" fmla="*/ 345945280 h 204"/>
                <a:gd name="T54" fmla="*/ 293682242 w 182"/>
                <a:gd name="T55" fmla="*/ 384925185 h 204"/>
                <a:gd name="T56" fmla="*/ 323049581 w 182"/>
                <a:gd name="T57" fmla="*/ 414159562 h 204"/>
                <a:gd name="T58" fmla="*/ 665678864 w 182"/>
                <a:gd name="T59" fmla="*/ 375179657 h 204"/>
                <a:gd name="T60" fmla="*/ 616731823 w 182"/>
                <a:gd name="T61" fmla="*/ 423905090 h 204"/>
                <a:gd name="T62" fmla="*/ 592258303 w 182"/>
                <a:gd name="T63" fmla="*/ 487247712 h 204"/>
                <a:gd name="T64" fmla="*/ 523731562 w 182"/>
                <a:gd name="T65" fmla="*/ 487247712 h 204"/>
                <a:gd name="T66" fmla="*/ 460100852 w 182"/>
                <a:gd name="T67" fmla="*/ 511610429 h 204"/>
                <a:gd name="T68" fmla="*/ 406259992 w 182"/>
                <a:gd name="T69" fmla="*/ 467756656 h 204"/>
                <a:gd name="T70" fmla="*/ 342629282 w 182"/>
                <a:gd name="T71" fmla="*/ 443393939 h 204"/>
                <a:gd name="T72" fmla="*/ 342629282 w 182"/>
                <a:gd name="T73" fmla="*/ 375179657 h 204"/>
                <a:gd name="T74" fmla="*/ 313259731 w 182"/>
                <a:gd name="T75" fmla="*/ 311839242 h 204"/>
                <a:gd name="T76" fmla="*/ 362206771 w 182"/>
                <a:gd name="T77" fmla="*/ 258239941 h 204"/>
                <a:gd name="T78" fmla="*/ 386680291 w 182"/>
                <a:gd name="T79" fmla="*/ 194899526 h 204"/>
                <a:gd name="T80" fmla="*/ 460100852 w 182"/>
                <a:gd name="T81" fmla="*/ 194899526 h 204"/>
                <a:gd name="T82" fmla="*/ 523731562 w 182"/>
                <a:gd name="T83" fmla="*/ 170536810 h 204"/>
                <a:gd name="T84" fmla="*/ 572678602 w 182"/>
                <a:gd name="T85" fmla="*/ 214388375 h 204"/>
                <a:gd name="T86" fmla="*/ 636309312 w 182"/>
                <a:gd name="T87" fmla="*/ 238751092 h 204"/>
                <a:gd name="T88" fmla="*/ 636309312 w 182"/>
                <a:gd name="T89" fmla="*/ 311839242 h 204"/>
                <a:gd name="T90" fmla="*/ 665678864 w 182"/>
                <a:gd name="T91" fmla="*/ 37517965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3" name="组合 37"/>
          <p:cNvGrpSpPr>
            <a:grpSpLocks/>
          </p:cNvGrpSpPr>
          <p:nvPr/>
        </p:nvGrpSpPr>
        <p:grpSpPr bwMode="auto">
          <a:xfrm>
            <a:off x="8845550" y="4217988"/>
            <a:ext cx="593725" cy="671512"/>
            <a:chOff x="0" y="0"/>
            <a:chExt cx="406393" cy="459645"/>
          </a:xfrm>
        </p:grpSpPr>
        <p:sp>
          <p:nvSpPr>
            <p:cNvPr id="33822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766292108 w 159"/>
                <a:gd name="T1" fmla="*/ 901080016 h 207"/>
                <a:gd name="T2" fmla="*/ 434396564 w 159"/>
                <a:gd name="T3" fmla="*/ 384784554 h 207"/>
                <a:gd name="T4" fmla="*/ 449037357 w 159"/>
                <a:gd name="T5" fmla="*/ 116896378 h 207"/>
                <a:gd name="T6" fmla="*/ 204995411 w 159"/>
                <a:gd name="T7" fmla="*/ 19483097 h 207"/>
                <a:gd name="T8" fmla="*/ 341658282 w 159"/>
                <a:gd name="T9" fmla="*/ 233792756 h 207"/>
                <a:gd name="T10" fmla="*/ 180591879 w 159"/>
                <a:gd name="T11" fmla="*/ 336079017 h 207"/>
                <a:gd name="T12" fmla="*/ 48809273 w 159"/>
                <a:gd name="T13" fmla="*/ 131508701 h 207"/>
                <a:gd name="T14" fmla="*/ 48809273 w 159"/>
                <a:gd name="T15" fmla="*/ 375043005 h 207"/>
                <a:gd name="T16" fmla="*/ 302611748 w 159"/>
                <a:gd name="T17" fmla="*/ 467587718 h 207"/>
                <a:gd name="T18" fmla="*/ 634509501 w 159"/>
                <a:gd name="T19" fmla="*/ 983880973 h 207"/>
                <a:gd name="T20" fmla="*/ 697961777 w 159"/>
                <a:gd name="T21" fmla="*/ 998493297 h 207"/>
                <a:gd name="T22" fmla="*/ 751651314 w 159"/>
                <a:gd name="T23" fmla="*/ 959527102 h 207"/>
                <a:gd name="T24" fmla="*/ 766292108 w 159"/>
                <a:gd name="T25" fmla="*/ 901080016 h 207"/>
                <a:gd name="T26" fmla="*/ 702842041 w 159"/>
                <a:gd name="T27" fmla="*/ 940044004 h 207"/>
                <a:gd name="T28" fmla="*/ 654032769 w 159"/>
                <a:gd name="T29" fmla="*/ 930304662 h 207"/>
                <a:gd name="T30" fmla="*/ 668675771 w 159"/>
                <a:gd name="T31" fmla="*/ 886467693 h 207"/>
                <a:gd name="T32" fmla="*/ 712604780 w 159"/>
                <a:gd name="T33" fmla="*/ 896209242 h 207"/>
                <a:gd name="T34" fmla="*/ 702842041 w 159"/>
                <a:gd name="T35" fmla="*/ 94004400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3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443079249 w 105"/>
                <a:gd name="T1" fmla="*/ 127348826 h 103"/>
                <a:gd name="T2" fmla="*/ 472292174 w 105"/>
                <a:gd name="T3" fmla="*/ 97960465 h 103"/>
                <a:gd name="T4" fmla="*/ 408996399 w 105"/>
                <a:gd name="T5" fmla="*/ 34286052 h 103"/>
                <a:gd name="T6" fmla="*/ 379781267 w 105"/>
                <a:gd name="T7" fmla="*/ 63674413 h 103"/>
                <a:gd name="T8" fmla="*/ 301877927 w 105"/>
                <a:gd name="T9" fmla="*/ 34286052 h 103"/>
                <a:gd name="T10" fmla="*/ 301877927 w 105"/>
                <a:gd name="T11" fmla="*/ 0 h 103"/>
                <a:gd name="T12" fmla="*/ 209367021 w 105"/>
                <a:gd name="T13" fmla="*/ 0 h 103"/>
                <a:gd name="T14" fmla="*/ 209367021 w 105"/>
                <a:gd name="T15" fmla="*/ 34286052 h 103"/>
                <a:gd name="T16" fmla="*/ 136331398 w 105"/>
                <a:gd name="T17" fmla="*/ 63674413 h 103"/>
                <a:gd name="T18" fmla="*/ 107118472 w 105"/>
                <a:gd name="T19" fmla="*/ 34286052 h 103"/>
                <a:gd name="T20" fmla="*/ 38952774 w 105"/>
                <a:gd name="T21" fmla="*/ 97960465 h 103"/>
                <a:gd name="T22" fmla="*/ 73035623 w 105"/>
                <a:gd name="T23" fmla="*/ 132246517 h 103"/>
                <a:gd name="T24" fmla="*/ 38952774 w 105"/>
                <a:gd name="T25" fmla="*/ 205716313 h 103"/>
                <a:gd name="T26" fmla="*/ 0 w 105"/>
                <a:gd name="T27" fmla="*/ 205716313 h 103"/>
                <a:gd name="T28" fmla="*/ 0 w 105"/>
                <a:gd name="T29" fmla="*/ 298779086 h 103"/>
                <a:gd name="T30" fmla="*/ 43820491 w 105"/>
                <a:gd name="T31" fmla="*/ 298779086 h 103"/>
                <a:gd name="T32" fmla="*/ 73035623 w 105"/>
                <a:gd name="T33" fmla="*/ 372248882 h 103"/>
                <a:gd name="T34" fmla="*/ 43820491 w 105"/>
                <a:gd name="T35" fmla="*/ 401637243 h 103"/>
                <a:gd name="T36" fmla="*/ 107118472 w 105"/>
                <a:gd name="T37" fmla="*/ 465311656 h 103"/>
                <a:gd name="T38" fmla="*/ 136331398 w 105"/>
                <a:gd name="T39" fmla="*/ 435923295 h 103"/>
                <a:gd name="T40" fmla="*/ 209367021 w 105"/>
                <a:gd name="T41" fmla="*/ 465311656 h 103"/>
                <a:gd name="T42" fmla="*/ 209367021 w 105"/>
                <a:gd name="T43" fmla="*/ 504495399 h 103"/>
                <a:gd name="T44" fmla="*/ 301877927 w 105"/>
                <a:gd name="T45" fmla="*/ 504495399 h 103"/>
                <a:gd name="T46" fmla="*/ 301877927 w 105"/>
                <a:gd name="T47" fmla="*/ 465311656 h 103"/>
                <a:gd name="T48" fmla="*/ 374913550 w 105"/>
                <a:gd name="T49" fmla="*/ 435923295 h 103"/>
                <a:gd name="T50" fmla="*/ 404126475 w 105"/>
                <a:gd name="T51" fmla="*/ 465311656 h 103"/>
                <a:gd name="T52" fmla="*/ 467424456 w 105"/>
                <a:gd name="T53" fmla="*/ 401637243 h 103"/>
                <a:gd name="T54" fmla="*/ 443079249 w 105"/>
                <a:gd name="T55" fmla="*/ 372248882 h 103"/>
                <a:gd name="T56" fmla="*/ 472292174 w 105"/>
                <a:gd name="T57" fmla="*/ 298779086 h 103"/>
                <a:gd name="T58" fmla="*/ 511244947 w 105"/>
                <a:gd name="T59" fmla="*/ 298779086 h 103"/>
                <a:gd name="T60" fmla="*/ 511244947 w 105"/>
                <a:gd name="T61" fmla="*/ 205716313 h 103"/>
                <a:gd name="T62" fmla="*/ 472292174 w 105"/>
                <a:gd name="T63" fmla="*/ 205716313 h 103"/>
                <a:gd name="T64" fmla="*/ 443079249 w 105"/>
                <a:gd name="T65" fmla="*/ 127348826 h 103"/>
                <a:gd name="T66" fmla="*/ 258057436 w 105"/>
                <a:gd name="T67" fmla="*/ 406534934 h 103"/>
                <a:gd name="T68" fmla="*/ 102248548 w 105"/>
                <a:gd name="T69" fmla="*/ 249797747 h 103"/>
                <a:gd name="T70" fmla="*/ 258057436 w 105"/>
                <a:gd name="T71" fmla="*/ 93062774 h 103"/>
                <a:gd name="T72" fmla="*/ 413864117 w 105"/>
                <a:gd name="T73" fmla="*/ 249797747 h 103"/>
                <a:gd name="T74" fmla="*/ 258057436 w 105"/>
                <a:gd name="T75" fmla="*/ 406534934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4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grpSp>
        <p:nvGrpSpPr>
          <p:cNvPr id="33804" name="组合 41"/>
          <p:cNvGrpSpPr>
            <a:grpSpLocks/>
          </p:cNvGrpSpPr>
          <p:nvPr/>
        </p:nvGrpSpPr>
        <p:grpSpPr bwMode="auto">
          <a:xfrm>
            <a:off x="2767013" y="4338638"/>
            <a:ext cx="571500" cy="546100"/>
            <a:chOff x="0" y="0"/>
            <a:chExt cx="2438400" cy="2332038"/>
          </a:xfrm>
        </p:grpSpPr>
        <p:sp>
          <p:nvSpPr>
            <p:cNvPr id="33820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519152583 w 413"/>
                <a:gd name="T1" fmla="*/ 1040826119 h 413"/>
                <a:gd name="T2" fmla="*/ 0 w 413"/>
                <a:gd name="T3" fmla="*/ 0 h 413"/>
                <a:gd name="T4" fmla="*/ 1040826119 w 413"/>
                <a:gd name="T5" fmla="*/ 0 h 413"/>
                <a:gd name="T6" fmla="*/ 519152583 w 413"/>
                <a:gd name="T7" fmla="*/ 1040826119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1" name="任意多边形 43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5" name="组合 44"/>
          <p:cNvGrpSpPr>
            <a:grpSpLocks/>
          </p:cNvGrpSpPr>
          <p:nvPr/>
        </p:nvGrpSpPr>
        <p:grpSpPr bwMode="auto">
          <a:xfrm>
            <a:off x="5843588" y="4262438"/>
            <a:ext cx="569912" cy="612775"/>
            <a:chOff x="0" y="0"/>
            <a:chExt cx="466184" cy="501686"/>
          </a:xfrm>
        </p:grpSpPr>
        <p:sp>
          <p:nvSpPr>
            <p:cNvPr id="33815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76978594 w 23"/>
                <a:gd name="T1" fmla="*/ 0 h 21"/>
                <a:gd name="T2" fmla="*/ 76978594 w 23"/>
                <a:gd name="T3" fmla="*/ 19792542 h 21"/>
                <a:gd name="T4" fmla="*/ 91411395 w 23"/>
                <a:gd name="T5" fmla="*/ 54426153 h 21"/>
                <a:gd name="T6" fmla="*/ 48110799 w 23"/>
                <a:gd name="T7" fmla="*/ 84112741 h 21"/>
                <a:gd name="T8" fmla="*/ 19245197 w 23"/>
                <a:gd name="T9" fmla="*/ 44529882 h 21"/>
                <a:gd name="T10" fmla="*/ 28867795 w 23"/>
                <a:gd name="T11" fmla="*/ 24739565 h 21"/>
                <a:gd name="T12" fmla="*/ 28867795 w 23"/>
                <a:gd name="T13" fmla="*/ 0 h 21"/>
                <a:gd name="T14" fmla="*/ 0 w 23"/>
                <a:gd name="T15" fmla="*/ 49479130 h 21"/>
                <a:gd name="T16" fmla="*/ 52923194 w 23"/>
                <a:gd name="T17" fmla="*/ 103905283 h 21"/>
                <a:gd name="T18" fmla="*/ 110656591 w 23"/>
                <a:gd name="T19" fmla="*/ 49479130 h 21"/>
                <a:gd name="T20" fmla="*/ 76978594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6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33817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117103433 w 118"/>
                <a:gd name="T1" fmla="*/ 92705964 h 118"/>
                <a:gd name="T2" fmla="*/ 92705964 w 118"/>
                <a:gd name="T3" fmla="*/ 458654746 h 118"/>
                <a:gd name="T4" fmla="*/ 458654746 w 118"/>
                <a:gd name="T5" fmla="*/ 483052215 h 118"/>
                <a:gd name="T6" fmla="*/ 483052215 w 118"/>
                <a:gd name="T7" fmla="*/ 117103433 h 118"/>
                <a:gd name="T8" fmla="*/ 117103433 w 118"/>
                <a:gd name="T9" fmla="*/ 92705964 h 118"/>
                <a:gd name="T10" fmla="*/ 312276558 w 118"/>
                <a:gd name="T11" fmla="*/ 409862017 h 118"/>
                <a:gd name="T12" fmla="*/ 312276558 w 118"/>
                <a:gd name="T13" fmla="*/ 453775252 h 118"/>
                <a:gd name="T14" fmla="*/ 273240608 w 118"/>
                <a:gd name="T15" fmla="*/ 453775252 h 118"/>
                <a:gd name="T16" fmla="*/ 273240608 w 118"/>
                <a:gd name="T17" fmla="*/ 414741510 h 118"/>
                <a:gd name="T18" fmla="*/ 200052619 w 118"/>
                <a:gd name="T19" fmla="*/ 395223535 h 118"/>
                <a:gd name="T20" fmla="*/ 209809398 w 118"/>
                <a:gd name="T21" fmla="*/ 346430806 h 118"/>
                <a:gd name="T22" fmla="*/ 282999596 w 118"/>
                <a:gd name="T23" fmla="*/ 365948781 h 118"/>
                <a:gd name="T24" fmla="*/ 322033337 w 118"/>
                <a:gd name="T25" fmla="*/ 341551312 h 118"/>
                <a:gd name="T26" fmla="*/ 278120102 w 118"/>
                <a:gd name="T27" fmla="*/ 302517571 h 118"/>
                <a:gd name="T28" fmla="*/ 200052619 w 118"/>
                <a:gd name="T29" fmla="*/ 224447879 h 118"/>
                <a:gd name="T30" fmla="*/ 273240608 w 118"/>
                <a:gd name="T31" fmla="*/ 151257681 h 118"/>
                <a:gd name="T32" fmla="*/ 273240608 w 118"/>
                <a:gd name="T33" fmla="*/ 112223939 h 118"/>
                <a:gd name="T34" fmla="*/ 312276558 w 118"/>
                <a:gd name="T35" fmla="*/ 112223939 h 118"/>
                <a:gd name="T36" fmla="*/ 312276558 w 118"/>
                <a:gd name="T37" fmla="*/ 146378187 h 118"/>
                <a:gd name="T38" fmla="*/ 375705560 w 118"/>
                <a:gd name="T39" fmla="*/ 161016669 h 118"/>
                <a:gd name="T40" fmla="*/ 361069287 w 118"/>
                <a:gd name="T41" fmla="*/ 209809398 h 118"/>
                <a:gd name="T42" fmla="*/ 302517571 w 118"/>
                <a:gd name="T43" fmla="*/ 195173125 h 118"/>
                <a:gd name="T44" fmla="*/ 268361114 w 118"/>
                <a:gd name="T45" fmla="*/ 219568385 h 118"/>
                <a:gd name="T46" fmla="*/ 317153843 w 118"/>
                <a:gd name="T47" fmla="*/ 253724842 h 118"/>
                <a:gd name="T48" fmla="*/ 385464548 w 118"/>
                <a:gd name="T49" fmla="*/ 336671818 h 118"/>
                <a:gd name="T50" fmla="*/ 312276558 w 118"/>
                <a:gd name="T51" fmla="*/ 409862017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8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674261578 w 153"/>
                <a:gd name="T1" fmla="*/ 864539792 h 227"/>
                <a:gd name="T2" fmla="*/ 78175864 w 153"/>
                <a:gd name="T3" fmla="*/ 864539792 h 227"/>
                <a:gd name="T4" fmla="*/ 78175864 w 153"/>
                <a:gd name="T5" fmla="*/ 78150302 h 227"/>
                <a:gd name="T6" fmla="*/ 674261578 w 153"/>
                <a:gd name="T7" fmla="*/ 78150302 h 227"/>
                <a:gd name="T8" fmla="*/ 674261578 w 153"/>
                <a:gd name="T9" fmla="*/ 503093815 h 227"/>
                <a:gd name="T10" fmla="*/ 679146602 w 153"/>
                <a:gd name="T11" fmla="*/ 498209559 h 227"/>
                <a:gd name="T12" fmla="*/ 747550207 w 153"/>
                <a:gd name="T13" fmla="*/ 459135513 h 227"/>
                <a:gd name="T14" fmla="*/ 747550207 w 153"/>
                <a:gd name="T15" fmla="*/ 63497535 h 227"/>
                <a:gd name="T16" fmla="*/ 688918861 w 153"/>
                <a:gd name="T17" fmla="*/ 0 h 227"/>
                <a:gd name="T18" fmla="*/ 58631345 w 153"/>
                <a:gd name="T19" fmla="*/ 0 h 227"/>
                <a:gd name="T20" fmla="*/ 0 w 153"/>
                <a:gd name="T21" fmla="*/ 63497535 h 227"/>
                <a:gd name="T22" fmla="*/ 0 w 153"/>
                <a:gd name="T23" fmla="*/ 1050148142 h 227"/>
                <a:gd name="T24" fmla="*/ 58631345 w 153"/>
                <a:gd name="T25" fmla="*/ 1108761421 h 227"/>
                <a:gd name="T26" fmla="*/ 688918861 w 153"/>
                <a:gd name="T27" fmla="*/ 1108761421 h 227"/>
                <a:gd name="T28" fmla="*/ 747550207 w 153"/>
                <a:gd name="T29" fmla="*/ 1050148142 h 227"/>
                <a:gd name="T30" fmla="*/ 747550207 w 153"/>
                <a:gd name="T31" fmla="*/ 859655537 h 227"/>
                <a:gd name="T32" fmla="*/ 674261578 w 153"/>
                <a:gd name="T33" fmla="*/ 810812979 h 227"/>
                <a:gd name="T34" fmla="*/ 674261578 w 153"/>
                <a:gd name="T35" fmla="*/ 864539792 h 227"/>
                <a:gd name="T36" fmla="*/ 366445356 w 153"/>
                <a:gd name="T37" fmla="*/ 1079455887 h 227"/>
                <a:gd name="T38" fmla="*/ 273612209 w 153"/>
                <a:gd name="T39" fmla="*/ 981766351 h 227"/>
                <a:gd name="T40" fmla="*/ 366445356 w 153"/>
                <a:gd name="T41" fmla="*/ 888963281 h 227"/>
                <a:gd name="T42" fmla="*/ 464165739 w 153"/>
                <a:gd name="T43" fmla="*/ 981766351 h 227"/>
                <a:gd name="T44" fmla="*/ 366445356 w 153"/>
                <a:gd name="T45" fmla="*/ 1079455887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9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353597587 w 86"/>
                <a:gd name="T1" fmla="*/ 83489089 h 86"/>
                <a:gd name="T2" fmla="*/ 88399951 w 86"/>
                <a:gd name="T3" fmla="*/ 68754286 h 86"/>
                <a:gd name="T4" fmla="*/ 68754286 w 86"/>
                <a:gd name="T5" fmla="*/ 333951922 h 86"/>
                <a:gd name="T6" fmla="*/ 338862784 w 86"/>
                <a:gd name="T7" fmla="*/ 353597587 h 86"/>
                <a:gd name="T8" fmla="*/ 353597587 w 86"/>
                <a:gd name="T9" fmla="*/ 83489089 h 86"/>
                <a:gd name="T10" fmla="*/ 225908523 w 86"/>
                <a:gd name="T11" fmla="*/ 309397611 h 86"/>
                <a:gd name="T12" fmla="*/ 225908523 w 86"/>
                <a:gd name="T13" fmla="*/ 343775862 h 86"/>
                <a:gd name="T14" fmla="*/ 196443350 w 86"/>
                <a:gd name="T15" fmla="*/ 343775862 h 86"/>
                <a:gd name="T16" fmla="*/ 196443350 w 86"/>
                <a:gd name="T17" fmla="*/ 314308473 h 86"/>
                <a:gd name="T18" fmla="*/ 137510788 w 86"/>
                <a:gd name="T19" fmla="*/ 299575887 h 86"/>
                <a:gd name="T20" fmla="*/ 147332512 w 86"/>
                <a:gd name="T21" fmla="*/ 260286774 h 86"/>
                <a:gd name="T22" fmla="*/ 201354212 w 86"/>
                <a:gd name="T23" fmla="*/ 275019360 h 86"/>
                <a:gd name="T24" fmla="*/ 235730247 w 86"/>
                <a:gd name="T25" fmla="*/ 255375912 h 86"/>
                <a:gd name="T26" fmla="*/ 201354212 w 86"/>
                <a:gd name="T27" fmla="*/ 225908523 h 86"/>
                <a:gd name="T28" fmla="*/ 142421650 w 86"/>
                <a:gd name="T29" fmla="*/ 166975961 h 86"/>
                <a:gd name="T30" fmla="*/ 196443350 w 86"/>
                <a:gd name="T31" fmla="*/ 108043399 h 86"/>
                <a:gd name="T32" fmla="*/ 196443350 w 86"/>
                <a:gd name="T33" fmla="*/ 73665148 h 86"/>
                <a:gd name="T34" fmla="*/ 230819385 w 86"/>
                <a:gd name="T35" fmla="*/ 73665148 h 86"/>
                <a:gd name="T36" fmla="*/ 230819385 w 86"/>
                <a:gd name="T37" fmla="*/ 103132537 h 86"/>
                <a:gd name="T38" fmla="*/ 275019360 w 86"/>
                <a:gd name="T39" fmla="*/ 112954261 h 86"/>
                <a:gd name="T40" fmla="*/ 265197636 w 86"/>
                <a:gd name="T41" fmla="*/ 152243375 h 86"/>
                <a:gd name="T42" fmla="*/ 220997661 w 86"/>
                <a:gd name="T43" fmla="*/ 142421650 h 86"/>
                <a:gd name="T44" fmla="*/ 191532488 w 86"/>
                <a:gd name="T45" fmla="*/ 157154237 h 86"/>
                <a:gd name="T46" fmla="*/ 230819385 w 86"/>
                <a:gd name="T47" fmla="*/ 186621626 h 86"/>
                <a:gd name="T48" fmla="*/ 284841085 w 86"/>
                <a:gd name="T49" fmla="*/ 250465050 h 86"/>
                <a:gd name="T50" fmla="*/ 225908523 w 86"/>
                <a:gd name="T51" fmla="*/ 309397611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6" name="组合 50"/>
          <p:cNvGrpSpPr>
            <a:grpSpLocks/>
          </p:cNvGrpSpPr>
          <p:nvPr/>
        </p:nvGrpSpPr>
        <p:grpSpPr bwMode="auto">
          <a:xfrm>
            <a:off x="4279900" y="3409950"/>
            <a:ext cx="492125" cy="631825"/>
            <a:chOff x="0" y="0"/>
            <a:chExt cx="563562" cy="720725"/>
          </a:xfrm>
        </p:grpSpPr>
        <p:sp>
          <p:nvSpPr>
            <p:cNvPr id="33812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318957275 w 64"/>
                <a:gd name="T1" fmla="*/ 1456890579 h 321"/>
                <a:gd name="T2" fmla="*/ 159479754 w 64"/>
                <a:gd name="T3" fmla="*/ 1618207245 h 321"/>
                <a:gd name="T4" fmla="*/ 0 w 64"/>
                <a:gd name="T5" fmla="*/ 1456890579 h 321"/>
                <a:gd name="T6" fmla="*/ 0 w 64"/>
                <a:gd name="T7" fmla="*/ 161316666 h 321"/>
                <a:gd name="T8" fmla="*/ 159479754 w 64"/>
                <a:gd name="T9" fmla="*/ 0 h 321"/>
                <a:gd name="T10" fmla="*/ 318957275 w 64"/>
                <a:gd name="T11" fmla="*/ 161316666 h 321"/>
                <a:gd name="T12" fmla="*/ 318957275 w 64"/>
                <a:gd name="T13" fmla="*/ 1456890579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3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316861888 w 63"/>
                <a:gd name="T1" fmla="*/ 469935571 h 125"/>
                <a:gd name="T2" fmla="*/ 160944973 w 63"/>
                <a:gd name="T3" fmla="*/ 631634049 h 125"/>
                <a:gd name="T4" fmla="*/ 0 w 63"/>
                <a:gd name="T5" fmla="*/ 469935571 h 125"/>
                <a:gd name="T6" fmla="*/ 0 w 63"/>
                <a:gd name="T7" fmla="*/ 161698478 h 125"/>
                <a:gd name="T8" fmla="*/ 160944973 w 63"/>
                <a:gd name="T9" fmla="*/ 0 h 125"/>
                <a:gd name="T10" fmla="*/ 316861888 w 63"/>
                <a:gd name="T11" fmla="*/ 161698478 h 125"/>
                <a:gd name="T12" fmla="*/ 316861888 w 63"/>
                <a:gd name="T13" fmla="*/ 469935571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4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318957275 w 64"/>
                <a:gd name="T1" fmla="*/ 935684326 h 218"/>
                <a:gd name="T2" fmla="*/ 159479754 w 64"/>
                <a:gd name="T3" fmla="*/ 1096661021 h 218"/>
                <a:gd name="T4" fmla="*/ 0 w 64"/>
                <a:gd name="T5" fmla="*/ 935684326 h 218"/>
                <a:gd name="T6" fmla="*/ 0 w 64"/>
                <a:gd name="T7" fmla="*/ 160976694 h 218"/>
                <a:gd name="T8" fmla="*/ 159479754 w 64"/>
                <a:gd name="T9" fmla="*/ 0 h 218"/>
                <a:gd name="T10" fmla="*/ 318957275 w 64"/>
                <a:gd name="T11" fmla="*/ 160976694 h 218"/>
                <a:gd name="T12" fmla="*/ 318957275 w 64"/>
                <a:gd name="T13" fmla="*/ 93568432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07" name="文本框 54"/>
          <p:cNvSpPr>
            <a:spLocks noChangeArrowheads="1"/>
          </p:cNvSpPr>
          <p:nvPr/>
        </p:nvSpPr>
        <p:spPr bwMode="auto">
          <a:xfrm>
            <a:off x="3471863" y="2214563"/>
            <a:ext cx="2551112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DEFFA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3808" name="文本框 55"/>
          <p:cNvSpPr>
            <a:spLocks noChangeArrowheads="1"/>
          </p:cNvSpPr>
          <p:nvPr/>
        </p:nvSpPr>
        <p:spPr bwMode="auto">
          <a:xfrm>
            <a:off x="6321425" y="2219325"/>
            <a:ext cx="2551113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DEFFA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3809" name="文本框 56"/>
          <p:cNvSpPr>
            <a:spLocks noChangeArrowheads="1"/>
          </p:cNvSpPr>
          <p:nvPr/>
        </p:nvSpPr>
        <p:spPr bwMode="auto">
          <a:xfrm>
            <a:off x="1803400" y="5584825"/>
            <a:ext cx="2551113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DEFFA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3810" name="文本框 57"/>
          <p:cNvSpPr>
            <a:spLocks noChangeArrowheads="1"/>
          </p:cNvSpPr>
          <p:nvPr/>
        </p:nvSpPr>
        <p:spPr bwMode="auto">
          <a:xfrm>
            <a:off x="4905375" y="5591175"/>
            <a:ext cx="2551113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DEFFA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3811" name="文本框 58"/>
          <p:cNvSpPr>
            <a:spLocks noChangeArrowheads="1"/>
          </p:cNvSpPr>
          <p:nvPr/>
        </p:nvSpPr>
        <p:spPr bwMode="auto">
          <a:xfrm>
            <a:off x="7907338" y="5581650"/>
            <a:ext cx="2551112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DEFFA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34"/>
          <p:cNvSpPr>
            <a:spLocks noChangeArrowheads="1"/>
          </p:cNvSpPr>
          <p:nvPr/>
        </p:nvSpPr>
        <p:spPr bwMode="auto">
          <a:xfrm flipH="1">
            <a:off x="0" y="0"/>
            <a:ext cx="12228513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7" name="矩形 33"/>
          <p:cNvSpPr>
            <a:spLocks noChangeArrowheads="1"/>
          </p:cNvSpPr>
          <p:nvPr/>
        </p:nvSpPr>
        <p:spPr bwMode="auto">
          <a:xfrm>
            <a:off x="1041400" y="1295400"/>
            <a:ext cx="3616325" cy="4300538"/>
          </a:xfrm>
          <a:prstGeom prst="rect">
            <a:avLst/>
          </a:prstGeom>
          <a:solidFill>
            <a:srgbClr val="0C0C0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388" name="组合 1"/>
          <p:cNvGrpSpPr>
            <a:grpSpLocks/>
          </p:cNvGrpSpPr>
          <p:nvPr/>
        </p:nvGrpSpPr>
        <p:grpSpPr bwMode="auto">
          <a:xfrm flipH="1">
            <a:off x="6450013" y="-1112838"/>
            <a:ext cx="4833937" cy="9090026"/>
            <a:chOff x="0" y="0"/>
            <a:chExt cx="4833881" cy="9089156"/>
          </a:xfrm>
        </p:grpSpPr>
        <p:sp>
          <p:nvSpPr>
            <p:cNvPr id="16393" name="任意多边形 24"/>
            <p:cNvSpPr>
              <a:spLocks noChangeArrowheads="1"/>
            </p:cNvSpPr>
            <p:nvPr/>
          </p:nvSpPr>
          <p:spPr bwMode="auto">
            <a:xfrm rot="1800000" flipH="1">
              <a:off x="0" y="4439266"/>
              <a:ext cx="1170373" cy="4101661"/>
            </a:xfrm>
            <a:custGeom>
              <a:avLst/>
              <a:gdLst>
                <a:gd name="T0" fmla="*/ 1170373 w 1170373"/>
                <a:gd name="T1" fmla="*/ 675715 h 4101661"/>
                <a:gd name="T2" fmla="*/ 0 w 1170373"/>
                <a:gd name="T3" fmla="*/ 0 h 4101661"/>
                <a:gd name="T4" fmla="*/ 0 w 1170373"/>
                <a:gd name="T5" fmla="*/ 3425946 h 4101661"/>
                <a:gd name="T6" fmla="*/ 1170373 w 1170373"/>
                <a:gd name="T7" fmla="*/ 4101661 h 41016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0373"/>
                <a:gd name="T13" fmla="*/ 0 h 4101661"/>
                <a:gd name="T14" fmla="*/ 1170373 w 1170373"/>
                <a:gd name="T15" fmla="*/ 4101661 h 41016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0373" h="4101661">
                  <a:moveTo>
                    <a:pt x="1170373" y="675715"/>
                  </a:moveTo>
                  <a:lnTo>
                    <a:pt x="0" y="0"/>
                  </a:lnTo>
                  <a:lnTo>
                    <a:pt x="0" y="3425946"/>
                  </a:lnTo>
                  <a:lnTo>
                    <a:pt x="1170373" y="4101661"/>
                  </a:lnTo>
                  <a:lnTo>
                    <a:pt x="1170373" y="675715"/>
                  </a:lnTo>
                  <a:close/>
                </a:path>
              </a:pathLst>
            </a:custGeom>
            <a:solidFill>
              <a:srgbClr val="202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394" name="任意多边形 10"/>
            <p:cNvSpPr>
              <a:spLocks noChangeArrowheads="1"/>
            </p:cNvSpPr>
            <p:nvPr/>
          </p:nvSpPr>
          <p:spPr bwMode="auto">
            <a:xfrm rot="1800000" flipH="1">
              <a:off x="1407925" y="0"/>
              <a:ext cx="2026880" cy="9089156"/>
            </a:xfrm>
            <a:custGeom>
              <a:avLst/>
              <a:gdLst>
                <a:gd name="T0" fmla="*/ 0 w 2026880"/>
                <a:gd name="T1" fmla="*/ 0 h 9089156"/>
                <a:gd name="T2" fmla="*/ 2026880 w 2026880"/>
                <a:gd name="T3" fmla="*/ 1170220 h 9089156"/>
                <a:gd name="T4" fmla="*/ 2026880 w 2026880"/>
                <a:gd name="T5" fmla="*/ 9089156 h 9089156"/>
                <a:gd name="T6" fmla="*/ 0 w 2026880"/>
                <a:gd name="T7" fmla="*/ 7918936 h 9089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26880"/>
                <a:gd name="T13" fmla="*/ 0 h 9089156"/>
                <a:gd name="T14" fmla="*/ 2026880 w 2026880"/>
                <a:gd name="T15" fmla="*/ 9089156 h 9089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26880" h="9089156">
                  <a:moveTo>
                    <a:pt x="0" y="0"/>
                  </a:moveTo>
                  <a:lnTo>
                    <a:pt x="2026880" y="1170220"/>
                  </a:lnTo>
                  <a:lnTo>
                    <a:pt x="2026880" y="9089156"/>
                  </a:lnTo>
                  <a:lnTo>
                    <a:pt x="0" y="79189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395" name="任意多边形 26"/>
            <p:cNvSpPr>
              <a:spLocks noChangeArrowheads="1"/>
            </p:cNvSpPr>
            <p:nvPr/>
          </p:nvSpPr>
          <p:spPr bwMode="auto">
            <a:xfrm rot="1800000" flipH="1">
              <a:off x="2718803" y="3830808"/>
              <a:ext cx="1170373" cy="4753805"/>
            </a:xfrm>
            <a:custGeom>
              <a:avLst/>
              <a:gdLst>
                <a:gd name="T0" fmla="*/ 1170373 w 1170373"/>
                <a:gd name="T1" fmla="*/ 675715 h 4753805"/>
                <a:gd name="T2" fmla="*/ 0 w 1170373"/>
                <a:gd name="T3" fmla="*/ 0 h 4753805"/>
                <a:gd name="T4" fmla="*/ 0 w 1170373"/>
                <a:gd name="T5" fmla="*/ 4078090 h 4753805"/>
                <a:gd name="T6" fmla="*/ 1170373 w 1170373"/>
                <a:gd name="T7" fmla="*/ 4753805 h 475380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0373"/>
                <a:gd name="T13" fmla="*/ 0 h 4753805"/>
                <a:gd name="T14" fmla="*/ 1170373 w 1170373"/>
                <a:gd name="T15" fmla="*/ 4753805 h 475380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0373" h="4753805">
                  <a:moveTo>
                    <a:pt x="1170373" y="675715"/>
                  </a:moveTo>
                  <a:lnTo>
                    <a:pt x="0" y="0"/>
                  </a:lnTo>
                  <a:lnTo>
                    <a:pt x="0" y="4078090"/>
                  </a:lnTo>
                  <a:lnTo>
                    <a:pt x="1170373" y="4753805"/>
                  </a:lnTo>
                  <a:lnTo>
                    <a:pt x="1170373" y="675715"/>
                  </a:lnTo>
                  <a:close/>
                </a:path>
              </a:pathLst>
            </a:cu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396" name="任意多边形 28"/>
            <p:cNvSpPr>
              <a:spLocks noChangeArrowheads="1"/>
            </p:cNvSpPr>
            <p:nvPr/>
          </p:nvSpPr>
          <p:spPr bwMode="auto">
            <a:xfrm rot="1800000" flipH="1">
              <a:off x="3663508" y="3401020"/>
              <a:ext cx="1170373" cy="5214450"/>
            </a:xfrm>
            <a:custGeom>
              <a:avLst/>
              <a:gdLst>
                <a:gd name="T0" fmla="*/ 1170373 w 1170373"/>
                <a:gd name="T1" fmla="*/ 675715 h 5214450"/>
                <a:gd name="T2" fmla="*/ 0 w 1170373"/>
                <a:gd name="T3" fmla="*/ 0 h 5214450"/>
                <a:gd name="T4" fmla="*/ 0 w 1170373"/>
                <a:gd name="T5" fmla="*/ 4538735 h 5214450"/>
                <a:gd name="T6" fmla="*/ 1170373 w 1170373"/>
                <a:gd name="T7" fmla="*/ 5214450 h 52144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0373"/>
                <a:gd name="T13" fmla="*/ 0 h 5214450"/>
                <a:gd name="T14" fmla="*/ 1170373 w 1170373"/>
                <a:gd name="T15" fmla="*/ 5214450 h 52144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0373" h="5214450">
                  <a:moveTo>
                    <a:pt x="1170373" y="675715"/>
                  </a:moveTo>
                  <a:lnTo>
                    <a:pt x="0" y="0"/>
                  </a:lnTo>
                  <a:lnTo>
                    <a:pt x="0" y="4538735"/>
                  </a:lnTo>
                  <a:lnTo>
                    <a:pt x="1170373" y="5214450"/>
                  </a:lnTo>
                  <a:lnTo>
                    <a:pt x="1170373" y="675715"/>
                  </a:ln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397" name="文本框 14"/>
            <p:cNvSpPr>
              <a:spLocks noChangeArrowheads="1"/>
            </p:cNvSpPr>
            <p:nvPr/>
          </p:nvSpPr>
          <p:spPr bwMode="auto">
            <a:xfrm rot="-3550076">
              <a:off x="181032" y="3944412"/>
              <a:ext cx="4360489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en-US" altLang="zh-CN" sz="7200" b="1">
                  <a:solidFill>
                    <a:schemeClr val="bg1"/>
                  </a:solidFill>
                  <a:latin typeface="方正姚体简体" pitchFamily="65" charset="-122"/>
                  <a:ea typeface="方正姚体简体" pitchFamily="65" charset="-122"/>
                  <a:sym typeface="方正姚体" pitchFamily="2" charset="-122"/>
                </a:rPr>
                <a:t>CONCENTS</a:t>
              </a:r>
              <a:endParaRPr lang="zh-CN" altLang="en-US" sz="72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endParaRPr>
            </a:p>
          </p:txBody>
        </p:sp>
      </p:grpSp>
      <p:sp>
        <p:nvSpPr>
          <p:cNvPr id="16389" name="文本框 29"/>
          <p:cNvSpPr>
            <a:spLocks noChangeArrowheads="1"/>
          </p:cNvSpPr>
          <p:nvPr/>
        </p:nvSpPr>
        <p:spPr bwMode="auto">
          <a:xfrm>
            <a:off x="1746250" y="1546225"/>
            <a:ext cx="20828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ABOUT     US</a:t>
            </a:r>
            <a:endParaRPr lang="zh-CN" altLang="en-US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16390" name="文本框 30"/>
          <p:cNvSpPr>
            <a:spLocks noChangeArrowheads="1"/>
          </p:cNvSpPr>
          <p:nvPr/>
        </p:nvSpPr>
        <p:spPr bwMode="auto">
          <a:xfrm>
            <a:off x="1590675" y="2660650"/>
            <a:ext cx="24018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OUR   SERVICE</a:t>
            </a:r>
            <a:endParaRPr lang="zh-CN" altLang="en-US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16391" name="文本框 31"/>
          <p:cNvSpPr>
            <a:spLocks noChangeArrowheads="1"/>
          </p:cNvSpPr>
          <p:nvPr/>
        </p:nvSpPr>
        <p:spPr bwMode="auto">
          <a:xfrm>
            <a:off x="1495425" y="3746500"/>
            <a:ext cx="2763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DATA   ANALYSIS</a:t>
            </a:r>
            <a:endParaRPr lang="zh-CN" altLang="en-US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16392" name="文本框 32"/>
          <p:cNvSpPr>
            <a:spLocks noChangeArrowheads="1"/>
          </p:cNvSpPr>
          <p:nvPr/>
        </p:nvSpPr>
        <p:spPr bwMode="auto">
          <a:xfrm>
            <a:off x="1844675" y="4821238"/>
            <a:ext cx="1885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PORTFOLIO</a:t>
            </a:r>
            <a:endParaRPr lang="zh-CN" altLang="en-US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框 24"/>
          <p:cNvSpPr>
            <a:spLocks noChangeArrowheads="1"/>
          </p:cNvSpPr>
          <p:nvPr/>
        </p:nvSpPr>
        <p:spPr bwMode="auto">
          <a:xfrm>
            <a:off x="4081463" y="249238"/>
            <a:ext cx="402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34819" name="组合 3"/>
          <p:cNvGrpSpPr>
            <a:grpSpLocks/>
          </p:cNvGrpSpPr>
          <p:nvPr/>
        </p:nvGrpSpPr>
        <p:grpSpPr bwMode="auto">
          <a:xfrm>
            <a:off x="2878138" y="0"/>
            <a:ext cx="922337" cy="550863"/>
            <a:chOff x="0" y="0"/>
            <a:chExt cx="1165289" cy="968188"/>
          </a:xfrm>
        </p:grpSpPr>
        <p:sp>
          <p:nvSpPr>
            <p:cNvPr id="34873" name="平行四边形 18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4874" name="平行四边形 1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4875" name="平行四边形 15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34820" name="组合 22"/>
          <p:cNvGrpSpPr>
            <a:grpSpLocks/>
          </p:cNvGrpSpPr>
          <p:nvPr/>
        </p:nvGrpSpPr>
        <p:grpSpPr bwMode="auto">
          <a:xfrm>
            <a:off x="8623300" y="0"/>
            <a:ext cx="923925" cy="550863"/>
            <a:chOff x="0" y="0"/>
            <a:chExt cx="1165289" cy="968188"/>
          </a:xfrm>
        </p:grpSpPr>
        <p:sp>
          <p:nvSpPr>
            <p:cNvPr id="34870" name="平行四边形 23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4871" name="平行四边形 2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4872" name="平行四边形 32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4821" name="任意多边形 21"/>
          <p:cNvSpPr>
            <a:spLocks noChangeArrowheads="1"/>
          </p:cNvSpPr>
          <p:nvPr/>
        </p:nvSpPr>
        <p:spPr bwMode="auto">
          <a:xfrm>
            <a:off x="0" y="3332163"/>
            <a:ext cx="5387975" cy="1012825"/>
          </a:xfrm>
          <a:custGeom>
            <a:avLst/>
            <a:gdLst>
              <a:gd name="T0" fmla="*/ 5295010 w 5388429"/>
              <a:gd name="T1" fmla="*/ 0 h 1012510"/>
              <a:gd name="T2" fmla="*/ 5387521 w 5388429"/>
              <a:gd name="T3" fmla="*/ 0 h 1012510"/>
              <a:gd name="T4" fmla="*/ 5387521 w 5388429"/>
              <a:gd name="T5" fmla="*/ 664372 h 1012510"/>
              <a:gd name="T6" fmla="*/ 5039027 w 5388429"/>
              <a:gd name="T7" fmla="*/ 1013140 h 1012510"/>
              <a:gd name="T8" fmla="*/ 0 w 5388429"/>
              <a:gd name="T9" fmla="*/ 1013140 h 1012510"/>
              <a:gd name="T10" fmla="*/ 0 w 5388429"/>
              <a:gd name="T11" fmla="*/ 908696 h 1012510"/>
              <a:gd name="T12" fmla="*/ 4946516 w 5388429"/>
              <a:gd name="T13" fmla="*/ 908696 h 1012510"/>
              <a:gd name="T14" fmla="*/ 5295010 w 5388429"/>
              <a:gd name="T15" fmla="*/ 559926 h 101251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388429"/>
              <a:gd name="T25" fmla="*/ 0 h 1012510"/>
              <a:gd name="T26" fmla="*/ 5388429 w 5388429"/>
              <a:gd name="T27" fmla="*/ 1012510 h 101251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388429" h="1012510">
                <a:moveTo>
                  <a:pt x="5295902" y="0"/>
                </a:moveTo>
                <a:lnTo>
                  <a:pt x="5388429" y="0"/>
                </a:lnTo>
                <a:lnTo>
                  <a:pt x="5388429" y="663958"/>
                </a:lnTo>
                <a:cubicBezTo>
                  <a:pt x="5388429" y="856458"/>
                  <a:pt x="5232377" y="1012510"/>
                  <a:pt x="5039877" y="1012510"/>
                </a:cubicBezTo>
                <a:lnTo>
                  <a:pt x="0" y="1012510"/>
                </a:lnTo>
                <a:lnTo>
                  <a:pt x="0" y="908130"/>
                </a:lnTo>
                <a:lnTo>
                  <a:pt x="4947350" y="908130"/>
                </a:lnTo>
                <a:cubicBezTo>
                  <a:pt x="5139850" y="908130"/>
                  <a:pt x="5295902" y="752078"/>
                  <a:pt x="5295902" y="559578"/>
                </a:cubicBezTo>
                <a:lnTo>
                  <a:pt x="5295902" y="0"/>
                </a:lnTo>
                <a:close/>
              </a:path>
            </a:pathLst>
          </a:cu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2" name="椭圆 25"/>
          <p:cNvSpPr>
            <a:spLocks noChangeAspect="1" noChangeArrowheads="1"/>
          </p:cNvSpPr>
          <p:nvPr/>
        </p:nvSpPr>
        <p:spPr bwMode="auto">
          <a:xfrm>
            <a:off x="4762500" y="2179638"/>
            <a:ext cx="1152525" cy="1152525"/>
          </a:xfrm>
          <a:prstGeom prst="ellipse">
            <a:avLst/>
          </a:pr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23" name="椭圆 27"/>
          <p:cNvSpPr>
            <a:spLocks noChangeAspect="1" noChangeArrowheads="1"/>
          </p:cNvSpPr>
          <p:nvPr/>
        </p:nvSpPr>
        <p:spPr bwMode="auto">
          <a:xfrm>
            <a:off x="3752850" y="2908300"/>
            <a:ext cx="1150938" cy="1152525"/>
          </a:xfrm>
          <a:prstGeom prst="ellipse">
            <a:avLst/>
          </a:pr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24" name="椭圆 30"/>
          <p:cNvSpPr>
            <a:spLocks noChangeAspect="1" noChangeArrowheads="1"/>
          </p:cNvSpPr>
          <p:nvPr/>
        </p:nvSpPr>
        <p:spPr bwMode="auto">
          <a:xfrm>
            <a:off x="7304088" y="2908300"/>
            <a:ext cx="1150937" cy="1152525"/>
          </a:xfrm>
          <a:prstGeom prst="ellipse">
            <a:avLst/>
          </a:pr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25" name="椭圆 31"/>
          <p:cNvSpPr>
            <a:spLocks noChangeAspect="1" noChangeArrowheads="1"/>
          </p:cNvSpPr>
          <p:nvPr/>
        </p:nvSpPr>
        <p:spPr bwMode="auto">
          <a:xfrm>
            <a:off x="6292850" y="2179638"/>
            <a:ext cx="1152525" cy="1152525"/>
          </a:xfrm>
          <a:prstGeom prst="ellipse">
            <a:avLst/>
          </a:pr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26" name="任意多边形 33"/>
          <p:cNvSpPr>
            <a:spLocks noChangeArrowheads="1"/>
          </p:cNvSpPr>
          <p:nvPr/>
        </p:nvSpPr>
        <p:spPr bwMode="auto">
          <a:xfrm>
            <a:off x="0" y="4060825"/>
            <a:ext cx="4413250" cy="1012825"/>
          </a:xfrm>
          <a:custGeom>
            <a:avLst/>
            <a:gdLst>
              <a:gd name="T0" fmla="*/ 4319854 w 4414157"/>
              <a:gd name="T1" fmla="*/ 0 h 1012510"/>
              <a:gd name="T2" fmla="*/ 4412343 w 4414157"/>
              <a:gd name="T3" fmla="*/ 0 h 1012510"/>
              <a:gd name="T4" fmla="*/ 4412343 w 4414157"/>
              <a:gd name="T5" fmla="*/ 664372 h 1012510"/>
              <a:gd name="T6" fmla="*/ 4063935 w 4414157"/>
              <a:gd name="T7" fmla="*/ 1013140 h 1012510"/>
              <a:gd name="T8" fmla="*/ 0 w 4414157"/>
              <a:gd name="T9" fmla="*/ 1013140 h 1012510"/>
              <a:gd name="T10" fmla="*/ 0 w 4414157"/>
              <a:gd name="T11" fmla="*/ 908696 h 1012510"/>
              <a:gd name="T12" fmla="*/ 3971446 w 4414157"/>
              <a:gd name="T13" fmla="*/ 908696 h 1012510"/>
              <a:gd name="T14" fmla="*/ 4319854 w 4414157"/>
              <a:gd name="T15" fmla="*/ 559926 h 101251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414157"/>
              <a:gd name="T25" fmla="*/ 0 h 1012510"/>
              <a:gd name="T26" fmla="*/ 4414157 w 4414157"/>
              <a:gd name="T27" fmla="*/ 1012510 h 101251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414157" h="1012510">
                <a:moveTo>
                  <a:pt x="4321630" y="0"/>
                </a:moveTo>
                <a:lnTo>
                  <a:pt x="4414157" y="0"/>
                </a:lnTo>
                <a:lnTo>
                  <a:pt x="4414157" y="663958"/>
                </a:lnTo>
                <a:cubicBezTo>
                  <a:pt x="4414157" y="856458"/>
                  <a:pt x="4258105" y="1012510"/>
                  <a:pt x="4065605" y="1012510"/>
                </a:cubicBezTo>
                <a:lnTo>
                  <a:pt x="0" y="1012510"/>
                </a:lnTo>
                <a:lnTo>
                  <a:pt x="0" y="908130"/>
                </a:lnTo>
                <a:lnTo>
                  <a:pt x="3973078" y="908130"/>
                </a:lnTo>
                <a:cubicBezTo>
                  <a:pt x="4165578" y="908130"/>
                  <a:pt x="4321630" y="752078"/>
                  <a:pt x="4321630" y="559578"/>
                </a:cubicBezTo>
                <a:lnTo>
                  <a:pt x="4321630" y="0"/>
                </a:lnTo>
                <a:close/>
              </a:path>
            </a:pathLst>
          </a:cu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7" name="任意多边形 35"/>
          <p:cNvSpPr>
            <a:spLocks noChangeArrowheads="1"/>
          </p:cNvSpPr>
          <p:nvPr/>
        </p:nvSpPr>
        <p:spPr bwMode="auto">
          <a:xfrm flipH="1">
            <a:off x="6819900" y="3316288"/>
            <a:ext cx="5387975" cy="1012825"/>
          </a:xfrm>
          <a:custGeom>
            <a:avLst/>
            <a:gdLst>
              <a:gd name="T0" fmla="*/ 5295010 w 5388429"/>
              <a:gd name="T1" fmla="*/ 0 h 1012510"/>
              <a:gd name="T2" fmla="*/ 5387521 w 5388429"/>
              <a:gd name="T3" fmla="*/ 0 h 1012510"/>
              <a:gd name="T4" fmla="*/ 5387521 w 5388429"/>
              <a:gd name="T5" fmla="*/ 664372 h 1012510"/>
              <a:gd name="T6" fmla="*/ 5039027 w 5388429"/>
              <a:gd name="T7" fmla="*/ 1013140 h 1012510"/>
              <a:gd name="T8" fmla="*/ 0 w 5388429"/>
              <a:gd name="T9" fmla="*/ 1013140 h 1012510"/>
              <a:gd name="T10" fmla="*/ 0 w 5388429"/>
              <a:gd name="T11" fmla="*/ 908696 h 1012510"/>
              <a:gd name="T12" fmla="*/ 4946516 w 5388429"/>
              <a:gd name="T13" fmla="*/ 908696 h 1012510"/>
              <a:gd name="T14" fmla="*/ 5295010 w 5388429"/>
              <a:gd name="T15" fmla="*/ 559926 h 101251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388429"/>
              <a:gd name="T25" fmla="*/ 0 h 1012510"/>
              <a:gd name="T26" fmla="*/ 5388429 w 5388429"/>
              <a:gd name="T27" fmla="*/ 1012510 h 101251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388429" h="1012510">
                <a:moveTo>
                  <a:pt x="5295902" y="0"/>
                </a:moveTo>
                <a:lnTo>
                  <a:pt x="5388429" y="0"/>
                </a:lnTo>
                <a:lnTo>
                  <a:pt x="5388429" y="663958"/>
                </a:lnTo>
                <a:cubicBezTo>
                  <a:pt x="5388429" y="856458"/>
                  <a:pt x="5232377" y="1012510"/>
                  <a:pt x="5039877" y="1012510"/>
                </a:cubicBezTo>
                <a:lnTo>
                  <a:pt x="0" y="1012510"/>
                </a:lnTo>
                <a:lnTo>
                  <a:pt x="0" y="908130"/>
                </a:lnTo>
                <a:lnTo>
                  <a:pt x="4947350" y="908130"/>
                </a:lnTo>
                <a:cubicBezTo>
                  <a:pt x="5139850" y="908130"/>
                  <a:pt x="5295902" y="752078"/>
                  <a:pt x="5295902" y="559578"/>
                </a:cubicBezTo>
                <a:lnTo>
                  <a:pt x="5295902" y="0"/>
                </a:lnTo>
                <a:close/>
              </a:path>
            </a:pathLst>
          </a:cu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8" name="任意多边形 36"/>
          <p:cNvSpPr>
            <a:spLocks noChangeArrowheads="1"/>
          </p:cNvSpPr>
          <p:nvPr/>
        </p:nvSpPr>
        <p:spPr bwMode="auto">
          <a:xfrm flipH="1">
            <a:off x="7794625" y="4044950"/>
            <a:ext cx="4414838" cy="1012825"/>
          </a:xfrm>
          <a:custGeom>
            <a:avLst/>
            <a:gdLst>
              <a:gd name="T0" fmla="*/ 4414578 w 4415098"/>
              <a:gd name="T1" fmla="*/ 0 h 1012510"/>
              <a:gd name="T2" fmla="*/ 4322061 w 4415098"/>
              <a:gd name="T3" fmla="*/ 0 h 1012510"/>
              <a:gd name="T4" fmla="*/ 4322061 w 4415098"/>
              <a:gd name="T5" fmla="*/ 559926 h 1012510"/>
              <a:gd name="T6" fmla="*/ 3973551 w 4415098"/>
              <a:gd name="T7" fmla="*/ 908696 h 1012510"/>
              <a:gd name="T8" fmla="*/ 0 w 4415098"/>
              <a:gd name="T9" fmla="*/ 908696 h 1012510"/>
              <a:gd name="T10" fmla="*/ 0 w 4415098"/>
              <a:gd name="T11" fmla="*/ 1013140 h 1012510"/>
              <a:gd name="T12" fmla="*/ 4066068 w 4415098"/>
              <a:gd name="T13" fmla="*/ 1013140 h 1012510"/>
              <a:gd name="T14" fmla="*/ 4414578 w 4415098"/>
              <a:gd name="T15" fmla="*/ 664372 h 101251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415098"/>
              <a:gd name="T25" fmla="*/ 0 h 1012510"/>
              <a:gd name="T26" fmla="*/ 4415098 w 4415098"/>
              <a:gd name="T27" fmla="*/ 1012510 h 101251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415098" h="1012510">
                <a:moveTo>
                  <a:pt x="4415098" y="0"/>
                </a:moveTo>
                <a:lnTo>
                  <a:pt x="4322571" y="0"/>
                </a:lnTo>
                <a:lnTo>
                  <a:pt x="4322571" y="559578"/>
                </a:lnTo>
                <a:cubicBezTo>
                  <a:pt x="4322571" y="752078"/>
                  <a:pt x="4166519" y="908130"/>
                  <a:pt x="3974019" y="908130"/>
                </a:cubicBezTo>
                <a:lnTo>
                  <a:pt x="0" y="908130"/>
                </a:lnTo>
                <a:lnTo>
                  <a:pt x="0" y="1012510"/>
                </a:lnTo>
                <a:lnTo>
                  <a:pt x="4066546" y="1012510"/>
                </a:lnTo>
                <a:cubicBezTo>
                  <a:pt x="4259046" y="1012510"/>
                  <a:pt x="4415098" y="856458"/>
                  <a:pt x="4415098" y="663958"/>
                </a:cubicBezTo>
                <a:lnTo>
                  <a:pt x="4415098" y="0"/>
                </a:lnTo>
                <a:close/>
              </a:path>
            </a:pathLst>
          </a:cu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34829" name="组合 38"/>
          <p:cNvGrpSpPr>
            <a:grpSpLocks/>
          </p:cNvGrpSpPr>
          <p:nvPr/>
        </p:nvGrpSpPr>
        <p:grpSpPr bwMode="auto">
          <a:xfrm>
            <a:off x="4057650" y="3119438"/>
            <a:ext cx="573088" cy="600075"/>
            <a:chOff x="0" y="0"/>
            <a:chExt cx="444697" cy="466185"/>
          </a:xfrm>
        </p:grpSpPr>
        <p:sp>
          <p:nvSpPr>
            <p:cNvPr id="34862" name="Freeform 11"/>
            <p:cNvSpPr>
              <a:spLocks noChangeArrowheads="1"/>
            </p:cNvSpPr>
            <p:nvPr/>
          </p:nvSpPr>
          <p:spPr bwMode="auto">
            <a:xfrm>
              <a:off x="130793" y="245705"/>
              <a:ext cx="88753" cy="87818"/>
            </a:xfrm>
            <a:custGeom>
              <a:avLst/>
              <a:gdLst>
                <a:gd name="T0" fmla="*/ 118156869 w 40"/>
                <a:gd name="T1" fmla="*/ 4819013 h 40"/>
                <a:gd name="T2" fmla="*/ 98464797 w 40"/>
                <a:gd name="T3" fmla="*/ 0 h 40"/>
                <a:gd name="T4" fmla="*/ 0 w 40"/>
                <a:gd name="T5" fmla="*/ 96400014 h 40"/>
                <a:gd name="T6" fmla="*/ 98464797 w 40"/>
                <a:gd name="T7" fmla="*/ 192800028 h 40"/>
                <a:gd name="T8" fmla="*/ 196927375 w 40"/>
                <a:gd name="T9" fmla="*/ 96400014 h 40"/>
                <a:gd name="T10" fmla="*/ 192003803 w 40"/>
                <a:gd name="T11" fmla="*/ 72300559 h 40"/>
                <a:gd name="T12" fmla="*/ 73846934 w 40"/>
                <a:gd name="T13" fmla="*/ 125320677 h 40"/>
                <a:gd name="T14" fmla="*/ 118156869 w 40"/>
                <a:gd name="T15" fmla="*/ 4819013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40"/>
                <a:gd name="T26" fmla="*/ 40 w 40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3" name="Freeform 12"/>
            <p:cNvSpPr>
              <a:spLocks noChangeArrowheads="1"/>
            </p:cNvSpPr>
            <p:nvPr/>
          </p:nvSpPr>
          <p:spPr bwMode="auto">
            <a:xfrm>
              <a:off x="0" y="114912"/>
              <a:ext cx="351273" cy="351273"/>
            </a:xfrm>
            <a:custGeom>
              <a:avLst/>
              <a:gdLst>
                <a:gd name="T0" fmla="*/ 639391975 w 159"/>
                <a:gd name="T1" fmla="*/ 200115147 h 159"/>
                <a:gd name="T2" fmla="*/ 702842041 w 159"/>
                <a:gd name="T3" fmla="*/ 385587291 h 159"/>
                <a:gd name="T4" fmla="*/ 385587291 w 159"/>
                <a:gd name="T5" fmla="*/ 702842041 h 159"/>
                <a:gd name="T6" fmla="*/ 73212805 w 159"/>
                <a:gd name="T7" fmla="*/ 385587291 h 159"/>
                <a:gd name="T8" fmla="*/ 385587291 w 159"/>
                <a:gd name="T9" fmla="*/ 73212805 h 159"/>
                <a:gd name="T10" fmla="*/ 546655903 w 159"/>
                <a:gd name="T11" fmla="*/ 117139604 h 159"/>
                <a:gd name="T12" fmla="*/ 595462967 w 159"/>
                <a:gd name="T13" fmla="*/ 63450066 h 159"/>
                <a:gd name="T14" fmla="*/ 385587291 w 159"/>
                <a:gd name="T15" fmla="*/ 0 h 159"/>
                <a:gd name="T16" fmla="*/ 0 w 159"/>
                <a:gd name="T17" fmla="*/ 385587291 h 159"/>
                <a:gd name="T18" fmla="*/ 385587291 w 159"/>
                <a:gd name="T19" fmla="*/ 776054846 h 159"/>
                <a:gd name="T20" fmla="*/ 776054846 w 159"/>
                <a:gd name="T21" fmla="*/ 385587291 h 159"/>
                <a:gd name="T22" fmla="*/ 688199039 w 159"/>
                <a:gd name="T23" fmla="*/ 146425609 h 159"/>
                <a:gd name="T24" fmla="*/ 639391975 w 159"/>
                <a:gd name="T25" fmla="*/ 200115147 h 1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9"/>
                <a:gd name="T40" fmla="*/ 0 h 159"/>
                <a:gd name="T41" fmla="*/ 159 w 159"/>
                <a:gd name="T42" fmla="*/ 159 h 1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4" name="Freeform 13"/>
            <p:cNvSpPr>
              <a:spLocks noChangeArrowheads="1"/>
            </p:cNvSpPr>
            <p:nvPr/>
          </p:nvSpPr>
          <p:spPr bwMode="auto">
            <a:xfrm>
              <a:off x="174702" y="221415"/>
              <a:ext cx="66331" cy="68199"/>
            </a:xfrm>
            <a:custGeom>
              <a:avLst/>
              <a:gdLst>
                <a:gd name="T0" fmla="*/ 61969036 w 71"/>
                <a:gd name="T1" fmla="*/ 26183745 h 73"/>
                <a:gd name="T2" fmla="*/ 33166434 w 71"/>
                <a:gd name="T3" fmla="*/ 0 h 73"/>
                <a:gd name="T4" fmla="*/ 16583684 w 71"/>
                <a:gd name="T5" fmla="*/ 16582634 h 73"/>
                <a:gd name="T6" fmla="*/ 0 w 71"/>
                <a:gd name="T7" fmla="*/ 63713748 h 73"/>
                <a:gd name="T8" fmla="*/ 48004025 w 71"/>
                <a:gd name="T9" fmla="*/ 42766378 h 73"/>
                <a:gd name="T10" fmla="*/ 61969036 w 71"/>
                <a:gd name="T11" fmla="*/ 26183745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73"/>
                <a:gd name="T20" fmla="*/ 71 w 71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5" name="Freeform 14"/>
            <p:cNvSpPr>
              <a:spLocks noChangeArrowheads="1"/>
            </p:cNvSpPr>
            <p:nvPr/>
          </p:nvSpPr>
          <p:spPr bwMode="auto">
            <a:xfrm>
              <a:off x="216743" y="88753"/>
              <a:ext cx="143873" cy="152281"/>
            </a:xfrm>
            <a:custGeom>
              <a:avLst/>
              <a:gdLst>
                <a:gd name="T0" fmla="*/ 105609322 w 154"/>
                <a:gd name="T1" fmla="*/ 0 h 163"/>
                <a:gd name="T2" fmla="*/ 0 w 154"/>
                <a:gd name="T3" fmla="*/ 115210386 h 163"/>
                <a:gd name="T4" fmla="*/ 28802627 w 154"/>
                <a:gd name="T5" fmla="*/ 142266889 h 163"/>
                <a:gd name="T6" fmla="*/ 134411949 w 154"/>
                <a:gd name="T7" fmla="*/ 27056503 h 163"/>
                <a:gd name="T8" fmla="*/ 105609322 w 154"/>
                <a:gd name="T9" fmla="*/ 30547755 h 163"/>
                <a:gd name="T10" fmla="*/ 105609322 w 154"/>
                <a:gd name="T11" fmla="*/ 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4"/>
                <a:gd name="T19" fmla="*/ 0 h 163"/>
                <a:gd name="T20" fmla="*/ 154 w 154"/>
                <a:gd name="T21" fmla="*/ 163 h 1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6" name="Freeform 15"/>
            <p:cNvSpPr>
              <a:spLocks noChangeArrowheads="1"/>
            </p:cNvSpPr>
            <p:nvPr/>
          </p:nvSpPr>
          <p:spPr bwMode="auto">
            <a:xfrm>
              <a:off x="336325" y="55120"/>
              <a:ext cx="56988" cy="59791"/>
            </a:xfrm>
            <a:custGeom>
              <a:avLst/>
              <a:gdLst>
                <a:gd name="T0" fmla="*/ 12218788 w 61"/>
                <a:gd name="T1" fmla="*/ 41893872 h 64"/>
                <a:gd name="T2" fmla="*/ 12218788 w 61"/>
                <a:gd name="T3" fmla="*/ 10473702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55858808 h 64"/>
                <a:gd name="T10" fmla="*/ 53239871 w 61"/>
                <a:gd name="T11" fmla="*/ 48003765 h 64"/>
                <a:gd name="T12" fmla="*/ 53239871 w 61"/>
                <a:gd name="T13" fmla="*/ 48003765 h 64"/>
                <a:gd name="T14" fmla="*/ 43638795 w 61"/>
                <a:gd name="T15" fmla="*/ 37530063 h 64"/>
                <a:gd name="T16" fmla="*/ 12218788 w 61"/>
                <a:gd name="T17" fmla="*/ 41893872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64"/>
                <a:gd name="T29" fmla="*/ 61 w 61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7" name="Freeform 16"/>
            <p:cNvSpPr>
              <a:spLocks noChangeArrowheads="1"/>
            </p:cNvSpPr>
            <p:nvPr/>
          </p:nvSpPr>
          <p:spPr bwMode="auto">
            <a:xfrm>
              <a:off x="360615" y="27093"/>
              <a:ext cx="59791" cy="61660"/>
            </a:xfrm>
            <a:custGeom>
              <a:avLst/>
              <a:gdLst>
                <a:gd name="T0" fmla="*/ 12218851 w 64"/>
                <a:gd name="T1" fmla="*/ 42767750 h 66"/>
                <a:gd name="T2" fmla="*/ 12218851 w 64"/>
                <a:gd name="T3" fmla="*/ 9601209 h 66"/>
                <a:gd name="T4" fmla="*/ 1745150 w 64"/>
                <a:gd name="T5" fmla="*/ 0 h 66"/>
                <a:gd name="T6" fmla="*/ 1745150 w 64"/>
                <a:gd name="T7" fmla="*/ 0 h 66"/>
                <a:gd name="T8" fmla="*/ 0 w 64"/>
                <a:gd name="T9" fmla="*/ 57605388 h 66"/>
                <a:gd name="T10" fmla="*/ 55858808 w 64"/>
                <a:gd name="T11" fmla="*/ 48877695 h 66"/>
                <a:gd name="T12" fmla="*/ 55858808 w 64"/>
                <a:gd name="T13" fmla="*/ 48877695 h 66"/>
                <a:gd name="T14" fmla="*/ 43639956 w 64"/>
                <a:gd name="T15" fmla="*/ 38403903 h 66"/>
                <a:gd name="T16" fmla="*/ 12218851 w 64"/>
                <a:gd name="T17" fmla="*/ 42767750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66"/>
                <a:gd name="T29" fmla="*/ 64 w 64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8" name="Freeform 17"/>
            <p:cNvSpPr>
              <a:spLocks noChangeArrowheads="1"/>
            </p:cNvSpPr>
            <p:nvPr/>
          </p:nvSpPr>
          <p:spPr bwMode="auto">
            <a:xfrm>
              <a:off x="64462" y="181242"/>
              <a:ext cx="220480" cy="218612"/>
            </a:xfrm>
            <a:custGeom>
              <a:avLst/>
              <a:gdLst>
                <a:gd name="T0" fmla="*/ 243057152 w 100"/>
                <a:gd name="T1" fmla="*/ 0 h 99"/>
                <a:gd name="T2" fmla="*/ 0 w 100"/>
                <a:gd name="T3" fmla="*/ 238931875 h 99"/>
                <a:gd name="T4" fmla="*/ 243057152 w 100"/>
                <a:gd name="T5" fmla="*/ 482739460 h 99"/>
                <a:gd name="T6" fmla="*/ 486114304 w 100"/>
                <a:gd name="T7" fmla="*/ 238931875 h 99"/>
                <a:gd name="T8" fmla="*/ 447226042 w 100"/>
                <a:gd name="T9" fmla="*/ 107274454 h 99"/>
                <a:gd name="T10" fmla="*/ 403473990 w 100"/>
                <a:gd name="T11" fmla="*/ 156035971 h 99"/>
                <a:gd name="T12" fmla="*/ 393753027 w 100"/>
                <a:gd name="T13" fmla="*/ 165789599 h 99"/>
                <a:gd name="T14" fmla="*/ 413197158 w 100"/>
                <a:gd name="T15" fmla="*/ 238931875 h 99"/>
                <a:gd name="T16" fmla="*/ 243057152 w 100"/>
                <a:gd name="T17" fmla="*/ 409597185 h 99"/>
                <a:gd name="T18" fmla="*/ 72917146 w 100"/>
                <a:gd name="T19" fmla="*/ 238931875 h 99"/>
                <a:gd name="T20" fmla="*/ 243057152 w 100"/>
                <a:gd name="T21" fmla="*/ 73142276 h 99"/>
                <a:gd name="T22" fmla="*/ 301391750 w 100"/>
                <a:gd name="T23" fmla="*/ 82893696 h 99"/>
                <a:gd name="T24" fmla="*/ 311112714 w 100"/>
                <a:gd name="T25" fmla="*/ 68266565 h 99"/>
                <a:gd name="T26" fmla="*/ 354862560 w 100"/>
                <a:gd name="T27" fmla="*/ 24380759 h 99"/>
                <a:gd name="T28" fmla="*/ 243057152 w 100"/>
                <a:gd name="T29" fmla="*/ 0 h 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0"/>
                <a:gd name="T46" fmla="*/ 0 h 99"/>
                <a:gd name="T47" fmla="*/ 100 w 100"/>
                <a:gd name="T48" fmla="*/ 99 h 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9" name="Freeform 18"/>
            <p:cNvSpPr>
              <a:spLocks noChangeArrowheads="1"/>
            </p:cNvSpPr>
            <p:nvPr/>
          </p:nvSpPr>
          <p:spPr bwMode="auto">
            <a:xfrm>
              <a:off x="386774" y="0"/>
              <a:ext cx="57923" cy="59791"/>
            </a:xfrm>
            <a:custGeom>
              <a:avLst/>
              <a:gdLst>
                <a:gd name="T0" fmla="*/ 43640309 w 62"/>
                <a:gd name="T1" fmla="*/ 37530063 h 64"/>
                <a:gd name="T2" fmla="*/ 13092466 w 62"/>
                <a:gd name="T3" fmla="*/ 41021297 h 64"/>
                <a:gd name="T4" fmla="*/ 13092466 w 62"/>
                <a:gd name="T5" fmla="*/ 10473702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55858808 h 64"/>
                <a:gd name="T12" fmla="*/ 54114096 w 62"/>
                <a:gd name="T13" fmla="*/ 48003765 h 64"/>
                <a:gd name="T14" fmla="*/ 54114096 w 62"/>
                <a:gd name="T15" fmla="*/ 48003765 h 64"/>
                <a:gd name="T16" fmla="*/ 43640309 w 62"/>
                <a:gd name="T17" fmla="*/ 37530063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"/>
                <a:gd name="T28" fmla="*/ 0 h 64"/>
                <a:gd name="T29" fmla="*/ 62 w 62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30" name="组合 47"/>
          <p:cNvGrpSpPr>
            <a:grpSpLocks/>
          </p:cNvGrpSpPr>
          <p:nvPr/>
        </p:nvGrpSpPr>
        <p:grpSpPr bwMode="auto">
          <a:xfrm>
            <a:off x="5146675" y="2482850"/>
            <a:ext cx="454025" cy="506413"/>
            <a:chOff x="0" y="0"/>
            <a:chExt cx="402656" cy="450303"/>
          </a:xfrm>
        </p:grpSpPr>
        <p:sp>
          <p:nvSpPr>
            <p:cNvPr id="34857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62454464 w 26"/>
                <a:gd name="T1" fmla="*/ 0 h 26"/>
                <a:gd name="T2" fmla="*/ 0 w 26"/>
                <a:gd name="T3" fmla="*/ 64521766 h 26"/>
                <a:gd name="T4" fmla="*/ 62454464 w 26"/>
                <a:gd name="T5" fmla="*/ 129041305 h 26"/>
                <a:gd name="T6" fmla="*/ 124908929 w 26"/>
                <a:gd name="T7" fmla="*/ 64521766 h 26"/>
                <a:gd name="T8" fmla="*/ 62454464 w 26"/>
                <a:gd name="T9" fmla="*/ 0 h 26"/>
                <a:gd name="T10" fmla="*/ 62454464 w 26"/>
                <a:gd name="T11" fmla="*/ 114152866 h 26"/>
                <a:gd name="T12" fmla="*/ 14413580 w 26"/>
                <a:gd name="T13" fmla="*/ 64521766 h 26"/>
                <a:gd name="T14" fmla="*/ 62454464 w 26"/>
                <a:gd name="T15" fmla="*/ 14888439 h 26"/>
                <a:gd name="T16" fmla="*/ 110495348 w 26"/>
                <a:gd name="T17" fmla="*/ 64521766 h 26"/>
                <a:gd name="T18" fmla="*/ 62454464 w 26"/>
                <a:gd name="T19" fmla="*/ 11415286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8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53636736 w 22"/>
                <a:gd name="T1" fmla="*/ 0 h 22"/>
                <a:gd name="T2" fmla="*/ 0 w 22"/>
                <a:gd name="T3" fmla="*/ 53636736 h 22"/>
                <a:gd name="T4" fmla="*/ 53636736 w 22"/>
                <a:gd name="T5" fmla="*/ 107273473 h 22"/>
                <a:gd name="T6" fmla="*/ 107273473 w 22"/>
                <a:gd name="T7" fmla="*/ 53636736 h 22"/>
                <a:gd name="T8" fmla="*/ 53636736 w 22"/>
                <a:gd name="T9" fmla="*/ 0 h 22"/>
                <a:gd name="T10" fmla="*/ 53636736 w 22"/>
                <a:gd name="T11" fmla="*/ 82892937 h 22"/>
                <a:gd name="T12" fmla="*/ 24380535 w 22"/>
                <a:gd name="T13" fmla="*/ 53636736 h 22"/>
                <a:gd name="T14" fmla="*/ 53636736 w 22"/>
                <a:gd name="T15" fmla="*/ 24380535 h 22"/>
                <a:gd name="T16" fmla="*/ 82892937 w 22"/>
                <a:gd name="T17" fmla="*/ 53636736 h 22"/>
                <a:gd name="T18" fmla="*/ 53636736 w 22"/>
                <a:gd name="T19" fmla="*/ 8289293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9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33946032 w 14"/>
                <a:gd name="T1" fmla="*/ 0 h 14"/>
                <a:gd name="T2" fmla="*/ 0 w 14"/>
                <a:gd name="T3" fmla="*/ 33946032 h 14"/>
                <a:gd name="T4" fmla="*/ 33946032 w 14"/>
                <a:gd name="T5" fmla="*/ 67892064 h 14"/>
                <a:gd name="T6" fmla="*/ 67892064 w 14"/>
                <a:gd name="T7" fmla="*/ 33946032 h 14"/>
                <a:gd name="T8" fmla="*/ 33946032 w 14"/>
                <a:gd name="T9" fmla="*/ 0 h 14"/>
                <a:gd name="T10" fmla="*/ 33946032 w 14"/>
                <a:gd name="T11" fmla="*/ 48493388 h 14"/>
                <a:gd name="T12" fmla="*/ 19398676 w 14"/>
                <a:gd name="T13" fmla="*/ 33946032 h 14"/>
                <a:gd name="T14" fmla="*/ 33946032 w 14"/>
                <a:gd name="T15" fmla="*/ 14547356 h 14"/>
                <a:gd name="T16" fmla="*/ 53344709 w 14"/>
                <a:gd name="T17" fmla="*/ 33946032 h 14"/>
                <a:gd name="T18" fmla="*/ 33946032 w 14"/>
                <a:gd name="T19" fmla="*/ 48493388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0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107276785 w 44"/>
                <a:gd name="T1" fmla="*/ 0 h 44"/>
                <a:gd name="T2" fmla="*/ 0 w 44"/>
                <a:gd name="T3" fmla="*/ 107276785 h 44"/>
                <a:gd name="T4" fmla="*/ 107276785 w 44"/>
                <a:gd name="T5" fmla="*/ 214551362 h 44"/>
                <a:gd name="T6" fmla="*/ 214551362 w 44"/>
                <a:gd name="T7" fmla="*/ 107276785 h 44"/>
                <a:gd name="T8" fmla="*/ 107276785 w 44"/>
                <a:gd name="T9" fmla="*/ 0 h 44"/>
                <a:gd name="T10" fmla="*/ 107276785 w 44"/>
                <a:gd name="T11" fmla="*/ 190170575 h 44"/>
                <a:gd name="T12" fmla="*/ 24380786 w 44"/>
                <a:gd name="T13" fmla="*/ 107276785 h 44"/>
                <a:gd name="T14" fmla="*/ 107276785 w 44"/>
                <a:gd name="T15" fmla="*/ 29256502 h 44"/>
                <a:gd name="T16" fmla="*/ 190170575 w 44"/>
                <a:gd name="T17" fmla="*/ 107276785 h 44"/>
                <a:gd name="T18" fmla="*/ 107276785 w 44"/>
                <a:gd name="T19" fmla="*/ 190170575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1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768466764 w 182"/>
                <a:gd name="T1" fmla="*/ 467756656 h 204"/>
                <a:gd name="T2" fmla="*/ 748889275 w 182"/>
                <a:gd name="T3" fmla="*/ 233879432 h 204"/>
                <a:gd name="T4" fmla="*/ 381786472 w 182"/>
                <a:gd name="T5" fmla="*/ 0 h 204"/>
                <a:gd name="T6" fmla="*/ 4893819 w 182"/>
                <a:gd name="T7" fmla="*/ 384925185 h 204"/>
                <a:gd name="T8" fmla="*/ 0 w 182"/>
                <a:gd name="T9" fmla="*/ 993984274 h 204"/>
                <a:gd name="T10" fmla="*/ 553101113 w 182"/>
                <a:gd name="T11" fmla="*/ 857555709 h 204"/>
                <a:gd name="T12" fmla="*/ 719519723 w 182"/>
                <a:gd name="T13" fmla="*/ 857555709 h 204"/>
                <a:gd name="T14" fmla="*/ 719519723 w 182"/>
                <a:gd name="T15" fmla="*/ 857555709 h 204"/>
                <a:gd name="T16" fmla="*/ 763572945 w 182"/>
                <a:gd name="T17" fmla="*/ 735744333 h 204"/>
                <a:gd name="T18" fmla="*/ 714625904 w 182"/>
                <a:gd name="T19" fmla="*/ 706507748 h 204"/>
                <a:gd name="T20" fmla="*/ 763572945 w 182"/>
                <a:gd name="T21" fmla="*/ 682145031 h 204"/>
                <a:gd name="T22" fmla="*/ 758676913 w 182"/>
                <a:gd name="T23" fmla="*/ 672401711 h 204"/>
                <a:gd name="T24" fmla="*/ 832097474 w 182"/>
                <a:gd name="T25" fmla="*/ 540844806 h 204"/>
                <a:gd name="T26" fmla="*/ 303472093 w 182"/>
                <a:gd name="T27" fmla="*/ 453139467 h 204"/>
                <a:gd name="T28" fmla="*/ 303472093 w 182"/>
                <a:gd name="T29" fmla="*/ 496993240 h 204"/>
                <a:gd name="T30" fmla="*/ 264312690 w 182"/>
                <a:gd name="T31" fmla="*/ 511610429 h 204"/>
                <a:gd name="T32" fmla="*/ 234945351 w 182"/>
                <a:gd name="T33" fmla="*/ 535970938 h 204"/>
                <a:gd name="T34" fmla="*/ 195788161 w 182"/>
                <a:gd name="T35" fmla="*/ 521353750 h 204"/>
                <a:gd name="T36" fmla="*/ 156630972 w 182"/>
                <a:gd name="T37" fmla="*/ 521353750 h 204"/>
                <a:gd name="T38" fmla="*/ 137051271 w 182"/>
                <a:gd name="T39" fmla="*/ 482373845 h 204"/>
                <a:gd name="T40" fmla="*/ 107683931 w 182"/>
                <a:gd name="T41" fmla="*/ 453139467 h 204"/>
                <a:gd name="T42" fmla="*/ 127261420 w 182"/>
                <a:gd name="T43" fmla="*/ 414159562 h 204"/>
                <a:gd name="T44" fmla="*/ 127261420 w 182"/>
                <a:gd name="T45" fmla="*/ 370307996 h 204"/>
                <a:gd name="T46" fmla="*/ 166418610 w 182"/>
                <a:gd name="T47" fmla="*/ 355690808 h 204"/>
                <a:gd name="T48" fmla="*/ 195788161 w 182"/>
                <a:gd name="T49" fmla="*/ 331328091 h 204"/>
                <a:gd name="T50" fmla="*/ 234945351 w 182"/>
                <a:gd name="T51" fmla="*/ 345945280 h 204"/>
                <a:gd name="T52" fmla="*/ 278998572 w 182"/>
                <a:gd name="T53" fmla="*/ 345945280 h 204"/>
                <a:gd name="T54" fmla="*/ 293682242 w 182"/>
                <a:gd name="T55" fmla="*/ 384925185 h 204"/>
                <a:gd name="T56" fmla="*/ 323049581 w 182"/>
                <a:gd name="T57" fmla="*/ 414159562 h 204"/>
                <a:gd name="T58" fmla="*/ 665678864 w 182"/>
                <a:gd name="T59" fmla="*/ 375179657 h 204"/>
                <a:gd name="T60" fmla="*/ 616731823 w 182"/>
                <a:gd name="T61" fmla="*/ 423905090 h 204"/>
                <a:gd name="T62" fmla="*/ 592258303 w 182"/>
                <a:gd name="T63" fmla="*/ 487247712 h 204"/>
                <a:gd name="T64" fmla="*/ 523731562 w 182"/>
                <a:gd name="T65" fmla="*/ 487247712 h 204"/>
                <a:gd name="T66" fmla="*/ 460100852 w 182"/>
                <a:gd name="T67" fmla="*/ 511610429 h 204"/>
                <a:gd name="T68" fmla="*/ 406259992 w 182"/>
                <a:gd name="T69" fmla="*/ 467756656 h 204"/>
                <a:gd name="T70" fmla="*/ 342629282 w 182"/>
                <a:gd name="T71" fmla="*/ 443393939 h 204"/>
                <a:gd name="T72" fmla="*/ 342629282 w 182"/>
                <a:gd name="T73" fmla="*/ 375179657 h 204"/>
                <a:gd name="T74" fmla="*/ 313259731 w 182"/>
                <a:gd name="T75" fmla="*/ 311839242 h 204"/>
                <a:gd name="T76" fmla="*/ 362206771 w 182"/>
                <a:gd name="T77" fmla="*/ 258239941 h 204"/>
                <a:gd name="T78" fmla="*/ 386680291 w 182"/>
                <a:gd name="T79" fmla="*/ 194899526 h 204"/>
                <a:gd name="T80" fmla="*/ 460100852 w 182"/>
                <a:gd name="T81" fmla="*/ 194899526 h 204"/>
                <a:gd name="T82" fmla="*/ 523731562 w 182"/>
                <a:gd name="T83" fmla="*/ 170536810 h 204"/>
                <a:gd name="T84" fmla="*/ 572678602 w 182"/>
                <a:gd name="T85" fmla="*/ 214388375 h 204"/>
                <a:gd name="T86" fmla="*/ 636309312 w 182"/>
                <a:gd name="T87" fmla="*/ 238751092 h 204"/>
                <a:gd name="T88" fmla="*/ 636309312 w 182"/>
                <a:gd name="T89" fmla="*/ 311839242 h 204"/>
                <a:gd name="T90" fmla="*/ 665678864 w 182"/>
                <a:gd name="T91" fmla="*/ 37517965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31" name="组合 53"/>
          <p:cNvGrpSpPr>
            <a:grpSpLocks/>
          </p:cNvGrpSpPr>
          <p:nvPr/>
        </p:nvGrpSpPr>
        <p:grpSpPr bwMode="auto">
          <a:xfrm>
            <a:off x="7645400" y="3200400"/>
            <a:ext cx="449263" cy="508000"/>
            <a:chOff x="0" y="0"/>
            <a:chExt cx="406393" cy="459645"/>
          </a:xfrm>
        </p:grpSpPr>
        <p:sp>
          <p:nvSpPr>
            <p:cNvPr id="34854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766292108 w 159"/>
                <a:gd name="T1" fmla="*/ 901080016 h 207"/>
                <a:gd name="T2" fmla="*/ 434396564 w 159"/>
                <a:gd name="T3" fmla="*/ 384784554 h 207"/>
                <a:gd name="T4" fmla="*/ 449037357 w 159"/>
                <a:gd name="T5" fmla="*/ 116896378 h 207"/>
                <a:gd name="T6" fmla="*/ 204995411 w 159"/>
                <a:gd name="T7" fmla="*/ 19483097 h 207"/>
                <a:gd name="T8" fmla="*/ 341658282 w 159"/>
                <a:gd name="T9" fmla="*/ 233792756 h 207"/>
                <a:gd name="T10" fmla="*/ 180591879 w 159"/>
                <a:gd name="T11" fmla="*/ 336079017 h 207"/>
                <a:gd name="T12" fmla="*/ 48809273 w 159"/>
                <a:gd name="T13" fmla="*/ 131508701 h 207"/>
                <a:gd name="T14" fmla="*/ 48809273 w 159"/>
                <a:gd name="T15" fmla="*/ 375043005 h 207"/>
                <a:gd name="T16" fmla="*/ 302611748 w 159"/>
                <a:gd name="T17" fmla="*/ 467587718 h 207"/>
                <a:gd name="T18" fmla="*/ 634509501 w 159"/>
                <a:gd name="T19" fmla="*/ 983880973 h 207"/>
                <a:gd name="T20" fmla="*/ 697961777 w 159"/>
                <a:gd name="T21" fmla="*/ 998493297 h 207"/>
                <a:gd name="T22" fmla="*/ 751651314 w 159"/>
                <a:gd name="T23" fmla="*/ 959527102 h 207"/>
                <a:gd name="T24" fmla="*/ 766292108 w 159"/>
                <a:gd name="T25" fmla="*/ 901080016 h 207"/>
                <a:gd name="T26" fmla="*/ 702842041 w 159"/>
                <a:gd name="T27" fmla="*/ 940044004 h 207"/>
                <a:gd name="T28" fmla="*/ 654032769 w 159"/>
                <a:gd name="T29" fmla="*/ 930304662 h 207"/>
                <a:gd name="T30" fmla="*/ 668675771 w 159"/>
                <a:gd name="T31" fmla="*/ 886467693 h 207"/>
                <a:gd name="T32" fmla="*/ 712604780 w 159"/>
                <a:gd name="T33" fmla="*/ 896209242 h 207"/>
                <a:gd name="T34" fmla="*/ 702842041 w 159"/>
                <a:gd name="T35" fmla="*/ 94004400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5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443079249 w 105"/>
                <a:gd name="T1" fmla="*/ 127348826 h 103"/>
                <a:gd name="T2" fmla="*/ 472292174 w 105"/>
                <a:gd name="T3" fmla="*/ 97960465 h 103"/>
                <a:gd name="T4" fmla="*/ 408996399 w 105"/>
                <a:gd name="T5" fmla="*/ 34286052 h 103"/>
                <a:gd name="T6" fmla="*/ 379781267 w 105"/>
                <a:gd name="T7" fmla="*/ 63674413 h 103"/>
                <a:gd name="T8" fmla="*/ 301877927 w 105"/>
                <a:gd name="T9" fmla="*/ 34286052 h 103"/>
                <a:gd name="T10" fmla="*/ 301877927 w 105"/>
                <a:gd name="T11" fmla="*/ 0 h 103"/>
                <a:gd name="T12" fmla="*/ 209367021 w 105"/>
                <a:gd name="T13" fmla="*/ 0 h 103"/>
                <a:gd name="T14" fmla="*/ 209367021 w 105"/>
                <a:gd name="T15" fmla="*/ 34286052 h 103"/>
                <a:gd name="T16" fmla="*/ 136331398 w 105"/>
                <a:gd name="T17" fmla="*/ 63674413 h 103"/>
                <a:gd name="T18" fmla="*/ 107118472 w 105"/>
                <a:gd name="T19" fmla="*/ 34286052 h 103"/>
                <a:gd name="T20" fmla="*/ 38952774 w 105"/>
                <a:gd name="T21" fmla="*/ 97960465 h 103"/>
                <a:gd name="T22" fmla="*/ 73035623 w 105"/>
                <a:gd name="T23" fmla="*/ 132246517 h 103"/>
                <a:gd name="T24" fmla="*/ 38952774 w 105"/>
                <a:gd name="T25" fmla="*/ 205716313 h 103"/>
                <a:gd name="T26" fmla="*/ 0 w 105"/>
                <a:gd name="T27" fmla="*/ 205716313 h 103"/>
                <a:gd name="T28" fmla="*/ 0 w 105"/>
                <a:gd name="T29" fmla="*/ 298779086 h 103"/>
                <a:gd name="T30" fmla="*/ 43820491 w 105"/>
                <a:gd name="T31" fmla="*/ 298779086 h 103"/>
                <a:gd name="T32" fmla="*/ 73035623 w 105"/>
                <a:gd name="T33" fmla="*/ 372248882 h 103"/>
                <a:gd name="T34" fmla="*/ 43820491 w 105"/>
                <a:gd name="T35" fmla="*/ 401637243 h 103"/>
                <a:gd name="T36" fmla="*/ 107118472 w 105"/>
                <a:gd name="T37" fmla="*/ 465311656 h 103"/>
                <a:gd name="T38" fmla="*/ 136331398 w 105"/>
                <a:gd name="T39" fmla="*/ 435923295 h 103"/>
                <a:gd name="T40" fmla="*/ 209367021 w 105"/>
                <a:gd name="T41" fmla="*/ 465311656 h 103"/>
                <a:gd name="T42" fmla="*/ 209367021 w 105"/>
                <a:gd name="T43" fmla="*/ 504495399 h 103"/>
                <a:gd name="T44" fmla="*/ 301877927 w 105"/>
                <a:gd name="T45" fmla="*/ 504495399 h 103"/>
                <a:gd name="T46" fmla="*/ 301877927 w 105"/>
                <a:gd name="T47" fmla="*/ 465311656 h 103"/>
                <a:gd name="T48" fmla="*/ 374913550 w 105"/>
                <a:gd name="T49" fmla="*/ 435923295 h 103"/>
                <a:gd name="T50" fmla="*/ 404126475 w 105"/>
                <a:gd name="T51" fmla="*/ 465311656 h 103"/>
                <a:gd name="T52" fmla="*/ 467424456 w 105"/>
                <a:gd name="T53" fmla="*/ 401637243 h 103"/>
                <a:gd name="T54" fmla="*/ 443079249 w 105"/>
                <a:gd name="T55" fmla="*/ 372248882 h 103"/>
                <a:gd name="T56" fmla="*/ 472292174 w 105"/>
                <a:gd name="T57" fmla="*/ 298779086 h 103"/>
                <a:gd name="T58" fmla="*/ 511244947 w 105"/>
                <a:gd name="T59" fmla="*/ 298779086 h 103"/>
                <a:gd name="T60" fmla="*/ 511244947 w 105"/>
                <a:gd name="T61" fmla="*/ 205716313 h 103"/>
                <a:gd name="T62" fmla="*/ 472292174 w 105"/>
                <a:gd name="T63" fmla="*/ 205716313 h 103"/>
                <a:gd name="T64" fmla="*/ 443079249 w 105"/>
                <a:gd name="T65" fmla="*/ 127348826 h 103"/>
                <a:gd name="T66" fmla="*/ 258057436 w 105"/>
                <a:gd name="T67" fmla="*/ 406534934 h 103"/>
                <a:gd name="T68" fmla="*/ 102248548 w 105"/>
                <a:gd name="T69" fmla="*/ 249797747 h 103"/>
                <a:gd name="T70" fmla="*/ 258057436 w 105"/>
                <a:gd name="T71" fmla="*/ 93062774 h 103"/>
                <a:gd name="T72" fmla="*/ 413864117 w 105"/>
                <a:gd name="T73" fmla="*/ 249797747 h 103"/>
                <a:gd name="T74" fmla="*/ 258057436 w 105"/>
                <a:gd name="T75" fmla="*/ 406534934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6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grpSp>
        <p:nvGrpSpPr>
          <p:cNvPr id="34832" name="组合 57"/>
          <p:cNvGrpSpPr>
            <a:grpSpLocks/>
          </p:cNvGrpSpPr>
          <p:nvPr/>
        </p:nvGrpSpPr>
        <p:grpSpPr bwMode="auto">
          <a:xfrm>
            <a:off x="6629400" y="2533650"/>
            <a:ext cx="431800" cy="427038"/>
            <a:chOff x="0" y="0"/>
            <a:chExt cx="453105" cy="448433"/>
          </a:xfrm>
        </p:grpSpPr>
        <p:sp>
          <p:nvSpPr>
            <p:cNvPr id="34852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503185259 w 205"/>
                <a:gd name="T1" fmla="*/ 93208644 h 89"/>
                <a:gd name="T2" fmla="*/ 229609301 w 205"/>
                <a:gd name="T3" fmla="*/ 0 h 89"/>
                <a:gd name="T4" fmla="*/ 0 w 205"/>
                <a:gd name="T5" fmla="*/ 0 h 89"/>
                <a:gd name="T6" fmla="*/ 0 w 205"/>
                <a:gd name="T7" fmla="*/ 328681014 h 89"/>
                <a:gd name="T8" fmla="*/ 107476506 w 205"/>
                <a:gd name="T9" fmla="*/ 436605296 h 89"/>
                <a:gd name="T10" fmla="*/ 894007109 w 205"/>
                <a:gd name="T11" fmla="*/ 436605296 h 89"/>
                <a:gd name="T12" fmla="*/ 1001483615 w 205"/>
                <a:gd name="T13" fmla="*/ 328681014 h 89"/>
                <a:gd name="T14" fmla="*/ 1001483615 w 205"/>
                <a:gd name="T15" fmla="*/ 0 h 89"/>
                <a:gd name="T16" fmla="*/ 771874314 w 205"/>
                <a:gd name="T17" fmla="*/ 0 h 89"/>
                <a:gd name="T18" fmla="*/ 503185259 w 205"/>
                <a:gd name="T19" fmla="*/ 93208644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3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894007109 w 205"/>
                <a:gd name="T1" fmla="*/ 204929904 h 118"/>
                <a:gd name="T2" fmla="*/ 879350820 w 205"/>
                <a:gd name="T3" fmla="*/ 204929904 h 118"/>
                <a:gd name="T4" fmla="*/ 752333332 w 205"/>
                <a:gd name="T5" fmla="*/ 204929904 h 118"/>
                <a:gd name="T6" fmla="*/ 752333332 w 205"/>
                <a:gd name="T7" fmla="*/ 107344446 h 118"/>
                <a:gd name="T8" fmla="*/ 644856826 w 205"/>
                <a:gd name="T9" fmla="*/ 0 h 118"/>
                <a:gd name="T10" fmla="*/ 356626789 w 205"/>
                <a:gd name="T11" fmla="*/ 0 h 118"/>
                <a:gd name="T12" fmla="*/ 249150283 w 205"/>
                <a:gd name="T13" fmla="*/ 107344446 h 118"/>
                <a:gd name="T14" fmla="*/ 249150283 w 205"/>
                <a:gd name="T15" fmla="*/ 204929904 h 118"/>
                <a:gd name="T16" fmla="*/ 122132795 w 205"/>
                <a:gd name="T17" fmla="*/ 204929904 h 118"/>
                <a:gd name="T18" fmla="*/ 107476506 w 205"/>
                <a:gd name="T19" fmla="*/ 204929904 h 118"/>
                <a:gd name="T20" fmla="*/ 0 w 205"/>
                <a:gd name="T21" fmla="*/ 312276558 h 118"/>
                <a:gd name="T22" fmla="*/ 0 w 205"/>
                <a:gd name="T23" fmla="*/ 492808993 h 118"/>
                <a:gd name="T24" fmla="*/ 263804362 w 205"/>
                <a:gd name="T25" fmla="*/ 492808993 h 118"/>
                <a:gd name="T26" fmla="*/ 503185259 w 205"/>
                <a:gd name="T27" fmla="*/ 575758179 h 118"/>
                <a:gd name="T28" fmla="*/ 737679253 w 205"/>
                <a:gd name="T29" fmla="*/ 492808993 h 118"/>
                <a:gd name="T30" fmla="*/ 1001483615 w 205"/>
                <a:gd name="T31" fmla="*/ 492808993 h 118"/>
                <a:gd name="T32" fmla="*/ 1001483615 w 205"/>
                <a:gd name="T33" fmla="*/ 312276558 h 118"/>
                <a:gd name="T34" fmla="*/ 894007109 w 205"/>
                <a:gd name="T35" fmla="*/ 204929904 h 118"/>
                <a:gd name="T36" fmla="*/ 327314211 w 205"/>
                <a:gd name="T37" fmla="*/ 126862421 h 118"/>
                <a:gd name="T38" fmla="*/ 327314211 w 205"/>
                <a:gd name="T39" fmla="*/ 107344446 h 118"/>
                <a:gd name="T40" fmla="*/ 356626789 w 205"/>
                <a:gd name="T41" fmla="*/ 82949186 h 118"/>
                <a:gd name="T42" fmla="*/ 644856826 w 205"/>
                <a:gd name="T43" fmla="*/ 82949186 h 118"/>
                <a:gd name="T44" fmla="*/ 674169404 w 205"/>
                <a:gd name="T45" fmla="*/ 107344446 h 118"/>
                <a:gd name="T46" fmla="*/ 674169404 w 205"/>
                <a:gd name="T47" fmla="*/ 126862421 h 118"/>
                <a:gd name="T48" fmla="*/ 674169404 w 205"/>
                <a:gd name="T49" fmla="*/ 204929904 h 118"/>
                <a:gd name="T50" fmla="*/ 327314211 w 205"/>
                <a:gd name="T51" fmla="*/ 204929904 h 118"/>
                <a:gd name="T52" fmla="*/ 327314211 w 205"/>
                <a:gd name="T53" fmla="*/ 126862421 h 118"/>
                <a:gd name="T54" fmla="*/ 493413663 w 205"/>
                <a:gd name="T55" fmla="*/ 492808993 h 118"/>
                <a:gd name="T56" fmla="*/ 415249735 w 205"/>
                <a:gd name="T57" fmla="*/ 419621004 h 118"/>
                <a:gd name="T58" fmla="*/ 493413663 w 205"/>
                <a:gd name="T59" fmla="*/ 341551312 h 118"/>
                <a:gd name="T60" fmla="*/ 571577591 w 205"/>
                <a:gd name="T61" fmla="*/ 419621004 h 118"/>
                <a:gd name="T62" fmla="*/ 493413663 w 205"/>
                <a:gd name="T63" fmla="*/ 492808993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33" name="文本框 69"/>
          <p:cNvSpPr>
            <a:spLocks noChangeArrowheads="1"/>
          </p:cNvSpPr>
          <p:nvPr/>
        </p:nvSpPr>
        <p:spPr bwMode="auto">
          <a:xfrm>
            <a:off x="2335213" y="1793875"/>
            <a:ext cx="257016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4834" name="文本框 70"/>
          <p:cNvSpPr>
            <a:spLocks noChangeArrowheads="1"/>
          </p:cNvSpPr>
          <p:nvPr/>
        </p:nvSpPr>
        <p:spPr bwMode="auto">
          <a:xfrm>
            <a:off x="7446963" y="1800225"/>
            <a:ext cx="257016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4835" name="文本框 71"/>
          <p:cNvSpPr>
            <a:spLocks noChangeArrowheads="1"/>
          </p:cNvSpPr>
          <p:nvPr/>
        </p:nvSpPr>
        <p:spPr bwMode="auto">
          <a:xfrm>
            <a:off x="8558213" y="2636838"/>
            <a:ext cx="257016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4836" name="文本框 72"/>
          <p:cNvSpPr>
            <a:spLocks noChangeArrowheads="1"/>
          </p:cNvSpPr>
          <p:nvPr/>
        </p:nvSpPr>
        <p:spPr bwMode="auto">
          <a:xfrm>
            <a:off x="1165225" y="2643188"/>
            <a:ext cx="257016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4837" name="文本框 73"/>
          <p:cNvSpPr>
            <a:spLocks noChangeArrowheads="1"/>
          </p:cNvSpPr>
          <p:nvPr/>
        </p:nvSpPr>
        <p:spPr bwMode="auto">
          <a:xfrm>
            <a:off x="3308350" y="5045075"/>
            <a:ext cx="257016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4838" name="文本框 74"/>
          <p:cNvSpPr>
            <a:spLocks noChangeArrowheads="1"/>
          </p:cNvSpPr>
          <p:nvPr/>
        </p:nvSpPr>
        <p:spPr bwMode="auto">
          <a:xfrm>
            <a:off x="6400800" y="5002213"/>
            <a:ext cx="257016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4839" name="椭圆 28"/>
          <p:cNvSpPr>
            <a:spLocks noChangeAspect="1" noChangeArrowheads="1"/>
          </p:cNvSpPr>
          <p:nvPr/>
        </p:nvSpPr>
        <p:spPr bwMode="auto">
          <a:xfrm>
            <a:off x="2598738" y="3648075"/>
            <a:ext cx="1152525" cy="1152525"/>
          </a:xfrm>
          <a:prstGeom prst="ellipse">
            <a:avLst/>
          </a:pr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40" name="椭圆 29"/>
          <p:cNvSpPr>
            <a:spLocks noChangeAspect="1" noChangeArrowheads="1"/>
          </p:cNvSpPr>
          <p:nvPr/>
        </p:nvSpPr>
        <p:spPr bwMode="auto">
          <a:xfrm>
            <a:off x="8455025" y="3665538"/>
            <a:ext cx="1152525" cy="1150937"/>
          </a:xfrm>
          <a:prstGeom prst="ellipse">
            <a:avLst/>
          </a:pr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41" name="任意多边形 34"/>
          <p:cNvSpPr>
            <a:spLocks noChangeArrowheads="1"/>
          </p:cNvSpPr>
          <p:nvPr/>
        </p:nvSpPr>
        <p:spPr bwMode="auto">
          <a:xfrm>
            <a:off x="0" y="4791075"/>
            <a:ext cx="3241675" cy="1012825"/>
          </a:xfrm>
          <a:custGeom>
            <a:avLst/>
            <a:gdLst>
              <a:gd name="T0" fmla="*/ 3149065 w 3241762"/>
              <a:gd name="T1" fmla="*/ 0 h 1012510"/>
              <a:gd name="T2" fmla="*/ 3241588 w 3241762"/>
              <a:gd name="T3" fmla="*/ 0 h 1012510"/>
              <a:gd name="T4" fmla="*/ 3241588 w 3241762"/>
              <a:gd name="T5" fmla="*/ 664372 h 1012510"/>
              <a:gd name="T6" fmla="*/ 2893054 w 3241762"/>
              <a:gd name="T7" fmla="*/ 1013140 h 1012510"/>
              <a:gd name="T8" fmla="*/ 0 w 3241762"/>
              <a:gd name="T9" fmla="*/ 1013140 h 1012510"/>
              <a:gd name="T10" fmla="*/ 0 w 3241762"/>
              <a:gd name="T11" fmla="*/ 908696 h 1012510"/>
              <a:gd name="T12" fmla="*/ 2800533 w 3241762"/>
              <a:gd name="T13" fmla="*/ 908696 h 1012510"/>
              <a:gd name="T14" fmla="*/ 3149065 w 3241762"/>
              <a:gd name="T15" fmla="*/ 559926 h 101251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241762"/>
              <a:gd name="T25" fmla="*/ 0 h 1012510"/>
              <a:gd name="T26" fmla="*/ 3241762 w 3241762"/>
              <a:gd name="T27" fmla="*/ 1012510 h 101251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241762" h="1012510">
                <a:moveTo>
                  <a:pt x="3149235" y="0"/>
                </a:moveTo>
                <a:lnTo>
                  <a:pt x="3241762" y="0"/>
                </a:lnTo>
                <a:lnTo>
                  <a:pt x="3241762" y="663958"/>
                </a:lnTo>
                <a:cubicBezTo>
                  <a:pt x="3241762" y="856458"/>
                  <a:pt x="3085710" y="1012510"/>
                  <a:pt x="2893210" y="1012510"/>
                </a:cubicBezTo>
                <a:lnTo>
                  <a:pt x="0" y="1012510"/>
                </a:lnTo>
                <a:lnTo>
                  <a:pt x="0" y="908130"/>
                </a:lnTo>
                <a:lnTo>
                  <a:pt x="2800683" y="908130"/>
                </a:lnTo>
                <a:cubicBezTo>
                  <a:pt x="2993183" y="908130"/>
                  <a:pt x="3149235" y="752078"/>
                  <a:pt x="3149235" y="559578"/>
                </a:cubicBezTo>
                <a:lnTo>
                  <a:pt x="3149235" y="0"/>
                </a:lnTo>
                <a:close/>
              </a:path>
            </a:pathLst>
          </a:cu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42" name="任意多边形 37"/>
          <p:cNvSpPr>
            <a:spLocks noChangeArrowheads="1"/>
          </p:cNvSpPr>
          <p:nvPr/>
        </p:nvSpPr>
        <p:spPr bwMode="auto">
          <a:xfrm flipH="1">
            <a:off x="8966200" y="4791075"/>
            <a:ext cx="3243263" cy="1012825"/>
          </a:xfrm>
          <a:custGeom>
            <a:avLst/>
            <a:gdLst>
              <a:gd name="T0" fmla="*/ 3243823 w 3242703"/>
              <a:gd name="T1" fmla="*/ 0 h 1012510"/>
              <a:gd name="T2" fmla="*/ 3151264 w 3242703"/>
              <a:gd name="T3" fmla="*/ 0 h 1012510"/>
              <a:gd name="T4" fmla="*/ 3151264 w 3242703"/>
              <a:gd name="T5" fmla="*/ 559926 h 1012510"/>
              <a:gd name="T6" fmla="*/ 2802592 w 3242703"/>
              <a:gd name="T7" fmla="*/ 908696 h 1012510"/>
              <a:gd name="T8" fmla="*/ 0 w 3242703"/>
              <a:gd name="T9" fmla="*/ 908696 h 1012510"/>
              <a:gd name="T10" fmla="*/ 0 w 3242703"/>
              <a:gd name="T11" fmla="*/ 1013140 h 1012510"/>
              <a:gd name="T12" fmla="*/ 2895151 w 3242703"/>
              <a:gd name="T13" fmla="*/ 1013140 h 1012510"/>
              <a:gd name="T14" fmla="*/ 3243823 w 3242703"/>
              <a:gd name="T15" fmla="*/ 664372 h 101251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242703"/>
              <a:gd name="T25" fmla="*/ 0 h 1012510"/>
              <a:gd name="T26" fmla="*/ 3242703 w 3242703"/>
              <a:gd name="T27" fmla="*/ 1012510 h 101251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242703" h="1012510">
                <a:moveTo>
                  <a:pt x="3242703" y="0"/>
                </a:moveTo>
                <a:lnTo>
                  <a:pt x="3150176" y="0"/>
                </a:lnTo>
                <a:lnTo>
                  <a:pt x="3150176" y="559578"/>
                </a:lnTo>
                <a:cubicBezTo>
                  <a:pt x="3150176" y="752078"/>
                  <a:pt x="2994124" y="908130"/>
                  <a:pt x="2801624" y="908130"/>
                </a:cubicBezTo>
                <a:lnTo>
                  <a:pt x="0" y="908130"/>
                </a:lnTo>
                <a:lnTo>
                  <a:pt x="0" y="1012510"/>
                </a:lnTo>
                <a:lnTo>
                  <a:pt x="2894151" y="1012510"/>
                </a:lnTo>
                <a:cubicBezTo>
                  <a:pt x="3086651" y="1012510"/>
                  <a:pt x="3242703" y="856458"/>
                  <a:pt x="3242703" y="663958"/>
                </a:cubicBezTo>
                <a:lnTo>
                  <a:pt x="3242703" y="0"/>
                </a:lnTo>
                <a:close/>
              </a:path>
            </a:pathLst>
          </a:cu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34843" name="组合 60"/>
          <p:cNvGrpSpPr>
            <a:grpSpLocks/>
          </p:cNvGrpSpPr>
          <p:nvPr/>
        </p:nvGrpSpPr>
        <p:grpSpPr bwMode="auto">
          <a:xfrm>
            <a:off x="8855075" y="3987800"/>
            <a:ext cx="450850" cy="485775"/>
            <a:chOff x="0" y="0"/>
            <a:chExt cx="466184" cy="501686"/>
          </a:xfrm>
        </p:grpSpPr>
        <p:sp>
          <p:nvSpPr>
            <p:cNvPr id="34847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76978594 w 23"/>
                <a:gd name="T1" fmla="*/ 0 h 21"/>
                <a:gd name="T2" fmla="*/ 76978594 w 23"/>
                <a:gd name="T3" fmla="*/ 19792542 h 21"/>
                <a:gd name="T4" fmla="*/ 91411395 w 23"/>
                <a:gd name="T5" fmla="*/ 54426153 h 21"/>
                <a:gd name="T6" fmla="*/ 48110799 w 23"/>
                <a:gd name="T7" fmla="*/ 84112741 h 21"/>
                <a:gd name="T8" fmla="*/ 19245197 w 23"/>
                <a:gd name="T9" fmla="*/ 44529882 h 21"/>
                <a:gd name="T10" fmla="*/ 28867795 w 23"/>
                <a:gd name="T11" fmla="*/ 24739565 h 21"/>
                <a:gd name="T12" fmla="*/ 28867795 w 23"/>
                <a:gd name="T13" fmla="*/ 0 h 21"/>
                <a:gd name="T14" fmla="*/ 0 w 23"/>
                <a:gd name="T15" fmla="*/ 49479130 h 21"/>
                <a:gd name="T16" fmla="*/ 52923194 w 23"/>
                <a:gd name="T17" fmla="*/ 103905283 h 21"/>
                <a:gd name="T18" fmla="*/ 110656591 w 23"/>
                <a:gd name="T19" fmla="*/ 49479130 h 21"/>
                <a:gd name="T20" fmla="*/ 76978594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8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34849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117103433 w 118"/>
                <a:gd name="T1" fmla="*/ 92705964 h 118"/>
                <a:gd name="T2" fmla="*/ 92705964 w 118"/>
                <a:gd name="T3" fmla="*/ 458654746 h 118"/>
                <a:gd name="T4" fmla="*/ 458654746 w 118"/>
                <a:gd name="T5" fmla="*/ 483052215 h 118"/>
                <a:gd name="T6" fmla="*/ 483052215 w 118"/>
                <a:gd name="T7" fmla="*/ 117103433 h 118"/>
                <a:gd name="T8" fmla="*/ 117103433 w 118"/>
                <a:gd name="T9" fmla="*/ 92705964 h 118"/>
                <a:gd name="T10" fmla="*/ 312276558 w 118"/>
                <a:gd name="T11" fmla="*/ 409862017 h 118"/>
                <a:gd name="T12" fmla="*/ 312276558 w 118"/>
                <a:gd name="T13" fmla="*/ 453775252 h 118"/>
                <a:gd name="T14" fmla="*/ 273240608 w 118"/>
                <a:gd name="T15" fmla="*/ 453775252 h 118"/>
                <a:gd name="T16" fmla="*/ 273240608 w 118"/>
                <a:gd name="T17" fmla="*/ 414741510 h 118"/>
                <a:gd name="T18" fmla="*/ 200052619 w 118"/>
                <a:gd name="T19" fmla="*/ 395223535 h 118"/>
                <a:gd name="T20" fmla="*/ 209809398 w 118"/>
                <a:gd name="T21" fmla="*/ 346430806 h 118"/>
                <a:gd name="T22" fmla="*/ 282999596 w 118"/>
                <a:gd name="T23" fmla="*/ 365948781 h 118"/>
                <a:gd name="T24" fmla="*/ 322033337 w 118"/>
                <a:gd name="T25" fmla="*/ 341551312 h 118"/>
                <a:gd name="T26" fmla="*/ 278120102 w 118"/>
                <a:gd name="T27" fmla="*/ 302517571 h 118"/>
                <a:gd name="T28" fmla="*/ 200052619 w 118"/>
                <a:gd name="T29" fmla="*/ 224447879 h 118"/>
                <a:gd name="T30" fmla="*/ 273240608 w 118"/>
                <a:gd name="T31" fmla="*/ 151257681 h 118"/>
                <a:gd name="T32" fmla="*/ 273240608 w 118"/>
                <a:gd name="T33" fmla="*/ 112223939 h 118"/>
                <a:gd name="T34" fmla="*/ 312276558 w 118"/>
                <a:gd name="T35" fmla="*/ 112223939 h 118"/>
                <a:gd name="T36" fmla="*/ 312276558 w 118"/>
                <a:gd name="T37" fmla="*/ 146378187 h 118"/>
                <a:gd name="T38" fmla="*/ 375705560 w 118"/>
                <a:gd name="T39" fmla="*/ 161016669 h 118"/>
                <a:gd name="T40" fmla="*/ 361069287 w 118"/>
                <a:gd name="T41" fmla="*/ 209809398 h 118"/>
                <a:gd name="T42" fmla="*/ 302517571 w 118"/>
                <a:gd name="T43" fmla="*/ 195173125 h 118"/>
                <a:gd name="T44" fmla="*/ 268361114 w 118"/>
                <a:gd name="T45" fmla="*/ 219568385 h 118"/>
                <a:gd name="T46" fmla="*/ 317153843 w 118"/>
                <a:gd name="T47" fmla="*/ 253724842 h 118"/>
                <a:gd name="T48" fmla="*/ 385464548 w 118"/>
                <a:gd name="T49" fmla="*/ 336671818 h 118"/>
                <a:gd name="T50" fmla="*/ 312276558 w 118"/>
                <a:gd name="T51" fmla="*/ 409862017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0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674261578 w 153"/>
                <a:gd name="T1" fmla="*/ 864539792 h 227"/>
                <a:gd name="T2" fmla="*/ 78175864 w 153"/>
                <a:gd name="T3" fmla="*/ 864539792 h 227"/>
                <a:gd name="T4" fmla="*/ 78175864 w 153"/>
                <a:gd name="T5" fmla="*/ 78150302 h 227"/>
                <a:gd name="T6" fmla="*/ 674261578 w 153"/>
                <a:gd name="T7" fmla="*/ 78150302 h 227"/>
                <a:gd name="T8" fmla="*/ 674261578 w 153"/>
                <a:gd name="T9" fmla="*/ 503093815 h 227"/>
                <a:gd name="T10" fmla="*/ 679146602 w 153"/>
                <a:gd name="T11" fmla="*/ 498209559 h 227"/>
                <a:gd name="T12" fmla="*/ 747550207 w 153"/>
                <a:gd name="T13" fmla="*/ 459135513 h 227"/>
                <a:gd name="T14" fmla="*/ 747550207 w 153"/>
                <a:gd name="T15" fmla="*/ 63497535 h 227"/>
                <a:gd name="T16" fmla="*/ 688918861 w 153"/>
                <a:gd name="T17" fmla="*/ 0 h 227"/>
                <a:gd name="T18" fmla="*/ 58631345 w 153"/>
                <a:gd name="T19" fmla="*/ 0 h 227"/>
                <a:gd name="T20" fmla="*/ 0 w 153"/>
                <a:gd name="T21" fmla="*/ 63497535 h 227"/>
                <a:gd name="T22" fmla="*/ 0 w 153"/>
                <a:gd name="T23" fmla="*/ 1050148142 h 227"/>
                <a:gd name="T24" fmla="*/ 58631345 w 153"/>
                <a:gd name="T25" fmla="*/ 1108761421 h 227"/>
                <a:gd name="T26" fmla="*/ 688918861 w 153"/>
                <a:gd name="T27" fmla="*/ 1108761421 h 227"/>
                <a:gd name="T28" fmla="*/ 747550207 w 153"/>
                <a:gd name="T29" fmla="*/ 1050148142 h 227"/>
                <a:gd name="T30" fmla="*/ 747550207 w 153"/>
                <a:gd name="T31" fmla="*/ 859655537 h 227"/>
                <a:gd name="T32" fmla="*/ 674261578 w 153"/>
                <a:gd name="T33" fmla="*/ 810812979 h 227"/>
                <a:gd name="T34" fmla="*/ 674261578 w 153"/>
                <a:gd name="T35" fmla="*/ 864539792 h 227"/>
                <a:gd name="T36" fmla="*/ 366445356 w 153"/>
                <a:gd name="T37" fmla="*/ 1079455887 h 227"/>
                <a:gd name="T38" fmla="*/ 273612209 w 153"/>
                <a:gd name="T39" fmla="*/ 981766351 h 227"/>
                <a:gd name="T40" fmla="*/ 366445356 w 153"/>
                <a:gd name="T41" fmla="*/ 888963281 h 227"/>
                <a:gd name="T42" fmla="*/ 464165739 w 153"/>
                <a:gd name="T43" fmla="*/ 981766351 h 227"/>
                <a:gd name="T44" fmla="*/ 366445356 w 153"/>
                <a:gd name="T45" fmla="*/ 1079455887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1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353597587 w 86"/>
                <a:gd name="T1" fmla="*/ 83489089 h 86"/>
                <a:gd name="T2" fmla="*/ 88399951 w 86"/>
                <a:gd name="T3" fmla="*/ 68754286 h 86"/>
                <a:gd name="T4" fmla="*/ 68754286 w 86"/>
                <a:gd name="T5" fmla="*/ 333951922 h 86"/>
                <a:gd name="T6" fmla="*/ 338862784 w 86"/>
                <a:gd name="T7" fmla="*/ 353597587 h 86"/>
                <a:gd name="T8" fmla="*/ 353597587 w 86"/>
                <a:gd name="T9" fmla="*/ 83489089 h 86"/>
                <a:gd name="T10" fmla="*/ 225908523 w 86"/>
                <a:gd name="T11" fmla="*/ 309397611 h 86"/>
                <a:gd name="T12" fmla="*/ 225908523 w 86"/>
                <a:gd name="T13" fmla="*/ 343775862 h 86"/>
                <a:gd name="T14" fmla="*/ 196443350 w 86"/>
                <a:gd name="T15" fmla="*/ 343775862 h 86"/>
                <a:gd name="T16" fmla="*/ 196443350 w 86"/>
                <a:gd name="T17" fmla="*/ 314308473 h 86"/>
                <a:gd name="T18" fmla="*/ 137510788 w 86"/>
                <a:gd name="T19" fmla="*/ 299575887 h 86"/>
                <a:gd name="T20" fmla="*/ 147332512 w 86"/>
                <a:gd name="T21" fmla="*/ 260286774 h 86"/>
                <a:gd name="T22" fmla="*/ 201354212 w 86"/>
                <a:gd name="T23" fmla="*/ 275019360 h 86"/>
                <a:gd name="T24" fmla="*/ 235730247 w 86"/>
                <a:gd name="T25" fmla="*/ 255375912 h 86"/>
                <a:gd name="T26" fmla="*/ 201354212 w 86"/>
                <a:gd name="T27" fmla="*/ 225908523 h 86"/>
                <a:gd name="T28" fmla="*/ 142421650 w 86"/>
                <a:gd name="T29" fmla="*/ 166975961 h 86"/>
                <a:gd name="T30" fmla="*/ 196443350 w 86"/>
                <a:gd name="T31" fmla="*/ 108043399 h 86"/>
                <a:gd name="T32" fmla="*/ 196443350 w 86"/>
                <a:gd name="T33" fmla="*/ 73665148 h 86"/>
                <a:gd name="T34" fmla="*/ 230819385 w 86"/>
                <a:gd name="T35" fmla="*/ 73665148 h 86"/>
                <a:gd name="T36" fmla="*/ 230819385 w 86"/>
                <a:gd name="T37" fmla="*/ 103132537 h 86"/>
                <a:gd name="T38" fmla="*/ 275019360 w 86"/>
                <a:gd name="T39" fmla="*/ 112954261 h 86"/>
                <a:gd name="T40" fmla="*/ 265197636 w 86"/>
                <a:gd name="T41" fmla="*/ 152243375 h 86"/>
                <a:gd name="T42" fmla="*/ 220997661 w 86"/>
                <a:gd name="T43" fmla="*/ 142421650 h 86"/>
                <a:gd name="T44" fmla="*/ 191532488 w 86"/>
                <a:gd name="T45" fmla="*/ 157154237 h 86"/>
                <a:gd name="T46" fmla="*/ 230819385 w 86"/>
                <a:gd name="T47" fmla="*/ 186621626 h 86"/>
                <a:gd name="T48" fmla="*/ 284841085 w 86"/>
                <a:gd name="T49" fmla="*/ 250465050 h 86"/>
                <a:gd name="T50" fmla="*/ 225908523 w 86"/>
                <a:gd name="T51" fmla="*/ 309397611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44" name="组合 66"/>
          <p:cNvGrpSpPr>
            <a:grpSpLocks/>
          </p:cNvGrpSpPr>
          <p:nvPr/>
        </p:nvGrpSpPr>
        <p:grpSpPr bwMode="auto">
          <a:xfrm>
            <a:off x="2919413" y="3948113"/>
            <a:ext cx="500062" cy="481012"/>
            <a:chOff x="0" y="0"/>
            <a:chExt cx="490600" cy="471805"/>
          </a:xfrm>
        </p:grpSpPr>
        <p:sp>
          <p:nvSpPr>
            <p:cNvPr id="34845" name="Oval 131"/>
            <p:cNvSpPr>
              <a:spLocks noChangeArrowheads="1"/>
            </p:cNvSpPr>
            <p:nvPr/>
          </p:nvSpPr>
          <p:spPr bwMode="auto">
            <a:xfrm>
              <a:off x="134915" y="0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34846" name="Freeform 134"/>
            <p:cNvSpPr>
              <a:spLocks noChangeArrowheads="1"/>
            </p:cNvSpPr>
            <p:nvPr/>
          </p:nvSpPr>
          <p:spPr bwMode="auto">
            <a:xfrm>
              <a:off x="0" y="258467"/>
              <a:ext cx="490600" cy="213338"/>
            </a:xfrm>
            <a:custGeom>
              <a:avLst/>
              <a:gdLst>
                <a:gd name="T0" fmla="*/ 210602315 w 200"/>
                <a:gd name="T1" fmla="*/ 523139106 h 87"/>
                <a:gd name="T2" fmla="*/ 210602315 w 200"/>
                <a:gd name="T3" fmla="*/ 432943723 h 87"/>
                <a:gd name="T4" fmla="*/ 276791614 w 200"/>
                <a:gd name="T5" fmla="*/ 432943723 h 87"/>
                <a:gd name="T6" fmla="*/ 276791614 w 200"/>
                <a:gd name="T7" fmla="*/ 523139106 h 87"/>
                <a:gd name="T8" fmla="*/ 932667395 w 200"/>
                <a:gd name="T9" fmla="*/ 523139106 h 87"/>
                <a:gd name="T10" fmla="*/ 932667395 w 200"/>
                <a:gd name="T11" fmla="*/ 432943723 h 87"/>
                <a:gd name="T12" fmla="*/ 998856694 w 200"/>
                <a:gd name="T13" fmla="*/ 432943723 h 87"/>
                <a:gd name="T14" fmla="*/ 998856694 w 200"/>
                <a:gd name="T15" fmla="*/ 523139106 h 87"/>
                <a:gd name="T16" fmla="*/ 1197424591 w 200"/>
                <a:gd name="T17" fmla="*/ 523139106 h 87"/>
                <a:gd name="T18" fmla="*/ 1203441800 w 200"/>
                <a:gd name="T19" fmla="*/ 258563204 h 87"/>
                <a:gd name="T20" fmla="*/ 938684604 w 200"/>
                <a:gd name="T21" fmla="*/ 0 h 87"/>
                <a:gd name="T22" fmla="*/ 938684604 w 200"/>
                <a:gd name="T23" fmla="*/ 0 h 87"/>
                <a:gd name="T24" fmla="*/ 938684604 w 200"/>
                <a:gd name="T25" fmla="*/ 0 h 87"/>
                <a:gd name="T26" fmla="*/ 842409260 w 200"/>
                <a:gd name="T27" fmla="*/ 0 h 87"/>
                <a:gd name="T28" fmla="*/ 601720900 w 200"/>
                <a:gd name="T29" fmla="*/ 481047764 h 87"/>
                <a:gd name="T30" fmla="*/ 361032540 w 200"/>
                <a:gd name="T31" fmla="*/ 0 h 87"/>
                <a:gd name="T32" fmla="*/ 270774405 w 200"/>
                <a:gd name="T33" fmla="*/ 0 h 87"/>
                <a:gd name="T34" fmla="*/ 270774405 w 200"/>
                <a:gd name="T35" fmla="*/ 0 h 87"/>
                <a:gd name="T36" fmla="*/ 264757196 w 200"/>
                <a:gd name="T37" fmla="*/ 0 h 87"/>
                <a:gd name="T38" fmla="*/ 6017209 w 200"/>
                <a:gd name="T39" fmla="*/ 258563204 h 87"/>
                <a:gd name="T40" fmla="*/ 0 w 200"/>
                <a:gd name="T41" fmla="*/ 523139106 h 87"/>
                <a:gd name="T42" fmla="*/ 210602315 w 200"/>
                <a:gd name="T43" fmla="*/ 523139106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任意多边形 33"/>
          <p:cNvSpPr>
            <a:spLocks noChangeArrowheads="1"/>
          </p:cNvSpPr>
          <p:nvPr/>
        </p:nvSpPr>
        <p:spPr bwMode="auto">
          <a:xfrm rot="1800000" flipH="1">
            <a:off x="6378575" y="1073150"/>
            <a:ext cx="1635125" cy="6645275"/>
          </a:xfrm>
          <a:custGeom>
            <a:avLst/>
            <a:gdLst>
              <a:gd name="T0" fmla="*/ 2284429 w 1170373"/>
              <a:gd name="T1" fmla="*/ 1320403 h 4753805"/>
              <a:gd name="T2" fmla="*/ 0 w 1170373"/>
              <a:gd name="T3" fmla="*/ 0 h 4753805"/>
              <a:gd name="T4" fmla="*/ 0 w 1170373"/>
              <a:gd name="T5" fmla="*/ 7968930 h 4753805"/>
              <a:gd name="T6" fmla="*/ 2284429 w 1170373"/>
              <a:gd name="T7" fmla="*/ 9289333 h 4753805"/>
              <a:gd name="T8" fmla="*/ 0 60000 65536"/>
              <a:gd name="T9" fmla="*/ 0 60000 65536"/>
              <a:gd name="T10" fmla="*/ 0 60000 65536"/>
              <a:gd name="T11" fmla="*/ 0 60000 65536"/>
              <a:gd name="T12" fmla="*/ 0 w 1170373"/>
              <a:gd name="T13" fmla="*/ 0 h 4753805"/>
              <a:gd name="T14" fmla="*/ 1170373 w 1170373"/>
              <a:gd name="T15" fmla="*/ 4753805 h 475380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70373" h="4753805">
                <a:moveTo>
                  <a:pt x="1170373" y="675715"/>
                </a:moveTo>
                <a:lnTo>
                  <a:pt x="0" y="0"/>
                </a:lnTo>
                <a:lnTo>
                  <a:pt x="0" y="4078090"/>
                </a:lnTo>
                <a:lnTo>
                  <a:pt x="1170373" y="4753805"/>
                </a:lnTo>
                <a:lnTo>
                  <a:pt x="1170373" y="675715"/>
                </a:lnTo>
                <a:close/>
              </a:path>
            </a:pathLst>
          </a:cu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5843" name="任意多边形 27"/>
          <p:cNvSpPr>
            <a:spLocks noChangeArrowheads="1"/>
          </p:cNvSpPr>
          <p:nvPr/>
        </p:nvSpPr>
        <p:spPr bwMode="auto">
          <a:xfrm rot="1800000" flipH="1">
            <a:off x="3376613" y="-1112838"/>
            <a:ext cx="2027237" cy="9090026"/>
          </a:xfrm>
          <a:custGeom>
            <a:avLst/>
            <a:gdLst>
              <a:gd name="T0" fmla="*/ 0 w 2026880"/>
              <a:gd name="T1" fmla="*/ 0 h 9089156"/>
              <a:gd name="T2" fmla="*/ 2027594 w 2026880"/>
              <a:gd name="T3" fmla="*/ 1170444 h 9089156"/>
              <a:gd name="T4" fmla="*/ 2027594 w 2026880"/>
              <a:gd name="T5" fmla="*/ 9090896 h 9089156"/>
              <a:gd name="T6" fmla="*/ 0 w 2026880"/>
              <a:gd name="T7" fmla="*/ 7920452 h 9089156"/>
              <a:gd name="T8" fmla="*/ 0 60000 65536"/>
              <a:gd name="T9" fmla="*/ 0 60000 65536"/>
              <a:gd name="T10" fmla="*/ 0 60000 65536"/>
              <a:gd name="T11" fmla="*/ 0 60000 65536"/>
              <a:gd name="T12" fmla="*/ 0 w 2026880"/>
              <a:gd name="T13" fmla="*/ 0 h 9089156"/>
              <a:gd name="T14" fmla="*/ 2026880 w 2026880"/>
              <a:gd name="T15" fmla="*/ 9089156 h 90891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26880" h="9089156">
                <a:moveTo>
                  <a:pt x="0" y="0"/>
                </a:moveTo>
                <a:lnTo>
                  <a:pt x="2026880" y="1170220"/>
                </a:lnTo>
                <a:lnTo>
                  <a:pt x="2026880" y="9089156"/>
                </a:lnTo>
                <a:lnTo>
                  <a:pt x="0" y="7918936"/>
                </a:lnTo>
                <a:lnTo>
                  <a:pt x="0" y="0"/>
                </a:lnTo>
                <a:close/>
              </a:path>
            </a:pathLst>
          </a:cu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5844" name="任意多边形 29"/>
          <p:cNvSpPr>
            <a:spLocks noChangeArrowheads="1"/>
          </p:cNvSpPr>
          <p:nvPr/>
        </p:nvSpPr>
        <p:spPr bwMode="auto">
          <a:xfrm rot="1800000" flipH="1">
            <a:off x="7461250" y="2287588"/>
            <a:ext cx="1169988" cy="5214937"/>
          </a:xfrm>
          <a:custGeom>
            <a:avLst/>
            <a:gdLst>
              <a:gd name="T0" fmla="*/ 1169603 w 1170373"/>
              <a:gd name="T1" fmla="*/ 675841 h 5214450"/>
              <a:gd name="T2" fmla="*/ 0 w 1170373"/>
              <a:gd name="T3" fmla="*/ 0 h 5214450"/>
              <a:gd name="T4" fmla="*/ 0 w 1170373"/>
              <a:gd name="T5" fmla="*/ 4539583 h 5214450"/>
              <a:gd name="T6" fmla="*/ 1169603 w 1170373"/>
              <a:gd name="T7" fmla="*/ 5215424 h 5214450"/>
              <a:gd name="T8" fmla="*/ 0 60000 65536"/>
              <a:gd name="T9" fmla="*/ 0 60000 65536"/>
              <a:gd name="T10" fmla="*/ 0 60000 65536"/>
              <a:gd name="T11" fmla="*/ 0 60000 65536"/>
              <a:gd name="T12" fmla="*/ 0 w 1170373"/>
              <a:gd name="T13" fmla="*/ 0 h 5214450"/>
              <a:gd name="T14" fmla="*/ 1170373 w 1170373"/>
              <a:gd name="T15" fmla="*/ 5214450 h 52144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70373" h="5214450">
                <a:moveTo>
                  <a:pt x="1170373" y="675715"/>
                </a:moveTo>
                <a:lnTo>
                  <a:pt x="0" y="0"/>
                </a:lnTo>
                <a:lnTo>
                  <a:pt x="0" y="4538735"/>
                </a:lnTo>
                <a:lnTo>
                  <a:pt x="1170373" y="5214450"/>
                </a:lnTo>
                <a:lnTo>
                  <a:pt x="1170373" y="675715"/>
                </a:lnTo>
                <a:close/>
              </a:path>
            </a:pathLst>
          </a:cu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5845" name="任意多边形 31"/>
          <p:cNvSpPr>
            <a:spLocks noChangeArrowheads="1"/>
          </p:cNvSpPr>
          <p:nvPr/>
        </p:nvSpPr>
        <p:spPr bwMode="auto">
          <a:xfrm rot="1800000" flipH="1">
            <a:off x="5165725" y="-1112838"/>
            <a:ext cx="2027238" cy="9090026"/>
          </a:xfrm>
          <a:custGeom>
            <a:avLst/>
            <a:gdLst>
              <a:gd name="T0" fmla="*/ 0 w 2026880"/>
              <a:gd name="T1" fmla="*/ 0 h 9089156"/>
              <a:gd name="T2" fmla="*/ 2027596 w 2026880"/>
              <a:gd name="T3" fmla="*/ 1170444 h 9089156"/>
              <a:gd name="T4" fmla="*/ 2027596 w 2026880"/>
              <a:gd name="T5" fmla="*/ 9090896 h 9089156"/>
              <a:gd name="T6" fmla="*/ 0 w 2026880"/>
              <a:gd name="T7" fmla="*/ 7920452 h 9089156"/>
              <a:gd name="T8" fmla="*/ 0 60000 65536"/>
              <a:gd name="T9" fmla="*/ 0 60000 65536"/>
              <a:gd name="T10" fmla="*/ 0 60000 65536"/>
              <a:gd name="T11" fmla="*/ 0 60000 65536"/>
              <a:gd name="T12" fmla="*/ 0 w 2026880"/>
              <a:gd name="T13" fmla="*/ 0 h 9089156"/>
              <a:gd name="T14" fmla="*/ 2026880 w 2026880"/>
              <a:gd name="T15" fmla="*/ 9089156 h 90891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26880" h="9089156">
                <a:moveTo>
                  <a:pt x="0" y="0"/>
                </a:moveTo>
                <a:lnTo>
                  <a:pt x="2026880" y="1170220"/>
                </a:lnTo>
                <a:lnTo>
                  <a:pt x="2026880" y="9089156"/>
                </a:lnTo>
                <a:lnTo>
                  <a:pt x="0" y="7918936"/>
                </a:lnTo>
                <a:lnTo>
                  <a:pt x="0" y="0"/>
                </a:lnTo>
                <a:close/>
              </a:path>
            </a:pathLst>
          </a:cu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5846" name="任意多边形 25"/>
          <p:cNvSpPr>
            <a:spLocks noChangeArrowheads="1"/>
          </p:cNvSpPr>
          <p:nvPr/>
        </p:nvSpPr>
        <p:spPr bwMode="auto">
          <a:xfrm rot="1800000" flipH="1">
            <a:off x="1646238" y="3313113"/>
            <a:ext cx="1169987" cy="4100512"/>
          </a:xfrm>
          <a:custGeom>
            <a:avLst/>
            <a:gdLst>
              <a:gd name="T0" fmla="*/ 1169601 w 1170373"/>
              <a:gd name="T1" fmla="*/ 675337 h 4101661"/>
              <a:gd name="T2" fmla="*/ 0 w 1170373"/>
              <a:gd name="T3" fmla="*/ 0 h 4101661"/>
              <a:gd name="T4" fmla="*/ 0 w 1170373"/>
              <a:gd name="T5" fmla="*/ 3424027 h 4101661"/>
              <a:gd name="T6" fmla="*/ 1169601 w 1170373"/>
              <a:gd name="T7" fmla="*/ 4099363 h 4101661"/>
              <a:gd name="T8" fmla="*/ 0 60000 65536"/>
              <a:gd name="T9" fmla="*/ 0 60000 65536"/>
              <a:gd name="T10" fmla="*/ 0 60000 65536"/>
              <a:gd name="T11" fmla="*/ 0 60000 65536"/>
              <a:gd name="T12" fmla="*/ 0 w 1170373"/>
              <a:gd name="T13" fmla="*/ 0 h 4101661"/>
              <a:gd name="T14" fmla="*/ 1170373 w 1170373"/>
              <a:gd name="T15" fmla="*/ 4101661 h 410166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70373" h="4101661">
                <a:moveTo>
                  <a:pt x="1170373" y="675715"/>
                </a:moveTo>
                <a:lnTo>
                  <a:pt x="0" y="0"/>
                </a:lnTo>
                <a:lnTo>
                  <a:pt x="0" y="3425946"/>
                </a:lnTo>
                <a:lnTo>
                  <a:pt x="1170373" y="4101661"/>
                </a:lnTo>
                <a:lnTo>
                  <a:pt x="1170373" y="675715"/>
                </a:lnTo>
                <a:close/>
              </a:path>
            </a:pathLst>
          </a:cu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5847" name="文本框 34"/>
          <p:cNvSpPr>
            <a:spLocks noChangeArrowheads="1"/>
          </p:cNvSpPr>
          <p:nvPr/>
        </p:nvSpPr>
        <p:spPr bwMode="auto">
          <a:xfrm>
            <a:off x="3644900" y="2955925"/>
            <a:ext cx="51816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66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THANK     YOU</a:t>
            </a:r>
            <a:endParaRPr lang="zh-CN" altLang="en-US" sz="66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20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22"/>
          <p:cNvSpPr>
            <a:spLocks noChangeArrowheads="1"/>
          </p:cNvSpPr>
          <p:nvPr/>
        </p:nvSpPr>
        <p:spPr bwMode="auto">
          <a:xfrm>
            <a:off x="0" y="969963"/>
            <a:ext cx="1328738" cy="4059237"/>
          </a:xfrm>
          <a:prstGeom prst="rect">
            <a:avLst/>
          </a:pr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1" name="平行四边形 17"/>
          <p:cNvSpPr>
            <a:spLocks noChangeArrowheads="1"/>
          </p:cNvSpPr>
          <p:nvPr/>
        </p:nvSpPr>
        <p:spPr bwMode="auto">
          <a:xfrm flipH="1">
            <a:off x="1644650" y="4264025"/>
            <a:ext cx="4835525" cy="2593975"/>
          </a:xfrm>
          <a:prstGeom prst="parallelogram">
            <a:avLst>
              <a:gd name="adj" fmla="val 56356"/>
            </a:avLst>
          </a:pr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2" name="任意多边形 16"/>
          <p:cNvSpPr>
            <a:spLocks noChangeArrowheads="1"/>
          </p:cNvSpPr>
          <p:nvPr/>
        </p:nvSpPr>
        <p:spPr bwMode="auto">
          <a:xfrm>
            <a:off x="0" y="0"/>
            <a:ext cx="8834438" cy="6858000"/>
          </a:xfrm>
          <a:custGeom>
            <a:avLst/>
            <a:gdLst>
              <a:gd name="T0" fmla="*/ 2682001 w 8834718"/>
              <a:gd name="T1" fmla="*/ 0 h 6858000"/>
              <a:gd name="T2" fmla="*/ 8834158 w 8834718"/>
              <a:gd name="T3" fmla="*/ 0 h 6858000"/>
              <a:gd name="T4" fmla="*/ 4968892 w 8834718"/>
              <a:gd name="T5" fmla="*/ 6858000 h 6858000"/>
              <a:gd name="T6" fmla="*/ 0 w 8834718"/>
              <a:gd name="T7" fmla="*/ 6858000 h 6858000"/>
              <a:gd name="T8" fmla="*/ 0 w 8834718"/>
              <a:gd name="T9" fmla="*/ 4758575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34718"/>
              <a:gd name="T16" fmla="*/ 0 h 6858000"/>
              <a:gd name="T17" fmla="*/ 8834718 w 8834718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34718" h="6858000">
                <a:moveTo>
                  <a:pt x="2682171" y="0"/>
                </a:moveTo>
                <a:lnTo>
                  <a:pt x="8834718" y="0"/>
                </a:lnTo>
                <a:lnTo>
                  <a:pt x="4969206" y="6858000"/>
                </a:lnTo>
                <a:lnTo>
                  <a:pt x="0" y="6858000"/>
                </a:lnTo>
                <a:lnTo>
                  <a:pt x="0" y="4758575"/>
                </a:lnTo>
                <a:lnTo>
                  <a:pt x="2682171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3" name="平行四边形 18"/>
          <p:cNvSpPr>
            <a:spLocks noChangeArrowheads="1"/>
          </p:cNvSpPr>
          <p:nvPr/>
        </p:nvSpPr>
        <p:spPr bwMode="auto">
          <a:xfrm>
            <a:off x="644525" y="0"/>
            <a:ext cx="3462338" cy="2593975"/>
          </a:xfrm>
          <a:prstGeom prst="parallelogram">
            <a:avLst>
              <a:gd name="adj" fmla="val 56350"/>
            </a:avLst>
          </a:pr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4" name="平行四边形 19"/>
          <p:cNvSpPr>
            <a:spLocks noChangeArrowheads="1"/>
          </p:cNvSpPr>
          <p:nvPr/>
        </p:nvSpPr>
        <p:spPr bwMode="auto">
          <a:xfrm>
            <a:off x="0" y="354013"/>
            <a:ext cx="2379663" cy="2592387"/>
          </a:xfrm>
          <a:prstGeom prst="parallelogram">
            <a:avLst>
              <a:gd name="adj" fmla="val 56361"/>
            </a:avLst>
          </a:prstGeom>
          <a:solidFill>
            <a:srgbClr val="D6DAD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5" name="任意多边形 21"/>
          <p:cNvSpPr>
            <a:spLocks noChangeArrowheads="1"/>
          </p:cNvSpPr>
          <p:nvPr/>
        </p:nvSpPr>
        <p:spPr bwMode="auto">
          <a:xfrm flipH="1">
            <a:off x="0" y="0"/>
            <a:ext cx="4424363" cy="2946400"/>
          </a:xfrm>
          <a:custGeom>
            <a:avLst/>
            <a:gdLst>
              <a:gd name="T0" fmla="*/ 4424645 w 4424081"/>
              <a:gd name="T1" fmla="*/ 0 h 2946082"/>
              <a:gd name="T2" fmla="*/ 1660771 w 4424081"/>
              <a:gd name="T3" fmla="*/ 0 h 2946082"/>
              <a:gd name="T4" fmla="*/ 0 w 4424081"/>
              <a:gd name="T5" fmla="*/ 2946718 h 2946082"/>
              <a:gd name="T6" fmla="*/ 3382519 w 4424081"/>
              <a:gd name="T7" fmla="*/ 2946718 h 2946082"/>
              <a:gd name="T8" fmla="*/ 4424645 w 4424081"/>
              <a:gd name="T9" fmla="*/ 1097664 h 29460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24081"/>
              <a:gd name="T16" fmla="*/ 0 h 2946082"/>
              <a:gd name="T17" fmla="*/ 4424081 w 4424081"/>
              <a:gd name="T18" fmla="*/ 2946082 h 29460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24081" h="2946082">
                <a:moveTo>
                  <a:pt x="4424081" y="0"/>
                </a:moveTo>
                <a:lnTo>
                  <a:pt x="1660559" y="0"/>
                </a:lnTo>
                <a:lnTo>
                  <a:pt x="0" y="2946082"/>
                </a:lnTo>
                <a:lnTo>
                  <a:pt x="3382087" y="2946082"/>
                </a:lnTo>
                <a:lnTo>
                  <a:pt x="4424081" y="1097428"/>
                </a:lnTo>
                <a:lnTo>
                  <a:pt x="4424081" y="0"/>
                </a:lnTo>
                <a:close/>
              </a:path>
            </a:pathLst>
          </a:cu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6" name="文本框 23"/>
          <p:cNvSpPr>
            <a:spLocks noChangeArrowheads="1"/>
          </p:cNvSpPr>
          <p:nvPr/>
        </p:nvSpPr>
        <p:spPr bwMode="auto">
          <a:xfrm>
            <a:off x="1250950" y="574675"/>
            <a:ext cx="1538288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500" b="1">
                <a:solidFill>
                  <a:schemeClr val="bg1"/>
                </a:solidFill>
                <a:latin typeface="Impact" pitchFamily="34" charset="0"/>
                <a:sym typeface="Impact" pitchFamily="34" charset="0"/>
              </a:rPr>
              <a:t>01</a:t>
            </a:r>
            <a:endParaRPr lang="zh-CN" altLang="en-US" sz="11500" b="1">
              <a:solidFill>
                <a:schemeClr val="bg1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17417" name="文本框 24"/>
          <p:cNvSpPr>
            <a:spLocks noChangeArrowheads="1"/>
          </p:cNvSpPr>
          <p:nvPr/>
        </p:nvSpPr>
        <p:spPr bwMode="auto">
          <a:xfrm>
            <a:off x="7353300" y="3760788"/>
            <a:ext cx="4024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17418" name="文本框 25"/>
          <p:cNvSpPr>
            <a:spLocks noChangeArrowheads="1"/>
          </p:cNvSpPr>
          <p:nvPr/>
        </p:nvSpPr>
        <p:spPr bwMode="auto">
          <a:xfrm>
            <a:off x="7096125" y="4146550"/>
            <a:ext cx="497522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8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8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                        narrative thought</a:t>
            </a:r>
            <a:endParaRPr lang="en-US" altLang="zh-CN" sz="2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平行四边形 30"/>
          <p:cNvSpPr>
            <a:spLocks noChangeArrowheads="1"/>
          </p:cNvSpPr>
          <p:nvPr/>
        </p:nvSpPr>
        <p:spPr bwMode="auto">
          <a:xfrm rot="3819326" flipH="1">
            <a:off x="3645694" y="2647156"/>
            <a:ext cx="3462338" cy="2593975"/>
          </a:xfrm>
          <a:prstGeom prst="parallelogram">
            <a:avLst>
              <a:gd name="adj" fmla="val 56350"/>
            </a:avLst>
          </a:pr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5" name="平行四边形 29"/>
          <p:cNvSpPr>
            <a:spLocks noChangeArrowheads="1"/>
          </p:cNvSpPr>
          <p:nvPr/>
        </p:nvSpPr>
        <p:spPr bwMode="auto">
          <a:xfrm flipH="1">
            <a:off x="2898775" y="2954338"/>
            <a:ext cx="3460750" cy="2593975"/>
          </a:xfrm>
          <a:prstGeom prst="parallelogram">
            <a:avLst>
              <a:gd name="adj" fmla="val 56325"/>
            </a:avLst>
          </a:pr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6" name="矩形 28"/>
          <p:cNvSpPr>
            <a:spLocks noChangeArrowheads="1"/>
          </p:cNvSpPr>
          <p:nvPr/>
        </p:nvSpPr>
        <p:spPr bwMode="auto">
          <a:xfrm>
            <a:off x="-15875" y="-15875"/>
            <a:ext cx="5057775" cy="1200150"/>
          </a:xfrm>
          <a:prstGeom prst="rect">
            <a:avLst/>
          </a:prstGeom>
          <a:solidFill>
            <a:srgbClr val="D6DAD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7" name="直角三角形 2"/>
          <p:cNvSpPr>
            <a:spLocks noChangeArrowheads="1"/>
          </p:cNvSpPr>
          <p:nvPr/>
        </p:nvSpPr>
        <p:spPr bwMode="auto">
          <a:xfrm>
            <a:off x="-15875" y="1587500"/>
            <a:ext cx="2857500" cy="5054600"/>
          </a:xfrm>
          <a:prstGeom prst="rtTriangle">
            <a:avLst/>
          </a:prstGeom>
          <a:solidFill>
            <a:srgbClr val="D6DAD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8" name="平行四边形 18"/>
          <p:cNvSpPr>
            <a:spLocks noChangeArrowheads="1"/>
          </p:cNvSpPr>
          <p:nvPr/>
        </p:nvSpPr>
        <p:spPr bwMode="auto">
          <a:xfrm flipH="1">
            <a:off x="2898775" y="-7938"/>
            <a:ext cx="3460750" cy="2593976"/>
          </a:xfrm>
          <a:prstGeom prst="parallelogram">
            <a:avLst>
              <a:gd name="adj" fmla="val 56325"/>
            </a:avLst>
          </a:pr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9" name="任意多边形 27"/>
          <p:cNvSpPr>
            <a:spLocks noChangeArrowheads="1"/>
          </p:cNvSpPr>
          <p:nvPr/>
        </p:nvSpPr>
        <p:spPr bwMode="auto">
          <a:xfrm flipH="1">
            <a:off x="-15875" y="1082675"/>
            <a:ext cx="5753100" cy="3262313"/>
          </a:xfrm>
          <a:custGeom>
            <a:avLst/>
            <a:gdLst>
              <a:gd name="T0" fmla="*/ 5753916 w 5752284"/>
              <a:gd name="T1" fmla="*/ 0 h 3261887"/>
              <a:gd name="T2" fmla="*/ 1839085 w 5752284"/>
              <a:gd name="T3" fmla="*/ 0 h 3261887"/>
              <a:gd name="T4" fmla="*/ 0 w 5752284"/>
              <a:gd name="T5" fmla="*/ 3262739 h 3261887"/>
              <a:gd name="T6" fmla="*/ 4244209 w 5752284"/>
              <a:gd name="T7" fmla="*/ 3262739 h 3261887"/>
              <a:gd name="T8" fmla="*/ 5753916 w 5752284"/>
              <a:gd name="T9" fmla="*/ 584351 h 32618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52284"/>
              <a:gd name="T16" fmla="*/ 0 h 3261887"/>
              <a:gd name="T17" fmla="*/ 5752284 w 5752284"/>
              <a:gd name="T18" fmla="*/ 3261887 h 326188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52284" h="3261887">
                <a:moveTo>
                  <a:pt x="5752284" y="0"/>
                </a:moveTo>
                <a:lnTo>
                  <a:pt x="1838563" y="0"/>
                </a:lnTo>
                <a:lnTo>
                  <a:pt x="0" y="3261887"/>
                </a:lnTo>
                <a:lnTo>
                  <a:pt x="4243005" y="3261887"/>
                </a:lnTo>
                <a:lnTo>
                  <a:pt x="5752284" y="584199"/>
                </a:lnTo>
                <a:lnTo>
                  <a:pt x="5752284" y="0"/>
                </a:lnTo>
                <a:close/>
              </a:path>
            </a:pathLst>
          </a:cu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40" name="任意多边形 20"/>
          <p:cNvSpPr>
            <a:spLocks noChangeArrowheads="1"/>
          </p:cNvSpPr>
          <p:nvPr/>
        </p:nvSpPr>
        <p:spPr bwMode="auto">
          <a:xfrm>
            <a:off x="365125" y="-7938"/>
            <a:ext cx="8836025" cy="5561013"/>
          </a:xfrm>
          <a:custGeom>
            <a:avLst/>
            <a:gdLst>
              <a:gd name="T0" fmla="*/ 3928036 w 8834718"/>
              <a:gd name="T1" fmla="*/ 0 h 5561423"/>
              <a:gd name="T2" fmla="*/ 8837332 w 8834718"/>
              <a:gd name="T3" fmla="*/ 0 h 5561423"/>
              <a:gd name="T4" fmla="*/ 4970676 w 8834718"/>
              <a:gd name="T5" fmla="*/ 5560603 h 5561423"/>
              <a:gd name="T6" fmla="*/ 0 w 8834718"/>
              <a:gd name="T7" fmla="*/ 5560603 h 5561423"/>
              <a:gd name="T8" fmla="*/ 0 w 8834718"/>
              <a:gd name="T9" fmla="*/ 5560602 h 5561423"/>
              <a:gd name="T10" fmla="*/ 61381 w 8834718"/>
              <a:gd name="T11" fmla="*/ 5560602 h 55614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834718"/>
              <a:gd name="T19" fmla="*/ 0 h 5561423"/>
              <a:gd name="T20" fmla="*/ 8834718 w 8834718"/>
              <a:gd name="T21" fmla="*/ 5561423 h 55614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834718" h="5561423">
                <a:moveTo>
                  <a:pt x="3926874" y="0"/>
                </a:moveTo>
                <a:lnTo>
                  <a:pt x="8834718" y="0"/>
                </a:lnTo>
                <a:lnTo>
                  <a:pt x="4969206" y="5561423"/>
                </a:lnTo>
                <a:lnTo>
                  <a:pt x="0" y="5561423"/>
                </a:lnTo>
                <a:lnTo>
                  <a:pt x="0" y="5561422"/>
                </a:lnTo>
                <a:lnTo>
                  <a:pt x="61363" y="5561422"/>
                </a:lnTo>
                <a:lnTo>
                  <a:pt x="3926874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41" name="文本框 24"/>
          <p:cNvSpPr>
            <a:spLocks noChangeArrowheads="1"/>
          </p:cNvSpPr>
          <p:nvPr/>
        </p:nvSpPr>
        <p:spPr bwMode="auto">
          <a:xfrm>
            <a:off x="7351713" y="3251200"/>
            <a:ext cx="40243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18442" name="文本框 25"/>
          <p:cNvSpPr>
            <a:spLocks noChangeArrowheads="1"/>
          </p:cNvSpPr>
          <p:nvPr/>
        </p:nvSpPr>
        <p:spPr bwMode="auto">
          <a:xfrm>
            <a:off x="7096125" y="3636963"/>
            <a:ext cx="497522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8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8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                        narrative thought</a:t>
            </a:r>
            <a:endParaRPr lang="en-US" altLang="zh-CN" sz="2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18443" name="文本框 31"/>
          <p:cNvSpPr>
            <a:spLocks noChangeArrowheads="1"/>
          </p:cNvSpPr>
          <p:nvPr/>
        </p:nvSpPr>
        <p:spPr bwMode="auto">
          <a:xfrm>
            <a:off x="82550" y="1385888"/>
            <a:ext cx="2740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000" b="1">
                <a:solidFill>
                  <a:srgbClr val="000000"/>
                </a:solidFill>
              </a:rPr>
              <a:t>  </a:t>
            </a:r>
            <a:r>
              <a:rPr lang="en-US" altLang="zh-CN" sz="36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ABOUT    US</a:t>
            </a:r>
            <a:endParaRPr lang="en-US" altLang="zh-CN" sz="32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24"/>
          <p:cNvSpPr>
            <a:spLocks noChangeArrowheads="1"/>
          </p:cNvSpPr>
          <p:nvPr/>
        </p:nvSpPr>
        <p:spPr bwMode="auto">
          <a:xfrm>
            <a:off x="4081463" y="249238"/>
            <a:ext cx="402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19459" name="组合 3"/>
          <p:cNvGrpSpPr>
            <a:grpSpLocks/>
          </p:cNvGrpSpPr>
          <p:nvPr/>
        </p:nvGrpSpPr>
        <p:grpSpPr bwMode="auto">
          <a:xfrm>
            <a:off x="2878138" y="0"/>
            <a:ext cx="922337" cy="550863"/>
            <a:chOff x="0" y="0"/>
            <a:chExt cx="1165289" cy="968188"/>
          </a:xfrm>
        </p:grpSpPr>
        <p:sp>
          <p:nvSpPr>
            <p:cNvPr id="19473" name="平行四边形 18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9474" name="平行四边形 1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9475" name="平行四边形 15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9460" name="组合 22"/>
          <p:cNvGrpSpPr>
            <a:grpSpLocks/>
          </p:cNvGrpSpPr>
          <p:nvPr/>
        </p:nvGrpSpPr>
        <p:grpSpPr bwMode="auto">
          <a:xfrm>
            <a:off x="8623300" y="0"/>
            <a:ext cx="923925" cy="550863"/>
            <a:chOff x="0" y="0"/>
            <a:chExt cx="1165289" cy="968188"/>
          </a:xfrm>
        </p:grpSpPr>
        <p:sp>
          <p:nvSpPr>
            <p:cNvPr id="19470" name="平行四边形 23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9471" name="平行四边形 2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9472" name="平行四边形 32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9461" name="任意多边形 33"/>
          <p:cNvSpPr>
            <a:spLocks noChangeAspect="1" noChangeArrowheads="1"/>
          </p:cNvSpPr>
          <p:nvPr/>
        </p:nvSpPr>
        <p:spPr bwMode="auto">
          <a:xfrm rot="10800000">
            <a:off x="1762125" y="2460625"/>
            <a:ext cx="2447925" cy="2647950"/>
          </a:xfrm>
          <a:custGeom>
            <a:avLst/>
            <a:gdLst>
              <a:gd name="T0" fmla="*/ 1998447 w 2836097"/>
              <a:gd name="T1" fmla="*/ 2285629 h 3067706"/>
              <a:gd name="T2" fmla="*/ 652650 w 2836097"/>
              <a:gd name="T3" fmla="*/ 2285629 h 3067706"/>
              <a:gd name="T4" fmla="*/ 0 w 2836097"/>
              <a:gd name="T5" fmla="*/ 1142815 h 3067706"/>
              <a:gd name="T6" fmla="*/ 652650 w 2836097"/>
              <a:gd name="T7" fmla="*/ 0 h 3067706"/>
              <a:gd name="T8" fmla="*/ 1998447 w 2836097"/>
              <a:gd name="T9" fmla="*/ 0 h 3067706"/>
              <a:gd name="T10" fmla="*/ 2112881 w 2836097"/>
              <a:gd name="T11" fmla="*/ 200378 h 3067706"/>
              <a:gd name="T12" fmla="*/ 1097665 w 2836097"/>
              <a:gd name="T13" fmla="*/ 200378 h 3067706"/>
              <a:gd name="T14" fmla="*/ 556778 w 2836097"/>
              <a:gd name="T15" fmla="*/ 1147493 h 3067706"/>
              <a:gd name="T16" fmla="*/ 1097665 w 2836097"/>
              <a:gd name="T17" fmla="*/ 2094607 h 3067706"/>
              <a:gd name="T18" fmla="*/ 2107539 w 2836097"/>
              <a:gd name="T19" fmla="*/ 2094607 h 30677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836097"/>
              <a:gd name="T31" fmla="*/ 0 h 3067706"/>
              <a:gd name="T32" fmla="*/ 2836097 w 2836097"/>
              <a:gd name="T33" fmla="*/ 3067706 h 30677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lnTo>
                  <a:pt x="2682494" y="3067706"/>
                </a:lnTo>
                <a:close/>
              </a:path>
            </a:pathLst>
          </a:cu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2" name="任意多边形 34"/>
          <p:cNvSpPr>
            <a:spLocks noChangeAspect="1" noChangeArrowheads="1"/>
          </p:cNvSpPr>
          <p:nvPr/>
        </p:nvSpPr>
        <p:spPr bwMode="auto">
          <a:xfrm rot="10800000">
            <a:off x="5283200" y="2460625"/>
            <a:ext cx="2449513" cy="2647950"/>
          </a:xfrm>
          <a:custGeom>
            <a:avLst/>
            <a:gdLst>
              <a:gd name="T0" fmla="*/ 2001041 w 2836097"/>
              <a:gd name="T1" fmla="*/ 2285629 h 3067706"/>
              <a:gd name="T2" fmla="*/ 653498 w 2836097"/>
              <a:gd name="T3" fmla="*/ 2285629 h 3067706"/>
              <a:gd name="T4" fmla="*/ 0 w 2836097"/>
              <a:gd name="T5" fmla="*/ 1142815 h 3067706"/>
              <a:gd name="T6" fmla="*/ 653498 w 2836097"/>
              <a:gd name="T7" fmla="*/ 0 h 3067706"/>
              <a:gd name="T8" fmla="*/ 2001041 w 2836097"/>
              <a:gd name="T9" fmla="*/ 0 h 3067706"/>
              <a:gd name="T10" fmla="*/ 2115624 w 2836097"/>
              <a:gd name="T11" fmla="*/ 200378 h 3067706"/>
              <a:gd name="T12" fmla="*/ 1099090 w 2836097"/>
              <a:gd name="T13" fmla="*/ 200378 h 3067706"/>
              <a:gd name="T14" fmla="*/ 557500 w 2836097"/>
              <a:gd name="T15" fmla="*/ 1147493 h 3067706"/>
              <a:gd name="T16" fmla="*/ 1099090 w 2836097"/>
              <a:gd name="T17" fmla="*/ 2094607 h 3067706"/>
              <a:gd name="T18" fmla="*/ 2110274 w 2836097"/>
              <a:gd name="T19" fmla="*/ 2094607 h 30677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836097"/>
              <a:gd name="T31" fmla="*/ 0 h 3067706"/>
              <a:gd name="T32" fmla="*/ 2836097 w 2836097"/>
              <a:gd name="T33" fmla="*/ 3067706 h 30677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lnTo>
                  <a:pt x="2682494" y="3067706"/>
                </a:lnTo>
                <a:close/>
              </a:path>
            </a:pathLst>
          </a:cu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3" name="任意多边形 35"/>
          <p:cNvSpPr>
            <a:spLocks noChangeAspect="1" noChangeArrowheads="1"/>
          </p:cNvSpPr>
          <p:nvPr/>
        </p:nvSpPr>
        <p:spPr bwMode="auto">
          <a:xfrm rot="10800000">
            <a:off x="8805863" y="2460625"/>
            <a:ext cx="2449512" cy="2647950"/>
          </a:xfrm>
          <a:custGeom>
            <a:avLst/>
            <a:gdLst>
              <a:gd name="T0" fmla="*/ 2001039 w 2836097"/>
              <a:gd name="T1" fmla="*/ 2285629 h 3067706"/>
              <a:gd name="T2" fmla="*/ 653496 w 2836097"/>
              <a:gd name="T3" fmla="*/ 2285629 h 3067706"/>
              <a:gd name="T4" fmla="*/ 0 w 2836097"/>
              <a:gd name="T5" fmla="*/ 1142815 h 3067706"/>
              <a:gd name="T6" fmla="*/ 653496 w 2836097"/>
              <a:gd name="T7" fmla="*/ 0 h 3067706"/>
              <a:gd name="T8" fmla="*/ 2001039 w 2836097"/>
              <a:gd name="T9" fmla="*/ 0 h 3067706"/>
              <a:gd name="T10" fmla="*/ 2115622 w 2836097"/>
              <a:gd name="T11" fmla="*/ 200378 h 3067706"/>
              <a:gd name="T12" fmla="*/ 1099089 w 2836097"/>
              <a:gd name="T13" fmla="*/ 200378 h 3067706"/>
              <a:gd name="T14" fmla="*/ 557500 w 2836097"/>
              <a:gd name="T15" fmla="*/ 1147493 h 3067706"/>
              <a:gd name="T16" fmla="*/ 1099089 w 2836097"/>
              <a:gd name="T17" fmla="*/ 2094607 h 3067706"/>
              <a:gd name="T18" fmla="*/ 2110272 w 2836097"/>
              <a:gd name="T19" fmla="*/ 2094607 h 30677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836097"/>
              <a:gd name="T31" fmla="*/ 0 h 3067706"/>
              <a:gd name="T32" fmla="*/ 2836097 w 2836097"/>
              <a:gd name="T33" fmla="*/ 3067706 h 30677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lnTo>
                  <a:pt x="2682494" y="3067706"/>
                </a:lnTo>
                <a:close/>
              </a:path>
            </a:pathLst>
          </a:cu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4" name="文本框 36"/>
          <p:cNvSpPr>
            <a:spLocks noChangeArrowheads="1"/>
          </p:cNvSpPr>
          <p:nvPr/>
        </p:nvSpPr>
        <p:spPr bwMode="auto">
          <a:xfrm>
            <a:off x="3554413" y="3486150"/>
            <a:ext cx="56197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Impact" pitchFamily="34" charset="0"/>
                <a:sym typeface="Impact" pitchFamily="34" charset="0"/>
              </a:rPr>
              <a:t>01</a:t>
            </a:r>
            <a:endParaRPr lang="zh-CN" altLang="en-US" sz="3200">
              <a:solidFill>
                <a:schemeClr val="bg1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19465" name="文本框 37"/>
          <p:cNvSpPr>
            <a:spLocks noChangeArrowheads="1"/>
          </p:cNvSpPr>
          <p:nvPr/>
        </p:nvSpPr>
        <p:spPr bwMode="auto">
          <a:xfrm>
            <a:off x="7054850" y="3486150"/>
            <a:ext cx="6111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>
                <a:solidFill>
                  <a:srgbClr val="3F3E40"/>
                </a:solidFill>
                <a:latin typeface="Impact" pitchFamily="34" charset="0"/>
                <a:sym typeface="Impact" pitchFamily="34" charset="0"/>
              </a:rPr>
              <a:t>02</a:t>
            </a:r>
            <a:endParaRPr lang="zh-CN" altLang="en-US" sz="3200">
              <a:solidFill>
                <a:srgbClr val="3F3E40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19466" name="文本框 38"/>
          <p:cNvSpPr>
            <a:spLocks noChangeArrowheads="1"/>
          </p:cNvSpPr>
          <p:nvPr/>
        </p:nvSpPr>
        <p:spPr bwMode="auto">
          <a:xfrm>
            <a:off x="10588625" y="3502025"/>
            <a:ext cx="6223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Impact" pitchFamily="34" charset="0"/>
                <a:sym typeface="Impact" pitchFamily="34" charset="0"/>
              </a:rPr>
              <a:t>03</a:t>
            </a:r>
            <a:endParaRPr lang="zh-CN" altLang="en-US" sz="3200">
              <a:solidFill>
                <a:schemeClr val="bg1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19467" name="文本框 39"/>
          <p:cNvSpPr>
            <a:spLocks noChangeArrowheads="1"/>
          </p:cNvSpPr>
          <p:nvPr/>
        </p:nvSpPr>
        <p:spPr bwMode="auto">
          <a:xfrm>
            <a:off x="1250950" y="3302000"/>
            <a:ext cx="2128838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MORE  THAN  TEMPLATE</a:t>
            </a:r>
            <a:endParaRPr lang="zh-CN" altLang="en-US" sz="14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 Click here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you to the Center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8" name="文本框 40"/>
          <p:cNvSpPr>
            <a:spLocks noChangeArrowheads="1"/>
          </p:cNvSpPr>
          <p:nvPr/>
        </p:nvSpPr>
        <p:spPr bwMode="auto">
          <a:xfrm>
            <a:off x="4775200" y="3302000"/>
            <a:ext cx="2128838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MORE  THAN  TEMPLATE</a:t>
            </a:r>
            <a:endParaRPr lang="zh-CN" altLang="en-US" sz="14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 Click here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you to the Center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9" name="文本框 41"/>
          <p:cNvSpPr>
            <a:spLocks noChangeArrowheads="1"/>
          </p:cNvSpPr>
          <p:nvPr/>
        </p:nvSpPr>
        <p:spPr bwMode="auto">
          <a:xfrm>
            <a:off x="8308975" y="3314700"/>
            <a:ext cx="2128838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MORE  THAN  TEMPLATE</a:t>
            </a:r>
            <a:endParaRPr lang="zh-CN" altLang="en-US" sz="14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 Click here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you to the Center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24"/>
          <p:cNvSpPr>
            <a:spLocks noChangeArrowheads="1"/>
          </p:cNvSpPr>
          <p:nvPr/>
        </p:nvSpPr>
        <p:spPr bwMode="auto">
          <a:xfrm>
            <a:off x="4081463" y="249238"/>
            <a:ext cx="402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0483" name="组合 3"/>
          <p:cNvGrpSpPr>
            <a:grpSpLocks/>
          </p:cNvGrpSpPr>
          <p:nvPr/>
        </p:nvGrpSpPr>
        <p:grpSpPr bwMode="auto">
          <a:xfrm>
            <a:off x="2878138" y="0"/>
            <a:ext cx="922337" cy="550863"/>
            <a:chOff x="0" y="0"/>
            <a:chExt cx="1165289" cy="968188"/>
          </a:xfrm>
        </p:grpSpPr>
        <p:sp>
          <p:nvSpPr>
            <p:cNvPr id="20530" name="平行四边形 18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31" name="平行四边形 1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32" name="平行四边形 15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0484" name="组合 22"/>
          <p:cNvGrpSpPr>
            <a:grpSpLocks/>
          </p:cNvGrpSpPr>
          <p:nvPr/>
        </p:nvGrpSpPr>
        <p:grpSpPr bwMode="auto">
          <a:xfrm>
            <a:off x="8623300" y="0"/>
            <a:ext cx="923925" cy="550863"/>
            <a:chOff x="0" y="0"/>
            <a:chExt cx="1165289" cy="968188"/>
          </a:xfrm>
        </p:grpSpPr>
        <p:sp>
          <p:nvSpPr>
            <p:cNvPr id="20527" name="平行四边形 23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28" name="平行四边形 2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29" name="平行四边形 32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0485" name="组合 14"/>
          <p:cNvGrpSpPr>
            <a:grpSpLocks/>
          </p:cNvGrpSpPr>
          <p:nvPr/>
        </p:nvGrpSpPr>
        <p:grpSpPr bwMode="auto">
          <a:xfrm>
            <a:off x="3048000" y="2725738"/>
            <a:ext cx="3387725" cy="1993900"/>
            <a:chOff x="0" y="0"/>
            <a:chExt cx="3388229" cy="1993117"/>
          </a:xfrm>
        </p:grpSpPr>
        <p:sp>
          <p:nvSpPr>
            <p:cNvPr id="20525" name="矩形 17"/>
            <p:cNvSpPr>
              <a:spLocks noChangeArrowheads="1"/>
            </p:cNvSpPr>
            <p:nvPr/>
          </p:nvSpPr>
          <p:spPr bwMode="auto">
            <a:xfrm>
              <a:off x="0" y="0"/>
              <a:ext cx="3048000" cy="1993117"/>
            </a:xfrm>
            <a:prstGeom prst="rect">
              <a:avLst/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26" name="等腰三角形 19"/>
            <p:cNvSpPr>
              <a:spLocks noChangeAspect="1" noChangeArrowheads="1"/>
            </p:cNvSpPr>
            <p:nvPr/>
          </p:nvSpPr>
          <p:spPr bwMode="auto">
            <a:xfrm rot="5400000">
              <a:off x="2959319" y="384689"/>
              <a:ext cx="504000" cy="353821"/>
            </a:xfrm>
            <a:prstGeom prst="triangle">
              <a:avLst>
                <a:gd name="adj" fmla="val 5000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0486" name="组合 20"/>
          <p:cNvGrpSpPr>
            <a:grpSpLocks/>
          </p:cNvGrpSpPr>
          <p:nvPr/>
        </p:nvGrpSpPr>
        <p:grpSpPr bwMode="auto">
          <a:xfrm>
            <a:off x="0" y="2725738"/>
            <a:ext cx="3398838" cy="1993900"/>
            <a:chOff x="0" y="0"/>
            <a:chExt cx="3399083" cy="1993117"/>
          </a:xfrm>
        </p:grpSpPr>
        <p:sp>
          <p:nvSpPr>
            <p:cNvPr id="20523" name="矩形 21"/>
            <p:cNvSpPr>
              <a:spLocks noChangeArrowheads="1"/>
            </p:cNvSpPr>
            <p:nvPr/>
          </p:nvSpPr>
          <p:spPr bwMode="auto">
            <a:xfrm>
              <a:off x="0" y="0"/>
              <a:ext cx="3048000" cy="1993117"/>
            </a:xfrm>
            <a:prstGeom prst="rect">
              <a:avLst/>
            </a:prstGeom>
            <a:solidFill>
              <a:srgbClr val="202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24" name="等腰三角形 25"/>
            <p:cNvSpPr>
              <a:spLocks noChangeAspect="1" noChangeArrowheads="1"/>
            </p:cNvSpPr>
            <p:nvPr/>
          </p:nvSpPr>
          <p:spPr bwMode="auto">
            <a:xfrm rot="5400000">
              <a:off x="2970173" y="1241492"/>
              <a:ext cx="504000" cy="353821"/>
            </a:xfrm>
            <a:prstGeom prst="triangle">
              <a:avLst>
                <a:gd name="adj" fmla="val 50000"/>
              </a:avLst>
            </a:prstGeom>
            <a:solidFill>
              <a:srgbClr val="202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0487" name="矩形 27"/>
          <p:cNvSpPr>
            <a:spLocks noChangeArrowheads="1"/>
          </p:cNvSpPr>
          <p:nvPr/>
        </p:nvSpPr>
        <p:spPr bwMode="auto">
          <a:xfrm>
            <a:off x="9144000" y="2725738"/>
            <a:ext cx="3048000" cy="1993900"/>
          </a:xfrm>
          <a:prstGeom prst="rect">
            <a:avLst/>
          </a:pr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88" name="椭圆 28"/>
          <p:cNvSpPr>
            <a:spLocks noChangeAspect="1" noChangeArrowheads="1"/>
          </p:cNvSpPr>
          <p:nvPr/>
        </p:nvSpPr>
        <p:spPr bwMode="auto">
          <a:xfrm>
            <a:off x="947738" y="2135188"/>
            <a:ext cx="1152525" cy="1152525"/>
          </a:xfrm>
          <a:prstGeom prst="ellipse">
            <a:avLst/>
          </a:prstGeom>
          <a:solidFill>
            <a:srgbClr val="FAFAFB"/>
          </a:solidFill>
          <a:ln w="38100">
            <a:solidFill>
              <a:srgbClr val="202731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0489" name="组合 29"/>
          <p:cNvGrpSpPr>
            <a:grpSpLocks/>
          </p:cNvGrpSpPr>
          <p:nvPr/>
        </p:nvGrpSpPr>
        <p:grpSpPr bwMode="auto">
          <a:xfrm>
            <a:off x="6096000" y="2725738"/>
            <a:ext cx="3402013" cy="1993900"/>
            <a:chOff x="0" y="0"/>
            <a:chExt cx="3401820" cy="1993117"/>
          </a:xfrm>
        </p:grpSpPr>
        <p:sp>
          <p:nvSpPr>
            <p:cNvPr id="20521" name="矩形 30"/>
            <p:cNvSpPr>
              <a:spLocks noChangeArrowheads="1"/>
            </p:cNvSpPr>
            <p:nvPr/>
          </p:nvSpPr>
          <p:spPr bwMode="auto">
            <a:xfrm>
              <a:off x="0" y="0"/>
              <a:ext cx="3048000" cy="1993117"/>
            </a:xfrm>
            <a:prstGeom prst="rect">
              <a:avLst/>
            </a:prstGeom>
            <a:solidFill>
              <a:srgbClr val="A6AF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22" name="等腰三角形 31"/>
            <p:cNvSpPr>
              <a:spLocks noChangeAspect="1" noChangeArrowheads="1"/>
            </p:cNvSpPr>
            <p:nvPr/>
          </p:nvSpPr>
          <p:spPr bwMode="auto">
            <a:xfrm rot="5400000">
              <a:off x="2972910" y="1241492"/>
              <a:ext cx="504000" cy="353821"/>
            </a:xfrm>
            <a:prstGeom prst="triangle">
              <a:avLst>
                <a:gd name="adj" fmla="val 50000"/>
              </a:avLst>
            </a:prstGeom>
            <a:solidFill>
              <a:srgbClr val="A6AF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0490" name="椭圆 33"/>
          <p:cNvSpPr>
            <a:spLocks noChangeAspect="1" noChangeArrowheads="1"/>
          </p:cNvSpPr>
          <p:nvPr/>
        </p:nvSpPr>
        <p:spPr bwMode="auto">
          <a:xfrm>
            <a:off x="7043738" y="2149475"/>
            <a:ext cx="1152525" cy="1152525"/>
          </a:xfrm>
          <a:prstGeom prst="ellipse">
            <a:avLst/>
          </a:prstGeom>
          <a:solidFill>
            <a:srgbClr val="FAFAFB"/>
          </a:solidFill>
          <a:ln w="38100">
            <a:solidFill>
              <a:srgbClr val="A6AFB6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91" name="椭圆 34"/>
          <p:cNvSpPr>
            <a:spLocks noChangeAspect="1" noChangeArrowheads="1"/>
          </p:cNvSpPr>
          <p:nvPr/>
        </p:nvSpPr>
        <p:spPr bwMode="auto">
          <a:xfrm>
            <a:off x="3984625" y="4143375"/>
            <a:ext cx="1152525" cy="1150938"/>
          </a:xfrm>
          <a:prstGeom prst="ellipse">
            <a:avLst/>
          </a:prstGeom>
          <a:solidFill>
            <a:srgbClr val="FAFAFB"/>
          </a:solidFill>
          <a:ln w="41275">
            <a:solidFill>
              <a:srgbClr val="00A1D8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92" name="椭圆 35"/>
          <p:cNvSpPr>
            <a:spLocks noChangeAspect="1" noChangeArrowheads="1"/>
          </p:cNvSpPr>
          <p:nvPr/>
        </p:nvSpPr>
        <p:spPr bwMode="auto">
          <a:xfrm>
            <a:off x="10102850" y="4143375"/>
            <a:ext cx="1152525" cy="1152525"/>
          </a:xfrm>
          <a:prstGeom prst="ellipse">
            <a:avLst/>
          </a:prstGeom>
          <a:solidFill>
            <a:srgbClr val="FAFAFB"/>
          </a:solidFill>
          <a:ln w="41275">
            <a:solidFill>
              <a:srgbClr val="3F3E40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0493" name="组合 36"/>
          <p:cNvGrpSpPr>
            <a:grpSpLocks/>
          </p:cNvGrpSpPr>
          <p:nvPr/>
        </p:nvGrpSpPr>
        <p:grpSpPr bwMode="auto">
          <a:xfrm>
            <a:off x="4330700" y="4394200"/>
            <a:ext cx="573088" cy="600075"/>
            <a:chOff x="0" y="0"/>
            <a:chExt cx="444697" cy="466185"/>
          </a:xfrm>
        </p:grpSpPr>
        <p:sp>
          <p:nvSpPr>
            <p:cNvPr id="20513" name="Freeform 11"/>
            <p:cNvSpPr>
              <a:spLocks noChangeArrowheads="1"/>
            </p:cNvSpPr>
            <p:nvPr/>
          </p:nvSpPr>
          <p:spPr bwMode="auto">
            <a:xfrm>
              <a:off x="130793" y="245705"/>
              <a:ext cx="88753" cy="87818"/>
            </a:xfrm>
            <a:custGeom>
              <a:avLst/>
              <a:gdLst>
                <a:gd name="T0" fmla="*/ 118156869 w 40"/>
                <a:gd name="T1" fmla="*/ 4819013 h 40"/>
                <a:gd name="T2" fmla="*/ 98464797 w 40"/>
                <a:gd name="T3" fmla="*/ 0 h 40"/>
                <a:gd name="T4" fmla="*/ 0 w 40"/>
                <a:gd name="T5" fmla="*/ 96400014 h 40"/>
                <a:gd name="T6" fmla="*/ 98464797 w 40"/>
                <a:gd name="T7" fmla="*/ 192800028 h 40"/>
                <a:gd name="T8" fmla="*/ 196927375 w 40"/>
                <a:gd name="T9" fmla="*/ 96400014 h 40"/>
                <a:gd name="T10" fmla="*/ 192003803 w 40"/>
                <a:gd name="T11" fmla="*/ 72300559 h 40"/>
                <a:gd name="T12" fmla="*/ 73846934 w 40"/>
                <a:gd name="T13" fmla="*/ 125320677 h 40"/>
                <a:gd name="T14" fmla="*/ 118156869 w 40"/>
                <a:gd name="T15" fmla="*/ 4819013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40"/>
                <a:gd name="T26" fmla="*/ 40 w 40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4" name="Freeform 12"/>
            <p:cNvSpPr>
              <a:spLocks noChangeArrowheads="1"/>
            </p:cNvSpPr>
            <p:nvPr/>
          </p:nvSpPr>
          <p:spPr bwMode="auto">
            <a:xfrm>
              <a:off x="0" y="114912"/>
              <a:ext cx="351273" cy="351273"/>
            </a:xfrm>
            <a:custGeom>
              <a:avLst/>
              <a:gdLst>
                <a:gd name="T0" fmla="*/ 639391975 w 159"/>
                <a:gd name="T1" fmla="*/ 200115147 h 159"/>
                <a:gd name="T2" fmla="*/ 702842041 w 159"/>
                <a:gd name="T3" fmla="*/ 385587291 h 159"/>
                <a:gd name="T4" fmla="*/ 385587291 w 159"/>
                <a:gd name="T5" fmla="*/ 702842041 h 159"/>
                <a:gd name="T6" fmla="*/ 73212805 w 159"/>
                <a:gd name="T7" fmla="*/ 385587291 h 159"/>
                <a:gd name="T8" fmla="*/ 385587291 w 159"/>
                <a:gd name="T9" fmla="*/ 73212805 h 159"/>
                <a:gd name="T10" fmla="*/ 546655903 w 159"/>
                <a:gd name="T11" fmla="*/ 117139604 h 159"/>
                <a:gd name="T12" fmla="*/ 595462967 w 159"/>
                <a:gd name="T13" fmla="*/ 63450066 h 159"/>
                <a:gd name="T14" fmla="*/ 385587291 w 159"/>
                <a:gd name="T15" fmla="*/ 0 h 159"/>
                <a:gd name="T16" fmla="*/ 0 w 159"/>
                <a:gd name="T17" fmla="*/ 385587291 h 159"/>
                <a:gd name="T18" fmla="*/ 385587291 w 159"/>
                <a:gd name="T19" fmla="*/ 776054846 h 159"/>
                <a:gd name="T20" fmla="*/ 776054846 w 159"/>
                <a:gd name="T21" fmla="*/ 385587291 h 159"/>
                <a:gd name="T22" fmla="*/ 688199039 w 159"/>
                <a:gd name="T23" fmla="*/ 146425609 h 159"/>
                <a:gd name="T24" fmla="*/ 639391975 w 159"/>
                <a:gd name="T25" fmla="*/ 200115147 h 1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9"/>
                <a:gd name="T40" fmla="*/ 0 h 159"/>
                <a:gd name="T41" fmla="*/ 159 w 159"/>
                <a:gd name="T42" fmla="*/ 159 h 1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5" name="Freeform 13"/>
            <p:cNvSpPr>
              <a:spLocks noChangeArrowheads="1"/>
            </p:cNvSpPr>
            <p:nvPr/>
          </p:nvSpPr>
          <p:spPr bwMode="auto">
            <a:xfrm>
              <a:off x="174702" y="221415"/>
              <a:ext cx="66331" cy="68199"/>
            </a:xfrm>
            <a:custGeom>
              <a:avLst/>
              <a:gdLst>
                <a:gd name="T0" fmla="*/ 61969036 w 71"/>
                <a:gd name="T1" fmla="*/ 26183745 h 73"/>
                <a:gd name="T2" fmla="*/ 33166434 w 71"/>
                <a:gd name="T3" fmla="*/ 0 h 73"/>
                <a:gd name="T4" fmla="*/ 16583684 w 71"/>
                <a:gd name="T5" fmla="*/ 16582634 h 73"/>
                <a:gd name="T6" fmla="*/ 0 w 71"/>
                <a:gd name="T7" fmla="*/ 63713748 h 73"/>
                <a:gd name="T8" fmla="*/ 48004025 w 71"/>
                <a:gd name="T9" fmla="*/ 42766378 h 73"/>
                <a:gd name="T10" fmla="*/ 61969036 w 71"/>
                <a:gd name="T11" fmla="*/ 26183745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73"/>
                <a:gd name="T20" fmla="*/ 71 w 71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6" name="Freeform 14"/>
            <p:cNvSpPr>
              <a:spLocks noChangeArrowheads="1"/>
            </p:cNvSpPr>
            <p:nvPr/>
          </p:nvSpPr>
          <p:spPr bwMode="auto">
            <a:xfrm>
              <a:off x="216743" y="88753"/>
              <a:ext cx="143873" cy="152281"/>
            </a:xfrm>
            <a:custGeom>
              <a:avLst/>
              <a:gdLst>
                <a:gd name="T0" fmla="*/ 105609322 w 154"/>
                <a:gd name="T1" fmla="*/ 0 h 163"/>
                <a:gd name="T2" fmla="*/ 0 w 154"/>
                <a:gd name="T3" fmla="*/ 115210386 h 163"/>
                <a:gd name="T4" fmla="*/ 28802627 w 154"/>
                <a:gd name="T5" fmla="*/ 142266889 h 163"/>
                <a:gd name="T6" fmla="*/ 134411949 w 154"/>
                <a:gd name="T7" fmla="*/ 27056503 h 163"/>
                <a:gd name="T8" fmla="*/ 105609322 w 154"/>
                <a:gd name="T9" fmla="*/ 30547755 h 163"/>
                <a:gd name="T10" fmla="*/ 105609322 w 154"/>
                <a:gd name="T11" fmla="*/ 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4"/>
                <a:gd name="T19" fmla="*/ 0 h 163"/>
                <a:gd name="T20" fmla="*/ 154 w 154"/>
                <a:gd name="T21" fmla="*/ 163 h 1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Freeform 15"/>
            <p:cNvSpPr>
              <a:spLocks noChangeArrowheads="1"/>
            </p:cNvSpPr>
            <p:nvPr/>
          </p:nvSpPr>
          <p:spPr bwMode="auto">
            <a:xfrm>
              <a:off x="336325" y="55120"/>
              <a:ext cx="56988" cy="59791"/>
            </a:xfrm>
            <a:custGeom>
              <a:avLst/>
              <a:gdLst>
                <a:gd name="T0" fmla="*/ 12218788 w 61"/>
                <a:gd name="T1" fmla="*/ 41893872 h 64"/>
                <a:gd name="T2" fmla="*/ 12218788 w 61"/>
                <a:gd name="T3" fmla="*/ 10473702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55858808 h 64"/>
                <a:gd name="T10" fmla="*/ 53239871 w 61"/>
                <a:gd name="T11" fmla="*/ 48003765 h 64"/>
                <a:gd name="T12" fmla="*/ 53239871 w 61"/>
                <a:gd name="T13" fmla="*/ 48003765 h 64"/>
                <a:gd name="T14" fmla="*/ 43638795 w 61"/>
                <a:gd name="T15" fmla="*/ 37530063 h 64"/>
                <a:gd name="T16" fmla="*/ 12218788 w 61"/>
                <a:gd name="T17" fmla="*/ 41893872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64"/>
                <a:gd name="T29" fmla="*/ 61 w 61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8" name="Freeform 16"/>
            <p:cNvSpPr>
              <a:spLocks noChangeArrowheads="1"/>
            </p:cNvSpPr>
            <p:nvPr/>
          </p:nvSpPr>
          <p:spPr bwMode="auto">
            <a:xfrm>
              <a:off x="360615" y="27093"/>
              <a:ext cx="59791" cy="61660"/>
            </a:xfrm>
            <a:custGeom>
              <a:avLst/>
              <a:gdLst>
                <a:gd name="T0" fmla="*/ 12218851 w 64"/>
                <a:gd name="T1" fmla="*/ 42767750 h 66"/>
                <a:gd name="T2" fmla="*/ 12218851 w 64"/>
                <a:gd name="T3" fmla="*/ 9601209 h 66"/>
                <a:gd name="T4" fmla="*/ 1745150 w 64"/>
                <a:gd name="T5" fmla="*/ 0 h 66"/>
                <a:gd name="T6" fmla="*/ 1745150 w 64"/>
                <a:gd name="T7" fmla="*/ 0 h 66"/>
                <a:gd name="T8" fmla="*/ 0 w 64"/>
                <a:gd name="T9" fmla="*/ 57605388 h 66"/>
                <a:gd name="T10" fmla="*/ 55858808 w 64"/>
                <a:gd name="T11" fmla="*/ 48877695 h 66"/>
                <a:gd name="T12" fmla="*/ 55858808 w 64"/>
                <a:gd name="T13" fmla="*/ 48877695 h 66"/>
                <a:gd name="T14" fmla="*/ 43639956 w 64"/>
                <a:gd name="T15" fmla="*/ 38403903 h 66"/>
                <a:gd name="T16" fmla="*/ 12218851 w 64"/>
                <a:gd name="T17" fmla="*/ 42767750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66"/>
                <a:gd name="T29" fmla="*/ 64 w 64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9" name="Freeform 17"/>
            <p:cNvSpPr>
              <a:spLocks noChangeArrowheads="1"/>
            </p:cNvSpPr>
            <p:nvPr/>
          </p:nvSpPr>
          <p:spPr bwMode="auto">
            <a:xfrm>
              <a:off x="64462" y="181242"/>
              <a:ext cx="220480" cy="218612"/>
            </a:xfrm>
            <a:custGeom>
              <a:avLst/>
              <a:gdLst>
                <a:gd name="T0" fmla="*/ 243057152 w 100"/>
                <a:gd name="T1" fmla="*/ 0 h 99"/>
                <a:gd name="T2" fmla="*/ 0 w 100"/>
                <a:gd name="T3" fmla="*/ 238931875 h 99"/>
                <a:gd name="T4" fmla="*/ 243057152 w 100"/>
                <a:gd name="T5" fmla="*/ 482739460 h 99"/>
                <a:gd name="T6" fmla="*/ 486114304 w 100"/>
                <a:gd name="T7" fmla="*/ 238931875 h 99"/>
                <a:gd name="T8" fmla="*/ 447226042 w 100"/>
                <a:gd name="T9" fmla="*/ 107274454 h 99"/>
                <a:gd name="T10" fmla="*/ 403473990 w 100"/>
                <a:gd name="T11" fmla="*/ 156035971 h 99"/>
                <a:gd name="T12" fmla="*/ 393753027 w 100"/>
                <a:gd name="T13" fmla="*/ 165789599 h 99"/>
                <a:gd name="T14" fmla="*/ 413197158 w 100"/>
                <a:gd name="T15" fmla="*/ 238931875 h 99"/>
                <a:gd name="T16" fmla="*/ 243057152 w 100"/>
                <a:gd name="T17" fmla="*/ 409597185 h 99"/>
                <a:gd name="T18" fmla="*/ 72917146 w 100"/>
                <a:gd name="T19" fmla="*/ 238931875 h 99"/>
                <a:gd name="T20" fmla="*/ 243057152 w 100"/>
                <a:gd name="T21" fmla="*/ 73142276 h 99"/>
                <a:gd name="T22" fmla="*/ 301391750 w 100"/>
                <a:gd name="T23" fmla="*/ 82893696 h 99"/>
                <a:gd name="T24" fmla="*/ 311112714 w 100"/>
                <a:gd name="T25" fmla="*/ 68266565 h 99"/>
                <a:gd name="T26" fmla="*/ 354862560 w 100"/>
                <a:gd name="T27" fmla="*/ 24380759 h 99"/>
                <a:gd name="T28" fmla="*/ 243057152 w 100"/>
                <a:gd name="T29" fmla="*/ 0 h 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0"/>
                <a:gd name="T46" fmla="*/ 0 h 99"/>
                <a:gd name="T47" fmla="*/ 100 w 100"/>
                <a:gd name="T48" fmla="*/ 99 h 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0" name="Freeform 18"/>
            <p:cNvSpPr>
              <a:spLocks noChangeArrowheads="1"/>
            </p:cNvSpPr>
            <p:nvPr/>
          </p:nvSpPr>
          <p:spPr bwMode="auto">
            <a:xfrm>
              <a:off x="386774" y="0"/>
              <a:ext cx="57923" cy="59791"/>
            </a:xfrm>
            <a:custGeom>
              <a:avLst/>
              <a:gdLst>
                <a:gd name="T0" fmla="*/ 43640309 w 62"/>
                <a:gd name="T1" fmla="*/ 37530063 h 64"/>
                <a:gd name="T2" fmla="*/ 13092466 w 62"/>
                <a:gd name="T3" fmla="*/ 41021297 h 64"/>
                <a:gd name="T4" fmla="*/ 13092466 w 62"/>
                <a:gd name="T5" fmla="*/ 10473702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55858808 h 64"/>
                <a:gd name="T12" fmla="*/ 54114096 w 62"/>
                <a:gd name="T13" fmla="*/ 48003765 h 64"/>
                <a:gd name="T14" fmla="*/ 54114096 w 62"/>
                <a:gd name="T15" fmla="*/ 48003765 h 64"/>
                <a:gd name="T16" fmla="*/ 43640309 w 62"/>
                <a:gd name="T17" fmla="*/ 37530063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"/>
                <a:gd name="T28" fmla="*/ 0 h 64"/>
                <a:gd name="T29" fmla="*/ 62 w 62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494" name="组合 45"/>
          <p:cNvGrpSpPr>
            <a:grpSpLocks/>
          </p:cNvGrpSpPr>
          <p:nvPr/>
        </p:nvGrpSpPr>
        <p:grpSpPr bwMode="auto">
          <a:xfrm>
            <a:off x="1306513" y="2457450"/>
            <a:ext cx="452437" cy="508000"/>
            <a:chOff x="0" y="0"/>
            <a:chExt cx="402656" cy="450303"/>
          </a:xfrm>
        </p:grpSpPr>
        <p:sp>
          <p:nvSpPr>
            <p:cNvPr id="20508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62454464 w 26"/>
                <a:gd name="T1" fmla="*/ 0 h 26"/>
                <a:gd name="T2" fmla="*/ 0 w 26"/>
                <a:gd name="T3" fmla="*/ 64521766 h 26"/>
                <a:gd name="T4" fmla="*/ 62454464 w 26"/>
                <a:gd name="T5" fmla="*/ 129041305 h 26"/>
                <a:gd name="T6" fmla="*/ 124908929 w 26"/>
                <a:gd name="T7" fmla="*/ 64521766 h 26"/>
                <a:gd name="T8" fmla="*/ 62454464 w 26"/>
                <a:gd name="T9" fmla="*/ 0 h 26"/>
                <a:gd name="T10" fmla="*/ 62454464 w 26"/>
                <a:gd name="T11" fmla="*/ 114152866 h 26"/>
                <a:gd name="T12" fmla="*/ 14413580 w 26"/>
                <a:gd name="T13" fmla="*/ 64521766 h 26"/>
                <a:gd name="T14" fmla="*/ 62454464 w 26"/>
                <a:gd name="T15" fmla="*/ 14888439 h 26"/>
                <a:gd name="T16" fmla="*/ 110495348 w 26"/>
                <a:gd name="T17" fmla="*/ 64521766 h 26"/>
                <a:gd name="T18" fmla="*/ 62454464 w 26"/>
                <a:gd name="T19" fmla="*/ 11415286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202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9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53636736 w 22"/>
                <a:gd name="T1" fmla="*/ 0 h 22"/>
                <a:gd name="T2" fmla="*/ 0 w 22"/>
                <a:gd name="T3" fmla="*/ 53636736 h 22"/>
                <a:gd name="T4" fmla="*/ 53636736 w 22"/>
                <a:gd name="T5" fmla="*/ 107273473 h 22"/>
                <a:gd name="T6" fmla="*/ 107273473 w 22"/>
                <a:gd name="T7" fmla="*/ 53636736 h 22"/>
                <a:gd name="T8" fmla="*/ 53636736 w 22"/>
                <a:gd name="T9" fmla="*/ 0 h 22"/>
                <a:gd name="T10" fmla="*/ 53636736 w 22"/>
                <a:gd name="T11" fmla="*/ 82892937 h 22"/>
                <a:gd name="T12" fmla="*/ 24380535 w 22"/>
                <a:gd name="T13" fmla="*/ 53636736 h 22"/>
                <a:gd name="T14" fmla="*/ 53636736 w 22"/>
                <a:gd name="T15" fmla="*/ 24380535 h 22"/>
                <a:gd name="T16" fmla="*/ 82892937 w 22"/>
                <a:gd name="T17" fmla="*/ 53636736 h 22"/>
                <a:gd name="T18" fmla="*/ 53636736 w 22"/>
                <a:gd name="T19" fmla="*/ 8289293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202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0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33946032 w 14"/>
                <a:gd name="T1" fmla="*/ 0 h 14"/>
                <a:gd name="T2" fmla="*/ 0 w 14"/>
                <a:gd name="T3" fmla="*/ 33946032 h 14"/>
                <a:gd name="T4" fmla="*/ 33946032 w 14"/>
                <a:gd name="T5" fmla="*/ 67892064 h 14"/>
                <a:gd name="T6" fmla="*/ 67892064 w 14"/>
                <a:gd name="T7" fmla="*/ 33946032 h 14"/>
                <a:gd name="T8" fmla="*/ 33946032 w 14"/>
                <a:gd name="T9" fmla="*/ 0 h 14"/>
                <a:gd name="T10" fmla="*/ 33946032 w 14"/>
                <a:gd name="T11" fmla="*/ 48493388 h 14"/>
                <a:gd name="T12" fmla="*/ 19398676 w 14"/>
                <a:gd name="T13" fmla="*/ 33946032 h 14"/>
                <a:gd name="T14" fmla="*/ 33946032 w 14"/>
                <a:gd name="T15" fmla="*/ 14547356 h 14"/>
                <a:gd name="T16" fmla="*/ 53344709 w 14"/>
                <a:gd name="T17" fmla="*/ 33946032 h 14"/>
                <a:gd name="T18" fmla="*/ 33946032 w 14"/>
                <a:gd name="T19" fmla="*/ 48493388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202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1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107276785 w 44"/>
                <a:gd name="T1" fmla="*/ 0 h 44"/>
                <a:gd name="T2" fmla="*/ 0 w 44"/>
                <a:gd name="T3" fmla="*/ 107276785 h 44"/>
                <a:gd name="T4" fmla="*/ 107276785 w 44"/>
                <a:gd name="T5" fmla="*/ 214551362 h 44"/>
                <a:gd name="T6" fmla="*/ 214551362 w 44"/>
                <a:gd name="T7" fmla="*/ 107276785 h 44"/>
                <a:gd name="T8" fmla="*/ 107276785 w 44"/>
                <a:gd name="T9" fmla="*/ 0 h 44"/>
                <a:gd name="T10" fmla="*/ 107276785 w 44"/>
                <a:gd name="T11" fmla="*/ 190170575 h 44"/>
                <a:gd name="T12" fmla="*/ 24380786 w 44"/>
                <a:gd name="T13" fmla="*/ 107276785 h 44"/>
                <a:gd name="T14" fmla="*/ 107276785 w 44"/>
                <a:gd name="T15" fmla="*/ 29256502 h 44"/>
                <a:gd name="T16" fmla="*/ 190170575 w 44"/>
                <a:gd name="T17" fmla="*/ 107276785 h 44"/>
                <a:gd name="T18" fmla="*/ 107276785 w 44"/>
                <a:gd name="T19" fmla="*/ 190170575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202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2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768466764 w 182"/>
                <a:gd name="T1" fmla="*/ 467756656 h 204"/>
                <a:gd name="T2" fmla="*/ 748889275 w 182"/>
                <a:gd name="T3" fmla="*/ 233879432 h 204"/>
                <a:gd name="T4" fmla="*/ 381786472 w 182"/>
                <a:gd name="T5" fmla="*/ 0 h 204"/>
                <a:gd name="T6" fmla="*/ 4893819 w 182"/>
                <a:gd name="T7" fmla="*/ 384925185 h 204"/>
                <a:gd name="T8" fmla="*/ 0 w 182"/>
                <a:gd name="T9" fmla="*/ 993984274 h 204"/>
                <a:gd name="T10" fmla="*/ 553101113 w 182"/>
                <a:gd name="T11" fmla="*/ 857555709 h 204"/>
                <a:gd name="T12" fmla="*/ 719519723 w 182"/>
                <a:gd name="T13" fmla="*/ 857555709 h 204"/>
                <a:gd name="T14" fmla="*/ 719519723 w 182"/>
                <a:gd name="T15" fmla="*/ 857555709 h 204"/>
                <a:gd name="T16" fmla="*/ 763572945 w 182"/>
                <a:gd name="T17" fmla="*/ 735744333 h 204"/>
                <a:gd name="T18" fmla="*/ 714625904 w 182"/>
                <a:gd name="T19" fmla="*/ 706507748 h 204"/>
                <a:gd name="T20" fmla="*/ 763572945 w 182"/>
                <a:gd name="T21" fmla="*/ 682145031 h 204"/>
                <a:gd name="T22" fmla="*/ 758676913 w 182"/>
                <a:gd name="T23" fmla="*/ 672401711 h 204"/>
                <a:gd name="T24" fmla="*/ 832097474 w 182"/>
                <a:gd name="T25" fmla="*/ 540844806 h 204"/>
                <a:gd name="T26" fmla="*/ 303472093 w 182"/>
                <a:gd name="T27" fmla="*/ 453139467 h 204"/>
                <a:gd name="T28" fmla="*/ 303472093 w 182"/>
                <a:gd name="T29" fmla="*/ 496993240 h 204"/>
                <a:gd name="T30" fmla="*/ 264312690 w 182"/>
                <a:gd name="T31" fmla="*/ 511610429 h 204"/>
                <a:gd name="T32" fmla="*/ 234945351 w 182"/>
                <a:gd name="T33" fmla="*/ 535970938 h 204"/>
                <a:gd name="T34" fmla="*/ 195788161 w 182"/>
                <a:gd name="T35" fmla="*/ 521353750 h 204"/>
                <a:gd name="T36" fmla="*/ 156630972 w 182"/>
                <a:gd name="T37" fmla="*/ 521353750 h 204"/>
                <a:gd name="T38" fmla="*/ 137051271 w 182"/>
                <a:gd name="T39" fmla="*/ 482373845 h 204"/>
                <a:gd name="T40" fmla="*/ 107683931 w 182"/>
                <a:gd name="T41" fmla="*/ 453139467 h 204"/>
                <a:gd name="T42" fmla="*/ 127261420 w 182"/>
                <a:gd name="T43" fmla="*/ 414159562 h 204"/>
                <a:gd name="T44" fmla="*/ 127261420 w 182"/>
                <a:gd name="T45" fmla="*/ 370307996 h 204"/>
                <a:gd name="T46" fmla="*/ 166418610 w 182"/>
                <a:gd name="T47" fmla="*/ 355690808 h 204"/>
                <a:gd name="T48" fmla="*/ 195788161 w 182"/>
                <a:gd name="T49" fmla="*/ 331328091 h 204"/>
                <a:gd name="T50" fmla="*/ 234945351 w 182"/>
                <a:gd name="T51" fmla="*/ 345945280 h 204"/>
                <a:gd name="T52" fmla="*/ 278998572 w 182"/>
                <a:gd name="T53" fmla="*/ 345945280 h 204"/>
                <a:gd name="T54" fmla="*/ 293682242 w 182"/>
                <a:gd name="T55" fmla="*/ 384925185 h 204"/>
                <a:gd name="T56" fmla="*/ 323049581 w 182"/>
                <a:gd name="T57" fmla="*/ 414159562 h 204"/>
                <a:gd name="T58" fmla="*/ 665678864 w 182"/>
                <a:gd name="T59" fmla="*/ 375179657 h 204"/>
                <a:gd name="T60" fmla="*/ 616731823 w 182"/>
                <a:gd name="T61" fmla="*/ 423905090 h 204"/>
                <a:gd name="T62" fmla="*/ 592258303 w 182"/>
                <a:gd name="T63" fmla="*/ 487247712 h 204"/>
                <a:gd name="T64" fmla="*/ 523731562 w 182"/>
                <a:gd name="T65" fmla="*/ 487247712 h 204"/>
                <a:gd name="T66" fmla="*/ 460100852 w 182"/>
                <a:gd name="T67" fmla="*/ 511610429 h 204"/>
                <a:gd name="T68" fmla="*/ 406259992 w 182"/>
                <a:gd name="T69" fmla="*/ 467756656 h 204"/>
                <a:gd name="T70" fmla="*/ 342629282 w 182"/>
                <a:gd name="T71" fmla="*/ 443393939 h 204"/>
                <a:gd name="T72" fmla="*/ 342629282 w 182"/>
                <a:gd name="T73" fmla="*/ 375179657 h 204"/>
                <a:gd name="T74" fmla="*/ 313259731 w 182"/>
                <a:gd name="T75" fmla="*/ 311839242 h 204"/>
                <a:gd name="T76" fmla="*/ 362206771 w 182"/>
                <a:gd name="T77" fmla="*/ 258239941 h 204"/>
                <a:gd name="T78" fmla="*/ 386680291 w 182"/>
                <a:gd name="T79" fmla="*/ 194899526 h 204"/>
                <a:gd name="T80" fmla="*/ 460100852 w 182"/>
                <a:gd name="T81" fmla="*/ 194899526 h 204"/>
                <a:gd name="T82" fmla="*/ 523731562 w 182"/>
                <a:gd name="T83" fmla="*/ 170536810 h 204"/>
                <a:gd name="T84" fmla="*/ 572678602 w 182"/>
                <a:gd name="T85" fmla="*/ 214388375 h 204"/>
                <a:gd name="T86" fmla="*/ 636309312 w 182"/>
                <a:gd name="T87" fmla="*/ 238751092 h 204"/>
                <a:gd name="T88" fmla="*/ 636309312 w 182"/>
                <a:gd name="T89" fmla="*/ 311839242 h 204"/>
                <a:gd name="T90" fmla="*/ 665678864 w 182"/>
                <a:gd name="T91" fmla="*/ 37517965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202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495" name="组合 51"/>
          <p:cNvGrpSpPr>
            <a:grpSpLocks/>
          </p:cNvGrpSpPr>
          <p:nvPr/>
        </p:nvGrpSpPr>
        <p:grpSpPr bwMode="auto">
          <a:xfrm>
            <a:off x="7412038" y="2497138"/>
            <a:ext cx="431800" cy="428625"/>
            <a:chOff x="0" y="0"/>
            <a:chExt cx="453105" cy="448433"/>
          </a:xfrm>
        </p:grpSpPr>
        <p:sp>
          <p:nvSpPr>
            <p:cNvPr id="20506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503185259 w 205"/>
                <a:gd name="T1" fmla="*/ 93208644 h 89"/>
                <a:gd name="T2" fmla="*/ 229609301 w 205"/>
                <a:gd name="T3" fmla="*/ 0 h 89"/>
                <a:gd name="T4" fmla="*/ 0 w 205"/>
                <a:gd name="T5" fmla="*/ 0 h 89"/>
                <a:gd name="T6" fmla="*/ 0 w 205"/>
                <a:gd name="T7" fmla="*/ 328681014 h 89"/>
                <a:gd name="T8" fmla="*/ 107476506 w 205"/>
                <a:gd name="T9" fmla="*/ 436605296 h 89"/>
                <a:gd name="T10" fmla="*/ 894007109 w 205"/>
                <a:gd name="T11" fmla="*/ 436605296 h 89"/>
                <a:gd name="T12" fmla="*/ 1001483615 w 205"/>
                <a:gd name="T13" fmla="*/ 328681014 h 89"/>
                <a:gd name="T14" fmla="*/ 1001483615 w 205"/>
                <a:gd name="T15" fmla="*/ 0 h 89"/>
                <a:gd name="T16" fmla="*/ 771874314 w 205"/>
                <a:gd name="T17" fmla="*/ 0 h 89"/>
                <a:gd name="T18" fmla="*/ 503185259 w 205"/>
                <a:gd name="T19" fmla="*/ 93208644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A6AF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7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894007109 w 205"/>
                <a:gd name="T1" fmla="*/ 204929904 h 118"/>
                <a:gd name="T2" fmla="*/ 879350820 w 205"/>
                <a:gd name="T3" fmla="*/ 204929904 h 118"/>
                <a:gd name="T4" fmla="*/ 752333332 w 205"/>
                <a:gd name="T5" fmla="*/ 204929904 h 118"/>
                <a:gd name="T6" fmla="*/ 752333332 w 205"/>
                <a:gd name="T7" fmla="*/ 107344446 h 118"/>
                <a:gd name="T8" fmla="*/ 644856826 w 205"/>
                <a:gd name="T9" fmla="*/ 0 h 118"/>
                <a:gd name="T10" fmla="*/ 356626789 w 205"/>
                <a:gd name="T11" fmla="*/ 0 h 118"/>
                <a:gd name="T12" fmla="*/ 249150283 w 205"/>
                <a:gd name="T13" fmla="*/ 107344446 h 118"/>
                <a:gd name="T14" fmla="*/ 249150283 w 205"/>
                <a:gd name="T15" fmla="*/ 204929904 h 118"/>
                <a:gd name="T16" fmla="*/ 122132795 w 205"/>
                <a:gd name="T17" fmla="*/ 204929904 h 118"/>
                <a:gd name="T18" fmla="*/ 107476506 w 205"/>
                <a:gd name="T19" fmla="*/ 204929904 h 118"/>
                <a:gd name="T20" fmla="*/ 0 w 205"/>
                <a:gd name="T21" fmla="*/ 312276558 h 118"/>
                <a:gd name="T22" fmla="*/ 0 w 205"/>
                <a:gd name="T23" fmla="*/ 492808993 h 118"/>
                <a:gd name="T24" fmla="*/ 263804362 w 205"/>
                <a:gd name="T25" fmla="*/ 492808993 h 118"/>
                <a:gd name="T26" fmla="*/ 503185259 w 205"/>
                <a:gd name="T27" fmla="*/ 575758179 h 118"/>
                <a:gd name="T28" fmla="*/ 737679253 w 205"/>
                <a:gd name="T29" fmla="*/ 492808993 h 118"/>
                <a:gd name="T30" fmla="*/ 1001483615 w 205"/>
                <a:gd name="T31" fmla="*/ 492808993 h 118"/>
                <a:gd name="T32" fmla="*/ 1001483615 w 205"/>
                <a:gd name="T33" fmla="*/ 312276558 h 118"/>
                <a:gd name="T34" fmla="*/ 894007109 w 205"/>
                <a:gd name="T35" fmla="*/ 204929904 h 118"/>
                <a:gd name="T36" fmla="*/ 327314211 w 205"/>
                <a:gd name="T37" fmla="*/ 126862421 h 118"/>
                <a:gd name="T38" fmla="*/ 327314211 w 205"/>
                <a:gd name="T39" fmla="*/ 107344446 h 118"/>
                <a:gd name="T40" fmla="*/ 356626789 w 205"/>
                <a:gd name="T41" fmla="*/ 82949186 h 118"/>
                <a:gd name="T42" fmla="*/ 644856826 w 205"/>
                <a:gd name="T43" fmla="*/ 82949186 h 118"/>
                <a:gd name="T44" fmla="*/ 674169404 w 205"/>
                <a:gd name="T45" fmla="*/ 107344446 h 118"/>
                <a:gd name="T46" fmla="*/ 674169404 w 205"/>
                <a:gd name="T47" fmla="*/ 126862421 h 118"/>
                <a:gd name="T48" fmla="*/ 674169404 w 205"/>
                <a:gd name="T49" fmla="*/ 204929904 h 118"/>
                <a:gd name="T50" fmla="*/ 327314211 w 205"/>
                <a:gd name="T51" fmla="*/ 204929904 h 118"/>
                <a:gd name="T52" fmla="*/ 327314211 w 205"/>
                <a:gd name="T53" fmla="*/ 126862421 h 118"/>
                <a:gd name="T54" fmla="*/ 493413663 w 205"/>
                <a:gd name="T55" fmla="*/ 492808993 h 118"/>
                <a:gd name="T56" fmla="*/ 415249735 w 205"/>
                <a:gd name="T57" fmla="*/ 419621004 h 118"/>
                <a:gd name="T58" fmla="*/ 493413663 w 205"/>
                <a:gd name="T59" fmla="*/ 341551312 h 118"/>
                <a:gd name="T60" fmla="*/ 571577591 w 205"/>
                <a:gd name="T61" fmla="*/ 419621004 h 118"/>
                <a:gd name="T62" fmla="*/ 493413663 w 205"/>
                <a:gd name="T63" fmla="*/ 492808993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A6AF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496" name="组合 54"/>
          <p:cNvGrpSpPr>
            <a:grpSpLocks/>
          </p:cNvGrpSpPr>
          <p:nvPr/>
        </p:nvGrpSpPr>
        <p:grpSpPr bwMode="auto">
          <a:xfrm>
            <a:off x="10506075" y="4476750"/>
            <a:ext cx="450850" cy="484188"/>
            <a:chOff x="0" y="0"/>
            <a:chExt cx="466184" cy="501686"/>
          </a:xfrm>
        </p:grpSpPr>
        <p:sp>
          <p:nvSpPr>
            <p:cNvPr id="20501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76978594 w 23"/>
                <a:gd name="T1" fmla="*/ 0 h 21"/>
                <a:gd name="T2" fmla="*/ 76978594 w 23"/>
                <a:gd name="T3" fmla="*/ 19792542 h 21"/>
                <a:gd name="T4" fmla="*/ 91411395 w 23"/>
                <a:gd name="T5" fmla="*/ 54426153 h 21"/>
                <a:gd name="T6" fmla="*/ 48110799 w 23"/>
                <a:gd name="T7" fmla="*/ 84112741 h 21"/>
                <a:gd name="T8" fmla="*/ 19245197 w 23"/>
                <a:gd name="T9" fmla="*/ 44529882 h 21"/>
                <a:gd name="T10" fmla="*/ 28867795 w 23"/>
                <a:gd name="T11" fmla="*/ 24739565 h 21"/>
                <a:gd name="T12" fmla="*/ 28867795 w 23"/>
                <a:gd name="T13" fmla="*/ 0 h 21"/>
                <a:gd name="T14" fmla="*/ 0 w 23"/>
                <a:gd name="T15" fmla="*/ 49479130 h 21"/>
                <a:gd name="T16" fmla="*/ 52923194 w 23"/>
                <a:gd name="T17" fmla="*/ 103905283 h 21"/>
                <a:gd name="T18" fmla="*/ 110656591 w 23"/>
                <a:gd name="T19" fmla="*/ 49479130 h 21"/>
                <a:gd name="T20" fmla="*/ 76978594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2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0503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117103433 w 118"/>
                <a:gd name="T1" fmla="*/ 92705964 h 118"/>
                <a:gd name="T2" fmla="*/ 92705964 w 118"/>
                <a:gd name="T3" fmla="*/ 458654746 h 118"/>
                <a:gd name="T4" fmla="*/ 458654746 w 118"/>
                <a:gd name="T5" fmla="*/ 483052215 h 118"/>
                <a:gd name="T6" fmla="*/ 483052215 w 118"/>
                <a:gd name="T7" fmla="*/ 117103433 h 118"/>
                <a:gd name="T8" fmla="*/ 117103433 w 118"/>
                <a:gd name="T9" fmla="*/ 92705964 h 118"/>
                <a:gd name="T10" fmla="*/ 312276558 w 118"/>
                <a:gd name="T11" fmla="*/ 409862017 h 118"/>
                <a:gd name="T12" fmla="*/ 312276558 w 118"/>
                <a:gd name="T13" fmla="*/ 453775252 h 118"/>
                <a:gd name="T14" fmla="*/ 273240608 w 118"/>
                <a:gd name="T15" fmla="*/ 453775252 h 118"/>
                <a:gd name="T16" fmla="*/ 273240608 w 118"/>
                <a:gd name="T17" fmla="*/ 414741510 h 118"/>
                <a:gd name="T18" fmla="*/ 200052619 w 118"/>
                <a:gd name="T19" fmla="*/ 395223535 h 118"/>
                <a:gd name="T20" fmla="*/ 209809398 w 118"/>
                <a:gd name="T21" fmla="*/ 346430806 h 118"/>
                <a:gd name="T22" fmla="*/ 282999596 w 118"/>
                <a:gd name="T23" fmla="*/ 365948781 h 118"/>
                <a:gd name="T24" fmla="*/ 322033337 w 118"/>
                <a:gd name="T25" fmla="*/ 341551312 h 118"/>
                <a:gd name="T26" fmla="*/ 278120102 w 118"/>
                <a:gd name="T27" fmla="*/ 302517571 h 118"/>
                <a:gd name="T28" fmla="*/ 200052619 w 118"/>
                <a:gd name="T29" fmla="*/ 224447879 h 118"/>
                <a:gd name="T30" fmla="*/ 273240608 w 118"/>
                <a:gd name="T31" fmla="*/ 151257681 h 118"/>
                <a:gd name="T32" fmla="*/ 273240608 w 118"/>
                <a:gd name="T33" fmla="*/ 112223939 h 118"/>
                <a:gd name="T34" fmla="*/ 312276558 w 118"/>
                <a:gd name="T35" fmla="*/ 112223939 h 118"/>
                <a:gd name="T36" fmla="*/ 312276558 w 118"/>
                <a:gd name="T37" fmla="*/ 146378187 h 118"/>
                <a:gd name="T38" fmla="*/ 375705560 w 118"/>
                <a:gd name="T39" fmla="*/ 161016669 h 118"/>
                <a:gd name="T40" fmla="*/ 361069287 w 118"/>
                <a:gd name="T41" fmla="*/ 209809398 h 118"/>
                <a:gd name="T42" fmla="*/ 302517571 w 118"/>
                <a:gd name="T43" fmla="*/ 195173125 h 118"/>
                <a:gd name="T44" fmla="*/ 268361114 w 118"/>
                <a:gd name="T45" fmla="*/ 219568385 h 118"/>
                <a:gd name="T46" fmla="*/ 317153843 w 118"/>
                <a:gd name="T47" fmla="*/ 253724842 h 118"/>
                <a:gd name="T48" fmla="*/ 385464548 w 118"/>
                <a:gd name="T49" fmla="*/ 336671818 h 118"/>
                <a:gd name="T50" fmla="*/ 312276558 w 118"/>
                <a:gd name="T51" fmla="*/ 409862017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4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674261578 w 153"/>
                <a:gd name="T1" fmla="*/ 864539792 h 227"/>
                <a:gd name="T2" fmla="*/ 78175864 w 153"/>
                <a:gd name="T3" fmla="*/ 864539792 h 227"/>
                <a:gd name="T4" fmla="*/ 78175864 w 153"/>
                <a:gd name="T5" fmla="*/ 78150302 h 227"/>
                <a:gd name="T6" fmla="*/ 674261578 w 153"/>
                <a:gd name="T7" fmla="*/ 78150302 h 227"/>
                <a:gd name="T8" fmla="*/ 674261578 w 153"/>
                <a:gd name="T9" fmla="*/ 503093815 h 227"/>
                <a:gd name="T10" fmla="*/ 679146602 w 153"/>
                <a:gd name="T11" fmla="*/ 498209559 h 227"/>
                <a:gd name="T12" fmla="*/ 747550207 w 153"/>
                <a:gd name="T13" fmla="*/ 459135513 h 227"/>
                <a:gd name="T14" fmla="*/ 747550207 w 153"/>
                <a:gd name="T15" fmla="*/ 63497535 h 227"/>
                <a:gd name="T16" fmla="*/ 688918861 w 153"/>
                <a:gd name="T17" fmla="*/ 0 h 227"/>
                <a:gd name="T18" fmla="*/ 58631345 w 153"/>
                <a:gd name="T19" fmla="*/ 0 h 227"/>
                <a:gd name="T20" fmla="*/ 0 w 153"/>
                <a:gd name="T21" fmla="*/ 63497535 h 227"/>
                <a:gd name="T22" fmla="*/ 0 w 153"/>
                <a:gd name="T23" fmla="*/ 1050148142 h 227"/>
                <a:gd name="T24" fmla="*/ 58631345 w 153"/>
                <a:gd name="T25" fmla="*/ 1108761421 h 227"/>
                <a:gd name="T26" fmla="*/ 688918861 w 153"/>
                <a:gd name="T27" fmla="*/ 1108761421 h 227"/>
                <a:gd name="T28" fmla="*/ 747550207 w 153"/>
                <a:gd name="T29" fmla="*/ 1050148142 h 227"/>
                <a:gd name="T30" fmla="*/ 747550207 w 153"/>
                <a:gd name="T31" fmla="*/ 859655537 h 227"/>
                <a:gd name="T32" fmla="*/ 674261578 w 153"/>
                <a:gd name="T33" fmla="*/ 810812979 h 227"/>
                <a:gd name="T34" fmla="*/ 674261578 w 153"/>
                <a:gd name="T35" fmla="*/ 864539792 h 227"/>
                <a:gd name="T36" fmla="*/ 366445356 w 153"/>
                <a:gd name="T37" fmla="*/ 1079455887 h 227"/>
                <a:gd name="T38" fmla="*/ 273612209 w 153"/>
                <a:gd name="T39" fmla="*/ 981766351 h 227"/>
                <a:gd name="T40" fmla="*/ 366445356 w 153"/>
                <a:gd name="T41" fmla="*/ 888963281 h 227"/>
                <a:gd name="T42" fmla="*/ 464165739 w 153"/>
                <a:gd name="T43" fmla="*/ 981766351 h 227"/>
                <a:gd name="T44" fmla="*/ 366445356 w 153"/>
                <a:gd name="T45" fmla="*/ 1079455887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5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353597587 w 86"/>
                <a:gd name="T1" fmla="*/ 83489089 h 86"/>
                <a:gd name="T2" fmla="*/ 88399951 w 86"/>
                <a:gd name="T3" fmla="*/ 68754286 h 86"/>
                <a:gd name="T4" fmla="*/ 68754286 w 86"/>
                <a:gd name="T5" fmla="*/ 333951922 h 86"/>
                <a:gd name="T6" fmla="*/ 338862784 w 86"/>
                <a:gd name="T7" fmla="*/ 353597587 h 86"/>
                <a:gd name="T8" fmla="*/ 353597587 w 86"/>
                <a:gd name="T9" fmla="*/ 83489089 h 86"/>
                <a:gd name="T10" fmla="*/ 225908523 w 86"/>
                <a:gd name="T11" fmla="*/ 309397611 h 86"/>
                <a:gd name="T12" fmla="*/ 225908523 w 86"/>
                <a:gd name="T13" fmla="*/ 343775862 h 86"/>
                <a:gd name="T14" fmla="*/ 196443350 w 86"/>
                <a:gd name="T15" fmla="*/ 343775862 h 86"/>
                <a:gd name="T16" fmla="*/ 196443350 w 86"/>
                <a:gd name="T17" fmla="*/ 314308473 h 86"/>
                <a:gd name="T18" fmla="*/ 137510788 w 86"/>
                <a:gd name="T19" fmla="*/ 299575887 h 86"/>
                <a:gd name="T20" fmla="*/ 147332512 w 86"/>
                <a:gd name="T21" fmla="*/ 260286774 h 86"/>
                <a:gd name="T22" fmla="*/ 201354212 w 86"/>
                <a:gd name="T23" fmla="*/ 275019360 h 86"/>
                <a:gd name="T24" fmla="*/ 235730247 w 86"/>
                <a:gd name="T25" fmla="*/ 255375912 h 86"/>
                <a:gd name="T26" fmla="*/ 201354212 w 86"/>
                <a:gd name="T27" fmla="*/ 225908523 h 86"/>
                <a:gd name="T28" fmla="*/ 142421650 w 86"/>
                <a:gd name="T29" fmla="*/ 166975961 h 86"/>
                <a:gd name="T30" fmla="*/ 196443350 w 86"/>
                <a:gd name="T31" fmla="*/ 108043399 h 86"/>
                <a:gd name="T32" fmla="*/ 196443350 w 86"/>
                <a:gd name="T33" fmla="*/ 73665148 h 86"/>
                <a:gd name="T34" fmla="*/ 230819385 w 86"/>
                <a:gd name="T35" fmla="*/ 73665148 h 86"/>
                <a:gd name="T36" fmla="*/ 230819385 w 86"/>
                <a:gd name="T37" fmla="*/ 103132537 h 86"/>
                <a:gd name="T38" fmla="*/ 275019360 w 86"/>
                <a:gd name="T39" fmla="*/ 112954261 h 86"/>
                <a:gd name="T40" fmla="*/ 265197636 w 86"/>
                <a:gd name="T41" fmla="*/ 152243375 h 86"/>
                <a:gd name="T42" fmla="*/ 220997661 w 86"/>
                <a:gd name="T43" fmla="*/ 142421650 h 86"/>
                <a:gd name="T44" fmla="*/ 191532488 w 86"/>
                <a:gd name="T45" fmla="*/ 157154237 h 86"/>
                <a:gd name="T46" fmla="*/ 230819385 w 86"/>
                <a:gd name="T47" fmla="*/ 186621626 h 86"/>
                <a:gd name="T48" fmla="*/ 284841085 w 86"/>
                <a:gd name="T49" fmla="*/ 250465050 h 86"/>
                <a:gd name="T50" fmla="*/ 225908523 w 86"/>
                <a:gd name="T51" fmla="*/ 309397611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97" name="文本框 60"/>
          <p:cNvSpPr>
            <a:spLocks noChangeArrowheads="1"/>
          </p:cNvSpPr>
          <p:nvPr/>
        </p:nvSpPr>
        <p:spPr bwMode="auto">
          <a:xfrm>
            <a:off x="142875" y="3406775"/>
            <a:ext cx="27860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2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0498" name="文本框 61"/>
          <p:cNvSpPr>
            <a:spLocks noChangeArrowheads="1"/>
          </p:cNvSpPr>
          <p:nvPr/>
        </p:nvSpPr>
        <p:spPr bwMode="auto">
          <a:xfrm>
            <a:off x="3190875" y="2935288"/>
            <a:ext cx="27860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2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0499" name="文本框 62"/>
          <p:cNvSpPr>
            <a:spLocks noChangeArrowheads="1"/>
          </p:cNvSpPr>
          <p:nvPr/>
        </p:nvSpPr>
        <p:spPr bwMode="auto">
          <a:xfrm>
            <a:off x="6297613" y="3433763"/>
            <a:ext cx="27860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2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0500" name="文本框 63"/>
          <p:cNvSpPr>
            <a:spLocks noChangeArrowheads="1"/>
          </p:cNvSpPr>
          <p:nvPr/>
        </p:nvSpPr>
        <p:spPr bwMode="auto">
          <a:xfrm>
            <a:off x="9301163" y="2943225"/>
            <a:ext cx="27860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2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24"/>
          <p:cNvSpPr>
            <a:spLocks noChangeArrowheads="1"/>
          </p:cNvSpPr>
          <p:nvPr/>
        </p:nvSpPr>
        <p:spPr bwMode="auto">
          <a:xfrm>
            <a:off x="4081463" y="249238"/>
            <a:ext cx="402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1507" name="组合 3"/>
          <p:cNvGrpSpPr>
            <a:grpSpLocks/>
          </p:cNvGrpSpPr>
          <p:nvPr/>
        </p:nvGrpSpPr>
        <p:grpSpPr bwMode="auto">
          <a:xfrm>
            <a:off x="2878138" y="0"/>
            <a:ext cx="922337" cy="550863"/>
            <a:chOff x="0" y="0"/>
            <a:chExt cx="1165289" cy="968188"/>
          </a:xfrm>
        </p:grpSpPr>
        <p:sp>
          <p:nvSpPr>
            <p:cNvPr id="21518" name="平行四边形 18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19" name="平行四边形 1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20" name="平行四边形 15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1508" name="组合 22"/>
          <p:cNvGrpSpPr>
            <a:grpSpLocks/>
          </p:cNvGrpSpPr>
          <p:nvPr/>
        </p:nvGrpSpPr>
        <p:grpSpPr bwMode="auto">
          <a:xfrm>
            <a:off x="8623300" y="0"/>
            <a:ext cx="923925" cy="550863"/>
            <a:chOff x="0" y="0"/>
            <a:chExt cx="1165289" cy="968188"/>
          </a:xfrm>
        </p:grpSpPr>
        <p:sp>
          <p:nvSpPr>
            <p:cNvPr id="21515" name="平行四边形 23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16" name="平行四边形 2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17" name="平行四边形 32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1509" name="矩形 21"/>
          <p:cNvSpPr>
            <a:spLocks noChangeArrowheads="1"/>
          </p:cNvSpPr>
          <p:nvPr/>
        </p:nvSpPr>
        <p:spPr bwMode="auto">
          <a:xfrm>
            <a:off x="1393825" y="2106613"/>
            <a:ext cx="1939925" cy="193833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0" name="矩形 25"/>
          <p:cNvSpPr>
            <a:spLocks noChangeArrowheads="1"/>
          </p:cNvSpPr>
          <p:nvPr/>
        </p:nvSpPr>
        <p:spPr bwMode="auto">
          <a:xfrm>
            <a:off x="3424238" y="2106613"/>
            <a:ext cx="1939925" cy="19383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1" name="矩形 27"/>
          <p:cNvSpPr>
            <a:spLocks noChangeArrowheads="1"/>
          </p:cNvSpPr>
          <p:nvPr/>
        </p:nvSpPr>
        <p:spPr bwMode="auto">
          <a:xfrm>
            <a:off x="1393825" y="4151313"/>
            <a:ext cx="1939925" cy="193992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2" name="矩形 28"/>
          <p:cNvSpPr>
            <a:spLocks noChangeArrowheads="1"/>
          </p:cNvSpPr>
          <p:nvPr/>
        </p:nvSpPr>
        <p:spPr bwMode="auto">
          <a:xfrm>
            <a:off x="3424238" y="4151313"/>
            <a:ext cx="7361237" cy="1939925"/>
          </a:xfrm>
          <a:prstGeom prst="rect">
            <a:avLst/>
          </a:pr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3" name="文本框 29"/>
          <p:cNvSpPr>
            <a:spLocks noChangeArrowheads="1"/>
          </p:cNvSpPr>
          <p:nvPr/>
        </p:nvSpPr>
        <p:spPr bwMode="auto">
          <a:xfrm>
            <a:off x="4081463" y="4395788"/>
            <a:ext cx="5903912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CFCF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thought Click here</a:t>
            </a:r>
            <a:endParaRPr lang="zh-CN" altLang="en-US" sz="1600">
              <a:solidFill>
                <a:srgbClr val="FCFCF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CFCF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 you to the center of the narrative thought  Click here to add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CFCF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you to the center  of the  narrative thought</a:t>
            </a:r>
            <a:endParaRPr lang="zh-CN" altLang="en-US" sz="1600">
              <a:solidFill>
                <a:srgbClr val="FCFCF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CFCF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thought Click here</a:t>
            </a:r>
            <a:endParaRPr lang="zh-CN" altLang="en-US" sz="1600">
              <a:solidFill>
                <a:srgbClr val="FCFCF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CFCF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 you to the center of the narrative thought  Click here to add  </a:t>
            </a:r>
            <a:endParaRPr lang="zh-CN" altLang="en-US" sz="1600">
              <a:solidFill>
                <a:srgbClr val="FCFCF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CFCF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you to the center  of the  narrative thought</a:t>
            </a:r>
            <a:endParaRPr lang="zh-CN" altLang="en-US" sz="1600">
              <a:solidFill>
                <a:srgbClr val="FCFCF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FCFCF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FCFCF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FCFCF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CFCF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CFCF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400">
              <a:solidFill>
                <a:srgbClr val="3F3F3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14" name="矩形 30"/>
          <p:cNvSpPr>
            <a:spLocks noChangeArrowheads="1"/>
          </p:cNvSpPr>
          <p:nvPr/>
        </p:nvSpPr>
        <p:spPr bwMode="auto">
          <a:xfrm>
            <a:off x="6096000" y="2557463"/>
            <a:ext cx="3714750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000" b="1">
                <a:solidFill>
                  <a:srgbClr val="00A1D8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</a:t>
            </a:r>
            <a:r>
              <a:rPr lang="en-US" altLang="zh-CN" sz="40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</a:t>
            </a:r>
            <a:endParaRPr lang="zh-CN" altLang="en-US" sz="40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0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 your title</a:t>
            </a:r>
            <a:endParaRPr lang="zh-CN" altLang="en-US" sz="40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3600" b="1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24"/>
          <p:cNvSpPr>
            <a:spLocks noChangeArrowheads="1"/>
          </p:cNvSpPr>
          <p:nvPr/>
        </p:nvSpPr>
        <p:spPr bwMode="auto">
          <a:xfrm>
            <a:off x="4081463" y="249238"/>
            <a:ext cx="402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2531" name="组合 3"/>
          <p:cNvGrpSpPr>
            <a:grpSpLocks/>
          </p:cNvGrpSpPr>
          <p:nvPr/>
        </p:nvGrpSpPr>
        <p:grpSpPr bwMode="auto">
          <a:xfrm>
            <a:off x="2878138" y="0"/>
            <a:ext cx="922337" cy="550863"/>
            <a:chOff x="0" y="0"/>
            <a:chExt cx="1165289" cy="968188"/>
          </a:xfrm>
        </p:grpSpPr>
        <p:sp>
          <p:nvSpPr>
            <p:cNvPr id="22566" name="平行四边形 18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67" name="平行四边形 1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68" name="平行四边形 15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2532" name="组合 22"/>
          <p:cNvGrpSpPr>
            <a:grpSpLocks/>
          </p:cNvGrpSpPr>
          <p:nvPr/>
        </p:nvGrpSpPr>
        <p:grpSpPr bwMode="auto">
          <a:xfrm>
            <a:off x="8623300" y="0"/>
            <a:ext cx="923925" cy="550863"/>
            <a:chOff x="0" y="0"/>
            <a:chExt cx="1165289" cy="968188"/>
          </a:xfrm>
        </p:grpSpPr>
        <p:sp>
          <p:nvSpPr>
            <p:cNvPr id="22563" name="平行四边形 23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64" name="平行四边形 2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65" name="平行四边形 32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2533" name="椭圆 21"/>
          <p:cNvSpPr>
            <a:spLocks noChangeArrowheads="1"/>
          </p:cNvSpPr>
          <p:nvPr/>
        </p:nvSpPr>
        <p:spPr bwMode="auto">
          <a:xfrm>
            <a:off x="938213" y="2384425"/>
            <a:ext cx="2027237" cy="2027238"/>
          </a:xfrm>
          <a:prstGeom prst="ellipse">
            <a:avLst/>
          </a:pr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534" name="椭圆 25"/>
          <p:cNvSpPr>
            <a:spLocks noChangeArrowheads="1"/>
          </p:cNvSpPr>
          <p:nvPr/>
        </p:nvSpPr>
        <p:spPr bwMode="auto">
          <a:xfrm>
            <a:off x="3727450" y="2384425"/>
            <a:ext cx="2028825" cy="2027238"/>
          </a:xfrm>
          <a:prstGeom prst="ellipse">
            <a:avLst/>
          </a:pr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535" name="椭圆 27"/>
          <p:cNvSpPr>
            <a:spLocks noChangeArrowheads="1"/>
          </p:cNvSpPr>
          <p:nvPr/>
        </p:nvSpPr>
        <p:spPr bwMode="auto">
          <a:xfrm>
            <a:off x="6518275" y="2384425"/>
            <a:ext cx="2027238" cy="2027238"/>
          </a:xfrm>
          <a:prstGeom prst="ellipse">
            <a:avLst/>
          </a:pr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536" name="椭圆 28"/>
          <p:cNvSpPr>
            <a:spLocks noChangeArrowheads="1"/>
          </p:cNvSpPr>
          <p:nvPr/>
        </p:nvSpPr>
        <p:spPr bwMode="auto">
          <a:xfrm>
            <a:off x="9307513" y="2384425"/>
            <a:ext cx="2027237" cy="2027238"/>
          </a:xfrm>
          <a:prstGeom prst="ellipse">
            <a:avLst/>
          </a:pr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537" name="文本框 29"/>
          <p:cNvSpPr>
            <a:spLocks noChangeArrowheads="1"/>
          </p:cNvSpPr>
          <p:nvPr/>
        </p:nvSpPr>
        <p:spPr bwMode="auto">
          <a:xfrm>
            <a:off x="2946400" y="2857500"/>
            <a:ext cx="7683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6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+</a:t>
            </a:r>
          </a:p>
        </p:txBody>
      </p:sp>
      <p:sp>
        <p:nvSpPr>
          <p:cNvPr id="22538" name="文本框 30"/>
          <p:cNvSpPr>
            <a:spLocks noChangeArrowheads="1"/>
          </p:cNvSpPr>
          <p:nvPr/>
        </p:nvSpPr>
        <p:spPr bwMode="auto">
          <a:xfrm>
            <a:off x="5722938" y="2889250"/>
            <a:ext cx="7699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6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+</a:t>
            </a:r>
          </a:p>
        </p:txBody>
      </p:sp>
      <p:sp>
        <p:nvSpPr>
          <p:cNvPr id="22539" name="文本框 31"/>
          <p:cNvSpPr>
            <a:spLocks noChangeArrowheads="1"/>
          </p:cNvSpPr>
          <p:nvPr/>
        </p:nvSpPr>
        <p:spPr bwMode="auto">
          <a:xfrm>
            <a:off x="8510588" y="2857500"/>
            <a:ext cx="7699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6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=</a:t>
            </a:r>
            <a:endParaRPr lang="zh-CN" altLang="en-US" sz="1800">
              <a:latin typeface="Arial" charset="0"/>
            </a:endParaRPr>
          </a:p>
        </p:txBody>
      </p:sp>
      <p:grpSp>
        <p:nvGrpSpPr>
          <p:cNvPr id="22540" name="组合 33"/>
          <p:cNvGrpSpPr>
            <a:grpSpLocks/>
          </p:cNvGrpSpPr>
          <p:nvPr/>
        </p:nvGrpSpPr>
        <p:grpSpPr bwMode="auto">
          <a:xfrm>
            <a:off x="7194550" y="2954338"/>
            <a:ext cx="638175" cy="720725"/>
            <a:chOff x="0" y="0"/>
            <a:chExt cx="406393" cy="459645"/>
          </a:xfrm>
        </p:grpSpPr>
        <p:sp>
          <p:nvSpPr>
            <p:cNvPr id="22560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766292108 w 159"/>
                <a:gd name="T1" fmla="*/ 901080016 h 207"/>
                <a:gd name="T2" fmla="*/ 434396564 w 159"/>
                <a:gd name="T3" fmla="*/ 384784554 h 207"/>
                <a:gd name="T4" fmla="*/ 449037357 w 159"/>
                <a:gd name="T5" fmla="*/ 116896378 h 207"/>
                <a:gd name="T6" fmla="*/ 204995411 w 159"/>
                <a:gd name="T7" fmla="*/ 19483097 h 207"/>
                <a:gd name="T8" fmla="*/ 341658282 w 159"/>
                <a:gd name="T9" fmla="*/ 233792756 h 207"/>
                <a:gd name="T10" fmla="*/ 180591879 w 159"/>
                <a:gd name="T11" fmla="*/ 336079017 h 207"/>
                <a:gd name="T12" fmla="*/ 48809273 w 159"/>
                <a:gd name="T13" fmla="*/ 131508701 h 207"/>
                <a:gd name="T14" fmla="*/ 48809273 w 159"/>
                <a:gd name="T15" fmla="*/ 375043005 h 207"/>
                <a:gd name="T16" fmla="*/ 302611748 w 159"/>
                <a:gd name="T17" fmla="*/ 467587718 h 207"/>
                <a:gd name="T18" fmla="*/ 634509501 w 159"/>
                <a:gd name="T19" fmla="*/ 983880973 h 207"/>
                <a:gd name="T20" fmla="*/ 697961777 w 159"/>
                <a:gd name="T21" fmla="*/ 998493297 h 207"/>
                <a:gd name="T22" fmla="*/ 751651314 w 159"/>
                <a:gd name="T23" fmla="*/ 959527102 h 207"/>
                <a:gd name="T24" fmla="*/ 766292108 w 159"/>
                <a:gd name="T25" fmla="*/ 901080016 h 207"/>
                <a:gd name="T26" fmla="*/ 702842041 w 159"/>
                <a:gd name="T27" fmla="*/ 940044004 h 207"/>
                <a:gd name="T28" fmla="*/ 654032769 w 159"/>
                <a:gd name="T29" fmla="*/ 930304662 h 207"/>
                <a:gd name="T30" fmla="*/ 668675771 w 159"/>
                <a:gd name="T31" fmla="*/ 886467693 h 207"/>
                <a:gd name="T32" fmla="*/ 712604780 w 159"/>
                <a:gd name="T33" fmla="*/ 896209242 h 207"/>
                <a:gd name="T34" fmla="*/ 702842041 w 159"/>
                <a:gd name="T35" fmla="*/ 94004400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1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443079249 w 105"/>
                <a:gd name="T1" fmla="*/ 127348826 h 103"/>
                <a:gd name="T2" fmla="*/ 472292174 w 105"/>
                <a:gd name="T3" fmla="*/ 97960465 h 103"/>
                <a:gd name="T4" fmla="*/ 408996399 w 105"/>
                <a:gd name="T5" fmla="*/ 34286052 h 103"/>
                <a:gd name="T6" fmla="*/ 379781267 w 105"/>
                <a:gd name="T7" fmla="*/ 63674413 h 103"/>
                <a:gd name="T8" fmla="*/ 301877927 w 105"/>
                <a:gd name="T9" fmla="*/ 34286052 h 103"/>
                <a:gd name="T10" fmla="*/ 301877927 w 105"/>
                <a:gd name="T11" fmla="*/ 0 h 103"/>
                <a:gd name="T12" fmla="*/ 209367021 w 105"/>
                <a:gd name="T13" fmla="*/ 0 h 103"/>
                <a:gd name="T14" fmla="*/ 209367021 w 105"/>
                <a:gd name="T15" fmla="*/ 34286052 h 103"/>
                <a:gd name="T16" fmla="*/ 136331398 w 105"/>
                <a:gd name="T17" fmla="*/ 63674413 h 103"/>
                <a:gd name="T18" fmla="*/ 107118472 w 105"/>
                <a:gd name="T19" fmla="*/ 34286052 h 103"/>
                <a:gd name="T20" fmla="*/ 38952774 w 105"/>
                <a:gd name="T21" fmla="*/ 97960465 h 103"/>
                <a:gd name="T22" fmla="*/ 73035623 w 105"/>
                <a:gd name="T23" fmla="*/ 132246517 h 103"/>
                <a:gd name="T24" fmla="*/ 38952774 w 105"/>
                <a:gd name="T25" fmla="*/ 205716313 h 103"/>
                <a:gd name="T26" fmla="*/ 0 w 105"/>
                <a:gd name="T27" fmla="*/ 205716313 h 103"/>
                <a:gd name="T28" fmla="*/ 0 w 105"/>
                <a:gd name="T29" fmla="*/ 298779086 h 103"/>
                <a:gd name="T30" fmla="*/ 43820491 w 105"/>
                <a:gd name="T31" fmla="*/ 298779086 h 103"/>
                <a:gd name="T32" fmla="*/ 73035623 w 105"/>
                <a:gd name="T33" fmla="*/ 372248882 h 103"/>
                <a:gd name="T34" fmla="*/ 43820491 w 105"/>
                <a:gd name="T35" fmla="*/ 401637243 h 103"/>
                <a:gd name="T36" fmla="*/ 107118472 w 105"/>
                <a:gd name="T37" fmla="*/ 465311656 h 103"/>
                <a:gd name="T38" fmla="*/ 136331398 w 105"/>
                <a:gd name="T39" fmla="*/ 435923295 h 103"/>
                <a:gd name="T40" fmla="*/ 209367021 w 105"/>
                <a:gd name="T41" fmla="*/ 465311656 h 103"/>
                <a:gd name="T42" fmla="*/ 209367021 w 105"/>
                <a:gd name="T43" fmla="*/ 504495399 h 103"/>
                <a:gd name="T44" fmla="*/ 301877927 w 105"/>
                <a:gd name="T45" fmla="*/ 504495399 h 103"/>
                <a:gd name="T46" fmla="*/ 301877927 w 105"/>
                <a:gd name="T47" fmla="*/ 465311656 h 103"/>
                <a:gd name="T48" fmla="*/ 374913550 w 105"/>
                <a:gd name="T49" fmla="*/ 435923295 h 103"/>
                <a:gd name="T50" fmla="*/ 404126475 w 105"/>
                <a:gd name="T51" fmla="*/ 465311656 h 103"/>
                <a:gd name="T52" fmla="*/ 467424456 w 105"/>
                <a:gd name="T53" fmla="*/ 401637243 h 103"/>
                <a:gd name="T54" fmla="*/ 443079249 w 105"/>
                <a:gd name="T55" fmla="*/ 372248882 h 103"/>
                <a:gd name="T56" fmla="*/ 472292174 w 105"/>
                <a:gd name="T57" fmla="*/ 298779086 h 103"/>
                <a:gd name="T58" fmla="*/ 511244947 w 105"/>
                <a:gd name="T59" fmla="*/ 298779086 h 103"/>
                <a:gd name="T60" fmla="*/ 511244947 w 105"/>
                <a:gd name="T61" fmla="*/ 205716313 h 103"/>
                <a:gd name="T62" fmla="*/ 472292174 w 105"/>
                <a:gd name="T63" fmla="*/ 205716313 h 103"/>
                <a:gd name="T64" fmla="*/ 443079249 w 105"/>
                <a:gd name="T65" fmla="*/ 127348826 h 103"/>
                <a:gd name="T66" fmla="*/ 258057436 w 105"/>
                <a:gd name="T67" fmla="*/ 406534934 h 103"/>
                <a:gd name="T68" fmla="*/ 102248548 w 105"/>
                <a:gd name="T69" fmla="*/ 249797747 h 103"/>
                <a:gd name="T70" fmla="*/ 258057436 w 105"/>
                <a:gd name="T71" fmla="*/ 93062774 h 103"/>
                <a:gd name="T72" fmla="*/ 413864117 w 105"/>
                <a:gd name="T73" fmla="*/ 249797747 h 103"/>
                <a:gd name="T74" fmla="*/ 258057436 w 105"/>
                <a:gd name="T75" fmla="*/ 406534934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2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grpSp>
        <p:nvGrpSpPr>
          <p:cNvPr id="22541" name="组合 37"/>
          <p:cNvGrpSpPr>
            <a:grpSpLocks/>
          </p:cNvGrpSpPr>
          <p:nvPr/>
        </p:nvGrpSpPr>
        <p:grpSpPr bwMode="auto">
          <a:xfrm>
            <a:off x="4460875" y="3013075"/>
            <a:ext cx="596900" cy="668338"/>
            <a:chOff x="0" y="0"/>
            <a:chExt cx="402656" cy="450303"/>
          </a:xfrm>
        </p:grpSpPr>
        <p:sp>
          <p:nvSpPr>
            <p:cNvPr id="22555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62454464 w 26"/>
                <a:gd name="T1" fmla="*/ 0 h 26"/>
                <a:gd name="T2" fmla="*/ 0 w 26"/>
                <a:gd name="T3" fmla="*/ 64521766 h 26"/>
                <a:gd name="T4" fmla="*/ 62454464 w 26"/>
                <a:gd name="T5" fmla="*/ 129041305 h 26"/>
                <a:gd name="T6" fmla="*/ 124908929 w 26"/>
                <a:gd name="T7" fmla="*/ 64521766 h 26"/>
                <a:gd name="T8" fmla="*/ 62454464 w 26"/>
                <a:gd name="T9" fmla="*/ 0 h 26"/>
                <a:gd name="T10" fmla="*/ 62454464 w 26"/>
                <a:gd name="T11" fmla="*/ 114152866 h 26"/>
                <a:gd name="T12" fmla="*/ 14413580 w 26"/>
                <a:gd name="T13" fmla="*/ 64521766 h 26"/>
                <a:gd name="T14" fmla="*/ 62454464 w 26"/>
                <a:gd name="T15" fmla="*/ 14888439 h 26"/>
                <a:gd name="T16" fmla="*/ 110495348 w 26"/>
                <a:gd name="T17" fmla="*/ 64521766 h 26"/>
                <a:gd name="T18" fmla="*/ 62454464 w 26"/>
                <a:gd name="T19" fmla="*/ 11415286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6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53636736 w 22"/>
                <a:gd name="T1" fmla="*/ 0 h 22"/>
                <a:gd name="T2" fmla="*/ 0 w 22"/>
                <a:gd name="T3" fmla="*/ 53636736 h 22"/>
                <a:gd name="T4" fmla="*/ 53636736 w 22"/>
                <a:gd name="T5" fmla="*/ 107273473 h 22"/>
                <a:gd name="T6" fmla="*/ 107273473 w 22"/>
                <a:gd name="T7" fmla="*/ 53636736 h 22"/>
                <a:gd name="T8" fmla="*/ 53636736 w 22"/>
                <a:gd name="T9" fmla="*/ 0 h 22"/>
                <a:gd name="T10" fmla="*/ 53636736 w 22"/>
                <a:gd name="T11" fmla="*/ 82892937 h 22"/>
                <a:gd name="T12" fmla="*/ 24380535 w 22"/>
                <a:gd name="T13" fmla="*/ 53636736 h 22"/>
                <a:gd name="T14" fmla="*/ 53636736 w 22"/>
                <a:gd name="T15" fmla="*/ 24380535 h 22"/>
                <a:gd name="T16" fmla="*/ 82892937 w 22"/>
                <a:gd name="T17" fmla="*/ 53636736 h 22"/>
                <a:gd name="T18" fmla="*/ 53636736 w 22"/>
                <a:gd name="T19" fmla="*/ 8289293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7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33946032 w 14"/>
                <a:gd name="T1" fmla="*/ 0 h 14"/>
                <a:gd name="T2" fmla="*/ 0 w 14"/>
                <a:gd name="T3" fmla="*/ 33946032 h 14"/>
                <a:gd name="T4" fmla="*/ 33946032 w 14"/>
                <a:gd name="T5" fmla="*/ 67892064 h 14"/>
                <a:gd name="T6" fmla="*/ 67892064 w 14"/>
                <a:gd name="T7" fmla="*/ 33946032 h 14"/>
                <a:gd name="T8" fmla="*/ 33946032 w 14"/>
                <a:gd name="T9" fmla="*/ 0 h 14"/>
                <a:gd name="T10" fmla="*/ 33946032 w 14"/>
                <a:gd name="T11" fmla="*/ 48493388 h 14"/>
                <a:gd name="T12" fmla="*/ 19398676 w 14"/>
                <a:gd name="T13" fmla="*/ 33946032 h 14"/>
                <a:gd name="T14" fmla="*/ 33946032 w 14"/>
                <a:gd name="T15" fmla="*/ 14547356 h 14"/>
                <a:gd name="T16" fmla="*/ 53344709 w 14"/>
                <a:gd name="T17" fmla="*/ 33946032 h 14"/>
                <a:gd name="T18" fmla="*/ 33946032 w 14"/>
                <a:gd name="T19" fmla="*/ 48493388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8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107276785 w 44"/>
                <a:gd name="T1" fmla="*/ 0 h 44"/>
                <a:gd name="T2" fmla="*/ 0 w 44"/>
                <a:gd name="T3" fmla="*/ 107276785 h 44"/>
                <a:gd name="T4" fmla="*/ 107276785 w 44"/>
                <a:gd name="T5" fmla="*/ 214551362 h 44"/>
                <a:gd name="T6" fmla="*/ 214551362 w 44"/>
                <a:gd name="T7" fmla="*/ 107276785 h 44"/>
                <a:gd name="T8" fmla="*/ 107276785 w 44"/>
                <a:gd name="T9" fmla="*/ 0 h 44"/>
                <a:gd name="T10" fmla="*/ 107276785 w 44"/>
                <a:gd name="T11" fmla="*/ 190170575 h 44"/>
                <a:gd name="T12" fmla="*/ 24380786 w 44"/>
                <a:gd name="T13" fmla="*/ 107276785 h 44"/>
                <a:gd name="T14" fmla="*/ 107276785 w 44"/>
                <a:gd name="T15" fmla="*/ 29256502 h 44"/>
                <a:gd name="T16" fmla="*/ 190170575 w 44"/>
                <a:gd name="T17" fmla="*/ 107276785 h 44"/>
                <a:gd name="T18" fmla="*/ 107276785 w 44"/>
                <a:gd name="T19" fmla="*/ 190170575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9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768466764 w 182"/>
                <a:gd name="T1" fmla="*/ 467756656 h 204"/>
                <a:gd name="T2" fmla="*/ 748889275 w 182"/>
                <a:gd name="T3" fmla="*/ 233879432 h 204"/>
                <a:gd name="T4" fmla="*/ 381786472 w 182"/>
                <a:gd name="T5" fmla="*/ 0 h 204"/>
                <a:gd name="T6" fmla="*/ 4893819 w 182"/>
                <a:gd name="T7" fmla="*/ 384925185 h 204"/>
                <a:gd name="T8" fmla="*/ 0 w 182"/>
                <a:gd name="T9" fmla="*/ 993984274 h 204"/>
                <a:gd name="T10" fmla="*/ 553101113 w 182"/>
                <a:gd name="T11" fmla="*/ 857555709 h 204"/>
                <a:gd name="T12" fmla="*/ 719519723 w 182"/>
                <a:gd name="T13" fmla="*/ 857555709 h 204"/>
                <a:gd name="T14" fmla="*/ 719519723 w 182"/>
                <a:gd name="T15" fmla="*/ 857555709 h 204"/>
                <a:gd name="T16" fmla="*/ 763572945 w 182"/>
                <a:gd name="T17" fmla="*/ 735744333 h 204"/>
                <a:gd name="T18" fmla="*/ 714625904 w 182"/>
                <a:gd name="T19" fmla="*/ 706507748 h 204"/>
                <a:gd name="T20" fmla="*/ 763572945 w 182"/>
                <a:gd name="T21" fmla="*/ 682145031 h 204"/>
                <a:gd name="T22" fmla="*/ 758676913 w 182"/>
                <a:gd name="T23" fmla="*/ 672401711 h 204"/>
                <a:gd name="T24" fmla="*/ 832097474 w 182"/>
                <a:gd name="T25" fmla="*/ 540844806 h 204"/>
                <a:gd name="T26" fmla="*/ 303472093 w 182"/>
                <a:gd name="T27" fmla="*/ 453139467 h 204"/>
                <a:gd name="T28" fmla="*/ 303472093 w 182"/>
                <a:gd name="T29" fmla="*/ 496993240 h 204"/>
                <a:gd name="T30" fmla="*/ 264312690 w 182"/>
                <a:gd name="T31" fmla="*/ 511610429 h 204"/>
                <a:gd name="T32" fmla="*/ 234945351 w 182"/>
                <a:gd name="T33" fmla="*/ 535970938 h 204"/>
                <a:gd name="T34" fmla="*/ 195788161 w 182"/>
                <a:gd name="T35" fmla="*/ 521353750 h 204"/>
                <a:gd name="T36" fmla="*/ 156630972 w 182"/>
                <a:gd name="T37" fmla="*/ 521353750 h 204"/>
                <a:gd name="T38" fmla="*/ 137051271 w 182"/>
                <a:gd name="T39" fmla="*/ 482373845 h 204"/>
                <a:gd name="T40" fmla="*/ 107683931 w 182"/>
                <a:gd name="T41" fmla="*/ 453139467 h 204"/>
                <a:gd name="T42" fmla="*/ 127261420 w 182"/>
                <a:gd name="T43" fmla="*/ 414159562 h 204"/>
                <a:gd name="T44" fmla="*/ 127261420 w 182"/>
                <a:gd name="T45" fmla="*/ 370307996 h 204"/>
                <a:gd name="T46" fmla="*/ 166418610 w 182"/>
                <a:gd name="T47" fmla="*/ 355690808 h 204"/>
                <a:gd name="T48" fmla="*/ 195788161 w 182"/>
                <a:gd name="T49" fmla="*/ 331328091 h 204"/>
                <a:gd name="T50" fmla="*/ 234945351 w 182"/>
                <a:gd name="T51" fmla="*/ 345945280 h 204"/>
                <a:gd name="T52" fmla="*/ 278998572 w 182"/>
                <a:gd name="T53" fmla="*/ 345945280 h 204"/>
                <a:gd name="T54" fmla="*/ 293682242 w 182"/>
                <a:gd name="T55" fmla="*/ 384925185 h 204"/>
                <a:gd name="T56" fmla="*/ 323049581 w 182"/>
                <a:gd name="T57" fmla="*/ 414159562 h 204"/>
                <a:gd name="T58" fmla="*/ 665678864 w 182"/>
                <a:gd name="T59" fmla="*/ 375179657 h 204"/>
                <a:gd name="T60" fmla="*/ 616731823 w 182"/>
                <a:gd name="T61" fmla="*/ 423905090 h 204"/>
                <a:gd name="T62" fmla="*/ 592258303 w 182"/>
                <a:gd name="T63" fmla="*/ 487247712 h 204"/>
                <a:gd name="T64" fmla="*/ 523731562 w 182"/>
                <a:gd name="T65" fmla="*/ 487247712 h 204"/>
                <a:gd name="T66" fmla="*/ 460100852 w 182"/>
                <a:gd name="T67" fmla="*/ 511610429 h 204"/>
                <a:gd name="T68" fmla="*/ 406259992 w 182"/>
                <a:gd name="T69" fmla="*/ 467756656 h 204"/>
                <a:gd name="T70" fmla="*/ 342629282 w 182"/>
                <a:gd name="T71" fmla="*/ 443393939 h 204"/>
                <a:gd name="T72" fmla="*/ 342629282 w 182"/>
                <a:gd name="T73" fmla="*/ 375179657 h 204"/>
                <a:gd name="T74" fmla="*/ 313259731 w 182"/>
                <a:gd name="T75" fmla="*/ 311839242 h 204"/>
                <a:gd name="T76" fmla="*/ 362206771 w 182"/>
                <a:gd name="T77" fmla="*/ 258239941 h 204"/>
                <a:gd name="T78" fmla="*/ 386680291 w 182"/>
                <a:gd name="T79" fmla="*/ 194899526 h 204"/>
                <a:gd name="T80" fmla="*/ 460100852 w 182"/>
                <a:gd name="T81" fmla="*/ 194899526 h 204"/>
                <a:gd name="T82" fmla="*/ 523731562 w 182"/>
                <a:gd name="T83" fmla="*/ 170536810 h 204"/>
                <a:gd name="T84" fmla="*/ 572678602 w 182"/>
                <a:gd name="T85" fmla="*/ 214388375 h 204"/>
                <a:gd name="T86" fmla="*/ 636309312 w 182"/>
                <a:gd name="T87" fmla="*/ 238751092 h 204"/>
                <a:gd name="T88" fmla="*/ 636309312 w 182"/>
                <a:gd name="T89" fmla="*/ 311839242 h 204"/>
                <a:gd name="T90" fmla="*/ 665678864 w 182"/>
                <a:gd name="T91" fmla="*/ 37517965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42" name="组合 43"/>
          <p:cNvGrpSpPr>
            <a:grpSpLocks/>
          </p:cNvGrpSpPr>
          <p:nvPr/>
        </p:nvGrpSpPr>
        <p:grpSpPr bwMode="auto">
          <a:xfrm>
            <a:off x="10061575" y="3044825"/>
            <a:ext cx="517525" cy="511175"/>
            <a:chOff x="0" y="0"/>
            <a:chExt cx="453105" cy="448433"/>
          </a:xfrm>
        </p:grpSpPr>
        <p:sp>
          <p:nvSpPr>
            <p:cNvPr id="22553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503185259 w 205"/>
                <a:gd name="T1" fmla="*/ 93208644 h 89"/>
                <a:gd name="T2" fmla="*/ 229609301 w 205"/>
                <a:gd name="T3" fmla="*/ 0 h 89"/>
                <a:gd name="T4" fmla="*/ 0 w 205"/>
                <a:gd name="T5" fmla="*/ 0 h 89"/>
                <a:gd name="T6" fmla="*/ 0 w 205"/>
                <a:gd name="T7" fmla="*/ 328681014 h 89"/>
                <a:gd name="T8" fmla="*/ 107476506 w 205"/>
                <a:gd name="T9" fmla="*/ 436605296 h 89"/>
                <a:gd name="T10" fmla="*/ 894007109 w 205"/>
                <a:gd name="T11" fmla="*/ 436605296 h 89"/>
                <a:gd name="T12" fmla="*/ 1001483615 w 205"/>
                <a:gd name="T13" fmla="*/ 328681014 h 89"/>
                <a:gd name="T14" fmla="*/ 1001483615 w 205"/>
                <a:gd name="T15" fmla="*/ 0 h 89"/>
                <a:gd name="T16" fmla="*/ 771874314 w 205"/>
                <a:gd name="T17" fmla="*/ 0 h 89"/>
                <a:gd name="T18" fmla="*/ 503185259 w 205"/>
                <a:gd name="T19" fmla="*/ 93208644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4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894007109 w 205"/>
                <a:gd name="T1" fmla="*/ 204929904 h 118"/>
                <a:gd name="T2" fmla="*/ 879350820 w 205"/>
                <a:gd name="T3" fmla="*/ 204929904 h 118"/>
                <a:gd name="T4" fmla="*/ 752333332 w 205"/>
                <a:gd name="T5" fmla="*/ 204929904 h 118"/>
                <a:gd name="T6" fmla="*/ 752333332 w 205"/>
                <a:gd name="T7" fmla="*/ 107344446 h 118"/>
                <a:gd name="T8" fmla="*/ 644856826 w 205"/>
                <a:gd name="T9" fmla="*/ 0 h 118"/>
                <a:gd name="T10" fmla="*/ 356626789 w 205"/>
                <a:gd name="T11" fmla="*/ 0 h 118"/>
                <a:gd name="T12" fmla="*/ 249150283 w 205"/>
                <a:gd name="T13" fmla="*/ 107344446 h 118"/>
                <a:gd name="T14" fmla="*/ 249150283 w 205"/>
                <a:gd name="T15" fmla="*/ 204929904 h 118"/>
                <a:gd name="T16" fmla="*/ 122132795 w 205"/>
                <a:gd name="T17" fmla="*/ 204929904 h 118"/>
                <a:gd name="T18" fmla="*/ 107476506 w 205"/>
                <a:gd name="T19" fmla="*/ 204929904 h 118"/>
                <a:gd name="T20" fmla="*/ 0 w 205"/>
                <a:gd name="T21" fmla="*/ 312276558 h 118"/>
                <a:gd name="T22" fmla="*/ 0 w 205"/>
                <a:gd name="T23" fmla="*/ 492808993 h 118"/>
                <a:gd name="T24" fmla="*/ 263804362 w 205"/>
                <a:gd name="T25" fmla="*/ 492808993 h 118"/>
                <a:gd name="T26" fmla="*/ 503185259 w 205"/>
                <a:gd name="T27" fmla="*/ 575758179 h 118"/>
                <a:gd name="T28" fmla="*/ 737679253 w 205"/>
                <a:gd name="T29" fmla="*/ 492808993 h 118"/>
                <a:gd name="T30" fmla="*/ 1001483615 w 205"/>
                <a:gd name="T31" fmla="*/ 492808993 h 118"/>
                <a:gd name="T32" fmla="*/ 1001483615 w 205"/>
                <a:gd name="T33" fmla="*/ 312276558 h 118"/>
                <a:gd name="T34" fmla="*/ 894007109 w 205"/>
                <a:gd name="T35" fmla="*/ 204929904 h 118"/>
                <a:gd name="T36" fmla="*/ 327314211 w 205"/>
                <a:gd name="T37" fmla="*/ 126862421 h 118"/>
                <a:gd name="T38" fmla="*/ 327314211 w 205"/>
                <a:gd name="T39" fmla="*/ 107344446 h 118"/>
                <a:gd name="T40" fmla="*/ 356626789 w 205"/>
                <a:gd name="T41" fmla="*/ 82949186 h 118"/>
                <a:gd name="T42" fmla="*/ 644856826 w 205"/>
                <a:gd name="T43" fmla="*/ 82949186 h 118"/>
                <a:gd name="T44" fmla="*/ 674169404 w 205"/>
                <a:gd name="T45" fmla="*/ 107344446 h 118"/>
                <a:gd name="T46" fmla="*/ 674169404 w 205"/>
                <a:gd name="T47" fmla="*/ 126862421 h 118"/>
                <a:gd name="T48" fmla="*/ 674169404 w 205"/>
                <a:gd name="T49" fmla="*/ 204929904 h 118"/>
                <a:gd name="T50" fmla="*/ 327314211 w 205"/>
                <a:gd name="T51" fmla="*/ 204929904 h 118"/>
                <a:gd name="T52" fmla="*/ 327314211 w 205"/>
                <a:gd name="T53" fmla="*/ 126862421 h 118"/>
                <a:gd name="T54" fmla="*/ 493413663 w 205"/>
                <a:gd name="T55" fmla="*/ 492808993 h 118"/>
                <a:gd name="T56" fmla="*/ 415249735 w 205"/>
                <a:gd name="T57" fmla="*/ 419621004 h 118"/>
                <a:gd name="T58" fmla="*/ 493413663 w 205"/>
                <a:gd name="T59" fmla="*/ 341551312 h 118"/>
                <a:gd name="T60" fmla="*/ 571577591 w 205"/>
                <a:gd name="T61" fmla="*/ 419621004 h 118"/>
                <a:gd name="T62" fmla="*/ 493413663 w 205"/>
                <a:gd name="T63" fmla="*/ 492808993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43" name="组合 46"/>
          <p:cNvGrpSpPr>
            <a:grpSpLocks/>
          </p:cNvGrpSpPr>
          <p:nvPr/>
        </p:nvGrpSpPr>
        <p:grpSpPr bwMode="auto">
          <a:xfrm>
            <a:off x="1719263" y="3021013"/>
            <a:ext cx="614362" cy="660400"/>
            <a:chOff x="0" y="0"/>
            <a:chExt cx="466184" cy="501686"/>
          </a:xfrm>
        </p:grpSpPr>
        <p:sp>
          <p:nvSpPr>
            <p:cNvPr id="22548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76978594 w 23"/>
                <a:gd name="T1" fmla="*/ 0 h 21"/>
                <a:gd name="T2" fmla="*/ 76978594 w 23"/>
                <a:gd name="T3" fmla="*/ 19792542 h 21"/>
                <a:gd name="T4" fmla="*/ 91411395 w 23"/>
                <a:gd name="T5" fmla="*/ 54426153 h 21"/>
                <a:gd name="T6" fmla="*/ 48110799 w 23"/>
                <a:gd name="T7" fmla="*/ 84112741 h 21"/>
                <a:gd name="T8" fmla="*/ 19245197 w 23"/>
                <a:gd name="T9" fmla="*/ 44529882 h 21"/>
                <a:gd name="T10" fmla="*/ 28867795 w 23"/>
                <a:gd name="T11" fmla="*/ 24739565 h 21"/>
                <a:gd name="T12" fmla="*/ 28867795 w 23"/>
                <a:gd name="T13" fmla="*/ 0 h 21"/>
                <a:gd name="T14" fmla="*/ 0 w 23"/>
                <a:gd name="T15" fmla="*/ 49479130 h 21"/>
                <a:gd name="T16" fmla="*/ 52923194 w 23"/>
                <a:gd name="T17" fmla="*/ 103905283 h 21"/>
                <a:gd name="T18" fmla="*/ 110656591 w 23"/>
                <a:gd name="T19" fmla="*/ 49479130 h 21"/>
                <a:gd name="T20" fmla="*/ 76978594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9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2550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117103433 w 118"/>
                <a:gd name="T1" fmla="*/ 92705964 h 118"/>
                <a:gd name="T2" fmla="*/ 92705964 w 118"/>
                <a:gd name="T3" fmla="*/ 458654746 h 118"/>
                <a:gd name="T4" fmla="*/ 458654746 w 118"/>
                <a:gd name="T5" fmla="*/ 483052215 h 118"/>
                <a:gd name="T6" fmla="*/ 483052215 w 118"/>
                <a:gd name="T7" fmla="*/ 117103433 h 118"/>
                <a:gd name="T8" fmla="*/ 117103433 w 118"/>
                <a:gd name="T9" fmla="*/ 92705964 h 118"/>
                <a:gd name="T10" fmla="*/ 312276558 w 118"/>
                <a:gd name="T11" fmla="*/ 409862017 h 118"/>
                <a:gd name="T12" fmla="*/ 312276558 w 118"/>
                <a:gd name="T13" fmla="*/ 453775252 h 118"/>
                <a:gd name="T14" fmla="*/ 273240608 w 118"/>
                <a:gd name="T15" fmla="*/ 453775252 h 118"/>
                <a:gd name="T16" fmla="*/ 273240608 w 118"/>
                <a:gd name="T17" fmla="*/ 414741510 h 118"/>
                <a:gd name="T18" fmla="*/ 200052619 w 118"/>
                <a:gd name="T19" fmla="*/ 395223535 h 118"/>
                <a:gd name="T20" fmla="*/ 209809398 w 118"/>
                <a:gd name="T21" fmla="*/ 346430806 h 118"/>
                <a:gd name="T22" fmla="*/ 282999596 w 118"/>
                <a:gd name="T23" fmla="*/ 365948781 h 118"/>
                <a:gd name="T24" fmla="*/ 322033337 w 118"/>
                <a:gd name="T25" fmla="*/ 341551312 h 118"/>
                <a:gd name="T26" fmla="*/ 278120102 w 118"/>
                <a:gd name="T27" fmla="*/ 302517571 h 118"/>
                <a:gd name="T28" fmla="*/ 200052619 w 118"/>
                <a:gd name="T29" fmla="*/ 224447879 h 118"/>
                <a:gd name="T30" fmla="*/ 273240608 w 118"/>
                <a:gd name="T31" fmla="*/ 151257681 h 118"/>
                <a:gd name="T32" fmla="*/ 273240608 w 118"/>
                <a:gd name="T33" fmla="*/ 112223939 h 118"/>
                <a:gd name="T34" fmla="*/ 312276558 w 118"/>
                <a:gd name="T35" fmla="*/ 112223939 h 118"/>
                <a:gd name="T36" fmla="*/ 312276558 w 118"/>
                <a:gd name="T37" fmla="*/ 146378187 h 118"/>
                <a:gd name="T38" fmla="*/ 375705560 w 118"/>
                <a:gd name="T39" fmla="*/ 161016669 h 118"/>
                <a:gd name="T40" fmla="*/ 361069287 w 118"/>
                <a:gd name="T41" fmla="*/ 209809398 h 118"/>
                <a:gd name="T42" fmla="*/ 302517571 w 118"/>
                <a:gd name="T43" fmla="*/ 195173125 h 118"/>
                <a:gd name="T44" fmla="*/ 268361114 w 118"/>
                <a:gd name="T45" fmla="*/ 219568385 h 118"/>
                <a:gd name="T46" fmla="*/ 317153843 w 118"/>
                <a:gd name="T47" fmla="*/ 253724842 h 118"/>
                <a:gd name="T48" fmla="*/ 385464548 w 118"/>
                <a:gd name="T49" fmla="*/ 336671818 h 118"/>
                <a:gd name="T50" fmla="*/ 312276558 w 118"/>
                <a:gd name="T51" fmla="*/ 409862017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1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674261578 w 153"/>
                <a:gd name="T1" fmla="*/ 864539792 h 227"/>
                <a:gd name="T2" fmla="*/ 78175864 w 153"/>
                <a:gd name="T3" fmla="*/ 864539792 h 227"/>
                <a:gd name="T4" fmla="*/ 78175864 w 153"/>
                <a:gd name="T5" fmla="*/ 78150302 h 227"/>
                <a:gd name="T6" fmla="*/ 674261578 w 153"/>
                <a:gd name="T7" fmla="*/ 78150302 h 227"/>
                <a:gd name="T8" fmla="*/ 674261578 w 153"/>
                <a:gd name="T9" fmla="*/ 503093815 h 227"/>
                <a:gd name="T10" fmla="*/ 679146602 w 153"/>
                <a:gd name="T11" fmla="*/ 498209559 h 227"/>
                <a:gd name="T12" fmla="*/ 747550207 w 153"/>
                <a:gd name="T13" fmla="*/ 459135513 h 227"/>
                <a:gd name="T14" fmla="*/ 747550207 w 153"/>
                <a:gd name="T15" fmla="*/ 63497535 h 227"/>
                <a:gd name="T16" fmla="*/ 688918861 w 153"/>
                <a:gd name="T17" fmla="*/ 0 h 227"/>
                <a:gd name="T18" fmla="*/ 58631345 w 153"/>
                <a:gd name="T19" fmla="*/ 0 h 227"/>
                <a:gd name="T20" fmla="*/ 0 w 153"/>
                <a:gd name="T21" fmla="*/ 63497535 h 227"/>
                <a:gd name="T22" fmla="*/ 0 w 153"/>
                <a:gd name="T23" fmla="*/ 1050148142 h 227"/>
                <a:gd name="T24" fmla="*/ 58631345 w 153"/>
                <a:gd name="T25" fmla="*/ 1108761421 h 227"/>
                <a:gd name="T26" fmla="*/ 688918861 w 153"/>
                <a:gd name="T27" fmla="*/ 1108761421 h 227"/>
                <a:gd name="T28" fmla="*/ 747550207 w 153"/>
                <a:gd name="T29" fmla="*/ 1050148142 h 227"/>
                <a:gd name="T30" fmla="*/ 747550207 w 153"/>
                <a:gd name="T31" fmla="*/ 859655537 h 227"/>
                <a:gd name="T32" fmla="*/ 674261578 w 153"/>
                <a:gd name="T33" fmla="*/ 810812979 h 227"/>
                <a:gd name="T34" fmla="*/ 674261578 w 153"/>
                <a:gd name="T35" fmla="*/ 864539792 h 227"/>
                <a:gd name="T36" fmla="*/ 366445356 w 153"/>
                <a:gd name="T37" fmla="*/ 1079455887 h 227"/>
                <a:gd name="T38" fmla="*/ 273612209 w 153"/>
                <a:gd name="T39" fmla="*/ 981766351 h 227"/>
                <a:gd name="T40" fmla="*/ 366445356 w 153"/>
                <a:gd name="T41" fmla="*/ 888963281 h 227"/>
                <a:gd name="T42" fmla="*/ 464165739 w 153"/>
                <a:gd name="T43" fmla="*/ 981766351 h 227"/>
                <a:gd name="T44" fmla="*/ 366445356 w 153"/>
                <a:gd name="T45" fmla="*/ 1079455887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2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353597587 w 86"/>
                <a:gd name="T1" fmla="*/ 83489089 h 86"/>
                <a:gd name="T2" fmla="*/ 88399951 w 86"/>
                <a:gd name="T3" fmla="*/ 68754286 h 86"/>
                <a:gd name="T4" fmla="*/ 68754286 w 86"/>
                <a:gd name="T5" fmla="*/ 333951922 h 86"/>
                <a:gd name="T6" fmla="*/ 338862784 w 86"/>
                <a:gd name="T7" fmla="*/ 353597587 h 86"/>
                <a:gd name="T8" fmla="*/ 353597587 w 86"/>
                <a:gd name="T9" fmla="*/ 83489089 h 86"/>
                <a:gd name="T10" fmla="*/ 225908523 w 86"/>
                <a:gd name="T11" fmla="*/ 309397611 h 86"/>
                <a:gd name="T12" fmla="*/ 225908523 w 86"/>
                <a:gd name="T13" fmla="*/ 343775862 h 86"/>
                <a:gd name="T14" fmla="*/ 196443350 w 86"/>
                <a:gd name="T15" fmla="*/ 343775862 h 86"/>
                <a:gd name="T16" fmla="*/ 196443350 w 86"/>
                <a:gd name="T17" fmla="*/ 314308473 h 86"/>
                <a:gd name="T18" fmla="*/ 137510788 w 86"/>
                <a:gd name="T19" fmla="*/ 299575887 h 86"/>
                <a:gd name="T20" fmla="*/ 147332512 w 86"/>
                <a:gd name="T21" fmla="*/ 260286774 h 86"/>
                <a:gd name="T22" fmla="*/ 201354212 w 86"/>
                <a:gd name="T23" fmla="*/ 275019360 h 86"/>
                <a:gd name="T24" fmla="*/ 235730247 w 86"/>
                <a:gd name="T25" fmla="*/ 255375912 h 86"/>
                <a:gd name="T26" fmla="*/ 201354212 w 86"/>
                <a:gd name="T27" fmla="*/ 225908523 h 86"/>
                <a:gd name="T28" fmla="*/ 142421650 w 86"/>
                <a:gd name="T29" fmla="*/ 166975961 h 86"/>
                <a:gd name="T30" fmla="*/ 196443350 w 86"/>
                <a:gd name="T31" fmla="*/ 108043399 h 86"/>
                <a:gd name="T32" fmla="*/ 196443350 w 86"/>
                <a:gd name="T33" fmla="*/ 73665148 h 86"/>
                <a:gd name="T34" fmla="*/ 230819385 w 86"/>
                <a:gd name="T35" fmla="*/ 73665148 h 86"/>
                <a:gd name="T36" fmla="*/ 230819385 w 86"/>
                <a:gd name="T37" fmla="*/ 103132537 h 86"/>
                <a:gd name="T38" fmla="*/ 275019360 w 86"/>
                <a:gd name="T39" fmla="*/ 112954261 h 86"/>
                <a:gd name="T40" fmla="*/ 265197636 w 86"/>
                <a:gd name="T41" fmla="*/ 152243375 h 86"/>
                <a:gd name="T42" fmla="*/ 220997661 w 86"/>
                <a:gd name="T43" fmla="*/ 142421650 h 86"/>
                <a:gd name="T44" fmla="*/ 191532488 w 86"/>
                <a:gd name="T45" fmla="*/ 157154237 h 86"/>
                <a:gd name="T46" fmla="*/ 230819385 w 86"/>
                <a:gd name="T47" fmla="*/ 186621626 h 86"/>
                <a:gd name="T48" fmla="*/ 284841085 w 86"/>
                <a:gd name="T49" fmla="*/ 250465050 h 86"/>
                <a:gd name="T50" fmla="*/ 225908523 w 86"/>
                <a:gd name="T51" fmla="*/ 309397611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44" name="文本框 52"/>
          <p:cNvSpPr>
            <a:spLocks noChangeArrowheads="1"/>
          </p:cNvSpPr>
          <p:nvPr/>
        </p:nvSpPr>
        <p:spPr bwMode="auto">
          <a:xfrm>
            <a:off x="935038" y="4513263"/>
            <a:ext cx="1985962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rgbClr val="0C0C0C"/>
                </a:solidFill>
                <a:latin typeface="方正姚体简体" pitchFamily="65" charset="-122"/>
                <a:sym typeface="方正姚体" pitchFamily="2" charset="-122"/>
              </a:rPr>
              <a:t> </a:t>
            </a:r>
            <a:r>
              <a:rPr lang="en-US" altLang="zh-CN" sz="12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9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 narrative thought  Click here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22545" name="文本框 53"/>
          <p:cNvSpPr>
            <a:spLocks noChangeArrowheads="1"/>
          </p:cNvSpPr>
          <p:nvPr/>
        </p:nvSpPr>
        <p:spPr bwMode="auto">
          <a:xfrm>
            <a:off x="3662363" y="4487863"/>
            <a:ext cx="1985962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rgbClr val="0C0C0C"/>
                </a:solidFill>
                <a:latin typeface="方正姚体简体" pitchFamily="65" charset="-122"/>
                <a:sym typeface="方正姚体" pitchFamily="2" charset="-122"/>
              </a:rPr>
              <a:t> </a:t>
            </a:r>
            <a:r>
              <a:rPr lang="en-US" altLang="zh-CN" sz="12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9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 narrative thought  Click here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22546" name="文本框 54"/>
          <p:cNvSpPr>
            <a:spLocks noChangeArrowheads="1"/>
          </p:cNvSpPr>
          <p:nvPr/>
        </p:nvSpPr>
        <p:spPr bwMode="auto">
          <a:xfrm>
            <a:off x="6440488" y="4505325"/>
            <a:ext cx="1985962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rgbClr val="0C0C0C"/>
                </a:solidFill>
                <a:latin typeface="方正姚体简体" pitchFamily="65" charset="-122"/>
                <a:sym typeface="方正姚体" pitchFamily="2" charset="-122"/>
              </a:rPr>
              <a:t> </a:t>
            </a:r>
            <a:r>
              <a:rPr lang="en-US" altLang="zh-CN" sz="12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9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 narrative thought  Click here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22547" name="文本框 55"/>
          <p:cNvSpPr>
            <a:spLocks noChangeArrowheads="1"/>
          </p:cNvSpPr>
          <p:nvPr/>
        </p:nvSpPr>
        <p:spPr bwMode="auto">
          <a:xfrm>
            <a:off x="9229725" y="4505325"/>
            <a:ext cx="1985963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rgbClr val="0C0C0C"/>
                </a:solidFill>
                <a:latin typeface="方正姚体简体" pitchFamily="65" charset="-122"/>
                <a:sym typeface="方正姚体" pitchFamily="2" charset="-122"/>
              </a:rPr>
              <a:t> </a:t>
            </a:r>
            <a:r>
              <a:rPr lang="en-US" altLang="zh-CN" sz="12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9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 narrative thought  Click here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800">
              <a:latin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24"/>
          <p:cNvSpPr>
            <a:spLocks noChangeArrowheads="1"/>
          </p:cNvSpPr>
          <p:nvPr/>
        </p:nvSpPr>
        <p:spPr bwMode="auto">
          <a:xfrm>
            <a:off x="4081463" y="249238"/>
            <a:ext cx="402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3F3F3F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3555" name="组合 3"/>
          <p:cNvGrpSpPr>
            <a:grpSpLocks/>
          </p:cNvGrpSpPr>
          <p:nvPr/>
        </p:nvGrpSpPr>
        <p:grpSpPr bwMode="auto">
          <a:xfrm>
            <a:off x="2878138" y="0"/>
            <a:ext cx="922337" cy="550863"/>
            <a:chOff x="0" y="0"/>
            <a:chExt cx="1165289" cy="968188"/>
          </a:xfrm>
        </p:grpSpPr>
        <p:sp>
          <p:nvSpPr>
            <p:cNvPr id="23593" name="平行四边形 18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3594" name="平行四边形 1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3595" name="平行四边形 15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3556" name="组合 22"/>
          <p:cNvGrpSpPr>
            <a:grpSpLocks/>
          </p:cNvGrpSpPr>
          <p:nvPr/>
        </p:nvGrpSpPr>
        <p:grpSpPr bwMode="auto">
          <a:xfrm>
            <a:off x="8623300" y="0"/>
            <a:ext cx="923925" cy="550863"/>
            <a:chOff x="0" y="0"/>
            <a:chExt cx="1165289" cy="968188"/>
          </a:xfrm>
        </p:grpSpPr>
        <p:sp>
          <p:nvSpPr>
            <p:cNvPr id="23590" name="平行四边形 23"/>
            <p:cNvSpPr>
              <a:spLocks noChangeArrowheads="1"/>
            </p:cNvSpPr>
            <p:nvPr/>
          </p:nvSpPr>
          <p:spPr bwMode="auto">
            <a:xfrm flipH="1" flipV="1">
              <a:off x="155649" y="0"/>
              <a:ext cx="1009640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3591" name="平行四边形 26"/>
            <p:cNvSpPr>
              <a:spLocks noChangeArrowheads="1"/>
            </p:cNvSpPr>
            <p:nvPr/>
          </p:nvSpPr>
          <p:spPr bwMode="auto">
            <a:xfrm flipH="1" flipV="1">
              <a:off x="0" y="1"/>
              <a:ext cx="827231" cy="793268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3592" name="平行四边形 32"/>
            <p:cNvSpPr>
              <a:spLocks noChangeArrowheads="1"/>
            </p:cNvSpPr>
            <p:nvPr/>
          </p:nvSpPr>
          <p:spPr bwMode="auto">
            <a:xfrm flipH="1" flipV="1">
              <a:off x="216160" y="1"/>
              <a:ext cx="676827" cy="649039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3557" name="任意多边形 25"/>
          <p:cNvSpPr>
            <a:spLocks noChangeArrowheads="1"/>
          </p:cNvSpPr>
          <p:nvPr/>
        </p:nvSpPr>
        <p:spPr bwMode="auto">
          <a:xfrm>
            <a:off x="2790825" y="3295650"/>
            <a:ext cx="1549400" cy="1541463"/>
          </a:xfrm>
          <a:custGeom>
            <a:avLst/>
            <a:gdLst>
              <a:gd name="T0" fmla="*/ 1047327 w 971638"/>
              <a:gd name="T1" fmla="*/ 2460075 h 965868"/>
              <a:gd name="T2" fmla="*/ 304690 w 971638"/>
              <a:gd name="T3" fmla="*/ 1716218 h 965868"/>
              <a:gd name="T4" fmla="*/ 1728080 w 971638"/>
              <a:gd name="T5" fmla="*/ 290492 h 965868"/>
              <a:gd name="T6" fmla="*/ 2470715 w 971638"/>
              <a:gd name="T7" fmla="*/ 1034347 h 965868"/>
              <a:gd name="T8" fmla="*/ 1047327 w 971638"/>
              <a:gd name="T9" fmla="*/ 2460075 h 9658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71638"/>
              <a:gd name="T16" fmla="*/ 0 h 965868"/>
              <a:gd name="T17" fmla="*/ 971638 w 971638"/>
              <a:gd name="T18" fmla="*/ 965868 h 9658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71638" h="965868">
                <a:moveTo>
                  <a:pt x="411874" y="965868"/>
                </a:moveTo>
                <a:lnTo>
                  <a:pt x="119823" y="673817"/>
                </a:lnTo>
                <a:cubicBezTo>
                  <a:pt x="-253355" y="247329"/>
                  <a:pt x="333067" y="-220881"/>
                  <a:pt x="679588" y="114052"/>
                </a:cubicBezTo>
                <a:lnTo>
                  <a:pt x="971638" y="406102"/>
                </a:lnTo>
                <a:lnTo>
                  <a:pt x="411874" y="965868"/>
                </a:lnTo>
                <a:close/>
              </a:path>
            </a:pathLst>
          </a:custGeom>
          <a:solidFill>
            <a:srgbClr val="2027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8" name="任意多边形 27"/>
          <p:cNvSpPr>
            <a:spLocks noChangeArrowheads="1"/>
          </p:cNvSpPr>
          <p:nvPr/>
        </p:nvSpPr>
        <p:spPr bwMode="auto">
          <a:xfrm>
            <a:off x="3579813" y="4083050"/>
            <a:ext cx="1779587" cy="1536700"/>
          </a:xfrm>
          <a:custGeom>
            <a:avLst/>
            <a:gdLst>
              <a:gd name="T0" fmla="*/ 1440906 w 1116054"/>
              <a:gd name="T1" fmla="*/ 0 h 963129"/>
              <a:gd name="T2" fmla="*/ 0 w 1116054"/>
              <a:gd name="T3" fmla="*/ 1433852 h 963129"/>
              <a:gd name="T4" fmla="*/ 795592 w 1116054"/>
              <a:gd name="T5" fmla="*/ 2195033 h 963129"/>
              <a:gd name="T6" fmla="*/ 2086221 w 1116054"/>
              <a:gd name="T7" fmla="*/ 2159630 h 963129"/>
              <a:gd name="T8" fmla="*/ 2837613 w 1116054"/>
              <a:gd name="T9" fmla="*/ 1407299 h 963129"/>
              <a:gd name="T10" fmla="*/ 1440906 w 1116054"/>
              <a:gd name="T11" fmla="*/ 0 h 96312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16054"/>
              <a:gd name="T19" fmla="*/ 0 h 963129"/>
              <a:gd name="T20" fmla="*/ 1116054 w 1116054"/>
              <a:gd name="T21" fmla="*/ 963129 h 96312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16054" h="963129">
                <a:moveTo>
                  <a:pt x="566719" y="0"/>
                </a:moveTo>
                <a:lnTo>
                  <a:pt x="0" y="563242"/>
                </a:lnTo>
                <a:lnTo>
                  <a:pt x="312912" y="862247"/>
                </a:lnTo>
                <a:cubicBezTo>
                  <a:pt x="492547" y="1017544"/>
                  <a:pt x="686090" y="978141"/>
                  <a:pt x="820526" y="848340"/>
                </a:cubicBezTo>
                <a:lnTo>
                  <a:pt x="1116054" y="552812"/>
                </a:lnTo>
                <a:lnTo>
                  <a:pt x="566719" y="0"/>
                </a:lnTo>
                <a:close/>
              </a:path>
            </a:pathLst>
          </a:cu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9" name="任意多边形 28"/>
          <p:cNvSpPr>
            <a:spLocks noChangeArrowheads="1"/>
          </p:cNvSpPr>
          <p:nvPr/>
        </p:nvSpPr>
        <p:spPr bwMode="auto">
          <a:xfrm flipV="1">
            <a:off x="4587875" y="3355975"/>
            <a:ext cx="1781175" cy="1535113"/>
          </a:xfrm>
          <a:custGeom>
            <a:avLst/>
            <a:gdLst>
              <a:gd name="T0" fmla="*/ 1443480 w 1116054"/>
              <a:gd name="T1" fmla="*/ 0 h 963129"/>
              <a:gd name="T2" fmla="*/ 0 w 1116054"/>
              <a:gd name="T3" fmla="*/ 1430892 h 963129"/>
              <a:gd name="T4" fmla="*/ 797012 w 1116054"/>
              <a:gd name="T5" fmla="*/ 2190501 h 963129"/>
              <a:gd name="T6" fmla="*/ 2089947 w 1116054"/>
              <a:gd name="T7" fmla="*/ 2155171 h 963129"/>
              <a:gd name="T8" fmla="*/ 2842680 w 1116054"/>
              <a:gd name="T9" fmla="*/ 1404396 h 963129"/>
              <a:gd name="T10" fmla="*/ 1443480 w 1116054"/>
              <a:gd name="T11" fmla="*/ 0 h 96312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16054"/>
              <a:gd name="T19" fmla="*/ 0 h 963129"/>
              <a:gd name="T20" fmla="*/ 1116054 w 1116054"/>
              <a:gd name="T21" fmla="*/ 963129 h 96312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16054" h="963129">
                <a:moveTo>
                  <a:pt x="566719" y="0"/>
                </a:moveTo>
                <a:lnTo>
                  <a:pt x="0" y="563242"/>
                </a:lnTo>
                <a:lnTo>
                  <a:pt x="312912" y="862247"/>
                </a:lnTo>
                <a:cubicBezTo>
                  <a:pt x="492547" y="1017544"/>
                  <a:pt x="686090" y="978141"/>
                  <a:pt x="820526" y="848340"/>
                </a:cubicBezTo>
                <a:lnTo>
                  <a:pt x="1116054" y="552812"/>
                </a:lnTo>
                <a:lnTo>
                  <a:pt x="566719" y="0"/>
                </a:lnTo>
                <a:close/>
              </a:path>
            </a:pathLst>
          </a:custGeom>
          <a:solidFill>
            <a:srgbClr val="A6AFB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0" name="任意多边形 29"/>
          <p:cNvSpPr>
            <a:spLocks noChangeArrowheads="1"/>
          </p:cNvSpPr>
          <p:nvPr/>
        </p:nvSpPr>
        <p:spPr bwMode="auto">
          <a:xfrm>
            <a:off x="5626100" y="4083050"/>
            <a:ext cx="1779588" cy="1536700"/>
          </a:xfrm>
          <a:custGeom>
            <a:avLst/>
            <a:gdLst>
              <a:gd name="T0" fmla="*/ 1440909 w 1116054"/>
              <a:gd name="T1" fmla="*/ 0 h 963129"/>
              <a:gd name="T2" fmla="*/ 0 w 1116054"/>
              <a:gd name="T3" fmla="*/ 1433852 h 963129"/>
              <a:gd name="T4" fmla="*/ 795592 w 1116054"/>
              <a:gd name="T5" fmla="*/ 2195033 h 963129"/>
              <a:gd name="T6" fmla="*/ 2086224 w 1116054"/>
              <a:gd name="T7" fmla="*/ 2159630 h 963129"/>
              <a:gd name="T8" fmla="*/ 2837617 w 1116054"/>
              <a:gd name="T9" fmla="*/ 1407299 h 963129"/>
              <a:gd name="T10" fmla="*/ 1440909 w 1116054"/>
              <a:gd name="T11" fmla="*/ 0 h 96312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16054"/>
              <a:gd name="T19" fmla="*/ 0 h 963129"/>
              <a:gd name="T20" fmla="*/ 1116054 w 1116054"/>
              <a:gd name="T21" fmla="*/ 963129 h 96312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16054" h="963129">
                <a:moveTo>
                  <a:pt x="566719" y="0"/>
                </a:moveTo>
                <a:lnTo>
                  <a:pt x="0" y="563242"/>
                </a:lnTo>
                <a:lnTo>
                  <a:pt x="312912" y="862247"/>
                </a:lnTo>
                <a:cubicBezTo>
                  <a:pt x="492547" y="1017544"/>
                  <a:pt x="686090" y="978141"/>
                  <a:pt x="820526" y="848340"/>
                </a:cubicBezTo>
                <a:lnTo>
                  <a:pt x="1116054" y="552812"/>
                </a:lnTo>
                <a:lnTo>
                  <a:pt x="566719" y="0"/>
                </a:lnTo>
                <a:close/>
              </a:path>
            </a:pathLst>
          </a:cu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1" name="任意多边形 30"/>
          <p:cNvSpPr>
            <a:spLocks noChangeArrowheads="1"/>
          </p:cNvSpPr>
          <p:nvPr/>
        </p:nvSpPr>
        <p:spPr bwMode="auto">
          <a:xfrm>
            <a:off x="6680200" y="2401888"/>
            <a:ext cx="2435225" cy="2428875"/>
          </a:xfrm>
          <a:custGeom>
            <a:avLst/>
            <a:gdLst>
              <a:gd name="T0" fmla="*/ 0 w 1526318"/>
              <a:gd name="T1" fmla="*/ 2476505 h 1522842"/>
              <a:gd name="T2" fmla="*/ 1752406 w 1526318"/>
              <a:gd name="T3" fmla="*/ 698726 h 1522842"/>
              <a:gd name="T4" fmla="*/ 1239073 w 1526318"/>
              <a:gd name="T5" fmla="*/ 698729 h 1522842"/>
              <a:gd name="T6" fmla="*/ 1230222 w 1526318"/>
              <a:gd name="T7" fmla="*/ 0 h 1522842"/>
              <a:gd name="T8" fmla="*/ 3531357 w 1526318"/>
              <a:gd name="T9" fmla="*/ 0 h 1522842"/>
              <a:gd name="T10" fmla="*/ 3885377 w 1526318"/>
              <a:gd name="T11" fmla="*/ 353786 h 1522842"/>
              <a:gd name="T12" fmla="*/ 3885377 w 1526318"/>
              <a:gd name="T13" fmla="*/ 2520729 h 1522842"/>
              <a:gd name="T14" fmla="*/ 3186189 w 1526318"/>
              <a:gd name="T15" fmla="*/ 2520729 h 1522842"/>
              <a:gd name="T16" fmla="*/ 3195039 w 1526318"/>
              <a:gd name="T17" fmla="*/ 2069651 h 1522842"/>
              <a:gd name="T18" fmla="*/ 1416085 w 1526318"/>
              <a:gd name="T19" fmla="*/ 3873963 h 1522842"/>
              <a:gd name="T20" fmla="*/ 0 w 1526318"/>
              <a:gd name="T21" fmla="*/ 2476505 h 15228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26318"/>
              <a:gd name="T34" fmla="*/ 0 h 1522842"/>
              <a:gd name="T35" fmla="*/ 1526318 w 1526318"/>
              <a:gd name="T36" fmla="*/ 1522842 h 152284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26318" h="1522842">
                <a:moveTo>
                  <a:pt x="0" y="973506"/>
                </a:moveTo>
                <a:lnTo>
                  <a:pt x="688409" y="274667"/>
                </a:lnTo>
                <a:lnTo>
                  <a:pt x="486753" y="274668"/>
                </a:lnTo>
                <a:cubicBezTo>
                  <a:pt x="322184" y="273509"/>
                  <a:pt x="321025" y="1159"/>
                  <a:pt x="483276" y="0"/>
                </a:cubicBezTo>
                <a:lnTo>
                  <a:pt x="1387246" y="0"/>
                </a:lnTo>
                <a:cubicBezTo>
                  <a:pt x="1461417" y="1158"/>
                  <a:pt x="1525160" y="61424"/>
                  <a:pt x="1526318" y="139072"/>
                </a:cubicBezTo>
                <a:lnTo>
                  <a:pt x="1526318" y="990890"/>
                </a:lnTo>
                <a:cubicBezTo>
                  <a:pt x="1525159" y="1234266"/>
                  <a:pt x="1252810" y="1216882"/>
                  <a:pt x="1251651" y="990890"/>
                </a:cubicBezTo>
                <a:lnTo>
                  <a:pt x="1255128" y="813573"/>
                </a:lnTo>
                <a:lnTo>
                  <a:pt x="556290" y="1522842"/>
                </a:lnTo>
                <a:lnTo>
                  <a:pt x="0" y="973506"/>
                </a:lnTo>
                <a:close/>
              </a:path>
            </a:pathLst>
          </a:custGeom>
          <a:solidFill>
            <a:srgbClr val="00A1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2" name="矩形 36"/>
          <p:cNvSpPr>
            <a:spLocks noChangeArrowheads="1"/>
          </p:cNvSpPr>
          <p:nvPr/>
        </p:nvSpPr>
        <p:spPr bwMode="auto">
          <a:xfrm rot="-2700000">
            <a:off x="7091363" y="3359150"/>
            <a:ext cx="16621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TITLE HERE</a:t>
            </a:r>
            <a:endParaRPr lang="zh-CN" altLang="en-US" sz="2400" b="1">
              <a:solidFill>
                <a:srgbClr val="FFFFF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3563" name="组合 37"/>
          <p:cNvGrpSpPr>
            <a:grpSpLocks/>
          </p:cNvGrpSpPr>
          <p:nvPr/>
        </p:nvGrpSpPr>
        <p:grpSpPr bwMode="auto">
          <a:xfrm flipH="1">
            <a:off x="9498013" y="2533650"/>
            <a:ext cx="1473200" cy="1060450"/>
            <a:chOff x="0" y="0"/>
            <a:chExt cx="549275" cy="395288"/>
          </a:xfrm>
        </p:grpSpPr>
        <p:sp>
          <p:nvSpPr>
            <p:cNvPr id="23587" name="Freeform 223"/>
            <p:cNvSpPr>
              <a:spLocks noChangeArrowheads="1"/>
            </p:cNvSpPr>
            <p:nvPr/>
          </p:nvSpPr>
          <p:spPr bwMode="auto">
            <a:xfrm>
              <a:off x="0" y="187325"/>
              <a:ext cx="223838" cy="198438"/>
            </a:xfrm>
            <a:custGeom>
              <a:avLst/>
              <a:gdLst>
                <a:gd name="T0" fmla="*/ 36597513 w 74"/>
                <a:gd name="T1" fmla="*/ 251643807 h 65"/>
                <a:gd name="T2" fmla="*/ 228741262 w 74"/>
                <a:gd name="T3" fmla="*/ 55919828 h 65"/>
                <a:gd name="T4" fmla="*/ 311086423 w 74"/>
                <a:gd name="T5" fmla="*/ 139801097 h 65"/>
                <a:gd name="T6" fmla="*/ 210440993 w 74"/>
                <a:gd name="T7" fmla="*/ 242323327 h 65"/>
                <a:gd name="T8" fmla="*/ 594725467 w 74"/>
                <a:gd name="T9" fmla="*/ 242323327 h 65"/>
                <a:gd name="T10" fmla="*/ 585578357 w 74"/>
                <a:gd name="T11" fmla="*/ 363486517 h 65"/>
                <a:gd name="T12" fmla="*/ 210440993 w 74"/>
                <a:gd name="T13" fmla="*/ 363486517 h 65"/>
                <a:gd name="T14" fmla="*/ 311086423 w 74"/>
                <a:gd name="T15" fmla="*/ 466008746 h 65"/>
                <a:gd name="T16" fmla="*/ 228741262 w 74"/>
                <a:gd name="T17" fmla="*/ 549890015 h 65"/>
                <a:gd name="T18" fmla="*/ 36597513 w 74"/>
                <a:gd name="T19" fmla="*/ 354166037 h 65"/>
                <a:gd name="T20" fmla="*/ 36597513 w 74"/>
                <a:gd name="T21" fmla="*/ 251643807 h 6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4"/>
                <a:gd name="T34" fmla="*/ 0 h 65"/>
                <a:gd name="T35" fmla="*/ 74 w 74"/>
                <a:gd name="T36" fmla="*/ 65 h 6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4" h="65">
                  <a:moveTo>
                    <a:pt x="4" y="27"/>
                  </a:moveTo>
                  <a:cubicBezTo>
                    <a:pt x="25" y="6"/>
                    <a:pt x="25" y="6"/>
                    <a:pt x="25" y="6"/>
                  </a:cubicBezTo>
                  <a:cubicBezTo>
                    <a:pt x="31" y="0"/>
                    <a:pt x="40" y="9"/>
                    <a:pt x="34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74" y="26"/>
                    <a:pt x="74" y="39"/>
                    <a:pt x="64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0" y="56"/>
                    <a:pt x="31" y="65"/>
                    <a:pt x="25" y="5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1" y="35"/>
                    <a:pt x="0" y="30"/>
                    <a:pt x="4" y="27"/>
                  </a:cubicBezTo>
                  <a:close/>
                </a:path>
              </a:pathLst>
            </a:custGeom>
            <a:solidFill>
              <a:srgbClr val="202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8" name="Oval 224"/>
            <p:cNvSpPr>
              <a:spLocks noChangeArrowheads="1"/>
            </p:cNvSpPr>
            <p:nvPr/>
          </p:nvSpPr>
          <p:spPr bwMode="auto">
            <a:xfrm>
              <a:off x="176213" y="0"/>
              <a:ext cx="71438" cy="73025"/>
            </a:xfrm>
            <a:prstGeom prst="ellipse">
              <a:avLst/>
            </a:prstGeom>
            <a:solidFill>
              <a:srgbClr val="202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3589" name="Freeform 225"/>
            <p:cNvSpPr>
              <a:spLocks noChangeArrowheads="1"/>
            </p:cNvSpPr>
            <p:nvPr/>
          </p:nvSpPr>
          <p:spPr bwMode="auto">
            <a:xfrm>
              <a:off x="120650" y="44450"/>
              <a:ext cx="428625" cy="350838"/>
            </a:xfrm>
            <a:custGeom>
              <a:avLst/>
              <a:gdLst>
                <a:gd name="T0" fmla="*/ 1247529782 w 141"/>
                <a:gd name="T1" fmla="*/ 558430370 h 115"/>
                <a:gd name="T2" fmla="*/ 1229047229 w 141"/>
                <a:gd name="T3" fmla="*/ 558430370 h 115"/>
                <a:gd name="T4" fmla="*/ 970300604 w 141"/>
                <a:gd name="T5" fmla="*/ 558430370 h 115"/>
                <a:gd name="T6" fmla="*/ 591420423 w 141"/>
                <a:gd name="T7" fmla="*/ 111685464 h 115"/>
                <a:gd name="T8" fmla="*/ 693071426 w 141"/>
                <a:gd name="T9" fmla="*/ 111685464 h 115"/>
                <a:gd name="T10" fmla="*/ 859408324 w 141"/>
                <a:gd name="T11" fmla="*/ 316443673 h 115"/>
                <a:gd name="T12" fmla="*/ 905614707 w 141"/>
                <a:gd name="T13" fmla="*/ 335059442 h 115"/>
                <a:gd name="T14" fmla="*/ 961059327 w 141"/>
                <a:gd name="T15" fmla="*/ 279215185 h 115"/>
                <a:gd name="T16" fmla="*/ 942576774 w 141"/>
                <a:gd name="T17" fmla="*/ 232678812 h 115"/>
                <a:gd name="T18" fmla="*/ 757757322 w 141"/>
                <a:gd name="T19" fmla="*/ 18615769 h 115"/>
                <a:gd name="T20" fmla="*/ 711553979 w 141"/>
                <a:gd name="T21" fmla="*/ 0 h 115"/>
                <a:gd name="T22" fmla="*/ 443566077 w 141"/>
                <a:gd name="T23" fmla="*/ 0 h 115"/>
                <a:gd name="T24" fmla="*/ 258746625 w 141"/>
                <a:gd name="T25" fmla="*/ 139606067 h 115"/>
                <a:gd name="T26" fmla="*/ 258746625 w 141"/>
                <a:gd name="T27" fmla="*/ 297827904 h 115"/>
                <a:gd name="T28" fmla="*/ 55444620 w 141"/>
                <a:gd name="T29" fmla="*/ 297827904 h 115"/>
                <a:gd name="T30" fmla="*/ 18482553 w 141"/>
                <a:gd name="T31" fmla="*/ 316443673 h 115"/>
                <a:gd name="T32" fmla="*/ 18482553 w 141"/>
                <a:gd name="T33" fmla="*/ 400208534 h 115"/>
                <a:gd name="T34" fmla="*/ 55444620 w 141"/>
                <a:gd name="T35" fmla="*/ 418821252 h 115"/>
                <a:gd name="T36" fmla="*/ 295711731 w 141"/>
                <a:gd name="T37" fmla="*/ 418821252 h 115"/>
                <a:gd name="T38" fmla="*/ 369638904 w 141"/>
                <a:gd name="T39" fmla="*/ 353672161 h 115"/>
                <a:gd name="T40" fmla="*/ 369638904 w 141"/>
                <a:gd name="T41" fmla="*/ 251294582 h 115"/>
                <a:gd name="T42" fmla="*/ 508251973 w 141"/>
                <a:gd name="T43" fmla="*/ 418821252 h 115"/>
                <a:gd name="T44" fmla="*/ 378880181 w 141"/>
                <a:gd name="T45" fmla="*/ 549122485 h 115"/>
                <a:gd name="T46" fmla="*/ 369638904 w 141"/>
                <a:gd name="T47" fmla="*/ 642195231 h 115"/>
                <a:gd name="T48" fmla="*/ 452807354 w 141"/>
                <a:gd name="T49" fmla="*/ 1014480110 h 115"/>
                <a:gd name="T50" fmla="*/ 526734527 w 141"/>
                <a:gd name="T51" fmla="*/ 1070324367 h 115"/>
                <a:gd name="T52" fmla="*/ 591420423 w 141"/>
                <a:gd name="T53" fmla="*/ 1005175276 h 115"/>
                <a:gd name="T54" fmla="*/ 591420423 w 141"/>
                <a:gd name="T55" fmla="*/ 986559507 h 115"/>
                <a:gd name="T56" fmla="*/ 526734527 w 141"/>
                <a:gd name="T57" fmla="*/ 670115834 h 115"/>
                <a:gd name="T58" fmla="*/ 693071426 w 141"/>
                <a:gd name="T59" fmla="*/ 502586113 h 115"/>
                <a:gd name="T60" fmla="*/ 840925771 w 141"/>
                <a:gd name="T61" fmla="*/ 670115834 h 115"/>
                <a:gd name="T62" fmla="*/ 933335497 w 141"/>
                <a:gd name="T63" fmla="*/ 698036437 h 115"/>
                <a:gd name="T64" fmla="*/ 1229047229 w 141"/>
                <a:gd name="T65" fmla="*/ 698036437 h 115"/>
                <a:gd name="T66" fmla="*/ 1302974402 w 141"/>
                <a:gd name="T67" fmla="*/ 642195231 h 115"/>
                <a:gd name="T68" fmla="*/ 1247529782 w 141"/>
                <a:gd name="T69" fmla="*/ 558430370 h 1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1"/>
                <a:gd name="T106" fmla="*/ 0 h 115"/>
                <a:gd name="T107" fmla="*/ 141 w 141"/>
                <a:gd name="T108" fmla="*/ 115 h 1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1" h="115">
                  <a:moveTo>
                    <a:pt x="135" y="60"/>
                  </a:moveTo>
                  <a:cubicBezTo>
                    <a:pt x="134" y="60"/>
                    <a:pt x="133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4" y="35"/>
                    <a:pt x="96" y="36"/>
                    <a:pt x="98" y="36"/>
                  </a:cubicBezTo>
                  <a:cubicBezTo>
                    <a:pt x="101" y="36"/>
                    <a:pt x="104" y="33"/>
                    <a:pt x="104" y="30"/>
                  </a:cubicBezTo>
                  <a:cubicBezTo>
                    <a:pt x="104" y="28"/>
                    <a:pt x="103" y="26"/>
                    <a:pt x="102" y="25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1" y="1"/>
                    <a:pt x="79" y="0"/>
                    <a:pt x="77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29" y="14"/>
                    <a:pt x="28" y="15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5" y="32"/>
                    <a:pt x="3" y="33"/>
                    <a:pt x="2" y="34"/>
                  </a:cubicBezTo>
                  <a:cubicBezTo>
                    <a:pt x="0" y="36"/>
                    <a:pt x="0" y="40"/>
                    <a:pt x="2" y="43"/>
                  </a:cubicBezTo>
                  <a:cubicBezTo>
                    <a:pt x="3" y="44"/>
                    <a:pt x="5" y="44"/>
                    <a:pt x="6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40" y="44"/>
                    <a:pt x="40" y="38"/>
                    <a:pt x="40" y="38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9"/>
                    <a:pt x="38" y="62"/>
                    <a:pt x="40" y="69"/>
                  </a:cubicBezTo>
                  <a:cubicBezTo>
                    <a:pt x="49" y="109"/>
                    <a:pt x="49" y="109"/>
                    <a:pt x="49" y="109"/>
                  </a:cubicBezTo>
                  <a:cubicBezTo>
                    <a:pt x="50" y="113"/>
                    <a:pt x="53" y="115"/>
                    <a:pt x="57" y="115"/>
                  </a:cubicBezTo>
                  <a:cubicBezTo>
                    <a:pt x="61" y="115"/>
                    <a:pt x="64" y="112"/>
                    <a:pt x="64" y="108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4" y="75"/>
                    <a:pt x="101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6" y="75"/>
                    <a:pt x="140" y="73"/>
                    <a:pt x="141" y="69"/>
                  </a:cubicBezTo>
                  <a:cubicBezTo>
                    <a:pt x="141" y="65"/>
                    <a:pt x="139" y="61"/>
                    <a:pt x="135" y="60"/>
                  </a:cubicBezTo>
                  <a:close/>
                </a:path>
              </a:pathLst>
            </a:custGeom>
            <a:solidFill>
              <a:srgbClr val="202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64" name="组合 43"/>
          <p:cNvGrpSpPr>
            <a:grpSpLocks/>
          </p:cNvGrpSpPr>
          <p:nvPr/>
        </p:nvGrpSpPr>
        <p:grpSpPr bwMode="auto">
          <a:xfrm>
            <a:off x="5272088" y="3689350"/>
            <a:ext cx="471487" cy="533400"/>
            <a:chOff x="0" y="0"/>
            <a:chExt cx="406393" cy="459645"/>
          </a:xfrm>
        </p:grpSpPr>
        <p:sp>
          <p:nvSpPr>
            <p:cNvPr id="23584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766292108 w 159"/>
                <a:gd name="T1" fmla="*/ 901080016 h 207"/>
                <a:gd name="T2" fmla="*/ 434396564 w 159"/>
                <a:gd name="T3" fmla="*/ 384784554 h 207"/>
                <a:gd name="T4" fmla="*/ 449037357 w 159"/>
                <a:gd name="T5" fmla="*/ 116896378 h 207"/>
                <a:gd name="T6" fmla="*/ 204995411 w 159"/>
                <a:gd name="T7" fmla="*/ 19483097 h 207"/>
                <a:gd name="T8" fmla="*/ 341658282 w 159"/>
                <a:gd name="T9" fmla="*/ 233792756 h 207"/>
                <a:gd name="T10" fmla="*/ 180591879 w 159"/>
                <a:gd name="T11" fmla="*/ 336079017 h 207"/>
                <a:gd name="T12" fmla="*/ 48809273 w 159"/>
                <a:gd name="T13" fmla="*/ 131508701 h 207"/>
                <a:gd name="T14" fmla="*/ 48809273 w 159"/>
                <a:gd name="T15" fmla="*/ 375043005 h 207"/>
                <a:gd name="T16" fmla="*/ 302611748 w 159"/>
                <a:gd name="T17" fmla="*/ 467587718 h 207"/>
                <a:gd name="T18" fmla="*/ 634509501 w 159"/>
                <a:gd name="T19" fmla="*/ 983880973 h 207"/>
                <a:gd name="T20" fmla="*/ 697961777 w 159"/>
                <a:gd name="T21" fmla="*/ 998493297 h 207"/>
                <a:gd name="T22" fmla="*/ 751651314 w 159"/>
                <a:gd name="T23" fmla="*/ 959527102 h 207"/>
                <a:gd name="T24" fmla="*/ 766292108 w 159"/>
                <a:gd name="T25" fmla="*/ 901080016 h 207"/>
                <a:gd name="T26" fmla="*/ 702842041 w 159"/>
                <a:gd name="T27" fmla="*/ 940044004 h 207"/>
                <a:gd name="T28" fmla="*/ 654032769 w 159"/>
                <a:gd name="T29" fmla="*/ 930304662 h 207"/>
                <a:gd name="T30" fmla="*/ 668675771 w 159"/>
                <a:gd name="T31" fmla="*/ 886467693 h 207"/>
                <a:gd name="T32" fmla="*/ 712604780 w 159"/>
                <a:gd name="T33" fmla="*/ 896209242 h 207"/>
                <a:gd name="T34" fmla="*/ 702842041 w 159"/>
                <a:gd name="T35" fmla="*/ 94004400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5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443079249 w 105"/>
                <a:gd name="T1" fmla="*/ 127348826 h 103"/>
                <a:gd name="T2" fmla="*/ 472292174 w 105"/>
                <a:gd name="T3" fmla="*/ 97960465 h 103"/>
                <a:gd name="T4" fmla="*/ 408996399 w 105"/>
                <a:gd name="T5" fmla="*/ 34286052 h 103"/>
                <a:gd name="T6" fmla="*/ 379781267 w 105"/>
                <a:gd name="T7" fmla="*/ 63674413 h 103"/>
                <a:gd name="T8" fmla="*/ 301877927 w 105"/>
                <a:gd name="T9" fmla="*/ 34286052 h 103"/>
                <a:gd name="T10" fmla="*/ 301877927 w 105"/>
                <a:gd name="T11" fmla="*/ 0 h 103"/>
                <a:gd name="T12" fmla="*/ 209367021 w 105"/>
                <a:gd name="T13" fmla="*/ 0 h 103"/>
                <a:gd name="T14" fmla="*/ 209367021 w 105"/>
                <a:gd name="T15" fmla="*/ 34286052 h 103"/>
                <a:gd name="T16" fmla="*/ 136331398 w 105"/>
                <a:gd name="T17" fmla="*/ 63674413 h 103"/>
                <a:gd name="T18" fmla="*/ 107118472 w 105"/>
                <a:gd name="T19" fmla="*/ 34286052 h 103"/>
                <a:gd name="T20" fmla="*/ 38952774 w 105"/>
                <a:gd name="T21" fmla="*/ 97960465 h 103"/>
                <a:gd name="T22" fmla="*/ 73035623 w 105"/>
                <a:gd name="T23" fmla="*/ 132246517 h 103"/>
                <a:gd name="T24" fmla="*/ 38952774 w 105"/>
                <a:gd name="T25" fmla="*/ 205716313 h 103"/>
                <a:gd name="T26" fmla="*/ 0 w 105"/>
                <a:gd name="T27" fmla="*/ 205716313 h 103"/>
                <a:gd name="T28" fmla="*/ 0 w 105"/>
                <a:gd name="T29" fmla="*/ 298779086 h 103"/>
                <a:gd name="T30" fmla="*/ 43820491 w 105"/>
                <a:gd name="T31" fmla="*/ 298779086 h 103"/>
                <a:gd name="T32" fmla="*/ 73035623 w 105"/>
                <a:gd name="T33" fmla="*/ 372248882 h 103"/>
                <a:gd name="T34" fmla="*/ 43820491 w 105"/>
                <a:gd name="T35" fmla="*/ 401637243 h 103"/>
                <a:gd name="T36" fmla="*/ 107118472 w 105"/>
                <a:gd name="T37" fmla="*/ 465311656 h 103"/>
                <a:gd name="T38" fmla="*/ 136331398 w 105"/>
                <a:gd name="T39" fmla="*/ 435923295 h 103"/>
                <a:gd name="T40" fmla="*/ 209367021 w 105"/>
                <a:gd name="T41" fmla="*/ 465311656 h 103"/>
                <a:gd name="T42" fmla="*/ 209367021 w 105"/>
                <a:gd name="T43" fmla="*/ 504495399 h 103"/>
                <a:gd name="T44" fmla="*/ 301877927 w 105"/>
                <a:gd name="T45" fmla="*/ 504495399 h 103"/>
                <a:gd name="T46" fmla="*/ 301877927 w 105"/>
                <a:gd name="T47" fmla="*/ 465311656 h 103"/>
                <a:gd name="T48" fmla="*/ 374913550 w 105"/>
                <a:gd name="T49" fmla="*/ 435923295 h 103"/>
                <a:gd name="T50" fmla="*/ 404126475 w 105"/>
                <a:gd name="T51" fmla="*/ 465311656 h 103"/>
                <a:gd name="T52" fmla="*/ 467424456 w 105"/>
                <a:gd name="T53" fmla="*/ 401637243 h 103"/>
                <a:gd name="T54" fmla="*/ 443079249 w 105"/>
                <a:gd name="T55" fmla="*/ 372248882 h 103"/>
                <a:gd name="T56" fmla="*/ 472292174 w 105"/>
                <a:gd name="T57" fmla="*/ 298779086 h 103"/>
                <a:gd name="T58" fmla="*/ 511244947 w 105"/>
                <a:gd name="T59" fmla="*/ 298779086 h 103"/>
                <a:gd name="T60" fmla="*/ 511244947 w 105"/>
                <a:gd name="T61" fmla="*/ 205716313 h 103"/>
                <a:gd name="T62" fmla="*/ 472292174 w 105"/>
                <a:gd name="T63" fmla="*/ 205716313 h 103"/>
                <a:gd name="T64" fmla="*/ 443079249 w 105"/>
                <a:gd name="T65" fmla="*/ 127348826 h 103"/>
                <a:gd name="T66" fmla="*/ 258057436 w 105"/>
                <a:gd name="T67" fmla="*/ 406534934 h 103"/>
                <a:gd name="T68" fmla="*/ 102248548 w 105"/>
                <a:gd name="T69" fmla="*/ 249797747 h 103"/>
                <a:gd name="T70" fmla="*/ 258057436 w 105"/>
                <a:gd name="T71" fmla="*/ 93062774 h 103"/>
                <a:gd name="T72" fmla="*/ 413864117 w 105"/>
                <a:gd name="T73" fmla="*/ 249797747 h 103"/>
                <a:gd name="T74" fmla="*/ 258057436 w 105"/>
                <a:gd name="T75" fmla="*/ 406534934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6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grpSp>
        <p:nvGrpSpPr>
          <p:cNvPr id="23565" name="组合 47"/>
          <p:cNvGrpSpPr>
            <a:grpSpLocks/>
          </p:cNvGrpSpPr>
          <p:nvPr/>
        </p:nvGrpSpPr>
        <p:grpSpPr bwMode="auto">
          <a:xfrm>
            <a:off x="4273550" y="4706938"/>
            <a:ext cx="441325" cy="493712"/>
            <a:chOff x="0" y="0"/>
            <a:chExt cx="402656" cy="450303"/>
          </a:xfrm>
        </p:grpSpPr>
        <p:sp>
          <p:nvSpPr>
            <p:cNvPr id="23579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62454464 w 26"/>
                <a:gd name="T1" fmla="*/ 0 h 26"/>
                <a:gd name="T2" fmla="*/ 0 w 26"/>
                <a:gd name="T3" fmla="*/ 64521766 h 26"/>
                <a:gd name="T4" fmla="*/ 62454464 w 26"/>
                <a:gd name="T5" fmla="*/ 129041305 h 26"/>
                <a:gd name="T6" fmla="*/ 124908929 w 26"/>
                <a:gd name="T7" fmla="*/ 64521766 h 26"/>
                <a:gd name="T8" fmla="*/ 62454464 w 26"/>
                <a:gd name="T9" fmla="*/ 0 h 26"/>
                <a:gd name="T10" fmla="*/ 62454464 w 26"/>
                <a:gd name="T11" fmla="*/ 114152866 h 26"/>
                <a:gd name="T12" fmla="*/ 14413580 w 26"/>
                <a:gd name="T13" fmla="*/ 64521766 h 26"/>
                <a:gd name="T14" fmla="*/ 62454464 w 26"/>
                <a:gd name="T15" fmla="*/ 14888439 h 26"/>
                <a:gd name="T16" fmla="*/ 110495348 w 26"/>
                <a:gd name="T17" fmla="*/ 64521766 h 26"/>
                <a:gd name="T18" fmla="*/ 62454464 w 26"/>
                <a:gd name="T19" fmla="*/ 11415286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0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53636736 w 22"/>
                <a:gd name="T1" fmla="*/ 0 h 22"/>
                <a:gd name="T2" fmla="*/ 0 w 22"/>
                <a:gd name="T3" fmla="*/ 53636736 h 22"/>
                <a:gd name="T4" fmla="*/ 53636736 w 22"/>
                <a:gd name="T5" fmla="*/ 107273473 h 22"/>
                <a:gd name="T6" fmla="*/ 107273473 w 22"/>
                <a:gd name="T7" fmla="*/ 53636736 h 22"/>
                <a:gd name="T8" fmla="*/ 53636736 w 22"/>
                <a:gd name="T9" fmla="*/ 0 h 22"/>
                <a:gd name="T10" fmla="*/ 53636736 w 22"/>
                <a:gd name="T11" fmla="*/ 82892937 h 22"/>
                <a:gd name="T12" fmla="*/ 24380535 w 22"/>
                <a:gd name="T13" fmla="*/ 53636736 h 22"/>
                <a:gd name="T14" fmla="*/ 53636736 w 22"/>
                <a:gd name="T15" fmla="*/ 24380535 h 22"/>
                <a:gd name="T16" fmla="*/ 82892937 w 22"/>
                <a:gd name="T17" fmla="*/ 53636736 h 22"/>
                <a:gd name="T18" fmla="*/ 53636736 w 22"/>
                <a:gd name="T19" fmla="*/ 8289293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1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33946032 w 14"/>
                <a:gd name="T1" fmla="*/ 0 h 14"/>
                <a:gd name="T2" fmla="*/ 0 w 14"/>
                <a:gd name="T3" fmla="*/ 33946032 h 14"/>
                <a:gd name="T4" fmla="*/ 33946032 w 14"/>
                <a:gd name="T5" fmla="*/ 67892064 h 14"/>
                <a:gd name="T6" fmla="*/ 67892064 w 14"/>
                <a:gd name="T7" fmla="*/ 33946032 h 14"/>
                <a:gd name="T8" fmla="*/ 33946032 w 14"/>
                <a:gd name="T9" fmla="*/ 0 h 14"/>
                <a:gd name="T10" fmla="*/ 33946032 w 14"/>
                <a:gd name="T11" fmla="*/ 48493388 h 14"/>
                <a:gd name="T12" fmla="*/ 19398676 w 14"/>
                <a:gd name="T13" fmla="*/ 33946032 h 14"/>
                <a:gd name="T14" fmla="*/ 33946032 w 14"/>
                <a:gd name="T15" fmla="*/ 14547356 h 14"/>
                <a:gd name="T16" fmla="*/ 53344709 w 14"/>
                <a:gd name="T17" fmla="*/ 33946032 h 14"/>
                <a:gd name="T18" fmla="*/ 33946032 w 14"/>
                <a:gd name="T19" fmla="*/ 48493388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2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107276785 w 44"/>
                <a:gd name="T1" fmla="*/ 0 h 44"/>
                <a:gd name="T2" fmla="*/ 0 w 44"/>
                <a:gd name="T3" fmla="*/ 107276785 h 44"/>
                <a:gd name="T4" fmla="*/ 107276785 w 44"/>
                <a:gd name="T5" fmla="*/ 214551362 h 44"/>
                <a:gd name="T6" fmla="*/ 214551362 w 44"/>
                <a:gd name="T7" fmla="*/ 107276785 h 44"/>
                <a:gd name="T8" fmla="*/ 107276785 w 44"/>
                <a:gd name="T9" fmla="*/ 0 h 44"/>
                <a:gd name="T10" fmla="*/ 107276785 w 44"/>
                <a:gd name="T11" fmla="*/ 190170575 h 44"/>
                <a:gd name="T12" fmla="*/ 24380786 w 44"/>
                <a:gd name="T13" fmla="*/ 107276785 h 44"/>
                <a:gd name="T14" fmla="*/ 107276785 w 44"/>
                <a:gd name="T15" fmla="*/ 29256502 h 44"/>
                <a:gd name="T16" fmla="*/ 190170575 w 44"/>
                <a:gd name="T17" fmla="*/ 107276785 h 44"/>
                <a:gd name="T18" fmla="*/ 107276785 w 44"/>
                <a:gd name="T19" fmla="*/ 190170575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3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768466764 w 182"/>
                <a:gd name="T1" fmla="*/ 467756656 h 204"/>
                <a:gd name="T2" fmla="*/ 748889275 w 182"/>
                <a:gd name="T3" fmla="*/ 233879432 h 204"/>
                <a:gd name="T4" fmla="*/ 381786472 w 182"/>
                <a:gd name="T5" fmla="*/ 0 h 204"/>
                <a:gd name="T6" fmla="*/ 4893819 w 182"/>
                <a:gd name="T7" fmla="*/ 384925185 h 204"/>
                <a:gd name="T8" fmla="*/ 0 w 182"/>
                <a:gd name="T9" fmla="*/ 993984274 h 204"/>
                <a:gd name="T10" fmla="*/ 553101113 w 182"/>
                <a:gd name="T11" fmla="*/ 857555709 h 204"/>
                <a:gd name="T12" fmla="*/ 719519723 w 182"/>
                <a:gd name="T13" fmla="*/ 857555709 h 204"/>
                <a:gd name="T14" fmla="*/ 719519723 w 182"/>
                <a:gd name="T15" fmla="*/ 857555709 h 204"/>
                <a:gd name="T16" fmla="*/ 763572945 w 182"/>
                <a:gd name="T17" fmla="*/ 735744333 h 204"/>
                <a:gd name="T18" fmla="*/ 714625904 w 182"/>
                <a:gd name="T19" fmla="*/ 706507748 h 204"/>
                <a:gd name="T20" fmla="*/ 763572945 w 182"/>
                <a:gd name="T21" fmla="*/ 682145031 h 204"/>
                <a:gd name="T22" fmla="*/ 758676913 w 182"/>
                <a:gd name="T23" fmla="*/ 672401711 h 204"/>
                <a:gd name="T24" fmla="*/ 832097474 w 182"/>
                <a:gd name="T25" fmla="*/ 540844806 h 204"/>
                <a:gd name="T26" fmla="*/ 303472093 w 182"/>
                <a:gd name="T27" fmla="*/ 453139467 h 204"/>
                <a:gd name="T28" fmla="*/ 303472093 w 182"/>
                <a:gd name="T29" fmla="*/ 496993240 h 204"/>
                <a:gd name="T30" fmla="*/ 264312690 w 182"/>
                <a:gd name="T31" fmla="*/ 511610429 h 204"/>
                <a:gd name="T32" fmla="*/ 234945351 w 182"/>
                <a:gd name="T33" fmla="*/ 535970938 h 204"/>
                <a:gd name="T34" fmla="*/ 195788161 w 182"/>
                <a:gd name="T35" fmla="*/ 521353750 h 204"/>
                <a:gd name="T36" fmla="*/ 156630972 w 182"/>
                <a:gd name="T37" fmla="*/ 521353750 h 204"/>
                <a:gd name="T38" fmla="*/ 137051271 w 182"/>
                <a:gd name="T39" fmla="*/ 482373845 h 204"/>
                <a:gd name="T40" fmla="*/ 107683931 w 182"/>
                <a:gd name="T41" fmla="*/ 453139467 h 204"/>
                <a:gd name="T42" fmla="*/ 127261420 w 182"/>
                <a:gd name="T43" fmla="*/ 414159562 h 204"/>
                <a:gd name="T44" fmla="*/ 127261420 w 182"/>
                <a:gd name="T45" fmla="*/ 370307996 h 204"/>
                <a:gd name="T46" fmla="*/ 166418610 w 182"/>
                <a:gd name="T47" fmla="*/ 355690808 h 204"/>
                <a:gd name="T48" fmla="*/ 195788161 w 182"/>
                <a:gd name="T49" fmla="*/ 331328091 h 204"/>
                <a:gd name="T50" fmla="*/ 234945351 w 182"/>
                <a:gd name="T51" fmla="*/ 345945280 h 204"/>
                <a:gd name="T52" fmla="*/ 278998572 w 182"/>
                <a:gd name="T53" fmla="*/ 345945280 h 204"/>
                <a:gd name="T54" fmla="*/ 293682242 w 182"/>
                <a:gd name="T55" fmla="*/ 384925185 h 204"/>
                <a:gd name="T56" fmla="*/ 323049581 w 182"/>
                <a:gd name="T57" fmla="*/ 414159562 h 204"/>
                <a:gd name="T58" fmla="*/ 665678864 w 182"/>
                <a:gd name="T59" fmla="*/ 375179657 h 204"/>
                <a:gd name="T60" fmla="*/ 616731823 w 182"/>
                <a:gd name="T61" fmla="*/ 423905090 h 204"/>
                <a:gd name="T62" fmla="*/ 592258303 w 182"/>
                <a:gd name="T63" fmla="*/ 487247712 h 204"/>
                <a:gd name="T64" fmla="*/ 523731562 w 182"/>
                <a:gd name="T65" fmla="*/ 487247712 h 204"/>
                <a:gd name="T66" fmla="*/ 460100852 w 182"/>
                <a:gd name="T67" fmla="*/ 511610429 h 204"/>
                <a:gd name="T68" fmla="*/ 406259992 w 182"/>
                <a:gd name="T69" fmla="*/ 467756656 h 204"/>
                <a:gd name="T70" fmla="*/ 342629282 w 182"/>
                <a:gd name="T71" fmla="*/ 443393939 h 204"/>
                <a:gd name="T72" fmla="*/ 342629282 w 182"/>
                <a:gd name="T73" fmla="*/ 375179657 h 204"/>
                <a:gd name="T74" fmla="*/ 313259731 w 182"/>
                <a:gd name="T75" fmla="*/ 311839242 h 204"/>
                <a:gd name="T76" fmla="*/ 362206771 w 182"/>
                <a:gd name="T77" fmla="*/ 258239941 h 204"/>
                <a:gd name="T78" fmla="*/ 386680291 w 182"/>
                <a:gd name="T79" fmla="*/ 194899526 h 204"/>
                <a:gd name="T80" fmla="*/ 460100852 w 182"/>
                <a:gd name="T81" fmla="*/ 194899526 h 204"/>
                <a:gd name="T82" fmla="*/ 523731562 w 182"/>
                <a:gd name="T83" fmla="*/ 170536810 h 204"/>
                <a:gd name="T84" fmla="*/ 572678602 w 182"/>
                <a:gd name="T85" fmla="*/ 214388375 h 204"/>
                <a:gd name="T86" fmla="*/ 636309312 w 182"/>
                <a:gd name="T87" fmla="*/ 238751092 h 204"/>
                <a:gd name="T88" fmla="*/ 636309312 w 182"/>
                <a:gd name="T89" fmla="*/ 311839242 h 204"/>
                <a:gd name="T90" fmla="*/ 665678864 w 182"/>
                <a:gd name="T91" fmla="*/ 37517965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66" name="组合 53"/>
          <p:cNvGrpSpPr>
            <a:grpSpLocks/>
          </p:cNvGrpSpPr>
          <p:nvPr/>
        </p:nvGrpSpPr>
        <p:grpSpPr bwMode="auto">
          <a:xfrm>
            <a:off x="6334125" y="4740275"/>
            <a:ext cx="382588" cy="377825"/>
            <a:chOff x="0" y="0"/>
            <a:chExt cx="453105" cy="448433"/>
          </a:xfrm>
        </p:grpSpPr>
        <p:sp>
          <p:nvSpPr>
            <p:cNvPr id="23577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503185259 w 205"/>
                <a:gd name="T1" fmla="*/ 93208644 h 89"/>
                <a:gd name="T2" fmla="*/ 229609301 w 205"/>
                <a:gd name="T3" fmla="*/ 0 h 89"/>
                <a:gd name="T4" fmla="*/ 0 w 205"/>
                <a:gd name="T5" fmla="*/ 0 h 89"/>
                <a:gd name="T6" fmla="*/ 0 w 205"/>
                <a:gd name="T7" fmla="*/ 328681014 h 89"/>
                <a:gd name="T8" fmla="*/ 107476506 w 205"/>
                <a:gd name="T9" fmla="*/ 436605296 h 89"/>
                <a:gd name="T10" fmla="*/ 894007109 w 205"/>
                <a:gd name="T11" fmla="*/ 436605296 h 89"/>
                <a:gd name="T12" fmla="*/ 1001483615 w 205"/>
                <a:gd name="T13" fmla="*/ 328681014 h 89"/>
                <a:gd name="T14" fmla="*/ 1001483615 w 205"/>
                <a:gd name="T15" fmla="*/ 0 h 89"/>
                <a:gd name="T16" fmla="*/ 771874314 w 205"/>
                <a:gd name="T17" fmla="*/ 0 h 89"/>
                <a:gd name="T18" fmla="*/ 503185259 w 205"/>
                <a:gd name="T19" fmla="*/ 93208644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8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894007109 w 205"/>
                <a:gd name="T1" fmla="*/ 204929904 h 118"/>
                <a:gd name="T2" fmla="*/ 879350820 w 205"/>
                <a:gd name="T3" fmla="*/ 204929904 h 118"/>
                <a:gd name="T4" fmla="*/ 752333332 w 205"/>
                <a:gd name="T5" fmla="*/ 204929904 h 118"/>
                <a:gd name="T6" fmla="*/ 752333332 w 205"/>
                <a:gd name="T7" fmla="*/ 107344446 h 118"/>
                <a:gd name="T8" fmla="*/ 644856826 w 205"/>
                <a:gd name="T9" fmla="*/ 0 h 118"/>
                <a:gd name="T10" fmla="*/ 356626789 w 205"/>
                <a:gd name="T11" fmla="*/ 0 h 118"/>
                <a:gd name="T12" fmla="*/ 249150283 w 205"/>
                <a:gd name="T13" fmla="*/ 107344446 h 118"/>
                <a:gd name="T14" fmla="*/ 249150283 w 205"/>
                <a:gd name="T15" fmla="*/ 204929904 h 118"/>
                <a:gd name="T16" fmla="*/ 122132795 w 205"/>
                <a:gd name="T17" fmla="*/ 204929904 h 118"/>
                <a:gd name="T18" fmla="*/ 107476506 w 205"/>
                <a:gd name="T19" fmla="*/ 204929904 h 118"/>
                <a:gd name="T20" fmla="*/ 0 w 205"/>
                <a:gd name="T21" fmla="*/ 312276558 h 118"/>
                <a:gd name="T22" fmla="*/ 0 w 205"/>
                <a:gd name="T23" fmla="*/ 492808993 h 118"/>
                <a:gd name="T24" fmla="*/ 263804362 w 205"/>
                <a:gd name="T25" fmla="*/ 492808993 h 118"/>
                <a:gd name="T26" fmla="*/ 503185259 w 205"/>
                <a:gd name="T27" fmla="*/ 575758179 h 118"/>
                <a:gd name="T28" fmla="*/ 737679253 w 205"/>
                <a:gd name="T29" fmla="*/ 492808993 h 118"/>
                <a:gd name="T30" fmla="*/ 1001483615 w 205"/>
                <a:gd name="T31" fmla="*/ 492808993 h 118"/>
                <a:gd name="T32" fmla="*/ 1001483615 w 205"/>
                <a:gd name="T33" fmla="*/ 312276558 h 118"/>
                <a:gd name="T34" fmla="*/ 894007109 w 205"/>
                <a:gd name="T35" fmla="*/ 204929904 h 118"/>
                <a:gd name="T36" fmla="*/ 327314211 w 205"/>
                <a:gd name="T37" fmla="*/ 126862421 h 118"/>
                <a:gd name="T38" fmla="*/ 327314211 w 205"/>
                <a:gd name="T39" fmla="*/ 107344446 h 118"/>
                <a:gd name="T40" fmla="*/ 356626789 w 205"/>
                <a:gd name="T41" fmla="*/ 82949186 h 118"/>
                <a:gd name="T42" fmla="*/ 644856826 w 205"/>
                <a:gd name="T43" fmla="*/ 82949186 h 118"/>
                <a:gd name="T44" fmla="*/ 674169404 w 205"/>
                <a:gd name="T45" fmla="*/ 107344446 h 118"/>
                <a:gd name="T46" fmla="*/ 674169404 w 205"/>
                <a:gd name="T47" fmla="*/ 126862421 h 118"/>
                <a:gd name="T48" fmla="*/ 674169404 w 205"/>
                <a:gd name="T49" fmla="*/ 204929904 h 118"/>
                <a:gd name="T50" fmla="*/ 327314211 w 205"/>
                <a:gd name="T51" fmla="*/ 204929904 h 118"/>
                <a:gd name="T52" fmla="*/ 327314211 w 205"/>
                <a:gd name="T53" fmla="*/ 126862421 h 118"/>
                <a:gd name="T54" fmla="*/ 493413663 w 205"/>
                <a:gd name="T55" fmla="*/ 492808993 h 118"/>
                <a:gd name="T56" fmla="*/ 415249735 w 205"/>
                <a:gd name="T57" fmla="*/ 419621004 h 118"/>
                <a:gd name="T58" fmla="*/ 493413663 w 205"/>
                <a:gd name="T59" fmla="*/ 341551312 h 118"/>
                <a:gd name="T60" fmla="*/ 571577591 w 205"/>
                <a:gd name="T61" fmla="*/ 419621004 h 118"/>
                <a:gd name="T62" fmla="*/ 493413663 w 205"/>
                <a:gd name="T63" fmla="*/ 492808993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67" name="组合 56"/>
          <p:cNvGrpSpPr>
            <a:grpSpLocks/>
          </p:cNvGrpSpPr>
          <p:nvPr/>
        </p:nvGrpSpPr>
        <p:grpSpPr bwMode="auto">
          <a:xfrm>
            <a:off x="3227388" y="3709988"/>
            <a:ext cx="454025" cy="488950"/>
            <a:chOff x="0" y="0"/>
            <a:chExt cx="466184" cy="501686"/>
          </a:xfrm>
        </p:grpSpPr>
        <p:sp>
          <p:nvSpPr>
            <p:cNvPr id="23572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76978594 w 23"/>
                <a:gd name="T1" fmla="*/ 0 h 21"/>
                <a:gd name="T2" fmla="*/ 76978594 w 23"/>
                <a:gd name="T3" fmla="*/ 19792542 h 21"/>
                <a:gd name="T4" fmla="*/ 91411395 w 23"/>
                <a:gd name="T5" fmla="*/ 54426153 h 21"/>
                <a:gd name="T6" fmla="*/ 48110799 w 23"/>
                <a:gd name="T7" fmla="*/ 84112741 h 21"/>
                <a:gd name="T8" fmla="*/ 19245197 w 23"/>
                <a:gd name="T9" fmla="*/ 44529882 h 21"/>
                <a:gd name="T10" fmla="*/ 28867795 w 23"/>
                <a:gd name="T11" fmla="*/ 24739565 h 21"/>
                <a:gd name="T12" fmla="*/ 28867795 w 23"/>
                <a:gd name="T13" fmla="*/ 0 h 21"/>
                <a:gd name="T14" fmla="*/ 0 w 23"/>
                <a:gd name="T15" fmla="*/ 49479130 h 21"/>
                <a:gd name="T16" fmla="*/ 52923194 w 23"/>
                <a:gd name="T17" fmla="*/ 103905283 h 21"/>
                <a:gd name="T18" fmla="*/ 110656591 w 23"/>
                <a:gd name="T19" fmla="*/ 49479130 h 21"/>
                <a:gd name="T20" fmla="*/ 76978594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3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3574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117103433 w 118"/>
                <a:gd name="T1" fmla="*/ 92705964 h 118"/>
                <a:gd name="T2" fmla="*/ 92705964 w 118"/>
                <a:gd name="T3" fmla="*/ 458654746 h 118"/>
                <a:gd name="T4" fmla="*/ 458654746 w 118"/>
                <a:gd name="T5" fmla="*/ 483052215 h 118"/>
                <a:gd name="T6" fmla="*/ 483052215 w 118"/>
                <a:gd name="T7" fmla="*/ 117103433 h 118"/>
                <a:gd name="T8" fmla="*/ 117103433 w 118"/>
                <a:gd name="T9" fmla="*/ 92705964 h 118"/>
                <a:gd name="T10" fmla="*/ 312276558 w 118"/>
                <a:gd name="T11" fmla="*/ 409862017 h 118"/>
                <a:gd name="T12" fmla="*/ 312276558 w 118"/>
                <a:gd name="T13" fmla="*/ 453775252 h 118"/>
                <a:gd name="T14" fmla="*/ 273240608 w 118"/>
                <a:gd name="T15" fmla="*/ 453775252 h 118"/>
                <a:gd name="T16" fmla="*/ 273240608 w 118"/>
                <a:gd name="T17" fmla="*/ 414741510 h 118"/>
                <a:gd name="T18" fmla="*/ 200052619 w 118"/>
                <a:gd name="T19" fmla="*/ 395223535 h 118"/>
                <a:gd name="T20" fmla="*/ 209809398 w 118"/>
                <a:gd name="T21" fmla="*/ 346430806 h 118"/>
                <a:gd name="T22" fmla="*/ 282999596 w 118"/>
                <a:gd name="T23" fmla="*/ 365948781 h 118"/>
                <a:gd name="T24" fmla="*/ 322033337 w 118"/>
                <a:gd name="T25" fmla="*/ 341551312 h 118"/>
                <a:gd name="T26" fmla="*/ 278120102 w 118"/>
                <a:gd name="T27" fmla="*/ 302517571 h 118"/>
                <a:gd name="T28" fmla="*/ 200052619 w 118"/>
                <a:gd name="T29" fmla="*/ 224447879 h 118"/>
                <a:gd name="T30" fmla="*/ 273240608 w 118"/>
                <a:gd name="T31" fmla="*/ 151257681 h 118"/>
                <a:gd name="T32" fmla="*/ 273240608 w 118"/>
                <a:gd name="T33" fmla="*/ 112223939 h 118"/>
                <a:gd name="T34" fmla="*/ 312276558 w 118"/>
                <a:gd name="T35" fmla="*/ 112223939 h 118"/>
                <a:gd name="T36" fmla="*/ 312276558 w 118"/>
                <a:gd name="T37" fmla="*/ 146378187 h 118"/>
                <a:gd name="T38" fmla="*/ 375705560 w 118"/>
                <a:gd name="T39" fmla="*/ 161016669 h 118"/>
                <a:gd name="T40" fmla="*/ 361069287 w 118"/>
                <a:gd name="T41" fmla="*/ 209809398 h 118"/>
                <a:gd name="T42" fmla="*/ 302517571 w 118"/>
                <a:gd name="T43" fmla="*/ 195173125 h 118"/>
                <a:gd name="T44" fmla="*/ 268361114 w 118"/>
                <a:gd name="T45" fmla="*/ 219568385 h 118"/>
                <a:gd name="T46" fmla="*/ 317153843 w 118"/>
                <a:gd name="T47" fmla="*/ 253724842 h 118"/>
                <a:gd name="T48" fmla="*/ 385464548 w 118"/>
                <a:gd name="T49" fmla="*/ 336671818 h 118"/>
                <a:gd name="T50" fmla="*/ 312276558 w 118"/>
                <a:gd name="T51" fmla="*/ 409862017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5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674261578 w 153"/>
                <a:gd name="T1" fmla="*/ 864539792 h 227"/>
                <a:gd name="T2" fmla="*/ 78175864 w 153"/>
                <a:gd name="T3" fmla="*/ 864539792 h 227"/>
                <a:gd name="T4" fmla="*/ 78175864 w 153"/>
                <a:gd name="T5" fmla="*/ 78150302 h 227"/>
                <a:gd name="T6" fmla="*/ 674261578 w 153"/>
                <a:gd name="T7" fmla="*/ 78150302 h 227"/>
                <a:gd name="T8" fmla="*/ 674261578 w 153"/>
                <a:gd name="T9" fmla="*/ 503093815 h 227"/>
                <a:gd name="T10" fmla="*/ 679146602 w 153"/>
                <a:gd name="T11" fmla="*/ 498209559 h 227"/>
                <a:gd name="T12" fmla="*/ 747550207 w 153"/>
                <a:gd name="T13" fmla="*/ 459135513 h 227"/>
                <a:gd name="T14" fmla="*/ 747550207 w 153"/>
                <a:gd name="T15" fmla="*/ 63497535 h 227"/>
                <a:gd name="T16" fmla="*/ 688918861 w 153"/>
                <a:gd name="T17" fmla="*/ 0 h 227"/>
                <a:gd name="T18" fmla="*/ 58631345 w 153"/>
                <a:gd name="T19" fmla="*/ 0 h 227"/>
                <a:gd name="T20" fmla="*/ 0 w 153"/>
                <a:gd name="T21" fmla="*/ 63497535 h 227"/>
                <a:gd name="T22" fmla="*/ 0 w 153"/>
                <a:gd name="T23" fmla="*/ 1050148142 h 227"/>
                <a:gd name="T24" fmla="*/ 58631345 w 153"/>
                <a:gd name="T25" fmla="*/ 1108761421 h 227"/>
                <a:gd name="T26" fmla="*/ 688918861 w 153"/>
                <a:gd name="T27" fmla="*/ 1108761421 h 227"/>
                <a:gd name="T28" fmla="*/ 747550207 w 153"/>
                <a:gd name="T29" fmla="*/ 1050148142 h 227"/>
                <a:gd name="T30" fmla="*/ 747550207 w 153"/>
                <a:gd name="T31" fmla="*/ 859655537 h 227"/>
                <a:gd name="T32" fmla="*/ 674261578 w 153"/>
                <a:gd name="T33" fmla="*/ 810812979 h 227"/>
                <a:gd name="T34" fmla="*/ 674261578 w 153"/>
                <a:gd name="T35" fmla="*/ 864539792 h 227"/>
                <a:gd name="T36" fmla="*/ 366445356 w 153"/>
                <a:gd name="T37" fmla="*/ 1079455887 h 227"/>
                <a:gd name="T38" fmla="*/ 273612209 w 153"/>
                <a:gd name="T39" fmla="*/ 981766351 h 227"/>
                <a:gd name="T40" fmla="*/ 366445356 w 153"/>
                <a:gd name="T41" fmla="*/ 888963281 h 227"/>
                <a:gd name="T42" fmla="*/ 464165739 w 153"/>
                <a:gd name="T43" fmla="*/ 981766351 h 227"/>
                <a:gd name="T44" fmla="*/ 366445356 w 153"/>
                <a:gd name="T45" fmla="*/ 1079455887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6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353597587 w 86"/>
                <a:gd name="T1" fmla="*/ 83489089 h 86"/>
                <a:gd name="T2" fmla="*/ 88399951 w 86"/>
                <a:gd name="T3" fmla="*/ 68754286 h 86"/>
                <a:gd name="T4" fmla="*/ 68754286 w 86"/>
                <a:gd name="T5" fmla="*/ 333951922 h 86"/>
                <a:gd name="T6" fmla="*/ 338862784 w 86"/>
                <a:gd name="T7" fmla="*/ 353597587 h 86"/>
                <a:gd name="T8" fmla="*/ 353597587 w 86"/>
                <a:gd name="T9" fmla="*/ 83489089 h 86"/>
                <a:gd name="T10" fmla="*/ 225908523 w 86"/>
                <a:gd name="T11" fmla="*/ 309397611 h 86"/>
                <a:gd name="T12" fmla="*/ 225908523 w 86"/>
                <a:gd name="T13" fmla="*/ 343775862 h 86"/>
                <a:gd name="T14" fmla="*/ 196443350 w 86"/>
                <a:gd name="T15" fmla="*/ 343775862 h 86"/>
                <a:gd name="T16" fmla="*/ 196443350 w 86"/>
                <a:gd name="T17" fmla="*/ 314308473 h 86"/>
                <a:gd name="T18" fmla="*/ 137510788 w 86"/>
                <a:gd name="T19" fmla="*/ 299575887 h 86"/>
                <a:gd name="T20" fmla="*/ 147332512 w 86"/>
                <a:gd name="T21" fmla="*/ 260286774 h 86"/>
                <a:gd name="T22" fmla="*/ 201354212 w 86"/>
                <a:gd name="T23" fmla="*/ 275019360 h 86"/>
                <a:gd name="T24" fmla="*/ 235730247 w 86"/>
                <a:gd name="T25" fmla="*/ 255375912 h 86"/>
                <a:gd name="T26" fmla="*/ 201354212 w 86"/>
                <a:gd name="T27" fmla="*/ 225908523 h 86"/>
                <a:gd name="T28" fmla="*/ 142421650 w 86"/>
                <a:gd name="T29" fmla="*/ 166975961 h 86"/>
                <a:gd name="T30" fmla="*/ 196443350 w 86"/>
                <a:gd name="T31" fmla="*/ 108043399 h 86"/>
                <a:gd name="T32" fmla="*/ 196443350 w 86"/>
                <a:gd name="T33" fmla="*/ 73665148 h 86"/>
                <a:gd name="T34" fmla="*/ 230819385 w 86"/>
                <a:gd name="T35" fmla="*/ 73665148 h 86"/>
                <a:gd name="T36" fmla="*/ 230819385 w 86"/>
                <a:gd name="T37" fmla="*/ 103132537 h 86"/>
                <a:gd name="T38" fmla="*/ 275019360 w 86"/>
                <a:gd name="T39" fmla="*/ 112954261 h 86"/>
                <a:gd name="T40" fmla="*/ 265197636 w 86"/>
                <a:gd name="T41" fmla="*/ 152243375 h 86"/>
                <a:gd name="T42" fmla="*/ 220997661 w 86"/>
                <a:gd name="T43" fmla="*/ 142421650 h 86"/>
                <a:gd name="T44" fmla="*/ 191532488 w 86"/>
                <a:gd name="T45" fmla="*/ 157154237 h 86"/>
                <a:gd name="T46" fmla="*/ 230819385 w 86"/>
                <a:gd name="T47" fmla="*/ 186621626 h 86"/>
                <a:gd name="T48" fmla="*/ 284841085 w 86"/>
                <a:gd name="T49" fmla="*/ 250465050 h 86"/>
                <a:gd name="T50" fmla="*/ 225908523 w 86"/>
                <a:gd name="T51" fmla="*/ 309397611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68" name="文本框 62"/>
          <p:cNvSpPr>
            <a:spLocks noChangeArrowheads="1"/>
          </p:cNvSpPr>
          <p:nvPr/>
        </p:nvSpPr>
        <p:spPr bwMode="auto">
          <a:xfrm>
            <a:off x="4308475" y="2168525"/>
            <a:ext cx="257016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3569" name="文本框 63"/>
          <p:cNvSpPr>
            <a:spLocks noChangeArrowheads="1"/>
          </p:cNvSpPr>
          <p:nvPr/>
        </p:nvSpPr>
        <p:spPr bwMode="auto">
          <a:xfrm>
            <a:off x="2233613" y="5730875"/>
            <a:ext cx="257016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3570" name="文本框 64"/>
          <p:cNvSpPr>
            <a:spLocks noChangeArrowheads="1"/>
          </p:cNvSpPr>
          <p:nvPr/>
        </p:nvSpPr>
        <p:spPr bwMode="auto">
          <a:xfrm>
            <a:off x="6613525" y="5703888"/>
            <a:ext cx="257016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3571" name="文本框 65"/>
          <p:cNvSpPr>
            <a:spLocks noChangeArrowheads="1"/>
          </p:cNvSpPr>
          <p:nvPr/>
        </p:nvSpPr>
        <p:spPr bwMode="auto">
          <a:xfrm>
            <a:off x="842963" y="2168525"/>
            <a:ext cx="257016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CONTNET   TITLE   HERE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Pages>0</Pages>
  <Words>1481</Words>
  <Characters>0</Characters>
  <Application>Microsoft Office PowerPoint</Application>
  <DocSecurity>0</DocSecurity>
  <PresentationFormat>自定义</PresentationFormat>
  <Lines>0</Lines>
  <Paragraphs>260</Paragraphs>
  <Slides>22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Arial</vt:lpstr>
      <vt:lpstr>宋体</vt:lpstr>
      <vt:lpstr>Calibri Light</vt:lpstr>
      <vt:lpstr>Calibri</vt:lpstr>
      <vt:lpstr>方正姚体简体</vt:lpstr>
      <vt:lpstr>方正姚体</vt:lpstr>
      <vt:lpstr>Impact</vt:lpstr>
      <vt:lpstr>华文宋体</vt:lpstr>
      <vt:lpstr>微软雅黑</vt:lpstr>
      <vt:lpstr>Meiryo</vt:lpstr>
      <vt:lpstr>第一PPT，www.1ppt.com</vt:lpstr>
      <vt:lpstr>Office 主题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马路公路</dc:title>
  <dc:creator>第一PPT</dc:creator>
  <cp:keywords>www.1ppt.com</cp:keywords>
  <cp:lastModifiedBy>Windows User</cp:lastModifiedBy>
  <cp:revision>127</cp:revision>
  <dcterms:created xsi:type="dcterms:W3CDTF">2015-07-20T22:18:00Z</dcterms:created>
  <dcterms:modified xsi:type="dcterms:W3CDTF">2018-07-27T00:27:08Z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2052-9.1.0.5119</vt:lpwstr>
  </property>
</Properties>
</file>