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44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image" Target="../media/image3.png"/></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5.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6.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7.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1"/>
              <a:stretch>
                <a:fillRect/>
              </a:stretch>
            </a:blipFill>
          </c:spPr>
          <c:invertIfNegative val="0"/>
          <c:dLbls>
            <c:spPr>
              <a:ln>
                <a:solidFill>
                  <a:schemeClr val="bg1"/>
                </a:solidFill>
              </a:ln>
            </c:spPr>
            <c:txPr>
              <a:bodyPr/>
              <a:lstStyle/>
              <a:p>
                <a:pPr>
                  <a:defRPr sz="1400"/>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Sheet1!$A$2:$A$5</c:f>
              <c:strCache>
                <c:ptCount val="4"/>
                <c:pt idx="0">
                  <c:v>FIRST</c:v>
                </c:pt>
                <c:pt idx="1">
                  <c:v>SECOND</c:v>
                </c:pt>
                <c:pt idx="2">
                  <c:v>THIRD</c:v>
                </c:pt>
                <c:pt idx="3">
                  <c:v>FOUTH</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203563776"/>
        <c:axId val="203566080"/>
      </c:barChart>
      <c:catAx>
        <c:axId val="203563776"/>
        <c:scaling>
          <c:orientation val="minMax"/>
        </c:scaling>
        <c:delete val="0"/>
        <c:axPos val="b"/>
        <c:numFmt formatCode="General" sourceLinked="0"/>
        <c:majorTickMark val="out"/>
        <c:minorTickMark val="none"/>
        <c:tickLblPos val="nextTo"/>
        <c:txPr>
          <a:bodyPr/>
          <a:lstStyle/>
          <a:p>
            <a:pPr>
              <a:defRPr sz="1100"/>
            </a:pPr>
            <a:endParaRPr lang="zh-CN"/>
          </a:p>
        </c:txPr>
        <c:crossAx val="203566080"/>
        <c:crosses val="autoZero"/>
        <c:auto val="1"/>
        <c:lblAlgn val="ctr"/>
        <c:lblOffset val="100"/>
        <c:noMultiLvlLbl val="0"/>
      </c:catAx>
      <c:valAx>
        <c:axId val="203566080"/>
        <c:scaling>
          <c:orientation val="minMax"/>
        </c:scaling>
        <c:delete val="1"/>
        <c:axPos val="l"/>
        <c:numFmt formatCode="General" sourceLinked="1"/>
        <c:majorTickMark val="out"/>
        <c:minorTickMark val="none"/>
        <c:tickLblPos val="none"/>
        <c:crossAx val="203563776"/>
        <c:crosses val="autoZero"/>
        <c:crossBetween val="between"/>
      </c:valAx>
    </c:plotArea>
    <c:plotVisOnly val="1"/>
    <c:dispBlanksAs val="gap"/>
    <c:showDLblsOverMax val="0"/>
  </c:chart>
  <c:txPr>
    <a:bodyPr/>
    <a:lstStyle/>
    <a:p>
      <a:pPr>
        <a:defRPr sz="1800">
          <a:solidFill>
            <a:schemeClr val="bg1"/>
          </a:solidFill>
          <a:latin typeface="Ebrima" pitchFamily="2" charset="0"/>
          <a:ea typeface="Ebrima" pitchFamily="2" charset="0"/>
          <a:cs typeface="Ebrima" pitchFamily="2" charset="0"/>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FFC000"/>
            </a:solidFill>
          </c:spPr>
          <c:invertIfNegative val="0"/>
          <c:cat>
            <c:strRef>
              <c:f>Sheet1!$A$2:$A$7</c:f>
              <c:strCache>
                <c:ptCount val="4"/>
                <c:pt idx="0">
                  <c:v>FIRST</c:v>
                </c:pt>
                <c:pt idx="1">
                  <c:v>SECOND</c:v>
                </c:pt>
                <c:pt idx="2">
                  <c:v>THIRD</c:v>
                </c:pt>
                <c:pt idx="3">
                  <c:v>FOURTH</c:v>
                </c:pt>
              </c:strCache>
            </c:strRef>
          </c:cat>
          <c:val>
            <c:numRef>
              <c:f>Sheet1!$B$2:$B$7</c:f>
              <c:numCache>
                <c:formatCode>General</c:formatCode>
                <c:ptCount val="6"/>
                <c:pt idx="0">
                  <c:v>4.3</c:v>
                </c:pt>
                <c:pt idx="1">
                  <c:v>2.5</c:v>
                </c:pt>
                <c:pt idx="2">
                  <c:v>3.5</c:v>
                </c:pt>
                <c:pt idx="3">
                  <c:v>4.5</c:v>
                </c:pt>
                <c:pt idx="4">
                  <c:v>3.5</c:v>
                </c:pt>
                <c:pt idx="5">
                  <c:v>1.5</c:v>
                </c:pt>
              </c:numCache>
            </c:numRef>
          </c:val>
        </c:ser>
        <c:ser>
          <c:idx val="1"/>
          <c:order val="1"/>
          <c:tx>
            <c:strRef>
              <c:f>Sheet1!$C$1</c:f>
              <c:strCache>
                <c:ptCount val="1"/>
                <c:pt idx="0">
                  <c:v>系列 2</c:v>
                </c:pt>
              </c:strCache>
            </c:strRef>
          </c:tx>
          <c:spPr>
            <a:solidFill>
              <a:srgbClr val="996633"/>
            </a:solidFill>
          </c:spPr>
          <c:invertIfNegative val="0"/>
          <c:cat>
            <c:strRef>
              <c:f>Sheet1!$A$2:$A$7</c:f>
              <c:strCache>
                <c:ptCount val="4"/>
                <c:pt idx="0">
                  <c:v>FIRST</c:v>
                </c:pt>
                <c:pt idx="1">
                  <c:v>SECOND</c:v>
                </c:pt>
                <c:pt idx="2">
                  <c:v>THIRD</c:v>
                </c:pt>
                <c:pt idx="3">
                  <c:v>FOURTH</c:v>
                </c:pt>
              </c:strCache>
            </c:strRef>
          </c:cat>
          <c:val>
            <c:numRef>
              <c:f>Sheet1!$C$2:$C$7</c:f>
              <c:numCache>
                <c:formatCode>General</c:formatCode>
                <c:ptCount val="6"/>
                <c:pt idx="0">
                  <c:v>2.4</c:v>
                </c:pt>
                <c:pt idx="1">
                  <c:v>4.4000000000000004</c:v>
                </c:pt>
                <c:pt idx="2">
                  <c:v>1.8</c:v>
                </c:pt>
                <c:pt idx="3">
                  <c:v>2.8</c:v>
                </c:pt>
                <c:pt idx="4">
                  <c:v>4.2</c:v>
                </c:pt>
                <c:pt idx="5">
                  <c:v>3.5</c:v>
                </c:pt>
              </c:numCache>
            </c:numRef>
          </c:val>
        </c:ser>
        <c:dLbls>
          <c:showLegendKey val="0"/>
          <c:showVal val="0"/>
          <c:showCatName val="0"/>
          <c:showSerName val="0"/>
          <c:showPercent val="0"/>
          <c:showBubbleSize val="0"/>
        </c:dLbls>
        <c:gapWidth val="292"/>
        <c:axId val="203812224"/>
        <c:axId val="204293632"/>
      </c:barChart>
      <c:catAx>
        <c:axId val="203812224"/>
        <c:scaling>
          <c:orientation val="minMax"/>
        </c:scaling>
        <c:delete val="1"/>
        <c:axPos val="b"/>
        <c:numFmt formatCode="General" sourceLinked="0"/>
        <c:majorTickMark val="out"/>
        <c:minorTickMark val="none"/>
        <c:tickLblPos val="none"/>
        <c:crossAx val="204293632"/>
        <c:crosses val="autoZero"/>
        <c:auto val="1"/>
        <c:lblAlgn val="ctr"/>
        <c:lblOffset val="100"/>
        <c:noMultiLvlLbl val="0"/>
      </c:catAx>
      <c:valAx>
        <c:axId val="204293632"/>
        <c:scaling>
          <c:orientation val="minMax"/>
        </c:scaling>
        <c:delete val="1"/>
        <c:axPos val="l"/>
        <c:numFmt formatCode="General" sourceLinked="1"/>
        <c:majorTickMark val="out"/>
        <c:minorTickMark val="none"/>
        <c:tickLblPos val="none"/>
        <c:crossAx val="203812224"/>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C000"/>
              </a:solidFill>
            </c:spPr>
          </c:dPt>
          <c:dPt>
            <c:idx val="1"/>
            <c:bubble3D val="0"/>
            <c:spPr>
              <a:solidFill>
                <a:srgbClr val="FFC000">
                  <a:alpha val="50000"/>
                </a:srgbClr>
              </a:solidFill>
            </c:spPr>
          </c:dPt>
          <c:dPt>
            <c:idx val="2"/>
            <c:bubble3D val="0"/>
            <c:spPr>
              <a:noFill/>
            </c:spPr>
          </c:dPt>
          <c:cat>
            <c:strRef>
              <c:f>Sheet1!$A$2:$A$4</c:f>
              <c:strCache>
                <c:ptCount val="3"/>
                <c:pt idx="0">
                  <c:v>第一季度</c:v>
                </c:pt>
                <c:pt idx="1">
                  <c:v>第二季度</c:v>
                </c:pt>
                <c:pt idx="2">
                  <c:v>第三季度</c:v>
                </c:pt>
              </c:strCache>
            </c:strRef>
          </c:cat>
          <c:val>
            <c:numRef>
              <c:f>Sheet1!$B$2:$B$4</c:f>
              <c:numCache>
                <c:formatCode>General</c:formatCode>
                <c:ptCount val="3"/>
                <c:pt idx="0">
                  <c:v>8.2000000000000011</c:v>
                </c:pt>
                <c:pt idx="1">
                  <c:v>3.2</c:v>
                </c:pt>
                <c:pt idx="2">
                  <c:v>5</c:v>
                </c:pt>
              </c:numCache>
            </c:numRef>
          </c:val>
        </c:ser>
        <c:dLbls>
          <c:showLegendKey val="0"/>
          <c:showVal val="0"/>
          <c:showCatName val="0"/>
          <c:showSerName val="0"/>
          <c:showPercent val="0"/>
          <c:showBubbleSize val="0"/>
          <c:showLeaderLines val="1"/>
        </c:dLbls>
        <c:firstSliceAng val="235"/>
        <c:holeSize val="79"/>
      </c:doughnut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C000"/>
              </a:solidFill>
            </c:spPr>
          </c:dPt>
          <c:dPt>
            <c:idx val="1"/>
            <c:bubble3D val="0"/>
            <c:spPr>
              <a:solidFill>
                <a:srgbClr val="FFC000">
                  <a:alpha val="50000"/>
                </a:srgbClr>
              </a:solidFill>
            </c:spPr>
          </c:dPt>
          <c:dPt>
            <c:idx val="2"/>
            <c:bubble3D val="0"/>
            <c:spPr>
              <a:noFill/>
            </c:spPr>
          </c:dPt>
          <c:cat>
            <c:strRef>
              <c:f>Sheet1!$A$2:$A$4</c:f>
              <c:strCache>
                <c:ptCount val="3"/>
                <c:pt idx="0">
                  <c:v>第一季度</c:v>
                </c:pt>
                <c:pt idx="1">
                  <c:v>第二季度</c:v>
                </c:pt>
                <c:pt idx="2">
                  <c:v>第三季度</c:v>
                </c:pt>
              </c:strCache>
            </c:strRef>
          </c:cat>
          <c:val>
            <c:numRef>
              <c:f>Sheet1!$B$2:$B$4</c:f>
              <c:numCache>
                <c:formatCode>General</c:formatCode>
                <c:ptCount val="3"/>
                <c:pt idx="0">
                  <c:v>5</c:v>
                </c:pt>
                <c:pt idx="1">
                  <c:v>8.2000000000000011</c:v>
                </c:pt>
                <c:pt idx="2">
                  <c:v>5</c:v>
                </c:pt>
              </c:numCache>
            </c:numRef>
          </c:val>
        </c:ser>
        <c:dLbls>
          <c:showLegendKey val="0"/>
          <c:showVal val="0"/>
          <c:showCatName val="0"/>
          <c:showSerName val="0"/>
          <c:showPercent val="0"/>
          <c:showBubbleSize val="0"/>
          <c:showLeaderLines val="1"/>
        </c:dLbls>
        <c:firstSliceAng val="235"/>
        <c:holeSize val="79"/>
      </c:doughnutChart>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C000"/>
              </a:solidFill>
            </c:spPr>
          </c:dPt>
          <c:dPt>
            <c:idx val="1"/>
            <c:bubble3D val="0"/>
            <c:spPr>
              <a:solidFill>
                <a:srgbClr val="FFC000">
                  <a:alpha val="50000"/>
                </a:srgbClr>
              </a:solidFill>
            </c:spPr>
          </c:dPt>
          <c:dPt>
            <c:idx val="2"/>
            <c:bubble3D val="0"/>
            <c:spPr>
              <a:noFill/>
            </c:spPr>
          </c:dPt>
          <c:cat>
            <c:strRef>
              <c:f>Sheet1!$A$2:$A$4</c:f>
              <c:strCache>
                <c:ptCount val="3"/>
                <c:pt idx="0">
                  <c:v>第一季度</c:v>
                </c:pt>
                <c:pt idx="1">
                  <c:v>第二季度</c:v>
                </c:pt>
                <c:pt idx="2">
                  <c:v>第三季度</c:v>
                </c:pt>
              </c:strCache>
            </c:strRef>
          </c:cat>
          <c:val>
            <c:numRef>
              <c:f>Sheet1!$B$2:$B$4</c:f>
              <c:numCache>
                <c:formatCode>General</c:formatCode>
                <c:ptCount val="3"/>
                <c:pt idx="0">
                  <c:v>6.2</c:v>
                </c:pt>
                <c:pt idx="1">
                  <c:v>5.2</c:v>
                </c:pt>
                <c:pt idx="2">
                  <c:v>5</c:v>
                </c:pt>
              </c:numCache>
            </c:numRef>
          </c:val>
        </c:ser>
        <c:dLbls>
          <c:showLegendKey val="0"/>
          <c:showVal val="0"/>
          <c:showCatName val="0"/>
          <c:showSerName val="0"/>
          <c:showPercent val="0"/>
          <c:showBubbleSize val="0"/>
          <c:showLeaderLines val="1"/>
        </c:dLbls>
        <c:firstSliceAng val="235"/>
        <c:holeSize val="79"/>
      </c:doughnut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FC000"/>
            </a:solidFill>
          </c:spPr>
          <c:dPt>
            <c:idx val="1"/>
            <c:bubble3D val="0"/>
            <c:spPr>
              <a:solidFill>
                <a:srgbClr val="FFC000">
                  <a:alpha val="40000"/>
                </a:srgbClr>
              </a:solidFill>
            </c:spPr>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ser>
        <c:dLbls>
          <c:showLegendKey val="0"/>
          <c:showVal val="0"/>
          <c:showCatName val="0"/>
          <c:showSerName val="0"/>
          <c:showPercent val="0"/>
          <c:showBubbleSize val="0"/>
          <c:showLeaderLines val="1"/>
        </c:dLbls>
        <c:firstSliceAng val="360"/>
        <c:holeSize val="73"/>
      </c:doughnutChart>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FC000"/>
            </a:solidFill>
          </c:spPr>
          <c:dPt>
            <c:idx val="0"/>
            <c:bubble3D val="0"/>
            <c:spPr>
              <a:solidFill>
                <a:schemeClr val="bg1"/>
              </a:solidFill>
            </c:spPr>
          </c:dPt>
          <c:dPt>
            <c:idx val="1"/>
            <c:bubble3D val="0"/>
            <c:spPr>
              <a:solidFill>
                <a:schemeClr val="bg1">
                  <a:alpha val="40000"/>
                </a:schemeClr>
              </a:solidFill>
            </c:spPr>
          </c:dPt>
          <c:cat>
            <c:strRef>
              <c:f>Sheet1!$A$2:$A$3</c:f>
              <c:strCache>
                <c:ptCount val="2"/>
                <c:pt idx="0">
                  <c:v>第一季度</c:v>
                </c:pt>
                <c:pt idx="1">
                  <c:v>第二季度</c:v>
                </c:pt>
              </c:strCache>
            </c:strRef>
          </c:cat>
          <c:val>
            <c:numRef>
              <c:f>Sheet1!$B$2:$B$3</c:f>
              <c:numCache>
                <c:formatCode>General</c:formatCode>
                <c:ptCount val="2"/>
                <c:pt idx="0">
                  <c:v>6</c:v>
                </c:pt>
                <c:pt idx="1">
                  <c:v>3.2</c:v>
                </c:pt>
              </c:numCache>
            </c:numRef>
          </c:val>
        </c:ser>
        <c:dLbls>
          <c:showLegendKey val="0"/>
          <c:showVal val="0"/>
          <c:showCatName val="0"/>
          <c:showSerName val="0"/>
          <c:showPercent val="0"/>
          <c:showBubbleSize val="0"/>
          <c:showLeaderLines val="1"/>
        </c:dLbls>
        <c:firstSliceAng val="360"/>
        <c:holeSize val="73"/>
      </c:doughnutChart>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CC1254-CF4C-4015-9A5D-DBA984E8E342}" type="datetimeFigureOut">
              <a:rPr lang="zh-CN" altLang="en-US" smtClean="0"/>
              <a:pPr/>
              <a:t>2018/7/26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AA7CE3-9D06-4DB8-941F-C5E5F5A48310}" type="slidenum">
              <a:rPr lang="zh-CN" altLang="en-US" smtClean="0"/>
              <a:pPr/>
              <a:t>‹#›</a:t>
            </a:fld>
            <a:endParaRPr lang="zh-CN" altLang="en-US"/>
          </a:p>
        </p:txBody>
      </p:sp>
    </p:spTree>
    <p:extLst>
      <p:ext uri="{BB962C8B-B14F-4D97-AF65-F5344CB8AC3E}">
        <p14:creationId xmlns:p14="http://schemas.microsoft.com/office/powerpoint/2010/main" val="686390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a:t>
            </a:fld>
            <a:endParaRPr lang="zh-CN" altLang="en-US"/>
          </a:p>
        </p:txBody>
      </p:sp>
    </p:spTree>
    <p:extLst>
      <p:ext uri="{BB962C8B-B14F-4D97-AF65-F5344CB8AC3E}">
        <p14:creationId xmlns:p14="http://schemas.microsoft.com/office/powerpoint/2010/main" val="160980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10</a:t>
            </a:fld>
            <a:endParaRPr lang="zh-CN" altLang="en-US"/>
          </a:p>
        </p:txBody>
      </p:sp>
    </p:spTree>
    <p:extLst>
      <p:ext uri="{BB962C8B-B14F-4D97-AF65-F5344CB8AC3E}">
        <p14:creationId xmlns:p14="http://schemas.microsoft.com/office/powerpoint/2010/main" val="3737637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D50C2A2-762A-4451-8A30-F76FC44D1773}"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427411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12</a:t>
            </a:fld>
            <a:endParaRPr lang="zh-CN" altLang="en-US"/>
          </a:p>
        </p:txBody>
      </p:sp>
    </p:spTree>
    <p:extLst>
      <p:ext uri="{BB962C8B-B14F-4D97-AF65-F5344CB8AC3E}">
        <p14:creationId xmlns:p14="http://schemas.microsoft.com/office/powerpoint/2010/main" val="1854707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13</a:t>
            </a:fld>
            <a:endParaRPr lang="zh-CN" altLang="en-US"/>
          </a:p>
        </p:txBody>
      </p:sp>
    </p:spTree>
    <p:extLst>
      <p:ext uri="{BB962C8B-B14F-4D97-AF65-F5344CB8AC3E}">
        <p14:creationId xmlns:p14="http://schemas.microsoft.com/office/powerpoint/2010/main" val="2564647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14</a:t>
            </a:fld>
            <a:endParaRPr lang="zh-CN" altLang="en-US"/>
          </a:p>
        </p:txBody>
      </p:sp>
    </p:spTree>
    <p:extLst>
      <p:ext uri="{BB962C8B-B14F-4D97-AF65-F5344CB8AC3E}">
        <p14:creationId xmlns:p14="http://schemas.microsoft.com/office/powerpoint/2010/main" val="2448387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15</a:t>
            </a:fld>
            <a:endParaRPr lang="zh-CN" altLang="en-US"/>
          </a:p>
        </p:txBody>
      </p:sp>
    </p:spTree>
    <p:extLst>
      <p:ext uri="{BB962C8B-B14F-4D97-AF65-F5344CB8AC3E}">
        <p14:creationId xmlns:p14="http://schemas.microsoft.com/office/powerpoint/2010/main" val="1303152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16</a:t>
            </a:fld>
            <a:endParaRPr lang="zh-CN" altLang="en-US"/>
          </a:p>
        </p:txBody>
      </p:sp>
    </p:spTree>
    <p:extLst>
      <p:ext uri="{BB962C8B-B14F-4D97-AF65-F5344CB8AC3E}">
        <p14:creationId xmlns:p14="http://schemas.microsoft.com/office/powerpoint/2010/main" val="1740218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17</a:t>
            </a:fld>
            <a:endParaRPr lang="zh-CN" altLang="en-US"/>
          </a:p>
        </p:txBody>
      </p:sp>
    </p:spTree>
    <p:extLst>
      <p:ext uri="{BB962C8B-B14F-4D97-AF65-F5344CB8AC3E}">
        <p14:creationId xmlns:p14="http://schemas.microsoft.com/office/powerpoint/2010/main" val="3879049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18</a:t>
            </a:fld>
            <a:endParaRPr lang="zh-CN" altLang="en-US"/>
          </a:p>
        </p:txBody>
      </p:sp>
    </p:spTree>
    <p:extLst>
      <p:ext uri="{BB962C8B-B14F-4D97-AF65-F5344CB8AC3E}">
        <p14:creationId xmlns:p14="http://schemas.microsoft.com/office/powerpoint/2010/main" val="1624696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19</a:t>
            </a:fld>
            <a:endParaRPr lang="zh-CN" altLang="en-US"/>
          </a:p>
        </p:txBody>
      </p:sp>
    </p:spTree>
    <p:extLst>
      <p:ext uri="{BB962C8B-B14F-4D97-AF65-F5344CB8AC3E}">
        <p14:creationId xmlns:p14="http://schemas.microsoft.com/office/powerpoint/2010/main" val="1481717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2</a:t>
            </a:fld>
            <a:endParaRPr lang="zh-CN" altLang="en-US"/>
          </a:p>
        </p:txBody>
      </p:sp>
    </p:spTree>
    <p:extLst>
      <p:ext uri="{BB962C8B-B14F-4D97-AF65-F5344CB8AC3E}">
        <p14:creationId xmlns:p14="http://schemas.microsoft.com/office/powerpoint/2010/main" val="2923791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20</a:t>
            </a:fld>
            <a:endParaRPr lang="zh-CN" altLang="en-US"/>
          </a:p>
        </p:txBody>
      </p:sp>
    </p:spTree>
    <p:extLst>
      <p:ext uri="{BB962C8B-B14F-4D97-AF65-F5344CB8AC3E}">
        <p14:creationId xmlns:p14="http://schemas.microsoft.com/office/powerpoint/2010/main" val="413456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3</a:t>
            </a:fld>
            <a:endParaRPr lang="zh-CN" altLang="en-US"/>
          </a:p>
        </p:txBody>
      </p:sp>
    </p:spTree>
    <p:extLst>
      <p:ext uri="{BB962C8B-B14F-4D97-AF65-F5344CB8AC3E}">
        <p14:creationId xmlns:p14="http://schemas.microsoft.com/office/powerpoint/2010/main" val="3495004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4</a:t>
            </a:fld>
            <a:endParaRPr lang="zh-CN" altLang="en-US"/>
          </a:p>
        </p:txBody>
      </p:sp>
    </p:spTree>
    <p:extLst>
      <p:ext uri="{BB962C8B-B14F-4D97-AF65-F5344CB8AC3E}">
        <p14:creationId xmlns:p14="http://schemas.microsoft.com/office/powerpoint/2010/main" val="2653844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5</a:t>
            </a:fld>
            <a:endParaRPr lang="zh-CN" altLang="en-US"/>
          </a:p>
        </p:txBody>
      </p:sp>
    </p:spTree>
    <p:extLst>
      <p:ext uri="{BB962C8B-B14F-4D97-AF65-F5344CB8AC3E}">
        <p14:creationId xmlns:p14="http://schemas.microsoft.com/office/powerpoint/2010/main" val="3795128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6</a:t>
            </a:fld>
            <a:endParaRPr lang="zh-CN" altLang="en-US"/>
          </a:p>
        </p:txBody>
      </p:sp>
    </p:spTree>
    <p:extLst>
      <p:ext uri="{BB962C8B-B14F-4D97-AF65-F5344CB8AC3E}">
        <p14:creationId xmlns:p14="http://schemas.microsoft.com/office/powerpoint/2010/main" val="3503335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7</a:t>
            </a:fld>
            <a:endParaRPr lang="zh-CN" altLang="en-US"/>
          </a:p>
        </p:txBody>
      </p:sp>
    </p:spTree>
    <p:extLst>
      <p:ext uri="{BB962C8B-B14F-4D97-AF65-F5344CB8AC3E}">
        <p14:creationId xmlns:p14="http://schemas.microsoft.com/office/powerpoint/2010/main" val="2806851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8</a:t>
            </a:fld>
            <a:endParaRPr lang="zh-CN" altLang="en-US"/>
          </a:p>
        </p:txBody>
      </p:sp>
    </p:spTree>
    <p:extLst>
      <p:ext uri="{BB962C8B-B14F-4D97-AF65-F5344CB8AC3E}">
        <p14:creationId xmlns:p14="http://schemas.microsoft.com/office/powerpoint/2010/main" val="1015445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EAA7CE3-9D06-4DB8-941F-C5E5F5A48310}" type="slidenum">
              <a:rPr lang="zh-CN" altLang="en-US" smtClean="0"/>
              <a:pPr/>
              <a:t>9</a:t>
            </a:fld>
            <a:endParaRPr lang="zh-CN" altLang="en-US"/>
          </a:p>
        </p:txBody>
      </p:sp>
    </p:spTree>
    <p:extLst>
      <p:ext uri="{BB962C8B-B14F-4D97-AF65-F5344CB8AC3E}">
        <p14:creationId xmlns:p14="http://schemas.microsoft.com/office/powerpoint/2010/main" val="7987149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182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6914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3440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54668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8912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5178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0433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454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2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26034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8324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userDrawn="1"/>
        </p:nvSpPr>
        <p:spPr>
          <a:xfrm>
            <a:off x="5868144" y="1923678"/>
            <a:ext cx="775136" cy="246221"/>
          </a:xfrm>
          <a:prstGeom prst="rect">
            <a:avLst/>
          </a:prstGeom>
        </p:spPr>
        <p:txBody>
          <a:bodyPr wrap="square">
            <a:spAutoFit/>
          </a:bodyPr>
          <a:lstStyle/>
          <a:p>
            <a:pPr lvl="0"/>
            <a:r>
              <a:rPr lang="en-US" altLang="zh-CN" sz="100" dirty="0"/>
              <a:t>PPT</a:t>
            </a:r>
            <a:r>
              <a:rPr lang="zh-CN" altLang="en-US" sz="100" dirty="0"/>
              <a:t>模板下载：</a:t>
            </a:r>
            <a:r>
              <a:rPr lang="en-US" altLang="zh-CN" sz="100" dirty="0"/>
              <a:t>www.1ppt.com/moban/     </a:t>
            </a:r>
            <a:r>
              <a:rPr lang="zh-CN" altLang="en-US" sz="100" dirty="0"/>
              <a:t>行业</a:t>
            </a:r>
            <a:r>
              <a:rPr lang="en-US" altLang="zh-CN" sz="100" dirty="0"/>
              <a:t>PPT</a:t>
            </a:r>
            <a:r>
              <a:rPr lang="zh-CN" altLang="en-US" sz="100" dirty="0"/>
              <a:t>模板：</a:t>
            </a:r>
            <a:r>
              <a:rPr lang="en-US" altLang="zh-CN" sz="100" dirty="0"/>
              <a:t>www.1ppt.com/hangye/ </a:t>
            </a:r>
          </a:p>
          <a:p>
            <a:pPr lvl="0"/>
            <a:r>
              <a:rPr lang="zh-CN" altLang="en-US" sz="100" dirty="0"/>
              <a:t>节日</a:t>
            </a:r>
            <a:r>
              <a:rPr lang="en-US" altLang="zh-CN" sz="100" dirty="0"/>
              <a:t>PPT</a:t>
            </a:r>
            <a:r>
              <a:rPr lang="zh-CN" altLang="en-US" sz="100" dirty="0"/>
              <a:t>模板：</a:t>
            </a:r>
            <a:r>
              <a:rPr lang="en-US" altLang="zh-CN" sz="100" dirty="0"/>
              <a:t>www.1ppt.com/jieri/           PPT</a:t>
            </a:r>
            <a:r>
              <a:rPr lang="zh-CN" altLang="en-US" sz="100" dirty="0"/>
              <a:t>素材下载：</a:t>
            </a:r>
            <a:r>
              <a:rPr lang="en-US" altLang="zh-CN" sz="100" dirty="0"/>
              <a:t>www.1ppt.com/sucai/</a:t>
            </a:r>
          </a:p>
          <a:p>
            <a:pPr lvl="0"/>
            <a:r>
              <a:rPr lang="en-US" altLang="zh-CN" sz="100" dirty="0"/>
              <a:t>PPT</a:t>
            </a:r>
            <a:r>
              <a:rPr lang="zh-CN" altLang="en-US" sz="100" dirty="0"/>
              <a:t>背景图片：</a:t>
            </a:r>
            <a:r>
              <a:rPr lang="en-US" altLang="zh-CN" sz="100" dirty="0"/>
              <a:t>www.1ppt.com/beijing/      PPT</a:t>
            </a:r>
            <a:r>
              <a:rPr lang="zh-CN" altLang="en-US" sz="100" dirty="0"/>
              <a:t>图表下载：</a:t>
            </a:r>
            <a:r>
              <a:rPr lang="en-US" altLang="zh-CN" sz="100" dirty="0"/>
              <a:t>www.1ppt.com/tubiao/      </a:t>
            </a:r>
          </a:p>
          <a:p>
            <a:pPr lvl="0"/>
            <a:r>
              <a:rPr lang="zh-CN" altLang="en-US" sz="100" dirty="0"/>
              <a:t>优秀</a:t>
            </a:r>
            <a:r>
              <a:rPr lang="en-US" altLang="zh-CN" sz="100" dirty="0"/>
              <a:t>PPT</a:t>
            </a:r>
            <a:r>
              <a:rPr lang="zh-CN" altLang="en-US" sz="100" dirty="0"/>
              <a:t>下载：</a:t>
            </a:r>
            <a:r>
              <a:rPr lang="en-US" altLang="zh-CN" sz="100" dirty="0"/>
              <a:t>www.1ppt.com/xiazai/        PPT</a:t>
            </a:r>
            <a:r>
              <a:rPr lang="zh-CN" altLang="en-US" sz="100" dirty="0"/>
              <a:t>教程： </a:t>
            </a:r>
            <a:r>
              <a:rPr lang="en-US" altLang="zh-CN" sz="100" dirty="0"/>
              <a:t>www.1ppt.com/powerpoint/      </a:t>
            </a:r>
          </a:p>
          <a:p>
            <a:pPr lvl="0"/>
            <a:r>
              <a:rPr lang="en-US" altLang="zh-CN" sz="100" dirty="0"/>
              <a:t>Word</a:t>
            </a:r>
            <a:r>
              <a:rPr lang="zh-CN" altLang="en-US" sz="100" dirty="0"/>
              <a:t>教程： </a:t>
            </a:r>
            <a:r>
              <a:rPr lang="en-US" altLang="zh-CN" sz="100" dirty="0"/>
              <a:t>www.1ppt.com/word/              Excel</a:t>
            </a:r>
            <a:r>
              <a:rPr lang="zh-CN" altLang="en-US" sz="100" dirty="0"/>
              <a:t>教程：</a:t>
            </a:r>
            <a:r>
              <a:rPr lang="en-US" altLang="zh-CN" sz="100" dirty="0"/>
              <a:t>www.1ppt.com/excel/  </a:t>
            </a:r>
          </a:p>
          <a:p>
            <a:pPr lvl="0"/>
            <a:r>
              <a:rPr lang="zh-CN" altLang="en-US" sz="100" dirty="0"/>
              <a:t>资料下载：</a:t>
            </a:r>
            <a:r>
              <a:rPr lang="en-US" altLang="zh-CN" sz="100" dirty="0"/>
              <a:t>www.1ppt.com/ziliao/                PPT</a:t>
            </a:r>
            <a:r>
              <a:rPr lang="zh-CN" altLang="en-US" sz="100" dirty="0"/>
              <a:t>课件下载：</a:t>
            </a:r>
            <a:r>
              <a:rPr lang="en-US" altLang="zh-CN" sz="100" dirty="0"/>
              <a:t>www.1ppt.com/kejian/ </a:t>
            </a:r>
          </a:p>
          <a:p>
            <a:pPr lvl="0"/>
            <a:r>
              <a:rPr lang="zh-CN" altLang="en-US" sz="100" dirty="0"/>
              <a:t>范文下载：</a:t>
            </a:r>
            <a:r>
              <a:rPr lang="en-US" altLang="zh-CN" sz="100" dirty="0"/>
              <a:t>www.1ppt.com/fanwen/             </a:t>
            </a:r>
            <a:r>
              <a:rPr lang="zh-CN" altLang="en-US" sz="100" dirty="0"/>
              <a:t>试卷下载：</a:t>
            </a:r>
            <a:r>
              <a:rPr lang="en-US" altLang="zh-CN" sz="100" dirty="0"/>
              <a:t>www.1ppt.com/shiti/  </a:t>
            </a:r>
          </a:p>
          <a:p>
            <a:pPr lvl="0"/>
            <a:r>
              <a:rPr lang="zh-CN" altLang="en-US" sz="100" dirty="0"/>
              <a:t>教案下载：</a:t>
            </a:r>
            <a:r>
              <a:rPr lang="en-US" altLang="zh-CN" sz="100" dirty="0"/>
              <a:t>www.1ppt.com/jiaoan/  </a:t>
            </a:r>
            <a:r>
              <a:rPr lang="en-US" altLang="zh-CN" sz="100" dirty="0" smtClean="0"/>
              <a:t>      </a:t>
            </a:r>
            <a:endParaRPr lang="en-US" altLang="zh-CN" sz="100" dirty="0"/>
          </a:p>
          <a:p>
            <a:pPr lvl="0"/>
            <a:r>
              <a:rPr lang="zh-CN" altLang="en-US" sz="100" dirty="0"/>
              <a:t>字体下</a:t>
            </a:r>
            <a:r>
              <a:rPr lang="zh-CN" altLang="en-US" sz="100" dirty="0" smtClean="0"/>
              <a:t>载：</a:t>
            </a:r>
            <a:r>
              <a:rPr lang="en-US" altLang="zh-CN" sz="100" dirty="0" smtClean="0"/>
              <a:t>www.1ppt.com/ziti/</a:t>
            </a:r>
            <a:endParaRPr lang="en-US" altLang="zh-CN" sz="100" dirty="0"/>
          </a:p>
          <a:p>
            <a:pPr lvl="0"/>
            <a:r>
              <a:rPr lang="en-US" altLang="zh-CN" sz="100" dirty="0"/>
              <a:t> </a:t>
            </a:r>
            <a:endParaRPr lang="zh-CN" altLang="en-US" sz="100" dirty="0"/>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E2F703E1-0F79-43DF-87CB-D23DF89C75C2}" type="datetimeFigureOut">
              <a:rPr lang="zh-CN" altLang="en-US" smtClean="0">
                <a:solidFill>
                  <a:prstClr val="black"/>
                </a:solidFill>
              </a:rPr>
              <a:pPr/>
              <a:t>2018/7/26</a:t>
            </a:fld>
            <a:endParaRPr lang="zh-CN" altLang="en-US">
              <a:solidFill>
                <a:prstClr val="black"/>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screen">
            <a:alphaModFix amt="9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632B538-465D-4A5B-BF66-B630996FCAF6}" type="slidenum">
              <a:rPr lang="zh-CN" altLang="en-US" smtClean="0">
                <a:solidFill>
                  <a:prstClr val="black">
                    <a:tint val="75000"/>
                  </a:prstClr>
                </a:solidFill>
              </a:rPr>
              <a:pPr/>
              <a:t>‹#›</a:t>
            </a:fld>
            <a:endParaRPr lang="zh-CN" altLang="en-US">
              <a:solidFill>
                <a:prstClr val="black">
                  <a:tint val="75000"/>
                </a:prstClr>
              </a:solidFill>
            </a:endParaRPr>
          </a:p>
        </p:txBody>
      </p:sp>
      <p:sp>
        <p:nvSpPr>
          <p:cNvPr id="8" name="矩形 7"/>
          <p:cNvSpPr/>
          <p:nvPr userDrawn="1"/>
        </p:nvSpPr>
        <p:spPr>
          <a:xfrm>
            <a:off x="0" y="0"/>
            <a:ext cx="9144000" cy="51435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98416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5" name="TextBox 74"/>
          <p:cNvSpPr txBox="1"/>
          <p:nvPr/>
        </p:nvSpPr>
        <p:spPr>
          <a:xfrm>
            <a:off x="250825" y="1131590"/>
            <a:ext cx="5806340" cy="2031325"/>
          </a:xfrm>
          <a:prstGeom prst="rect">
            <a:avLst/>
          </a:prstGeom>
          <a:noFill/>
        </p:spPr>
        <p:txBody>
          <a:bodyPr wrap="square" rtlCol="0">
            <a:spAutoFit/>
          </a:bodyPr>
          <a:lstStyle/>
          <a:p>
            <a:r>
              <a:rPr lang="en-US" altLang="zh-CN" sz="4800" dirty="0" smtClean="0">
                <a:solidFill>
                  <a:srgbClr val="FFC000"/>
                </a:solidFill>
                <a:latin typeface="Ebrima" pitchFamily="2" charset="0"/>
                <a:ea typeface="Ebrima" pitchFamily="2" charset="0"/>
                <a:cs typeface="Ebrima" pitchFamily="2" charset="0"/>
              </a:rPr>
              <a:t>POWER</a:t>
            </a:r>
            <a:r>
              <a:rPr lang="en-US" altLang="zh-CN" sz="4800" dirty="0" smtClean="0">
                <a:solidFill>
                  <a:srgbClr val="FFFF00"/>
                </a:solidFill>
                <a:latin typeface="Ebrima" pitchFamily="2" charset="0"/>
                <a:ea typeface="Ebrima" pitchFamily="2" charset="0"/>
                <a:cs typeface="Ebrima" pitchFamily="2" charset="0"/>
              </a:rPr>
              <a:t>  </a:t>
            </a:r>
            <a:r>
              <a:rPr lang="en-US" altLang="zh-CN" sz="4800" dirty="0" smtClean="0">
                <a:solidFill>
                  <a:prstClr val="white"/>
                </a:solidFill>
                <a:latin typeface="Ebrima" pitchFamily="2" charset="0"/>
                <a:ea typeface="Ebrima" pitchFamily="2" charset="0"/>
                <a:cs typeface="Ebrima" pitchFamily="2" charset="0"/>
              </a:rPr>
              <a:t>POINT</a:t>
            </a:r>
          </a:p>
          <a:p>
            <a:r>
              <a:rPr lang="en-US" altLang="zh-CN" sz="2400" dirty="0" smtClean="0">
                <a:solidFill>
                  <a:prstClr val="white"/>
                </a:solidFill>
                <a:latin typeface="Ebrima" pitchFamily="2" charset="0"/>
                <a:ea typeface="Ebrima" pitchFamily="2" charset="0"/>
                <a:cs typeface="Ebrima" pitchFamily="2" charset="0"/>
              </a:rPr>
              <a:t>ADD  YOUR  TEXT</a:t>
            </a:r>
          </a:p>
          <a:p>
            <a:pPr>
              <a:lnSpc>
                <a:spcPct val="150000"/>
              </a:lnSpc>
            </a:pPr>
            <a:r>
              <a:rPr lang="en-US" altLang="zh-CN" sz="1200" dirty="0" smtClean="0">
                <a:solidFill>
                  <a:prstClr val="white"/>
                </a:solidFill>
                <a:latin typeface="Ebrima" pitchFamily="2" charset="0"/>
                <a:ea typeface="Ebrima" pitchFamily="2" charset="0"/>
                <a:cs typeface="Ebrima" pitchFamily="2" charset="0"/>
              </a:rPr>
              <a:t>The story goes that some time ago, a man punished his 3-year-old daughter for wasting a roll of gold wrapping paper. Money was tight and he became infuriated when the child tried to decorate a box to put under the Christmas tree. </a:t>
            </a:r>
          </a:p>
        </p:txBody>
      </p:sp>
      <p:sp>
        <p:nvSpPr>
          <p:cNvPr id="76" name="TextBox 75"/>
          <p:cNvSpPr txBox="1"/>
          <p:nvPr/>
        </p:nvSpPr>
        <p:spPr>
          <a:xfrm>
            <a:off x="250825" y="3201988"/>
            <a:ext cx="1800895" cy="369332"/>
          </a:xfrm>
          <a:prstGeom prst="rect">
            <a:avLst/>
          </a:prstGeom>
          <a:solidFill>
            <a:srgbClr val="FFC000"/>
          </a:solidFill>
        </p:spPr>
        <p:txBody>
          <a:bodyPr wrap="square" rtlCol="0">
            <a:spAutoFit/>
          </a:bodyPr>
          <a:lstStyle/>
          <a:p>
            <a:r>
              <a:rPr lang="en-US" altLang="zh-CN" dirty="0" smtClean="0">
                <a:solidFill>
                  <a:srgbClr val="F79646">
                    <a:lumMod val="75000"/>
                  </a:srgbClr>
                </a:solidFill>
              </a:rPr>
              <a:t>ADD  YOUR  TEXT</a:t>
            </a:r>
            <a:endParaRPr lang="zh-CN" altLang="en-US" dirty="0">
              <a:solidFill>
                <a:srgbClr val="F79646">
                  <a:lumMod val="75000"/>
                </a:srgbClr>
              </a:solidFill>
            </a:endParaRPr>
          </a:p>
        </p:txBody>
      </p:sp>
    </p:spTree>
  </p:cSld>
  <p:clrMapOvr>
    <a:masterClrMapping/>
  </p:clrMapOvr>
  <p:transition advClick="0" advTm="1778">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571751"/>
            <a:ext cx="9144000" cy="2070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8"/>
          <p:cNvGrpSpPr/>
          <p:nvPr/>
        </p:nvGrpSpPr>
        <p:grpSpPr>
          <a:xfrm>
            <a:off x="1444500" y="2571750"/>
            <a:ext cx="540060" cy="465569"/>
            <a:chOff x="1421650" y="2338965"/>
            <a:chExt cx="540060" cy="465569"/>
          </a:xfrm>
        </p:grpSpPr>
        <p:sp useBgFill="1">
          <p:nvSpPr>
            <p:cNvPr id="7" name="等腰三角形 6"/>
            <p:cNvSpPr/>
            <p:nvPr/>
          </p:nvSpPr>
          <p:spPr>
            <a:xfrm rot="10800000">
              <a:off x="1421650" y="2338965"/>
              <a:ext cx="540060" cy="46556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等腰三角形 7"/>
            <p:cNvSpPr/>
            <p:nvPr/>
          </p:nvSpPr>
          <p:spPr>
            <a:xfrm rot="10800000">
              <a:off x="1421650" y="2338965"/>
              <a:ext cx="540060" cy="465569"/>
            </a:xfrm>
            <a:prstGeom prst="triangl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 name="组合 9"/>
          <p:cNvGrpSpPr/>
          <p:nvPr/>
        </p:nvGrpSpPr>
        <p:grpSpPr>
          <a:xfrm>
            <a:off x="4301970" y="2571750"/>
            <a:ext cx="540060" cy="465569"/>
            <a:chOff x="1421650" y="2338965"/>
            <a:chExt cx="540060" cy="465569"/>
          </a:xfrm>
        </p:grpSpPr>
        <p:sp useBgFill="1">
          <p:nvSpPr>
            <p:cNvPr id="11" name="等腰三角形 10"/>
            <p:cNvSpPr/>
            <p:nvPr/>
          </p:nvSpPr>
          <p:spPr>
            <a:xfrm rot="10800000">
              <a:off x="1421650" y="2338965"/>
              <a:ext cx="540060" cy="46556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等腰三角形 11"/>
            <p:cNvSpPr/>
            <p:nvPr/>
          </p:nvSpPr>
          <p:spPr>
            <a:xfrm rot="10800000">
              <a:off x="1421650" y="2338965"/>
              <a:ext cx="540060" cy="465569"/>
            </a:xfrm>
            <a:prstGeom prst="triangl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 name="组合 12"/>
          <p:cNvGrpSpPr/>
          <p:nvPr/>
        </p:nvGrpSpPr>
        <p:grpSpPr>
          <a:xfrm>
            <a:off x="7204445" y="2571750"/>
            <a:ext cx="540060" cy="465569"/>
            <a:chOff x="1421650" y="2338965"/>
            <a:chExt cx="540060" cy="465569"/>
          </a:xfrm>
        </p:grpSpPr>
        <p:sp useBgFill="1">
          <p:nvSpPr>
            <p:cNvPr id="14" name="等腰三角形 13"/>
            <p:cNvSpPr/>
            <p:nvPr/>
          </p:nvSpPr>
          <p:spPr>
            <a:xfrm rot="10800000">
              <a:off x="1421650" y="2338965"/>
              <a:ext cx="540060" cy="46556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等腰三角形 14"/>
            <p:cNvSpPr/>
            <p:nvPr/>
          </p:nvSpPr>
          <p:spPr>
            <a:xfrm rot="10800000">
              <a:off x="1421650" y="2338965"/>
              <a:ext cx="540060" cy="465569"/>
            </a:xfrm>
            <a:prstGeom prst="triangle">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6" name="TextBox 15"/>
          <p:cNvSpPr txBox="1"/>
          <p:nvPr/>
        </p:nvSpPr>
        <p:spPr>
          <a:xfrm>
            <a:off x="250825" y="321500"/>
            <a:ext cx="3511085" cy="646331"/>
          </a:xfrm>
          <a:prstGeom prst="rect">
            <a:avLst/>
          </a:prstGeom>
          <a:noFill/>
        </p:spPr>
        <p:txBody>
          <a:bodyPr wrap="square" rtlCol="0">
            <a:spAutoFit/>
          </a:bodyPr>
          <a:lstStyle/>
          <a:p>
            <a:r>
              <a:rPr lang="en-US" altLang="zh-CN" sz="3600" b="1" dirty="0" smtClean="0">
                <a:solidFill>
                  <a:srgbClr val="FFC000"/>
                </a:solidFill>
                <a:latin typeface="Ebrima" pitchFamily="2" charset="0"/>
                <a:ea typeface="Ebrima" pitchFamily="2" charset="0"/>
                <a:cs typeface="Ebrima" pitchFamily="2" charset="0"/>
              </a:rPr>
              <a:t>POWER  POINT</a:t>
            </a:r>
            <a:endParaRPr lang="zh-CN" altLang="en-US" sz="3600" b="1" dirty="0" smtClean="0">
              <a:solidFill>
                <a:srgbClr val="FFC000"/>
              </a:solidFill>
              <a:latin typeface="Ebrima" pitchFamily="2" charset="0"/>
              <a:ea typeface="Ebrima" pitchFamily="2" charset="0"/>
              <a:cs typeface="Ebrima" pitchFamily="2" charset="0"/>
            </a:endParaRPr>
          </a:p>
        </p:txBody>
      </p:sp>
      <p:sp>
        <p:nvSpPr>
          <p:cNvPr id="17" name="TextBox 16"/>
          <p:cNvSpPr txBox="1"/>
          <p:nvPr/>
        </p:nvSpPr>
        <p:spPr>
          <a:xfrm>
            <a:off x="250825" y="921371"/>
            <a:ext cx="3330575" cy="1200329"/>
          </a:xfrm>
          <a:prstGeom prst="rect">
            <a:avLst/>
          </a:prstGeom>
          <a:noFill/>
        </p:spPr>
        <p:txBody>
          <a:bodyPr wrap="square" rtlCol="0">
            <a:spAutoFit/>
          </a:bodyPr>
          <a:lstStyle/>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Success begins with a fellow's will</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It's all in a state of mind.</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Life's battles don't always go</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To the stronger and faster man</a:t>
            </a:r>
            <a:endParaRPr lang="zh-CN" altLang="en-US" sz="1200" dirty="0" smtClean="0">
              <a:solidFill>
                <a:prstClr val="white"/>
              </a:solidFill>
              <a:latin typeface="Ebrima" pitchFamily="2" charset="0"/>
              <a:ea typeface="Ebrima" pitchFamily="2" charset="0"/>
              <a:cs typeface="Ebrima" pitchFamily="2" charset="0"/>
            </a:endParaRPr>
          </a:p>
        </p:txBody>
      </p:sp>
      <p:sp>
        <p:nvSpPr>
          <p:cNvPr id="18" name="Freeform 389"/>
          <p:cNvSpPr>
            <a:spLocks noEditPoints="1"/>
          </p:cNvSpPr>
          <p:nvPr/>
        </p:nvSpPr>
        <p:spPr bwMode="auto">
          <a:xfrm>
            <a:off x="1547843" y="3120541"/>
            <a:ext cx="333375" cy="417513"/>
          </a:xfrm>
          <a:custGeom>
            <a:avLst/>
            <a:gdLst>
              <a:gd name="T0" fmla="*/ 64 w 130"/>
              <a:gd name="T1" fmla="*/ 0 h 163"/>
              <a:gd name="T2" fmla="*/ 65 w 130"/>
              <a:gd name="T3" fmla="*/ 0 h 163"/>
              <a:gd name="T4" fmla="*/ 66 w 130"/>
              <a:gd name="T5" fmla="*/ 0 h 163"/>
              <a:gd name="T6" fmla="*/ 64 w 130"/>
              <a:gd name="T7" fmla="*/ 0 h 163"/>
              <a:gd name="T8" fmla="*/ 126 w 130"/>
              <a:gd name="T9" fmla="*/ 23 h 163"/>
              <a:gd name="T10" fmla="*/ 108 w 130"/>
              <a:gd name="T11" fmla="*/ 8 h 163"/>
              <a:gd name="T12" fmla="*/ 65 w 130"/>
              <a:gd name="T13" fmla="*/ 0 h 163"/>
              <a:gd name="T14" fmla="*/ 22 w 130"/>
              <a:gd name="T15" fmla="*/ 8 h 163"/>
              <a:gd name="T16" fmla="*/ 4 w 130"/>
              <a:gd name="T17" fmla="*/ 23 h 163"/>
              <a:gd name="T18" fmla="*/ 0 w 130"/>
              <a:gd name="T19" fmla="*/ 72 h 163"/>
              <a:gd name="T20" fmla="*/ 0 w 130"/>
              <a:gd name="T21" fmla="*/ 140 h 163"/>
              <a:gd name="T22" fmla="*/ 10 w 130"/>
              <a:gd name="T23" fmla="*/ 140 h 163"/>
              <a:gd name="T24" fmla="*/ 10 w 130"/>
              <a:gd name="T25" fmla="*/ 151 h 163"/>
              <a:gd name="T26" fmla="*/ 29 w 130"/>
              <a:gd name="T27" fmla="*/ 151 h 163"/>
              <a:gd name="T28" fmla="*/ 29 w 130"/>
              <a:gd name="T29" fmla="*/ 140 h 163"/>
              <a:gd name="T30" fmla="*/ 101 w 130"/>
              <a:gd name="T31" fmla="*/ 140 h 163"/>
              <a:gd name="T32" fmla="*/ 101 w 130"/>
              <a:gd name="T33" fmla="*/ 151 h 163"/>
              <a:gd name="T34" fmla="*/ 120 w 130"/>
              <a:gd name="T35" fmla="*/ 151 h 163"/>
              <a:gd name="T36" fmla="*/ 120 w 130"/>
              <a:gd name="T37" fmla="*/ 140 h 163"/>
              <a:gd name="T38" fmla="*/ 130 w 130"/>
              <a:gd name="T39" fmla="*/ 140 h 163"/>
              <a:gd name="T40" fmla="*/ 130 w 130"/>
              <a:gd name="T41" fmla="*/ 72 h 163"/>
              <a:gd name="T42" fmla="*/ 126 w 130"/>
              <a:gd name="T43" fmla="*/ 23 h 163"/>
              <a:gd name="T44" fmla="*/ 38 w 130"/>
              <a:gd name="T45" fmla="*/ 12 h 163"/>
              <a:gd name="T46" fmla="*/ 92 w 130"/>
              <a:gd name="T47" fmla="*/ 12 h 163"/>
              <a:gd name="T48" fmla="*/ 92 w 130"/>
              <a:gd name="T49" fmla="*/ 20 h 163"/>
              <a:gd name="T50" fmla="*/ 38 w 130"/>
              <a:gd name="T51" fmla="*/ 20 h 163"/>
              <a:gd name="T52" fmla="*/ 38 w 130"/>
              <a:gd name="T53" fmla="*/ 12 h 163"/>
              <a:gd name="T54" fmla="*/ 11 w 130"/>
              <a:gd name="T55" fmla="*/ 71 h 163"/>
              <a:gd name="T56" fmla="*/ 16 w 130"/>
              <a:gd name="T57" fmla="*/ 35 h 163"/>
              <a:gd name="T58" fmla="*/ 24 w 130"/>
              <a:gd name="T59" fmla="*/ 28 h 163"/>
              <a:gd name="T60" fmla="*/ 106 w 130"/>
              <a:gd name="T61" fmla="*/ 28 h 163"/>
              <a:gd name="T62" fmla="*/ 114 w 130"/>
              <a:gd name="T63" fmla="*/ 35 h 163"/>
              <a:gd name="T64" fmla="*/ 119 w 130"/>
              <a:gd name="T65" fmla="*/ 71 h 163"/>
              <a:gd name="T66" fmla="*/ 114 w 130"/>
              <a:gd name="T67" fmla="*/ 78 h 163"/>
              <a:gd name="T68" fmla="*/ 16 w 130"/>
              <a:gd name="T69" fmla="*/ 78 h 163"/>
              <a:gd name="T70" fmla="*/ 11 w 130"/>
              <a:gd name="T71" fmla="*/ 71 h 163"/>
              <a:gd name="T72" fmla="*/ 31 w 130"/>
              <a:gd name="T73" fmla="*/ 113 h 163"/>
              <a:gd name="T74" fmla="*/ 27 w 130"/>
              <a:gd name="T75" fmla="*/ 117 h 163"/>
              <a:gd name="T76" fmla="*/ 12 w 130"/>
              <a:gd name="T77" fmla="*/ 117 h 163"/>
              <a:gd name="T78" fmla="*/ 9 w 130"/>
              <a:gd name="T79" fmla="*/ 113 h 163"/>
              <a:gd name="T80" fmla="*/ 9 w 130"/>
              <a:gd name="T81" fmla="*/ 107 h 163"/>
              <a:gd name="T82" fmla="*/ 12 w 130"/>
              <a:gd name="T83" fmla="*/ 103 h 163"/>
              <a:gd name="T84" fmla="*/ 27 w 130"/>
              <a:gd name="T85" fmla="*/ 103 h 163"/>
              <a:gd name="T86" fmla="*/ 31 w 130"/>
              <a:gd name="T87" fmla="*/ 107 h 163"/>
              <a:gd name="T88" fmla="*/ 31 w 130"/>
              <a:gd name="T89" fmla="*/ 113 h 163"/>
              <a:gd name="T90" fmla="*/ 121 w 130"/>
              <a:gd name="T91" fmla="*/ 113 h 163"/>
              <a:gd name="T92" fmla="*/ 118 w 130"/>
              <a:gd name="T93" fmla="*/ 117 h 163"/>
              <a:gd name="T94" fmla="*/ 103 w 130"/>
              <a:gd name="T95" fmla="*/ 117 h 163"/>
              <a:gd name="T96" fmla="*/ 99 w 130"/>
              <a:gd name="T97" fmla="*/ 113 h 163"/>
              <a:gd name="T98" fmla="*/ 99 w 130"/>
              <a:gd name="T99" fmla="*/ 107 h 163"/>
              <a:gd name="T100" fmla="*/ 103 w 130"/>
              <a:gd name="T101" fmla="*/ 103 h 163"/>
              <a:gd name="T102" fmla="*/ 118 w 130"/>
              <a:gd name="T103" fmla="*/ 103 h 163"/>
              <a:gd name="T104" fmla="*/ 121 w 130"/>
              <a:gd name="T105" fmla="*/ 107 h 163"/>
              <a:gd name="T106" fmla="*/ 121 w 130"/>
              <a:gd name="T107" fmla="*/ 11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163">
                <a:moveTo>
                  <a:pt x="64" y="0"/>
                </a:moveTo>
                <a:cubicBezTo>
                  <a:pt x="65" y="0"/>
                  <a:pt x="65" y="0"/>
                  <a:pt x="65" y="0"/>
                </a:cubicBezTo>
                <a:cubicBezTo>
                  <a:pt x="65" y="0"/>
                  <a:pt x="65" y="0"/>
                  <a:pt x="66" y="0"/>
                </a:cubicBezTo>
                <a:lnTo>
                  <a:pt x="64" y="0"/>
                </a:lnTo>
                <a:close/>
                <a:moveTo>
                  <a:pt x="126" y="23"/>
                </a:moveTo>
                <a:cubicBezTo>
                  <a:pt x="125" y="15"/>
                  <a:pt x="117" y="11"/>
                  <a:pt x="108" y="8"/>
                </a:cubicBezTo>
                <a:cubicBezTo>
                  <a:pt x="100" y="4"/>
                  <a:pt x="80" y="0"/>
                  <a:pt x="65" y="0"/>
                </a:cubicBezTo>
                <a:cubicBezTo>
                  <a:pt x="50" y="0"/>
                  <a:pt x="30" y="4"/>
                  <a:pt x="22" y="8"/>
                </a:cubicBezTo>
                <a:cubicBezTo>
                  <a:pt x="13" y="11"/>
                  <a:pt x="5" y="15"/>
                  <a:pt x="4" y="23"/>
                </a:cubicBezTo>
                <a:cubicBezTo>
                  <a:pt x="0" y="72"/>
                  <a:pt x="0" y="72"/>
                  <a:pt x="0" y="72"/>
                </a:cubicBezTo>
                <a:cubicBezTo>
                  <a:pt x="0" y="140"/>
                  <a:pt x="0" y="140"/>
                  <a:pt x="0" y="140"/>
                </a:cubicBezTo>
                <a:cubicBezTo>
                  <a:pt x="10" y="140"/>
                  <a:pt x="10" y="140"/>
                  <a:pt x="10" y="140"/>
                </a:cubicBezTo>
                <a:cubicBezTo>
                  <a:pt x="10" y="151"/>
                  <a:pt x="10" y="151"/>
                  <a:pt x="10" y="151"/>
                </a:cubicBezTo>
                <a:cubicBezTo>
                  <a:pt x="10" y="163"/>
                  <a:pt x="29" y="163"/>
                  <a:pt x="29" y="151"/>
                </a:cubicBezTo>
                <a:cubicBezTo>
                  <a:pt x="29" y="140"/>
                  <a:pt x="29" y="140"/>
                  <a:pt x="29" y="140"/>
                </a:cubicBezTo>
                <a:cubicBezTo>
                  <a:pt x="101" y="140"/>
                  <a:pt x="101" y="140"/>
                  <a:pt x="101" y="140"/>
                </a:cubicBezTo>
                <a:cubicBezTo>
                  <a:pt x="101" y="151"/>
                  <a:pt x="101" y="151"/>
                  <a:pt x="101" y="151"/>
                </a:cubicBezTo>
                <a:cubicBezTo>
                  <a:pt x="101" y="163"/>
                  <a:pt x="120" y="163"/>
                  <a:pt x="120" y="151"/>
                </a:cubicBezTo>
                <a:cubicBezTo>
                  <a:pt x="120" y="140"/>
                  <a:pt x="120" y="140"/>
                  <a:pt x="120" y="140"/>
                </a:cubicBezTo>
                <a:cubicBezTo>
                  <a:pt x="130" y="140"/>
                  <a:pt x="130" y="140"/>
                  <a:pt x="130" y="140"/>
                </a:cubicBezTo>
                <a:cubicBezTo>
                  <a:pt x="130" y="72"/>
                  <a:pt x="130" y="72"/>
                  <a:pt x="130" y="72"/>
                </a:cubicBezTo>
                <a:lnTo>
                  <a:pt x="126" y="23"/>
                </a:lnTo>
                <a:close/>
                <a:moveTo>
                  <a:pt x="38" y="12"/>
                </a:moveTo>
                <a:cubicBezTo>
                  <a:pt x="92" y="12"/>
                  <a:pt x="92" y="12"/>
                  <a:pt x="92" y="12"/>
                </a:cubicBezTo>
                <a:cubicBezTo>
                  <a:pt x="97" y="12"/>
                  <a:pt x="97" y="20"/>
                  <a:pt x="92" y="20"/>
                </a:cubicBezTo>
                <a:cubicBezTo>
                  <a:pt x="38" y="20"/>
                  <a:pt x="38" y="20"/>
                  <a:pt x="38" y="20"/>
                </a:cubicBezTo>
                <a:cubicBezTo>
                  <a:pt x="33" y="20"/>
                  <a:pt x="33" y="12"/>
                  <a:pt x="38" y="12"/>
                </a:cubicBezTo>
                <a:close/>
                <a:moveTo>
                  <a:pt x="11" y="71"/>
                </a:moveTo>
                <a:cubicBezTo>
                  <a:pt x="16" y="35"/>
                  <a:pt x="16" y="35"/>
                  <a:pt x="16" y="35"/>
                </a:cubicBezTo>
                <a:cubicBezTo>
                  <a:pt x="17" y="31"/>
                  <a:pt x="18" y="28"/>
                  <a:pt x="24" y="28"/>
                </a:cubicBezTo>
                <a:cubicBezTo>
                  <a:pt x="106" y="28"/>
                  <a:pt x="106" y="28"/>
                  <a:pt x="106" y="28"/>
                </a:cubicBezTo>
                <a:cubicBezTo>
                  <a:pt x="112" y="28"/>
                  <a:pt x="113" y="31"/>
                  <a:pt x="114" y="35"/>
                </a:cubicBezTo>
                <a:cubicBezTo>
                  <a:pt x="119" y="71"/>
                  <a:pt x="119" y="71"/>
                  <a:pt x="119" y="71"/>
                </a:cubicBezTo>
                <a:cubicBezTo>
                  <a:pt x="119" y="74"/>
                  <a:pt x="118" y="78"/>
                  <a:pt x="114" y="78"/>
                </a:cubicBezTo>
                <a:cubicBezTo>
                  <a:pt x="16" y="78"/>
                  <a:pt x="16" y="78"/>
                  <a:pt x="16" y="78"/>
                </a:cubicBezTo>
                <a:cubicBezTo>
                  <a:pt x="12" y="78"/>
                  <a:pt x="11" y="74"/>
                  <a:pt x="11" y="71"/>
                </a:cubicBezTo>
                <a:close/>
                <a:moveTo>
                  <a:pt x="31" y="113"/>
                </a:moveTo>
                <a:cubicBezTo>
                  <a:pt x="31" y="115"/>
                  <a:pt x="29" y="117"/>
                  <a:pt x="27" y="117"/>
                </a:cubicBezTo>
                <a:cubicBezTo>
                  <a:pt x="12" y="117"/>
                  <a:pt x="12" y="117"/>
                  <a:pt x="12" y="117"/>
                </a:cubicBezTo>
                <a:cubicBezTo>
                  <a:pt x="10" y="117"/>
                  <a:pt x="9" y="115"/>
                  <a:pt x="9" y="113"/>
                </a:cubicBezTo>
                <a:cubicBezTo>
                  <a:pt x="9" y="107"/>
                  <a:pt x="9" y="107"/>
                  <a:pt x="9" y="107"/>
                </a:cubicBezTo>
                <a:cubicBezTo>
                  <a:pt x="9" y="105"/>
                  <a:pt x="10" y="103"/>
                  <a:pt x="12" y="103"/>
                </a:cubicBezTo>
                <a:cubicBezTo>
                  <a:pt x="27" y="103"/>
                  <a:pt x="27" y="103"/>
                  <a:pt x="27" y="103"/>
                </a:cubicBezTo>
                <a:cubicBezTo>
                  <a:pt x="29" y="103"/>
                  <a:pt x="31" y="105"/>
                  <a:pt x="31" y="107"/>
                </a:cubicBezTo>
                <a:lnTo>
                  <a:pt x="31" y="113"/>
                </a:lnTo>
                <a:close/>
                <a:moveTo>
                  <a:pt x="121" y="113"/>
                </a:moveTo>
                <a:cubicBezTo>
                  <a:pt x="121" y="115"/>
                  <a:pt x="120" y="117"/>
                  <a:pt x="118" y="117"/>
                </a:cubicBezTo>
                <a:cubicBezTo>
                  <a:pt x="103" y="117"/>
                  <a:pt x="103" y="117"/>
                  <a:pt x="103" y="117"/>
                </a:cubicBezTo>
                <a:cubicBezTo>
                  <a:pt x="101" y="117"/>
                  <a:pt x="99" y="115"/>
                  <a:pt x="99" y="113"/>
                </a:cubicBezTo>
                <a:cubicBezTo>
                  <a:pt x="99" y="107"/>
                  <a:pt x="99" y="107"/>
                  <a:pt x="99" y="107"/>
                </a:cubicBezTo>
                <a:cubicBezTo>
                  <a:pt x="99" y="105"/>
                  <a:pt x="101" y="103"/>
                  <a:pt x="103" y="103"/>
                </a:cubicBezTo>
                <a:cubicBezTo>
                  <a:pt x="118" y="103"/>
                  <a:pt x="118" y="103"/>
                  <a:pt x="118" y="103"/>
                </a:cubicBezTo>
                <a:cubicBezTo>
                  <a:pt x="120" y="103"/>
                  <a:pt x="121" y="105"/>
                  <a:pt x="121" y="107"/>
                </a:cubicBezTo>
                <a:cubicBezTo>
                  <a:pt x="121" y="113"/>
                  <a:pt x="121" y="113"/>
                  <a:pt x="121" y="113"/>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398"/>
          <p:cNvSpPr>
            <a:spLocks noEditPoints="1"/>
          </p:cNvSpPr>
          <p:nvPr/>
        </p:nvSpPr>
        <p:spPr bwMode="auto">
          <a:xfrm>
            <a:off x="4367212" y="3139591"/>
            <a:ext cx="409575" cy="379413"/>
          </a:xfrm>
          <a:custGeom>
            <a:avLst/>
            <a:gdLst>
              <a:gd name="T0" fmla="*/ 146 w 160"/>
              <a:gd name="T1" fmla="*/ 60 h 148"/>
              <a:gd name="T2" fmla="*/ 133 w 160"/>
              <a:gd name="T3" fmla="*/ 26 h 148"/>
              <a:gd name="T4" fmla="*/ 115 w 160"/>
              <a:gd name="T5" fmla="*/ 14 h 148"/>
              <a:gd name="T6" fmla="*/ 96 w 160"/>
              <a:gd name="T7" fmla="*/ 14 h 148"/>
              <a:gd name="T8" fmla="*/ 87 w 160"/>
              <a:gd name="T9" fmla="*/ 0 h 148"/>
              <a:gd name="T10" fmla="*/ 73 w 160"/>
              <a:gd name="T11" fmla="*/ 0 h 148"/>
              <a:gd name="T12" fmla="*/ 64 w 160"/>
              <a:gd name="T13" fmla="*/ 14 h 148"/>
              <a:gd name="T14" fmla="*/ 45 w 160"/>
              <a:gd name="T15" fmla="*/ 14 h 148"/>
              <a:gd name="T16" fmla="*/ 27 w 160"/>
              <a:gd name="T17" fmla="*/ 26 h 148"/>
              <a:gd name="T18" fmla="*/ 14 w 160"/>
              <a:gd name="T19" fmla="*/ 60 h 148"/>
              <a:gd name="T20" fmla="*/ 0 w 160"/>
              <a:gd name="T21" fmla="*/ 78 h 148"/>
              <a:gd name="T22" fmla="*/ 0 w 160"/>
              <a:gd name="T23" fmla="*/ 121 h 148"/>
              <a:gd name="T24" fmla="*/ 15 w 160"/>
              <a:gd name="T25" fmla="*/ 121 h 148"/>
              <a:gd name="T26" fmla="*/ 15 w 160"/>
              <a:gd name="T27" fmla="*/ 131 h 148"/>
              <a:gd name="T28" fmla="*/ 35 w 160"/>
              <a:gd name="T29" fmla="*/ 131 h 148"/>
              <a:gd name="T30" fmla="*/ 35 w 160"/>
              <a:gd name="T31" fmla="*/ 121 h 148"/>
              <a:gd name="T32" fmla="*/ 125 w 160"/>
              <a:gd name="T33" fmla="*/ 121 h 148"/>
              <a:gd name="T34" fmla="*/ 125 w 160"/>
              <a:gd name="T35" fmla="*/ 131 h 148"/>
              <a:gd name="T36" fmla="*/ 145 w 160"/>
              <a:gd name="T37" fmla="*/ 131 h 148"/>
              <a:gd name="T38" fmla="*/ 145 w 160"/>
              <a:gd name="T39" fmla="*/ 121 h 148"/>
              <a:gd name="T40" fmla="*/ 160 w 160"/>
              <a:gd name="T41" fmla="*/ 121 h 148"/>
              <a:gd name="T42" fmla="*/ 160 w 160"/>
              <a:gd name="T43" fmla="*/ 78 h 148"/>
              <a:gd name="T44" fmla="*/ 146 w 160"/>
              <a:gd name="T45" fmla="*/ 60 h 148"/>
              <a:gd name="T46" fmla="*/ 32 w 160"/>
              <a:gd name="T47" fmla="*/ 95 h 148"/>
              <a:gd name="T48" fmla="*/ 21 w 160"/>
              <a:gd name="T49" fmla="*/ 83 h 148"/>
              <a:gd name="T50" fmla="*/ 32 w 160"/>
              <a:gd name="T51" fmla="*/ 72 h 148"/>
              <a:gd name="T52" fmla="*/ 43 w 160"/>
              <a:gd name="T53" fmla="*/ 83 h 148"/>
              <a:gd name="T54" fmla="*/ 32 w 160"/>
              <a:gd name="T55" fmla="*/ 95 h 148"/>
              <a:gd name="T56" fmla="*/ 28 w 160"/>
              <a:gd name="T57" fmla="*/ 59 h 148"/>
              <a:gd name="T58" fmla="*/ 38 w 160"/>
              <a:gd name="T59" fmla="*/ 33 h 148"/>
              <a:gd name="T60" fmla="*/ 45 w 160"/>
              <a:gd name="T61" fmla="*/ 26 h 148"/>
              <a:gd name="T62" fmla="*/ 115 w 160"/>
              <a:gd name="T63" fmla="*/ 26 h 148"/>
              <a:gd name="T64" fmla="*/ 122 w 160"/>
              <a:gd name="T65" fmla="*/ 33 h 148"/>
              <a:gd name="T66" fmla="*/ 132 w 160"/>
              <a:gd name="T67" fmla="*/ 59 h 148"/>
              <a:gd name="T68" fmla="*/ 28 w 160"/>
              <a:gd name="T69" fmla="*/ 59 h 148"/>
              <a:gd name="T70" fmla="*/ 128 w 160"/>
              <a:gd name="T71" fmla="*/ 95 h 148"/>
              <a:gd name="T72" fmla="*/ 117 w 160"/>
              <a:gd name="T73" fmla="*/ 83 h 148"/>
              <a:gd name="T74" fmla="*/ 128 w 160"/>
              <a:gd name="T75" fmla="*/ 72 h 148"/>
              <a:gd name="T76" fmla="*/ 139 w 160"/>
              <a:gd name="T77" fmla="*/ 83 h 148"/>
              <a:gd name="T78" fmla="*/ 128 w 160"/>
              <a:gd name="T79" fmla="*/ 9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0" h="148">
                <a:moveTo>
                  <a:pt x="146" y="60"/>
                </a:moveTo>
                <a:cubicBezTo>
                  <a:pt x="133" y="26"/>
                  <a:pt x="133" y="26"/>
                  <a:pt x="133" y="26"/>
                </a:cubicBezTo>
                <a:cubicBezTo>
                  <a:pt x="130" y="20"/>
                  <a:pt x="125" y="14"/>
                  <a:pt x="115" y="14"/>
                </a:cubicBezTo>
                <a:cubicBezTo>
                  <a:pt x="96" y="14"/>
                  <a:pt x="96" y="14"/>
                  <a:pt x="96" y="14"/>
                </a:cubicBezTo>
                <a:cubicBezTo>
                  <a:pt x="96" y="14"/>
                  <a:pt x="90" y="0"/>
                  <a:pt x="87" y="0"/>
                </a:cubicBezTo>
                <a:cubicBezTo>
                  <a:pt x="73" y="0"/>
                  <a:pt x="73" y="0"/>
                  <a:pt x="73" y="0"/>
                </a:cubicBezTo>
                <a:cubicBezTo>
                  <a:pt x="70" y="0"/>
                  <a:pt x="64" y="14"/>
                  <a:pt x="64" y="14"/>
                </a:cubicBezTo>
                <a:cubicBezTo>
                  <a:pt x="45" y="14"/>
                  <a:pt x="45" y="14"/>
                  <a:pt x="45" y="14"/>
                </a:cubicBezTo>
                <a:cubicBezTo>
                  <a:pt x="35" y="14"/>
                  <a:pt x="30" y="20"/>
                  <a:pt x="27" y="26"/>
                </a:cubicBezTo>
                <a:cubicBezTo>
                  <a:pt x="14" y="60"/>
                  <a:pt x="14" y="60"/>
                  <a:pt x="14" y="60"/>
                </a:cubicBezTo>
                <a:cubicBezTo>
                  <a:pt x="9" y="60"/>
                  <a:pt x="0" y="66"/>
                  <a:pt x="0" y="78"/>
                </a:cubicBezTo>
                <a:cubicBezTo>
                  <a:pt x="0" y="121"/>
                  <a:pt x="0" y="121"/>
                  <a:pt x="0" y="121"/>
                </a:cubicBezTo>
                <a:cubicBezTo>
                  <a:pt x="15" y="121"/>
                  <a:pt x="15" y="121"/>
                  <a:pt x="15" y="121"/>
                </a:cubicBezTo>
                <a:cubicBezTo>
                  <a:pt x="15" y="131"/>
                  <a:pt x="15" y="131"/>
                  <a:pt x="15" y="131"/>
                </a:cubicBezTo>
                <a:cubicBezTo>
                  <a:pt x="15" y="148"/>
                  <a:pt x="35" y="148"/>
                  <a:pt x="35" y="131"/>
                </a:cubicBezTo>
                <a:cubicBezTo>
                  <a:pt x="35" y="121"/>
                  <a:pt x="35" y="121"/>
                  <a:pt x="35" y="121"/>
                </a:cubicBezTo>
                <a:cubicBezTo>
                  <a:pt x="125" y="121"/>
                  <a:pt x="125" y="121"/>
                  <a:pt x="125" y="121"/>
                </a:cubicBezTo>
                <a:cubicBezTo>
                  <a:pt x="125" y="131"/>
                  <a:pt x="125" y="131"/>
                  <a:pt x="125" y="131"/>
                </a:cubicBezTo>
                <a:cubicBezTo>
                  <a:pt x="125" y="148"/>
                  <a:pt x="145" y="148"/>
                  <a:pt x="145" y="131"/>
                </a:cubicBezTo>
                <a:cubicBezTo>
                  <a:pt x="145" y="121"/>
                  <a:pt x="145" y="121"/>
                  <a:pt x="145" y="121"/>
                </a:cubicBezTo>
                <a:cubicBezTo>
                  <a:pt x="160" y="121"/>
                  <a:pt x="160" y="121"/>
                  <a:pt x="160" y="121"/>
                </a:cubicBezTo>
                <a:cubicBezTo>
                  <a:pt x="160" y="78"/>
                  <a:pt x="160" y="78"/>
                  <a:pt x="160" y="78"/>
                </a:cubicBezTo>
                <a:cubicBezTo>
                  <a:pt x="160" y="66"/>
                  <a:pt x="151" y="60"/>
                  <a:pt x="146" y="60"/>
                </a:cubicBezTo>
                <a:close/>
                <a:moveTo>
                  <a:pt x="32" y="95"/>
                </a:moveTo>
                <a:cubicBezTo>
                  <a:pt x="26" y="95"/>
                  <a:pt x="21" y="90"/>
                  <a:pt x="21" y="83"/>
                </a:cubicBezTo>
                <a:cubicBezTo>
                  <a:pt x="21" y="77"/>
                  <a:pt x="26" y="72"/>
                  <a:pt x="32" y="72"/>
                </a:cubicBezTo>
                <a:cubicBezTo>
                  <a:pt x="38" y="72"/>
                  <a:pt x="43" y="77"/>
                  <a:pt x="43" y="83"/>
                </a:cubicBezTo>
                <a:cubicBezTo>
                  <a:pt x="43" y="90"/>
                  <a:pt x="38" y="95"/>
                  <a:pt x="32" y="95"/>
                </a:cubicBezTo>
                <a:close/>
                <a:moveTo>
                  <a:pt x="28" y="59"/>
                </a:moveTo>
                <a:cubicBezTo>
                  <a:pt x="38" y="33"/>
                  <a:pt x="38" y="33"/>
                  <a:pt x="38" y="33"/>
                </a:cubicBezTo>
                <a:cubicBezTo>
                  <a:pt x="39" y="29"/>
                  <a:pt x="41" y="26"/>
                  <a:pt x="45" y="26"/>
                </a:cubicBezTo>
                <a:cubicBezTo>
                  <a:pt x="115" y="26"/>
                  <a:pt x="115" y="26"/>
                  <a:pt x="115" y="26"/>
                </a:cubicBezTo>
                <a:cubicBezTo>
                  <a:pt x="119" y="26"/>
                  <a:pt x="121" y="29"/>
                  <a:pt x="122" y="33"/>
                </a:cubicBezTo>
                <a:cubicBezTo>
                  <a:pt x="132" y="59"/>
                  <a:pt x="132" y="59"/>
                  <a:pt x="132" y="59"/>
                </a:cubicBezTo>
                <a:lnTo>
                  <a:pt x="28" y="59"/>
                </a:lnTo>
                <a:close/>
                <a:moveTo>
                  <a:pt x="128" y="95"/>
                </a:moveTo>
                <a:cubicBezTo>
                  <a:pt x="122" y="95"/>
                  <a:pt x="117" y="90"/>
                  <a:pt x="117" y="83"/>
                </a:cubicBezTo>
                <a:cubicBezTo>
                  <a:pt x="117" y="77"/>
                  <a:pt x="122" y="72"/>
                  <a:pt x="128" y="72"/>
                </a:cubicBezTo>
                <a:cubicBezTo>
                  <a:pt x="134" y="72"/>
                  <a:pt x="139" y="77"/>
                  <a:pt x="139" y="83"/>
                </a:cubicBezTo>
                <a:cubicBezTo>
                  <a:pt x="139" y="90"/>
                  <a:pt x="134" y="95"/>
                  <a:pt x="128" y="95"/>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1525"/>
          <p:cNvSpPr>
            <a:spLocks/>
          </p:cNvSpPr>
          <p:nvPr/>
        </p:nvSpPr>
        <p:spPr bwMode="auto">
          <a:xfrm>
            <a:off x="7261750" y="3111810"/>
            <a:ext cx="425450" cy="434975"/>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矩形 20"/>
          <p:cNvSpPr/>
          <p:nvPr/>
        </p:nvSpPr>
        <p:spPr>
          <a:xfrm>
            <a:off x="386535" y="3651870"/>
            <a:ext cx="2655990" cy="830997"/>
          </a:xfrm>
          <a:prstGeom prst="rect">
            <a:avLst/>
          </a:prstGeom>
        </p:spPr>
        <p:txBody>
          <a:bodyPr wrap="square">
            <a:spAutoFit/>
          </a:bodyPr>
          <a:lstStyle/>
          <a:p>
            <a:pPr algn="ctr"/>
            <a:r>
              <a:rPr lang="en-US" altLang="zh-CN" sz="1200" dirty="0" smtClean="0">
                <a:solidFill>
                  <a:prstClr val="black"/>
                </a:solidFill>
                <a:latin typeface="Ebrima" pitchFamily="2" charset="0"/>
                <a:ea typeface="Ebrima" pitchFamily="2" charset="0"/>
                <a:cs typeface="Ebrima" pitchFamily="2" charset="0"/>
              </a:rPr>
              <a:t>Success begins with a fellow's will</a:t>
            </a:r>
          </a:p>
          <a:p>
            <a:pPr algn="ctr"/>
            <a:r>
              <a:rPr lang="en-US" altLang="zh-CN" sz="1200" dirty="0" smtClean="0">
                <a:solidFill>
                  <a:prstClr val="black"/>
                </a:solidFill>
                <a:latin typeface="Ebrima" pitchFamily="2" charset="0"/>
                <a:ea typeface="Ebrima" pitchFamily="2" charset="0"/>
                <a:cs typeface="Ebrima" pitchFamily="2" charset="0"/>
              </a:rPr>
              <a:t>It's all in a state of mind.</a:t>
            </a:r>
          </a:p>
          <a:p>
            <a:pPr algn="ctr"/>
            <a:r>
              <a:rPr lang="en-US" altLang="zh-CN" sz="1200" dirty="0" smtClean="0">
                <a:solidFill>
                  <a:prstClr val="black"/>
                </a:solidFill>
                <a:latin typeface="Ebrima" pitchFamily="2" charset="0"/>
                <a:ea typeface="Ebrima" pitchFamily="2" charset="0"/>
                <a:cs typeface="Ebrima" pitchFamily="2" charset="0"/>
              </a:rPr>
              <a:t>Life's battles don't always go</a:t>
            </a:r>
          </a:p>
          <a:p>
            <a:pPr algn="ctr"/>
            <a:r>
              <a:rPr lang="en-US" altLang="zh-CN" sz="1200" dirty="0" smtClean="0">
                <a:solidFill>
                  <a:prstClr val="black"/>
                </a:solidFill>
                <a:latin typeface="Ebrima" pitchFamily="2" charset="0"/>
                <a:ea typeface="Ebrima" pitchFamily="2" charset="0"/>
                <a:cs typeface="Ebrima" pitchFamily="2" charset="0"/>
              </a:rPr>
              <a:t>To the stronger and faster man</a:t>
            </a:r>
            <a:endParaRPr lang="en-US" altLang="zh-CN" sz="1200" dirty="0">
              <a:solidFill>
                <a:prstClr val="black"/>
              </a:solidFill>
              <a:latin typeface="Ebrima" pitchFamily="2" charset="0"/>
              <a:ea typeface="Ebrima" pitchFamily="2" charset="0"/>
              <a:cs typeface="Ebrima" pitchFamily="2" charset="0"/>
            </a:endParaRPr>
          </a:p>
        </p:txBody>
      </p:sp>
      <p:sp>
        <p:nvSpPr>
          <p:cNvPr id="22" name="矩形 21"/>
          <p:cNvSpPr/>
          <p:nvPr/>
        </p:nvSpPr>
        <p:spPr>
          <a:xfrm>
            <a:off x="3244005" y="3651870"/>
            <a:ext cx="2655990" cy="830997"/>
          </a:xfrm>
          <a:prstGeom prst="rect">
            <a:avLst/>
          </a:prstGeom>
        </p:spPr>
        <p:txBody>
          <a:bodyPr wrap="square">
            <a:spAutoFit/>
          </a:bodyPr>
          <a:lstStyle/>
          <a:p>
            <a:pPr algn="ctr"/>
            <a:r>
              <a:rPr lang="en-US" altLang="zh-CN" sz="1200" dirty="0" smtClean="0">
                <a:solidFill>
                  <a:prstClr val="black"/>
                </a:solidFill>
                <a:latin typeface="Ebrima" pitchFamily="2" charset="0"/>
                <a:ea typeface="Ebrima" pitchFamily="2" charset="0"/>
                <a:cs typeface="Ebrima" pitchFamily="2" charset="0"/>
              </a:rPr>
              <a:t>Success begins with a fellow's will</a:t>
            </a:r>
          </a:p>
          <a:p>
            <a:pPr algn="ctr"/>
            <a:r>
              <a:rPr lang="en-US" altLang="zh-CN" sz="1200" dirty="0" smtClean="0">
                <a:solidFill>
                  <a:prstClr val="black"/>
                </a:solidFill>
                <a:latin typeface="Ebrima" pitchFamily="2" charset="0"/>
                <a:ea typeface="Ebrima" pitchFamily="2" charset="0"/>
                <a:cs typeface="Ebrima" pitchFamily="2" charset="0"/>
              </a:rPr>
              <a:t>It's all in a state of mind.</a:t>
            </a:r>
          </a:p>
          <a:p>
            <a:pPr algn="ctr"/>
            <a:r>
              <a:rPr lang="en-US" altLang="zh-CN" sz="1200" dirty="0" smtClean="0">
                <a:solidFill>
                  <a:prstClr val="black"/>
                </a:solidFill>
                <a:latin typeface="Ebrima" pitchFamily="2" charset="0"/>
                <a:ea typeface="Ebrima" pitchFamily="2" charset="0"/>
                <a:cs typeface="Ebrima" pitchFamily="2" charset="0"/>
              </a:rPr>
              <a:t>Life's battles don't always go</a:t>
            </a:r>
          </a:p>
          <a:p>
            <a:pPr algn="ctr"/>
            <a:r>
              <a:rPr lang="en-US" altLang="zh-CN" sz="1200" dirty="0" smtClean="0">
                <a:solidFill>
                  <a:prstClr val="black"/>
                </a:solidFill>
                <a:latin typeface="Ebrima" pitchFamily="2" charset="0"/>
                <a:ea typeface="Ebrima" pitchFamily="2" charset="0"/>
                <a:cs typeface="Ebrima" pitchFamily="2" charset="0"/>
              </a:rPr>
              <a:t>To the stronger and faster man</a:t>
            </a:r>
            <a:endParaRPr lang="en-US" altLang="zh-CN" sz="1200" dirty="0">
              <a:solidFill>
                <a:prstClr val="black"/>
              </a:solidFill>
              <a:latin typeface="Ebrima" pitchFamily="2" charset="0"/>
              <a:ea typeface="Ebrima" pitchFamily="2" charset="0"/>
              <a:cs typeface="Ebrima" pitchFamily="2" charset="0"/>
            </a:endParaRPr>
          </a:p>
        </p:txBody>
      </p:sp>
      <p:sp>
        <p:nvSpPr>
          <p:cNvPr id="23" name="矩形 22"/>
          <p:cNvSpPr/>
          <p:nvPr/>
        </p:nvSpPr>
        <p:spPr>
          <a:xfrm>
            <a:off x="6146480" y="3651870"/>
            <a:ext cx="2655990" cy="830997"/>
          </a:xfrm>
          <a:prstGeom prst="rect">
            <a:avLst/>
          </a:prstGeom>
        </p:spPr>
        <p:txBody>
          <a:bodyPr wrap="square">
            <a:spAutoFit/>
          </a:bodyPr>
          <a:lstStyle/>
          <a:p>
            <a:pPr algn="ctr"/>
            <a:r>
              <a:rPr lang="en-US" altLang="zh-CN" sz="1200" dirty="0" smtClean="0">
                <a:solidFill>
                  <a:prstClr val="black"/>
                </a:solidFill>
                <a:latin typeface="Ebrima" pitchFamily="2" charset="0"/>
                <a:ea typeface="Ebrima" pitchFamily="2" charset="0"/>
                <a:cs typeface="Ebrima" pitchFamily="2" charset="0"/>
              </a:rPr>
              <a:t>Success begins with a fellow's will</a:t>
            </a:r>
          </a:p>
          <a:p>
            <a:pPr algn="ctr"/>
            <a:r>
              <a:rPr lang="en-US" altLang="zh-CN" sz="1200" dirty="0" smtClean="0">
                <a:solidFill>
                  <a:prstClr val="black"/>
                </a:solidFill>
                <a:latin typeface="Ebrima" pitchFamily="2" charset="0"/>
                <a:ea typeface="Ebrima" pitchFamily="2" charset="0"/>
                <a:cs typeface="Ebrima" pitchFamily="2" charset="0"/>
              </a:rPr>
              <a:t>It's all in a state of mind.</a:t>
            </a:r>
          </a:p>
          <a:p>
            <a:pPr algn="ctr"/>
            <a:r>
              <a:rPr lang="en-US" altLang="zh-CN" sz="1200" dirty="0" smtClean="0">
                <a:solidFill>
                  <a:prstClr val="black"/>
                </a:solidFill>
                <a:latin typeface="Ebrima" pitchFamily="2" charset="0"/>
                <a:ea typeface="Ebrima" pitchFamily="2" charset="0"/>
                <a:cs typeface="Ebrima" pitchFamily="2" charset="0"/>
              </a:rPr>
              <a:t>Life's battles don't always go</a:t>
            </a:r>
          </a:p>
          <a:p>
            <a:pPr algn="ctr"/>
            <a:r>
              <a:rPr lang="en-US" altLang="zh-CN" sz="1200" dirty="0" smtClean="0">
                <a:solidFill>
                  <a:prstClr val="black"/>
                </a:solidFill>
                <a:latin typeface="Ebrima" pitchFamily="2" charset="0"/>
                <a:ea typeface="Ebrima" pitchFamily="2" charset="0"/>
                <a:cs typeface="Ebrima" pitchFamily="2" charset="0"/>
              </a:rPr>
              <a:t>To the stronger and faster man</a:t>
            </a:r>
            <a:endParaRPr lang="en-US" altLang="zh-CN" sz="1200" dirty="0">
              <a:solidFill>
                <a:prstClr val="black"/>
              </a:solidFill>
              <a:latin typeface="Ebrima" pitchFamily="2" charset="0"/>
              <a:ea typeface="Ebrima" pitchFamily="2" charset="0"/>
              <a:cs typeface="Ebrima" pitchFamily="2" charset="0"/>
            </a:endParaRPr>
          </a:p>
        </p:txBody>
      </p:sp>
    </p:spTree>
  </p:cSld>
  <p:clrMapOvr>
    <a:masterClrMapping/>
  </p:clrMapOvr>
  <p:transition advTm="1061">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1500" y="674765"/>
            <a:ext cx="3588060" cy="2392040"/>
            <a:chOff x="250825" y="1041580"/>
            <a:chExt cx="3588060" cy="2392040"/>
          </a:xfrm>
        </p:grpSpPr>
        <p:graphicFrame>
          <p:nvGraphicFramePr>
            <p:cNvPr id="2" name="图表 1"/>
            <p:cNvGraphicFramePr/>
            <p:nvPr/>
          </p:nvGraphicFramePr>
          <p:xfrm>
            <a:off x="250825" y="1041580"/>
            <a:ext cx="3588060" cy="239204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1369780" y="1852880"/>
              <a:ext cx="1350150" cy="769441"/>
            </a:xfrm>
            <a:prstGeom prst="rect">
              <a:avLst/>
            </a:prstGeom>
            <a:noFill/>
          </p:spPr>
          <p:txBody>
            <a:bodyPr wrap="square" rtlCol="0">
              <a:spAutoFit/>
            </a:bodyPr>
            <a:lstStyle/>
            <a:p>
              <a:pPr algn="ctr"/>
              <a:r>
                <a:rPr lang="en-US" altLang="zh-CN" sz="4400" b="1" dirty="0" smtClean="0">
                  <a:solidFill>
                    <a:prstClr val="white"/>
                  </a:solidFill>
                  <a:latin typeface="Ebrima" pitchFamily="2" charset="0"/>
                  <a:ea typeface="Ebrima" pitchFamily="2" charset="0"/>
                  <a:cs typeface="Ebrima" pitchFamily="2" charset="0"/>
                </a:rPr>
                <a:t>50%</a:t>
              </a:r>
              <a:endParaRPr lang="zh-CN" altLang="en-US" sz="4400" b="1" dirty="0" smtClean="0">
                <a:solidFill>
                  <a:prstClr val="white"/>
                </a:solidFill>
                <a:latin typeface="Ebrima" pitchFamily="2" charset="0"/>
                <a:ea typeface="Ebrima" pitchFamily="2" charset="0"/>
                <a:cs typeface="Ebrima" pitchFamily="2" charset="0"/>
              </a:endParaRPr>
            </a:p>
          </p:txBody>
        </p:sp>
        <p:sp>
          <p:nvSpPr>
            <p:cNvPr id="4" name="TextBox 3"/>
            <p:cNvSpPr txBox="1"/>
            <p:nvPr/>
          </p:nvSpPr>
          <p:spPr>
            <a:xfrm>
              <a:off x="1392283" y="2616755"/>
              <a:ext cx="1305145" cy="461665"/>
            </a:xfrm>
            <a:prstGeom prst="rect">
              <a:avLst/>
            </a:prstGeom>
            <a:noFill/>
          </p:spPr>
          <p:txBody>
            <a:bodyPr wrap="square" rtlCol="0">
              <a:spAutoFit/>
            </a:bodyPr>
            <a:lstStyle/>
            <a:p>
              <a:pPr algn="ctr"/>
              <a:r>
                <a:rPr lang="en-US" altLang="zh-CN" sz="2400" b="1" dirty="0" smtClean="0">
                  <a:solidFill>
                    <a:prstClr val="white"/>
                  </a:solidFill>
                  <a:latin typeface="Ebrima" pitchFamily="2" charset="0"/>
                  <a:ea typeface="Ebrima" pitchFamily="2" charset="0"/>
                  <a:cs typeface="Ebrima" pitchFamily="2" charset="0"/>
                </a:rPr>
                <a:t>TEXT</a:t>
              </a:r>
              <a:endParaRPr lang="zh-CN" altLang="en-US" sz="2400" b="1" dirty="0" smtClean="0">
                <a:solidFill>
                  <a:prstClr val="white"/>
                </a:solidFill>
                <a:latin typeface="Ebrima" pitchFamily="2" charset="0"/>
                <a:ea typeface="Ebrima" pitchFamily="2" charset="0"/>
                <a:cs typeface="Ebrima" pitchFamily="2" charset="0"/>
              </a:endParaRPr>
            </a:p>
          </p:txBody>
        </p:sp>
      </p:grpSp>
      <p:grpSp>
        <p:nvGrpSpPr>
          <p:cNvPr id="6" name="组合 5"/>
          <p:cNvGrpSpPr/>
          <p:nvPr/>
        </p:nvGrpSpPr>
        <p:grpSpPr>
          <a:xfrm>
            <a:off x="2777970" y="674765"/>
            <a:ext cx="3588060" cy="2392040"/>
            <a:chOff x="250825" y="1041580"/>
            <a:chExt cx="3588060" cy="2392040"/>
          </a:xfrm>
        </p:grpSpPr>
        <p:graphicFrame>
          <p:nvGraphicFramePr>
            <p:cNvPr id="7" name="图表 6"/>
            <p:cNvGraphicFramePr/>
            <p:nvPr/>
          </p:nvGraphicFramePr>
          <p:xfrm>
            <a:off x="250825" y="1041580"/>
            <a:ext cx="3588060" cy="239204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1369780" y="1852880"/>
              <a:ext cx="1350150" cy="769441"/>
            </a:xfrm>
            <a:prstGeom prst="rect">
              <a:avLst/>
            </a:prstGeom>
            <a:noFill/>
          </p:spPr>
          <p:txBody>
            <a:bodyPr wrap="square" rtlCol="0">
              <a:spAutoFit/>
            </a:bodyPr>
            <a:lstStyle/>
            <a:p>
              <a:pPr algn="ctr"/>
              <a:r>
                <a:rPr lang="en-US" altLang="zh-CN" sz="4400" b="1" dirty="0" smtClean="0">
                  <a:solidFill>
                    <a:prstClr val="white"/>
                  </a:solidFill>
                  <a:latin typeface="Ebrima" pitchFamily="2" charset="0"/>
                  <a:ea typeface="Ebrima" pitchFamily="2" charset="0"/>
                  <a:cs typeface="Ebrima" pitchFamily="2" charset="0"/>
                </a:rPr>
                <a:t>22%</a:t>
              </a:r>
              <a:endParaRPr lang="zh-CN" altLang="en-US" sz="4400" b="1" dirty="0" smtClean="0">
                <a:solidFill>
                  <a:prstClr val="white"/>
                </a:solidFill>
                <a:latin typeface="Ebrima" pitchFamily="2" charset="0"/>
                <a:ea typeface="Ebrima" pitchFamily="2" charset="0"/>
                <a:cs typeface="Ebrima" pitchFamily="2" charset="0"/>
              </a:endParaRPr>
            </a:p>
          </p:txBody>
        </p:sp>
        <p:sp>
          <p:nvSpPr>
            <p:cNvPr id="9" name="TextBox 8"/>
            <p:cNvSpPr txBox="1"/>
            <p:nvPr/>
          </p:nvSpPr>
          <p:spPr>
            <a:xfrm>
              <a:off x="1392283" y="2616755"/>
              <a:ext cx="1305145" cy="461665"/>
            </a:xfrm>
            <a:prstGeom prst="rect">
              <a:avLst/>
            </a:prstGeom>
            <a:noFill/>
          </p:spPr>
          <p:txBody>
            <a:bodyPr wrap="square" rtlCol="0">
              <a:spAutoFit/>
            </a:bodyPr>
            <a:lstStyle/>
            <a:p>
              <a:pPr algn="ctr"/>
              <a:r>
                <a:rPr lang="en-US" altLang="zh-CN" sz="2400" b="1" dirty="0" smtClean="0">
                  <a:solidFill>
                    <a:prstClr val="white"/>
                  </a:solidFill>
                  <a:latin typeface="Ebrima" pitchFamily="2" charset="0"/>
                  <a:ea typeface="Ebrima" pitchFamily="2" charset="0"/>
                  <a:cs typeface="Ebrima" pitchFamily="2" charset="0"/>
                </a:rPr>
                <a:t>TEXT</a:t>
              </a:r>
              <a:endParaRPr lang="zh-CN" altLang="en-US" sz="2400" b="1" dirty="0" smtClean="0">
                <a:solidFill>
                  <a:prstClr val="white"/>
                </a:solidFill>
                <a:latin typeface="Ebrima" pitchFamily="2" charset="0"/>
                <a:ea typeface="Ebrima" pitchFamily="2" charset="0"/>
                <a:cs typeface="Ebrima" pitchFamily="2" charset="0"/>
              </a:endParaRPr>
            </a:p>
          </p:txBody>
        </p:sp>
      </p:grpSp>
      <p:grpSp>
        <p:nvGrpSpPr>
          <p:cNvPr id="10" name="组合 9"/>
          <p:cNvGrpSpPr/>
          <p:nvPr/>
        </p:nvGrpSpPr>
        <p:grpSpPr>
          <a:xfrm>
            <a:off x="5484440" y="674765"/>
            <a:ext cx="3588060" cy="2392040"/>
            <a:chOff x="250825" y="1041580"/>
            <a:chExt cx="3588060" cy="2392040"/>
          </a:xfrm>
        </p:grpSpPr>
        <p:graphicFrame>
          <p:nvGraphicFramePr>
            <p:cNvPr id="11" name="图表 10"/>
            <p:cNvGraphicFramePr/>
            <p:nvPr/>
          </p:nvGraphicFramePr>
          <p:xfrm>
            <a:off x="250825" y="1041580"/>
            <a:ext cx="3588060" cy="2392040"/>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p:cNvSpPr txBox="1"/>
            <p:nvPr/>
          </p:nvSpPr>
          <p:spPr>
            <a:xfrm>
              <a:off x="1369780" y="1852880"/>
              <a:ext cx="1350150" cy="769441"/>
            </a:xfrm>
            <a:prstGeom prst="rect">
              <a:avLst/>
            </a:prstGeom>
            <a:noFill/>
          </p:spPr>
          <p:txBody>
            <a:bodyPr wrap="square" rtlCol="0">
              <a:spAutoFit/>
            </a:bodyPr>
            <a:lstStyle/>
            <a:p>
              <a:pPr algn="ctr"/>
              <a:r>
                <a:rPr lang="en-US" altLang="zh-CN" sz="4400" b="1" dirty="0" smtClean="0">
                  <a:solidFill>
                    <a:prstClr val="white"/>
                  </a:solidFill>
                  <a:latin typeface="Ebrima" pitchFamily="2" charset="0"/>
                  <a:ea typeface="Ebrima" pitchFamily="2" charset="0"/>
                  <a:cs typeface="Ebrima" pitchFamily="2" charset="0"/>
                </a:rPr>
                <a:t>36%</a:t>
              </a:r>
              <a:endParaRPr lang="zh-CN" altLang="en-US" sz="4400" b="1" dirty="0" smtClean="0">
                <a:solidFill>
                  <a:prstClr val="white"/>
                </a:solidFill>
                <a:latin typeface="Ebrima" pitchFamily="2" charset="0"/>
                <a:ea typeface="Ebrima" pitchFamily="2" charset="0"/>
                <a:cs typeface="Ebrima" pitchFamily="2" charset="0"/>
              </a:endParaRPr>
            </a:p>
          </p:txBody>
        </p:sp>
        <p:sp>
          <p:nvSpPr>
            <p:cNvPr id="13" name="TextBox 12"/>
            <p:cNvSpPr txBox="1"/>
            <p:nvPr/>
          </p:nvSpPr>
          <p:spPr>
            <a:xfrm>
              <a:off x="1392283" y="2616755"/>
              <a:ext cx="1305145" cy="461665"/>
            </a:xfrm>
            <a:prstGeom prst="rect">
              <a:avLst/>
            </a:prstGeom>
            <a:noFill/>
          </p:spPr>
          <p:txBody>
            <a:bodyPr wrap="square" rtlCol="0">
              <a:spAutoFit/>
            </a:bodyPr>
            <a:lstStyle/>
            <a:p>
              <a:pPr algn="ctr"/>
              <a:r>
                <a:rPr lang="en-US" altLang="zh-CN" sz="2400" b="1" dirty="0" smtClean="0">
                  <a:solidFill>
                    <a:prstClr val="white"/>
                  </a:solidFill>
                  <a:latin typeface="Ebrima" pitchFamily="2" charset="0"/>
                  <a:ea typeface="Ebrima" pitchFamily="2" charset="0"/>
                  <a:cs typeface="Ebrima" pitchFamily="2" charset="0"/>
                </a:rPr>
                <a:t>TEXT</a:t>
              </a:r>
              <a:endParaRPr lang="zh-CN" altLang="en-US" sz="2400" b="1" dirty="0" smtClean="0">
                <a:solidFill>
                  <a:prstClr val="white"/>
                </a:solidFill>
                <a:latin typeface="Ebrima" pitchFamily="2" charset="0"/>
                <a:ea typeface="Ebrima" pitchFamily="2" charset="0"/>
                <a:cs typeface="Ebrima" pitchFamily="2" charset="0"/>
              </a:endParaRPr>
            </a:p>
          </p:txBody>
        </p:sp>
      </p:grpSp>
      <p:sp>
        <p:nvSpPr>
          <p:cNvPr id="14" name="矩形 13"/>
          <p:cNvSpPr/>
          <p:nvPr/>
        </p:nvSpPr>
        <p:spPr>
          <a:xfrm>
            <a:off x="0" y="3201988"/>
            <a:ext cx="9144000" cy="1941512"/>
          </a:xfrm>
          <a:prstGeom prst="rect">
            <a:avLst/>
          </a:pr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 name="组合 14"/>
          <p:cNvGrpSpPr/>
          <p:nvPr/>
        </p:nvGrpSpPr>
        <p:grpSpPr>
          <a:xfrm>
            <a:off x="521550" y="3921900"/>
            <a:ext cx="945105" cy="810090"/>
            <a:chOff x="8937626" y="4622801"/>
            <a:chExt cx="333375" cy="285750"/>
          </a:xfrm>
          <a:solidFill>
            <a:schemeClr val="bg1"/>
          </a:solidFill>
        </p:grpSpPr>
        <p:sp>
          <p:nvSpPr>
            <p:cNvPr id="16"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2" name="TextBox 21"/>
          <p:cNvSpPr txBox="1"/>
          <p:nvPr/>
        </p:nvSpPr>
        <p:spPr>
          <a:xfrm>
            <a:off x="521550" y="3381840"/>
            <a:ext cx="3059850" cy="523220"/>
          </a:xfrm>
          <a:prstGeom prst="rect">
            <a:avLst/>
          </a:prstGeom>
          <a:noFill/>
        </p:spPr>
        <p:txBody>
          <a:bodyPr wrap="square" rtlCol="0">
            <a:spAutoFit/>
          </a:bodyPr>
          <a:lstStyle/>
          <a:p>
            <a:r>
              <a:rPr lang="en-US" altLang="zh-CN" sz="2800" b="1" dirty="0" smtClean="0">
                <a:solidFill>
                  <a:prstClr val="white"/>
                </a:solidFill>
                <a:latin typeface="Ebrima" pitchFamily="2" charset="0"/>
                <a:ea typeface="Ebrima" pitchFamily="2" charset="0"/>
                <a:cs typeface="Ebrima" pitchFamily="2" charset="0"/>
              </a:rPr>
              <a:t>POWER  POINT</a:t>
            </a:r>
            <a:endParaRPr lang="zh-CN" altLang="en-US" sz="2800" b="1" dirty="0" smtClean="0">
              <a:solidFill>
                <a:prstClr val="white"/>
              </a:solidFill>
              <a:latin typeface="Ebrima" pitchFamily="2" charset="0"/>
              <a:ea typeface="Ebrima" pitchFamily="2" charset="0"/>
              <a:cs typeface="Ebrima" pitchFamily="2" charset="0"/>
            </a:endParaRPr>
          </a:p>
        </p:txBody>
      </p:sp>
      <p:sp>
        <p:nvSpPr>
          <p:cNvPr id="23" name="TextBox 22"/>
          <p:cNvSpPr txBox="1"/>
          <p:nvPr/>
        </p:nvSpPr>
        <p:spPr>
          <a:xfrm>
            <a:off x="1646675" y="3831890"/>
            <a:ext cx="7246500" cy="923330"/>
          </a:xfrm>
          <a:prstGeom prst="rect">
            <a:avLst/>
          </a:prstGeom>
          <a:noFill/>
        </p:spPr>
        <p:txBody>
          <a:bodyPr wrap="square" rtlCol="0">
            <a:spAutoFit/>
          </a:bodyPr>
          <a:lstStyle/>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think you are beaten, you are, If you think you are beaten, you are, If you think you are beaten</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think you dare not, you don't, If you think you dare not, you don't</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want to win but think you can't</a:t>
            </a:r>
          </a:p>
        </p:txBody>
      </p:sp>
    </p:spTree>
  </p:cSld>
  <p:clrMapOvr>
    <a:masterClrMapping/>
  </p:clrMapOvr>
  <p:transition advTm="128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pic>
        <p:nvPicPr>
          <p:cNvPr id="6" name="图片 5" descr="apple-imac-ipad-workplace-freelancer-comput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0825" y="1163125"/>
            <a:ext cx="2880000" cy="1913399"/>
          </a:xfrm>
          <a:prstGeom prst="rect">
            <a:avLst/>
          </a:prstGeom>
        </p:spPr>
      </p:pic>
      <p:pic>
        <p:nvPicPr>
          <p:cNvPr id="7" name="图片 6" descr="ipad-samsung-music-play-google-tablet-internet.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12160" y="1163125"/>
            <a:ext cx="2880000" cy="1911600"/>
          </a:xfrm>
          <a:prstGeom prst="rect">
            <a:avLst/>
          </a:prstGeom>
        </p:spPr>
      </p:pic>
      <p:pic>
        <p:nvPicPr>
          <p:cNvPr id="8" name="图片 7" descr="ipad-mockup-apple-business-computer-tablet-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31492" y="1163125"/>
            <a:ext cx="2880000" cy="1913399"/>
          </a:xfrm>
          <a:prstGeom prst="rect">
            <a:avLst/>
          </a:prstGeom>
        </p:spPr>
      </p:pic>
      <p:sp>
        <p:nvSpPr>
          <p:cNvPr id="9" name="矩形 8"/>
          <p:cNvSpPr/>
          <p:nvPr/>
        </p:nvSpPr>
        <p:spPr>
          <a:xfrm>
            <a:off x="250825" y="3066805"/>
            <a:ext cx="2881015" cy="360040"/>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ADD  YOUR  TEXT</a:t>
            </a:r>
            <a:endParaRPr lang="zh-CN" altLang="en-US" dirty="0">
              <a:solidFill>
                <a:prstClr val="white"/>
              </a:solidFill>
            </a:endParaRPr>
          </a:p>
        </p:txBody>
      </p:sp>
      <p:sp>
        <p:nvSpPr>
          <p:cNvPr id="10" name="矩形 9"/>
          <p:cNvSpPr/>
          <p:nvPr/>
        </p:nvSpPr>
        <p:spPr>
          <a:xfrm>
            <a:off x="3131492" y="3066805"/>
            <a:ext cx="2881015" cy="360040"/>
          </a:xfrm>
          <a:prstGeom prst="rect">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ADD  YOUR  TEXT</a:t>
            </a:r>
            <a:endParaRPr lang="zh-CN" altLang="en-US" dirty="0">
              <a:solidFill>
                <a:prstClr val="white"/>
              </a:solidFill>
            </a:endParaRPr>
          </a:p>
        </p:txBody>
      </p:sp>
      <p:sp>
        <p:nvSpPr>
          <p:cNvPr id="11" name="矩形 10"/>
          <p:cNvSpPr/>
          <p:nvPr/>
        </p:nvSpPr>
        <p:spPr>
          <a:xfrm>
            <a:off x="6012160" y="3066805"/>
            <a:ext cx="2881015" cy="36004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ADD  YOUR  TEXT</a:t>
            </a:r>
            <a:endParaRPr lang="zh-CN" altLang="en-US" dirty="0">
              <a:solidFill>
                <a:prstClr val="white"/>
              </a:solidFill>
            </a:endParaRPr>
          </a:p>
        </p:txBody>
      </p:sp>
      <p:sp>
        <p:nvSpPr>
          <p:cNvPr id="12" name="矩形 11"/>
          <p:cNvSpPr/>
          <p:nvPr/>
        </p:nvSpPr>
        <p:spPr>
          <a:xfrm>
            <a:off x="250825" y="3561860"/>
            <a:ext cx="2655990" cy="1165897"/>
          </a:xfrm>
          <a:prstGeom prst="rect">
            <a:avLst/>
          </a:prstGeom>
        </p:spPr>
        <p:txBody>
          <a:bodyPr wrap="square">
            <a:spAutoFit/>
          </a:bodyPr>
          <a:lstStyle/>
          <a:p>
            <a:pPr>
              <a:lnSpc>
                <a:spcPct val="150000"/>
              </a:lnSpc>
              <a:buClr>
                <a:srgbClr val="CC99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Success begins with a fellow's will</a:t>
            </a:r>
          </a:p>
          <a:p>
            <a:pPr>
              <a:lnSpc>
                <a:spcPct val="150000"/>
              </a:lnSpc>
              <a:buClr>
                <a:srgbClr val="CC99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It's all in a state of mind.</a:t>
            </a:r>
          </a:p>
          <a:p>
            <a:pPr>
              <a:lnSpc>
                <a:spcPct val="150000"/>
              </a:lnSpc>
              <a:buClr>
                <a:srgbClr val="CC99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Life's battles don't always go</a:t>
            </a:r>
          </a:p>
          <a:p>
            <a:pPr>
              <a:lnSpc>
                <a:spcPct val="150000"/>
              </a:lnSpc>
              <a:buClr>
                <a:srgbClr val="CC99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To the stronger and faster man</a:t>
            </a:r>
            <a:endParaRPr lang="en-US" altLang="zh-CN" sz="1200" dirty="0">
              <a:solidFill>
                <a:prstClr val="white"/>
              </a:solidFill>
              <a:latin typeface="Ebrima" pitchFamily="2" charset="0"/>
              <a:ea typeface="Ebrima" pitchFamily="2" charset="0"/>
              <a:cs typeface="Ebrima" pitchFamily="2" charset="0"/>
            </a:endParaRPr>
          </a:p>
        </p:txBody>
      </p:sp>
      <p:sp>
        <p:nvSpPr>
          <p:cNvPr id="13" name="矩形 12"/>
          <p:cNvSpPr/>
          <p:nvPr/>
        </p:nvSpPr>
        <p:spPr>
          <a:xfrm>
            <a:off x="3131492" y="3561860"/>
            <a:ext cx="2655990" cy="1165897"/>
          </a:xfrm>
          <a:prstGeom prst="rect">
            <a:avLst/>
          </a:prstGeom>
        </p:spPr>
        <p:txBody>
          <a:bodyPr wrap="square">
            <a:spAutoFit/>
          </a:bodyPr>
          <a:lstStyle/>
          <a:p>
            <a:pPr>
              <a:lnSpc>
                <a:spcPct val="150000"/>
              </a:lnSpc>
              <a:buClr>
                <a:srgbClr val="996633"/>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Success begins with a fellow's will</a:t>
            </a:r>
          </a:p>
          <a:p>
            <a:pPr>
              <a:lnSpc>
                <a:spcPct val="150000"/>
              </a:lnSpc>
              <a:buClr>
                <a:srgbClr val="996633"/>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It's all in a state of mind.</a:t>
            </a:r>
          </a:p>
          <a:p>
            <a:pPr>
              <a:lnSpc>
                <a:spcPct val="150000"/>
              </a:lnSpc>
              <a:buClr>
                <a:srgbClr val="996633"/>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Life's battles don't always go</a:t>
            </a:r>
          </a:p>
          <a:p>
            <a:pPr>
              <a:lnSpc>
                <a:spcPct val="150000"/>
              </a:lnSpc>
              <a:buClr>
                <a:srgbClr val="996633"/>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To the stronger and faster man</a:t>
            </a:r>
            <a:endParaRPr lang="en-US" altLang="zh-CN" sz="1200" dirty="0">
              <a:solidFill>
                <a:prstClr val="white"/>
              </a:solidFill>
              <a:latin typeface="Ebrima" pitchFamily="2" charset="0"/>
              <a:ea typeface="Ebrima" pitchFamily="2" charset="0"/>
              <a:cs typeface="Ebrima" pitchFamily="2" charset="0"/>
            </a:endParaRPr>
          </a:p>
        </p:txBody>
      </p:sp>
      <p:sp>
        <p:nvSpPr>
          <p:cNvPr id="14" name="矩形 13"/>
          <p:cNvSpPr/>
          <p:nvPr/>
        </p:nvSpPr>
        <p:spPr>
          <a:xfrm>
            <a:off x="6012160" y="3561860"/>
            <a:ext cx="2655990" cy="1165897"/>
          </a:xfrm>
          <a:prstGeom prst="rect">
            <a:avLst/>
          </a:prstGeom>
        </p:spPr>
        <p:txBody>
          <a:bodyPr wrap="square">
            <a:spAutoFit/>
          </a:bodyPr>
          <a:lstStyle/>
          <a:p>
            <a:pPr>
              <a:lnSpc>
                <a:spcPct val="150000"/>
              </a:lnSpc>
              <a:buClr>
                <a:srgbClr val="F79646">
                  <a:lumMod val="60000"/>
                  <a:lumOff val="40000"/>
                </a:srgbClr>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Success begins with a fellow's will</a:t>
            </a:r>
          </a:p>
          <a:p>
            <a:pPr>
              <a:lnSpc>
                <a:spcPct val="150000"/>
              </a:lnSpc>
              <a:buClr>
                <a:srgbClr val="F79646">
                  <a:lumMod val="60000"/>
                  <a:lumOff val="40000"/>
                </a:srgbClr>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It's all in a state of mind.</a:t>
            </a:r>
          </a:p>
          <a:p>
            <a:pPr>
              <a:lnSpc>
                <a:spcPct val="150000"/>
              </a:lnSpc>
              <a:buClr>
                <a:srgbClr val="F79646">
                  <a:lumMod val="60000"/>
                  <a:lumOff val="40000"/>
                </a:srgbClr>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Life's battles don't always go</a:t>
            </a:r>
          </a:p>
          <a:p>
            <a:pPr>
              <a:lnSpc>
                <a:spcPct val="150000"/>
              </a:lnSpc>
              <a:buClr>
                <a:srgbClr val="F79646">
                  <a:lumMod val="60000"/>
                  <a:lumOff val="40000"/>
                </a:srgbClr>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To the stronger and faster man</a:t>
            </a:r>
            <a:endParaRPr lang="en-US" altLang="zh-CN" sz="1200" dirty="0">
              <a:solidFill>
                <a:prstClr val="white"/>
              </a:solidFill>
              <a:latin typeface="Ebrima" pitchFamily="2" charset="0"/>
              <a:ea typeface="Ebrima" pitchFamily="2" charset="0"/>
              <a:cs typeface="Ebrima" pitchFamily="2" charset="0"/>
            </a:endParaRPr>
          </a:p>
        </p:txBody>
      </p:sp>
    </p:spTree>
  </p:cSld>
  <p:clrMapOvr>
    <a:masterClrMapping/>
  </p:clrMapOvr>
  <p:transition advTm="1466">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apple-imac-ipad-workplace-freelancer-comput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0825" y="1413306"/>
            <a:ext cx="1440000" cy="956699"/>
          </a:xfrm>
          <a:prstGeom prst="roundRect">
            <a:avLst/>
          </a:prstGeom>
          <a:noFill/>
          <a:ln w="3175">
            <a:noFill/>
          </a:ln>
        </p:spPr>
      </p:pic>
      <p:pic>
        <p:nvPicPr>
          <p:cNvPr id="3" name="图片 2" descr="ipad-samsung-music-play-google-tablet-internet.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0825" y="3461155"/>
            <a:ext cx="1440000" cy="955800"/>
          </a:xfrm>
          <a:prstGeom prst="roundRect">
            <a:avLst/>
          </a:prstGeom>
          <a:noFill/>
          <a:ln w="3175">
            <a:noFill/>
          </a:ln>
        </p:spPr>
      </p:pic>
      <p:pic>
        <p:nvPicPr>
          <p:cNvPr id="4" name="图片 3" descr="ipad-mockup-apple-business-computer-tablet-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0825" y="2437231"/>
            <a:ext cx="1440000" cy="956699"/>
          </a:xfrm>
          <a:prstGeom prst="roundRect">
            <a:avLst/>
          </a:prstGeom>
          <a:noFill/>
          <a:ln w="3175">
            <a:noFill/>
          </a:ln>
        </p:spPr>
      </p:pic>
      <p:grpSp>
        <p:nvGrpSpPr>
          <p:cNvPr id="5" name="组合 8"/>
          <p:cNvGrpSpPr/>
          <p:nvPr/>
        </p:nvGrpSpPr>
        <p:grpSpPr>
          <a:xfrm>
            <a:off x="251520" y="76610"/>
            <a:ext cx="4321175" cy="829955"/>
            <a:chOff x="251520" y="141480"/>
            <a:chExt cx="4321175" cy="829955"/>
          </a:xfrm>
        </p:grpSpPr>
        <p:sp>
          <p:nvSpPr>
            <p:cNvPr id="10" name="TextBox 9"/>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11" name="TextBox 10"/>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12" name="直接连接符 11"/>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14" name="直接连接符 13"/>
          <p:cNvCxnSpPr/>
          <p:nvPr/>
        </p:nvCxnSpPr>
        <p:spPr>
          <a:xfrm flipV="1">
            <a:off x="2051720" y="1412702"/>
            <a:ext cx="6390710" cy="1229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051720" y="4404664"/>
            <a:ext cx="6390710" cy="12291"/>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2051720" y="2410023"/>
            <a:ext cx="6390710" cy="1229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051720" y="3407344"/>
            <a:ext cx="6390710" cy="1229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17"/>
          <p:cNvGrpSpPr/>
          <p:nvPr/>
        </p:nvGrpSpPr>
        <p:grpSpPr>
          <a:xfrm>
            <a:off x="2186735" y="2686625"/>
            <a:ext cx="534228" cy="457910"/>
            <a:chOff x="8937626" y="4622801"/>
            <a:chExt cx="333375" cy="285750"/>
          </a:xfrm>
          <a:solidFill>
            <a:schemeClr val="bg1"/>
          </a:solidFill>
        </p:grpSpPr>
        <p:sp>
          <p:nvSpPr>
            <p:cNvPr id="19"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5" name="Freeform 802"/>
          <p:cNvSpPr>
            <a:spLocks noEditPoints="1"/>
          </p:cNvSpPr>
          <p:nvPr/>
        </p:nvSpPr>
        <p:spPr bwMode="auto">
          <a:xfrm>
            <a:off x="2186735" y="1631751"/>
            <a:ext cx="495055" cy="519808"/>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7" name="组合 25"/>
          <p:cNvGrpSpPr/>
          <p:nvPr/>
        </p:nvGrpSpPr>
        <p:grpSpPr>
          <a:xfrm>
            <a:off x="2186735" y="3716034"/>
            <a:ext cx="582645" cy="446043"/>
            <a:chOff x="4260851" y="2633664"/>
            <a:chExt cx="331788" cy="254000"/>
          </a:xfrm>
          <a:solidFill>
            <a:schemeClr val="bg1"/>
          </a:solidFill>
        </p:grpSpPr>
        <p:sp>
          <p:nvSpPr>
            <p:cNvPr id="27"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0" name="TextBox 29"/>
          <p:cNvSpPr txBox="1"/>
          <p:nvPr/>
        </p:nvSpPr>
        <p:spPr>
          <a:xfrm>
            <a:off x="2771800" y="1482338"/>
            <a:ext cx="1890210" cy="369332"/>
          </a:xfrm>
          <a:prstGeom prst="rect">
            <a:avLst/>
          </a:prstGeom>
          <a:noFill/>
        </p:spPr>
        <p:txBody>
          <a:bodyPr wrap="square" rtlCol="0">
            <a:spAutoFit/>
          </a:bodyPr>
          <a:lstStyle/>
          <a:p>
            <a:r>
              <a:rPr lang="en-US" altLang="zh-CN" b="1" dirty="0" smtClean="0">
                <a:solidFill>
                  <a:srgbClr val="FFC000"/>
                </a:solidFill>
                <a:latin typeface="Ebrima" pitchFamily="2" charset="0"/>
                <a:ea typeface="Ebrima" pitchFamily="2" charset="0"/>
                <a:cs typeface="Ebrima" pitchFamily="2" charset="0"/>
              </a:rPr>
              <a:t>YOUR  TITLE</a:t>
            </a:r>
            <a:endParaRPr lang="zh-CN" altLang="en-US" b="1" dirty="0" smtClean="0">
              <a:solidFill>
                <a:srgbClr val="FFC000"/>
              </a:solidFill>
              <a:latin typeface="Ebrima" pitchFamily="2" charset="0"/>
              <a:ea typeface="Ebrima" pitchFamily="2" charset="0"/>
              <a:cs typeface="Ebrima" pitchFamily="2" charset="0"/>
            </a:endParaRPr>
          </a:p>
        </p:txBody>
      </p:sp>
      <p:sp>
        <p:nvSpPr>
          <p:cNvPr id="31" name="TextBox 30"/>
          <p:cNvSpPr txBox="1"/>
          <p:nvPr/>
        </p:nvSpPr>
        <p:spPr>
          <a:xfrm>
            <a:off x="2771800" y="2481740"/>
            <a:ext cx="1890210" cy="369332"/>
          </a:xfrm>
          <a:prstGeom prst="rect">
            <a:avLst/>
          </a:prstGeom>
          <a:noFill/>
        </p:spPr>
        <p:txBody>
          <a:bodyPr wrap="square" rtlCol="0">
            <a:spAutoFit/>
          </a:bodyPr>
          <a:lstStyle/>
          <a:p>
            <a:r>
              <a:rPr lang="en-US" altLang="zh-CN" b="1" dirty="0" smtClean="0">
                <a:solidFill>
                  <a:srgbClr val="FFC000"/>
                </a:solidFill>
                <a:latin typeface="Ebrima" pitchFamily="2" charset="0"/>
                <a:ea typeface="Ebrima" pitchFamily="2" charset="0"/>
                <a:cs typeface="Ebrima" pitchFamily="2" charset="0"/>
              </a:rPr>
              <a:t>YOUR  TITLE</a:t>
            </a:r>
            <a:endParaRPr lang="zh-CN" altLang="en-US" b="1" dirty="0" smtClean="0">
              <a:solidFill>
                <a:srgbClr val="FFC000"/>
              </a:solidFill>
              <a:latin typeface="Ebrima" pitchFamily="2" charset="0"/>
              <a:ea typeface="Ebrima" pitchFamily="2" charset="0"/>
              <a:cs typeface="Ebrima" pitchFamily="2" charset="0"/>
            </a:endParaRPr>
          </a:p>
        </p:txBody>
      </p:sp>
      <p:sp>
        <p:nvSpPr>
          <p:cNvPr id="32" name="TextBox 31"/>
          <p:cNvSpPr txBox="1"/>
          <p:nvPr/>
        </p:nvSpPr>
        <p:spPr>
          <a:xfrm>
            <a:off x="2771800" y="3471850"/>
            <a:ext cx="1890210" cy="369332"/>
          </a:xfrm>
          <a:prstGeom prst="rect">
            <a:avLst/>
          </a:prstGeom>
          <a:noFill/>
        </p:spPr>
        <p:txBody>
          <a:bodyPr wrap="square" rtlCol="0">
            <a:spAutoFit/>
          </a:bodyPr>
          <a:lstStyle/>
          <a:p>
            <a:r>
              <a:rPr lang="en-US" altLang="zh-CN" b="1" dirty="0" smtClean="0">
                <a:solidFill>
                  <a:srgbClr val="FFC000"/>
                </a:solidFill>
                <a:latin typeface="Ebrima" pitchFamily="2" charset="0"/>
                <a:ea typeface="Ebrima" pitchFamily="2" charset="0"/>
                <a:cs typeface="Ebrima" pitchFamily="2" charset="0"/>
              </a:rPr>
              <a:t>YOUR  TITLE</a:t>
            </a:r>
            <a:endParaRPr lang="zh-CN" altLang="en-US" b="1" dirty="0" smtClean="0">
              <a:solidFill>
                <a:srgbClr val="FFC000"/>
              </a:solidFill>
              <a:latin typeface="Ebrima" pitchFamily="2" charset="0"/>
              <a:ea typeface="Ebrima" pitchFamily="2" charset="0"/>
              <a:cs typeface="Ebrima" pitchFamily="2" charset="0"/>
            </a:endParaRPr>
          </a:p>
        </p:txBody>
      </p:sp>
      <p:sp>
        <p:nvSpPr>
          <p:cNvPr id="33" name="矩形 32"/>
          <p:cNvSpPr/>
          <p:nvPr/>
        </p:nvSpPr>
        <p:spPr>
          <a:xfrm>
            <a:off x="2771800" y="1806665"/>
            <a:ext cx="6121375" cy="646331"/>
          </a:xfrm>
          <a:prstGeom prst="rect">
            <a:avLst/>
          </a:prstGeom>
        </p:spPr>
        <p:txBody>
          <a:bodyPr wrap="square">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dirty="0">
              <a:solidFill>
                <a:prstClr val="black"/>
              </a:solidFill>
            </a:endParaRPr>
          </a:p>
        </p:txBody>
      </p:sp>
      <p:sp>
        <p:nvSpPr>
          <p:cNvPr id="34" name="矩形 33"/>
          <p:cNvSpPr/>
          <p:nvPr/>
        </p:nvSpPr>
        <p:spPr>
          <a:xfrm>
            <a:off x="2771800" y="2796775"/>
            <a:ext cx="6121375" cy="646331"/>
          </a:xfrm>
          <a:prstGeom prst="rect">
            <a:avLst/>
          </a:prstGeom>
        </p:spPr>
        <p:txBody>
          <a:bodyPr wrap="square">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dirty="0">
              <a:solidFill>
                <a:prstClr val="black"/>
              </a:solidFill>
            </a:endParaRPr>
          </a:p>
        </p:txBody>
      </p:sp>
      <p:sp>
        <p:nvSpPr>
          <p:cNvPr id="35" name="矩形 34"/>
          <p:cNvSpPr/>
          <p:nvPr/>
        </p:nvSpPr>
        <p:spPr>
          <a:xfrm>
            <a:off x="2771800" y="3786885"/>
            <a:ext cx="6121375" cy="646331"/>
          </a:xfrm>
          <a:prstGeom prst="rect">
            <a:avLst/>
          </a:prstGeom>
        </p:spPr>
        <p:txBody>
          <a:bodyPr wrap="square">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dirty="0">
              <a:solidFill>
                <a:prstClr val="black"/>
              </a:solidFill>
            </a:endParaRPr>
          </a:p>
        </p:txBody>
      </p:sp>
    </p:spTree>
  </p:cSld>
  <p:clrMapOvr>
    <a:masterClrMapping/>
  </p:clrMapOvr>
  <p:transition advTm="1513">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椭圆 2"/>
          <p:cNvSpPr/>
          <p:nvPr/>
        </p:nvSpPr>
        <p:spPr>
          <a:xfrm>
            <a:off x="926595" y="1644649"/>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9"/>
          <p:cNvSpPr txBox="1"/>
          <p:nvPr/>
        </p:nvSpPr>
        <p:spPr>
          <a:xfrm>
            <a:off x="1736195" y="1752515"/>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
        <p:nvSpPr>
          <p:cNvPr id="11" name="TextBox 10"/>
          <p:cNvSpPr txBox="1"/>
          <p:nvPr/>
        </p:nvSpPr>
        <p:spPr>
          <a:xfrm>
            <a:off x="1736195" y="2229881"/>
            <a:ext cx="5985665" cy="611899"/>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sp>
        <p:nvSpPr>
          <p:cNvPr id="12" name="Freeform 802"/>
          <p:cNvSpPr>
            <a:spLocks noEditPoints="1"/>
          </p:cNvSpPr>
          <p:nvPr/>
        </p:nvSpPr>
        <p:spPr bwMode="auto">
          <a:xfrm>
            <a:off x="1060377" y="1770494"/>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cSld>
  <p:clrMapOvr>
    <a:masterClrMapping/>
  </p:clrMapOvr>
  <p:transition advTm="1326">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9" name="组合 20"/>
          <p:cNvGrpSpPr/>
          <p:nvPr/>
        </p:nvGrpSpPr>
        <p:grpSpPr>
          <a:xfrm>
            <a:off x="3883031" y="2679313"/>
            <a:ext cx="1332932" cy="1332932"/>
            <a:chOff x="3896925" y="1896675"/>
            <a:chExt cx="1332932" cy="1332932"/>
          </a:xfrm>
        </p:grpSpPr>
        <p:sp>
          <p:nvSpPr>
            <p:cNvPr id="6" name="椭圆 5"/>
            <p:cNvSpPr/>
            <p:nvPr/>
          </p:nvSpPr>
          <p:spPr>
            <a:xfrm>
              <a:off x="3933154" y="19329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8"/>
            <p:cNvGrpSpPr/>
            <p:nvPr/>
          </p:nvGrpSpPr>
          <p:grpSpPr>
            <a:xfrm>
              <a:off x="4179605" y="2201930"/>
              <a:ext cx="767573" cy="722423"/>
              <a:chOff x="10136188" y="3846513"/>
              <a:chExt cx="296862" cy="279400"/>
            </a:xfrm>
            <a:solidFill>
              <a:schemeClr val="bg1"/>
            </a:solidFill>
          </p:grpSpPr>
          <p:sp>
            <p:nvSpPr>
              <p:cNvPr id="7" name="Freeform 247"/>
              <p:cNvSpPr>
                <a:spLocks noEditPoints="1"/>
              </p:cNvSpPr>
              <p:nvPr/>
            </p:nvSpPr>
            <p:spPr bwMode="auto">
              <a:xfrm>
                <a:off x="10136188" y="3881438"/>
                <a:ext cx="244475" cy="244475"/>
              </a:xfrm>
              <a:custGeom>
                <a:avLst/>
                <a:gdLst>
                  <a:gd name="T0" fmla="*/ 45 w 154"/>
                  <a:gd name="T1" fmla="*/ 127 h 154"/>
                  <a:gd name="T2" fmla="*/ 38 w 154"/>
                  <a:gd name="T3" fmla="*/ 120 h 154"/>
                  <a:gd name="T4" fmla="*/ 140 w 154"/>
                  <a:gd name="T5" fmla="*/ 18 h 154"/>
                  <a:gd name="T6" fmla="*/ 136 w 154"/>
                  <a:gd name="T7" fmla="*/ 14 h 154"/>
                  <a:gd name="T8" fmla="*/ 35 w 154"/>
                  <a:gd name="T9" fmla="*/ 116 h 154"/>
                  <a:gd name="T10" fmla="*/ 27 w 154"/>
                  <a:gd name="T11" fmla="*/ 110 h 154"/>
                  <a:gd name="T12" fmla="*/ 129 w 154"/>
                  <a:gd name="T13" fmla="*/ 7 h 154"/>
                  <a:gd name="T14" fmla="*/ 122 w 154"/>
                  <a:gd name="T15" fmla="*/ 0 h 154"/>
                  <a:gd name="T16" fmla="*/ 15 w 154"/>
                  <a:gd name="T17" fmla="*/ 108 h 154"/>
                  <a:gd name="T18" fmla="*/ 15 w 154"/>
                  <a:gd name="T19" fmla="*/ 108 h 154"/>
                  <a:gd name="T20" fmla="*/ 15 w 154"/>
                  <a:gd name="T21" fmla="*/ 108 h 154"/>
                  <a:gd name="T22" fmla="*/ 15 w 154"/>
                  <a:gd name="T23" fmla="*/ 108 h 154"/>
                  <a:gd name="T24" fmla="*/ 15 w 154"/>
                  <a:gd name="T25" fmla="*/ 108 h 154"/>
                  <a:gd name="T26" fmla="*/ 0 w 154"/>
                  <a:gd name="T27" fmla="*/ 154 h 154"/>
                  <a:gd name="T28" fmla="*/ 47 w 154"/>
                  <a:gd name="T29" fmla="*/ 140 h 154"/>
                  <a:gd name="T30" fmla="*/ 47 w 154"/>
                  <a:gd name="T31" fmla="*/ 140 h 154"/>
                  <a:gd name="T32" fmla="*/ 47 w 154"/>
                  <a:gd name="T33" fmla="*/ 140 h 154"/>
                  <a:gd name="T34" fmla="*/ 47 w 154"/>
                  <a:gd name="T35" fmla="*/ 140 h 154"/>
                  <a:gd name="T36" fmla="*/ 154 w 154"/>
                  <a:gd name="T37" fmla="*/ 32 h 154"/>
                  <a:gd name="T38" fmla="*/ 147 w 154"/>
                  <a:gd name="T39" fmla="*/ 25 h 154"/>
                  <a:gd name="T40" fmla="*/ 45 w 154"/>
                  <a:gd name="T41" fmla="*/ 127 h 154"/>
                  <a:gd name="T42" fmla="*/ 21 w 154"/>
                  <a:gd name="T43" fmla="*/ 121 h 154"/>
                  <a:gd name="T44" fmla="*/ 33 w 154"/>
                  <a:gd name="T45" fmla="*/ 133 h 154"/>
                  <a:gd name="T46" fmla="*/ 15 w 154"/>
                  <a:gd name="T47" fmla="*/ 140 h 154"/>
                  <a:gd name="T48" fmla="*/ 21 w 154"/>
                  <a:gd name="T49" fmla="*/ 12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54">
                    <a:moveTo>
                      <a:pt x="45" y="127"/>
                    </a:moveTo>
                    <a:lnTo>
                      <a:pt x="38" y="120"/>
                    </a:lnTo>
                    <a:lnTo>
                      <a:pt x="140" y="18"/>
                    </a:lnTo>
                    <a:lnTo>
                      <a:pt x="136" y="14"/>
                    </a:lnTo>
                    <a:lnTo>
                      <a:pt x="35" y="116"/>
                    </a:lnTo>
                    <a:lnTo>
                      <a:pt x="27" y="110"/>
                    </a:lnTo>
                    <a:lnTo>
                      <a:pt x="129" y="7"/>
                    </a:lnTo>
                    <a:lnTo>
                      <a:pt x="122" y="0"/>
                    </a:lnTo>
                    <a:lnTo>
                      <a:pt x="15" y="108"/>
                    </a:lnTo>
                    <a:lnTo>
                      <a:pt x="15" y="108"/>
                    </a:lnTo>
                    <a:lnTo>
                      <a:pt x="15" y="108"/>
                    </a:lnTo>
                    <a:lnTo>
                      <a:pt x="15" y="108"/>
                    </a:lnTo>
                    <a:lnTo>
                      <a:pt x="15" y="108"/>
                    </a:lnTo>
                    <a:lnTo>
                      <a:pt x="0" y="154"/>
                    </a:lnTo>
                    <a:lnTo>
                      <a:pt x="47" y="140"/>
                    </a:lnTo>
                    <a:lnTo>
                      <a:pt x="47" y="140"/>
                    </a:lnTo>
                    <a:lnTo>
                      <a:pt x="47" y="140"/>
                    </a:lnTo>
                    <a:lnTo>
                      <a:pt x="47" y="140"/>
                    </a:lnTo>
                    <a:lnTo>
                      <a:pt x="154" y="32"/>
                    </a:lnTo>
                    <a:lnTo>
                      <a:pt x="147" y="25"/>
                    </a:lnTo>
                    <a:lnTo>
                      <a:pt x="45" y="127"/>
                    </a:lnTo>
                    <a:close/>
                    <a:moveTo>
                      <a:pt x="21" y="121"/>
                    </a:moveTo>
                    <a:lnTo>
                      <a:pt x="33" y="133"/>
                    </a:lnTo>
                    <a:lnTo>
                      <a:pt x="15" y="140"/>
                    </a:lnTo>
                    <a:lnTo>
                      <a:pt x="21"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48"/>
              <p:cNvSpPr>
                <a:spLocks/>
              </p:cNvSpPr>
              <p:nvPr/>
            </p:nvSpPr>
            <p:spPr bwMode="auto">
              <a:xfrm>
                <a:off x="10347325" y="3846513"/>
                <a:ext cx="85725" cy="69850"/>
              </a:xfrm>
              <a:custGeom>
                <a:avLst/>
                <a:gdLst>
                  <a:gd name="T0" fmla="*/ 52 w 89"/>
                  <a:gd name="T1" fmla="*/ 71 h 71"/>
                  <a:gd name="T2" fmla="*/ 55 w 89"/>
                  <a:gd name="T3" fmla="*/ 68 h 71"/>
                  <a:gd name="T4" fmla="*/ 59 w 89"/>
                  <a:gd name="T5" fmla="*/ 12 h 71"/>
                  <a:gd name="T6" fmla="*/ 33 w 89"/>
                  <a:gd name="T7" fmla="*/ 0 h 71"/>
                  <a:gd name="T8" fmla="*/ 3 w 89"/>
                  <a:gd name="T9" fmla="*/ 16 h 71"/>
                  <a:gd name="T10" fmla="*/ 0 w 89"/>
                  <a:gd name="T11" fmla="*/ 19 h 71"/>
                  <a:gd name="T12" fmla="*/ 52 w 89"/>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89" h="71">
                    <a:moveTo>
                      <a:pt x="52" y="71"/>
                    </a:moveTo>
                    <a:cubicBezTo>
                      <a:pt x="55" y="68"/>
                      <a:pt x="55" y="68"/>
                      <a:pt x="55" y="68"/>
                    </a:cubicBezTo>
                    <a:cubicBezTo>
                      <a:pt x="55" y="68"/>
                      <a:pt x="89" y="42"/>
                      <a:pt x="59" y="12"/>
                    </a:cubicBezTo>
                    <a:cubicBezTo>
                      <a:pt x="49" y="3"/>
                      <a:pt x="41" y="0"/>
                      <a:pt x="33" y="0"/>
                    </a:cubicBezTo>
                    <a:cubicBezTo>
                      <a:pt x="15" y="0"/>
                      <a:pt x="3" y="16"/>
                      <a:pt x="3" y="16"/>
                    </a:cubicBezTo>
                    <a:cubicBezTo>
                      <a:pt x="0" y="19"/>
                      <a:pt x="0" y="19"/>
                      <a:pt x="0" y="19"/>
                    </a:cubicBezTo>
                    <a:lnTo>
                      <a:pt x="52"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0" name="椭圆 9"/>
            <p:cNvSpPr/>
            <p:nvPr/>
          </p:nvSpPr>
          <p:spPr>
            <a:xfrm>
              <a:off x="3896925" y="18966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4" name="组合 13"/>
          <p:cNvGrpSpPr/>
          <p:nvPr/>
        </p:nvGrpSpPr>
        <p:grpSpPr>
          <a:xfrm>
            <a:off x="5337085" y="3975682"/>
            <a:ext cx="846318" cy="846318"/>
            <a:chOff x="4049325" y="2049075"/>
            <a:chExt cx="1332932" cy="1332932"/>
          </a:xfrm>
        </p:grpSpPr>
        <p:sp>
          <p:nvSpPr>
            <p:cNvPr id="12" name="椭圆 11"/>
            <p:cNvSpPr/>
            <p:nvPr/>
          </p:nvSpPr>
          <p:spPr>
            <a:xfrm>
              <a:off x="4085554" y="20853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4049325" y="20490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5" name="组合 14"/>
          <p:cNvGrpSpPr/>
          <p:nvPr/>
        </p:nvGrpSpPr>
        <p:grpSpPr>
          <a:xfrm>
            <a:off x="2960597" y="3975682"/>
            <a:ext cx="846318" cy="846318"/>
            <a:chOff x="4049325" y="2049075"/>
            <a:chExt cx="1332932" cy="1332932"/>
          </a:xfrm>
        </p:grpSpPr>
        <p:sp>
          <p:nvSpPr>
            <p:cNvPr id="16" name="椭圆 15"/>
            <p:cNvSpPr/>
            <p:nvPr/>
          </p:nvSpPr>
          <p:spPr>
            <a:xfrm>
              <a:off x="4085554" y="20853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4049325" y="20490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8" name="组合 17"/>
          <p:cNvGrpSpPr/>
          <p:nvPr/>
        </p:nvGrpSpPr>
        <p:grpSpPr>
          <a:xfrm>
            <a:off x="4148841" y="1230377"/>
            <a:ext cx="846318" cy="846318"/>
            <a:chOff x="4049325" y="2049075"/>
            <a:chExt cx="1332932" cy="1332932"/>
          </a:xfrm>
        </p:grpSpPr>
        <p:sp>
          <p:nvSpPr>
            <p:cNvPr id="19" name="椭圆 18"/>
            <p:cNvSpPr/>
            <p:nvPr/>
          </p:nvSpPr>
          <p:spPr>
            <a:xfrm>
              <a:off x="4085554" y="20853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椭圆 19"/>
            <p:cNvSpPr/>
            <p:nvPr/>
          </p:nvSpPr>
          <p:spPr>
            <a:xfrm>
              <a:off x="4049325" y="20490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1"/>
          <p:cNvGrpSpPr/>
          <p:nvPr/>
        </p:nvGrpSpPr>
        <p:grpSpPr>
          <a:xfrm>
            <a:off x="2600557" y="2292383"/>
            <a:ext cx="846318" cy="846318"/>
            <a:chOff x="4049325" y="2049075"/>
            <a:chExt cx="1332932" cy="1332932"/>
          </a:xfrm>
        </p:grpSpPr>
        <p:sp>
          <p:nvSpPr>
            <p:cNvPr id="23" name="椭圆 22"/>
            <p:cNvSpPr/>
            <p:nvPr/>
          </p:nvSpPr>
          <p:spPr>
            <a:xfrm>
              <a:off x="4085554" y="20853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4049325" y="20490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组合 24"/>
          <p:cNvGrpSpPr/>
          <p:nvPr/>
        </p:nvGrpSpPr>
        <p:grpSpPr>
          <a:xfrm>
            <a:off x="5697125" y="2292383"/>
            <a:ext cx="846318" cy="846318"/>
            <a:chOff x="4049325" y="2049075"/>
            <a:chExt cx="1332932" cy="1332932"/>
          </a:xfrm>
        </p:grpSpPr>
        <p:sp>
          <p:nvSpPr>
            <p:cNvPr id="26" name="椭圆 25"/>
            <p:cNvSpPr/>
            <p:nvPr/>
          </p:nvSpPr>
          <p:spPr>
            <a:xfrm>
              <a:off x="4085554" y="2085304"/>
              <a:ext cx="1260475" cy="12604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4049325" y="2049075"/>
              <a:ext cx="1332932" cy="133293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30" name="直接连接符 29"/>
          <p:cNvCxnSpPr>
            <a:stCxn id="10" idx="0"/>
            <a:endCxn id="20" idx="4"/>
          </p:cNvCxnSpPr>
          <p:nvPr/>
        </p:nvCxnSpPr>
        <p:spPr>
          <a:xfrm flipV="1">
            <a:off x="4549497" y="2076695"/>
            <a:ext cx="22503" cy="60261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10" idx="5"/>
          </p:cNvCxnSpPr>
          <p:nvPr/>
        </p:nvCxnSpPr>
        <p:spPr>
          <a:xfrm>
            <a:off x="5020759" y="3817042"/>
            <a:ext cx="451341" cy="33866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10" idx="3"/>
            <a:endCxn id="17" idx="7"/>
          </p:cNvCxnSpPr>
          <p:nvPr/>
        </p:nvCxnSpPr>
        <p:spPr>
          <a:xfrm flipH="1">
            <a:off x="3682975" y="3817042"/>
            <a:ext cx="395260" cy="28258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5157065" y="2850557"/>
            <a:ext cx="585065" cy="2250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flipV="1">
            <a:off x="3401870" y="2886785"/>
            <a:ext cx="540062" cy="23380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2" name="Freeform 802"/>
          <p:cNvSpPr>
            <a:spLocks noEditPoints="1"/>
          </p:cNvSpPr>
          <p:nvPr/>
        </p:nvSpPr>
        <p:spPr bwMode="auto">
          <a:xfrm>
            <a:off x="2861810" y="2571750"/>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5" name="组合 44"/>
          <p:cNvGrpSpPr/>
          <p:nvPr/>
        </p:nvGrpSpPr>
        <p:grpSpPr>
          <a:xfrm>
            <a:off x="4405312" y="1491630"/>
            <a:ext cx="333375" cy="285750"/>
            <a:chOff x="8937626" y="4622801"/>
            <a:chExt cx="333375" cy="285750"/>
          </a:xfrm>
          <a:solidFill>
            <a:srgbClr val="FFC000"/>
          </a:solidFill>
        </p:grpSpPr>
        <p:sp>
          <p:nvSpPr>
            <p:cNvPr id="46"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8" name="组合 51"/>
          <p:cNvGrpSpPr/>
          <p:nvPr/>
        </p:nvGrpSpPr>
        <p:grpSpPr>
          <a:xfrm>
            <a:off x="5975802" y="2526745"/>
            <a:ext cx="306388" cy="334963"/>
            <a:chOff x="930276" y="5935664"/>
            <a:chExt cx="306388" cy="334963"/>
          </a:xfrm>
          <a:solidFill>
            <a:srgbClr val="FFC000"/>
          </a:solidFill>
        </p:grpSpPr>
        <p:sp>
          <p:nvSpPr>
            <p:cNvPr id="53"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9" name="组合 57"/>
          <p:cNvGrpSpPr/>
          <p:nvPr/>
        </p:nvGrpSpPr>
        <p:grpSpPr>
          <a:xfrm>
            <a:off x="5555641" y="4236935"/>
            <a:ext cx="411514" cy="315034"/>
            <a:chOff x="4260851" y="2633664"/>
            <a:chExt cx="331788" cy="254000"/>
          </a:xfrm>
          <a:solidFill>
            <a:srgbClr val="FFC000"/>
          </a:solidFill>
        </p:grpSpPr>
        <p:sp>
          <p:nvSpPr>
            <p:cNvPr id="59"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1" name="组合 63"/>
          <p:cNvGrpSpPr/>
          <p:nvPr/>
        </p:nvGrpSpPr>
        <p:grpSpPr>
          <a:xfrm>
            <a:off x="3221850" y="4236935"/>
            <a:ext cx="335877" cy="272540"/>
            <a:chOff x="1220788" y="3875088"/>
            <a:chExt cx="277813" cy="225425"/>
          </a:xfrm>
        </p:grpSpPr>
        <p:sp>
          <p:nvSpPr>
            <p:cNvPr id="62" name="Freeform 316"/>
            <p:cNvSpPr>
              <a:spLocks/>
            </p:cNvSpPr>
            <p:nvPr/>
          </p:nvSpPr>
          <p:spPr bwMode="auto">
            <a:xfrm>
              <a:off x="1220788" y="3875088"/>
              <a:ext cx="277813" cy="107950"/>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317"/>
            <p:cNvSpPr>
              <a:spLocks noEditPoints="1"/>
            </p:cNvSpPr>
            <p:nvPr/>
          </p:nvSpPr>
          <p:spPr bwMode="auto">
            <a:xfrm>
              <a:off x="1233488" y="3932238"/>
              <a:ext cx="249238" cy="168275"/>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65" name="TextBox 64"/>
          <p:cNvSpPr txBox="1"/>
          <p:nvPr/>
        </p:nvSpPr>
        <p:spPr>
          <a:xfrm>
            <a:off x="5022050" y="1311610"/>
            <a:ext cx="1620180" cy="646331"/>
          </a:xfrm>
          <a:prstGeom prst="rect">
            <a:avLst/>
          </a:prstGeom>
          <a:noFill/>
        </p:spPr>
        <p:txBody>
          <a:bodyPr wrap="square" rtlCol="0">
            <a:spAutoFit/>
          </a:bodyPr>
          <a:lstStyle/>
          <a:p>
            <a:r>
              <a:rPr lang="en-US" altLang="zh-CN" sz="1200" b="1" dirty="0" smtClean="0">
                <a:solidFill>
                  <a:srgbClr val="FFC000"/>
                </a:solidFill>
                <a:latin typeface="Ebrima" pitchFamily="2" charset="0"/>
                <a:ea typeface="Ebrima" pitchFamily="2" charset="0"/>
                <a:cs typeface="Ebrima" pitchFamily="2" charset="0"/>
              </a:rPr>
              <a:t>Your  title</a:t>
            </a:r>
          </a:p>
          <a:p>
            <a:r>
              <a:rPr lang="en-US" altLang="zh-CN" sz="1200" dirty="0" smtClean="0">
                <a:solidFill>
                  <a:prstClr val="white"/>
                </a:solidFill>
                <a:latin typeface="Ebrima" pitchFamily="2" charset="0"/>
                <a:ea typeface="Ebrima" pitchFamily="2" charset="0"/>
                <a:cs typeface="Ebrima" pitchFamily="2" charset="0"/>
              </a:rPr>
              <a:t>Success begins with a fellow's will</a:t>
            </a:r>
          </a:p>
        </p:txBody>
      </p:sp>
      <p:sp>
        <p:nvSpPr>
          <p:cNvPr id="66" name="TextBox 65"/>
          <p:cNvSpPr txBox="1"/>
          <p:nvPr/>
        </p:nvSpPr>
        <p:spPr>
          <a:xfrm>
            <a:off x="6552220" y="2391730"/>
            <a:ext cx="1620180" cy="646331"/>
          </a:xfrm>
          <a:prstGeom prst="rect">
            <a:avLst/>
          </a:prstGeom>
          <a:noFill/>
        </p:spPr>
        <p:txBody>
          <a:bodyPr wrap="square" rtlCol="0">
            <a:spAutoFit/>
          </a:bodyPr>
          <a:lstStyle/>
          <a:p>
            <a:r>
              <a:rPr lang="en-US" altLang="zh-CN" sz="1200" b="1" dirty="0" smtClean="0">
                <a:solidFill>
                  <a:srgbClr val="FFC000"/>
                </a:solidFill>
                <a:latin typeface="Ebrima" pitchFamily="2" charset="0"/>
                <a:ea typeface="Ebrima" pitchFamily="2" charset="0"/>
                <a:cs typeface="Ebrima" pitchFamily="2" charset="0"/>
              </a:rPr>
              <a:t>Your  title</a:t>
            </a:r>
          </a:p>
          <a:p>
            <a:r>
              <a:rPr lang="en-US" altLang="zh-CN" sz="1200" dirty="0" smtClean="0">
                <a:solidFill>
                  <a:prstClr val="white"/>
                </a:solidFill>
                <a:latin typeface="Ebrima" pitchFamily="2" charset="0"/>
                <a:ea typeface="Ebrima" pitchFamily="2" charset="0"/>
                <a:cs typeface="Ebrima" pitchFamily="2" charset="0"/>
              </a:rPr>
              <a:t>Success begins with a fellow's will</a:t>
            </a:r>
          </a:p>
        </p:txBody>
      </p:sp>
      <p:sp>
        <p:nvSpPr>
          <p:cNvPr id="67" name="TextBox 66"/>
          <p:cNvSpPr txBox="1"/>
          <p:nvPr/>
        </p:nvSpPr>
        <p:spPr>
          <a:xfrm>
            <a:off x="6192180" y="4093790"/>
            <a:ext cx="1620180" cy="646331"/>
          </a:xfrm>
          <a:prstGeom prst="rect">
            <a:avLst/>
          </a:prstGeom>
          <a:noFill/>
        </p:spPr>
        <p:txBody>
          <a:bodyPr wrap="square" rtlCol="0">
            <a:spAutoFit/>
          </a:bodyPr>
          <a:lstStyle/>
          <a:p>
            <a:r>
              <a:rPr lang="en-US" altLang="zh-CN" sz="1200" b="1" dirty="0" smtClean="0">
                <a:solidFill>
                  <a:srgbClr val="FFC000"/>
                </a:solidFill>
                <a:latin typeface="Ebrima" pitchFamily="2" charset="0"/>
                <a:ea typeface="Ebrima" pitchFamily="2" charset="0"/>
                <a:cs typeface="Ebrima" pitchFamily="2" charset="0"/>
              </a:rPr>
              <a:t>Your  title</a:t>
            </a:r>
          </a:p>
          <a:p>
            <a:r>
              <a:rPr lang="en-US" altLang="zh-CN" sz="1200" dirty="0" smtClean="0">
                <a:solidFill>
                  <a:prstClr val="white"/>
                </a:solidFill>
                <a:latin typeface="Ebrima" pitchFamily="2" charset="0"/>
                <a:ea typeface="Ebrima" pitchFamily="2" charset="0"/>
                <a:cs typeface="Ebrima" pitchFamily="2" charset="0"/>
              </a:rPr>
              <a:t>Success begins with a fellow's will</a:t>
            </a:r>
          </a:p>
        </p:txBody>
      </p:sp>
      <p:sp>
        <p:nvSpPr>
          <p:cNvPr id="68" name="TextBox 67"/>
          <p:cNvSpPr txBox="1"/>
          <p:nvPr/>
        </p:nvSpPr>
        <p:spPr>
          <a:xfrm>
            <a:off x="1331640" y="4093790"/>
            <a:ext cx="1620180" cy="646331"/>
          </a:xfrm>
          <a:prstGeom prst="rect">
            <a:avLst/>
          </a:prstGeom>
          <a:noFill/>
        </p:spPr>
        <p:txBody>
          <a:bodyPr wrap="square" rtlCol="0">
            <a:spAutoFit/>
          </a:bodyPr>
          <a:lstStyle/>
          <a:p>
            <a:pPr algn="r"/>
            <a:r>
              <a:rPr lang="en-US" altLang="zh-CN" sz="1200" b="1" dirty="0" smtClean="0">
                <a:solidFill>
                  <a:srgbClr val="FFC000"/>
                </a:solidFill>
                <a:latin typeface="Ebrima" pitchFamily="2" charset="0"/>
                <a:ea typeface="Ebrima" pitchFamily="2" charset="0"/>
                <a:cs typeface="Ebrima" pitchFamily="2" charset="0"/>
              </a:rPr>
              <a:t>Your  title</a:t>
            </a:r>
          </a:p>
          <a:p>
            <a:pPr algn="r"/>
            <a:r>
              <a:rPr lang="en-US" altLang="zh-CN" sz="1200" dirty="0" smtClean="0">
                <a:solidFill>
                  <a:prstClr val="white"/>
                </a:solidFill>
                <a:latin typeface="Ebrima" pitchFamily="2" charset="0"/>
                <a:ea typeface="Ebrima" pitchFamily="2" charset="0"/>
                <a:cs typeface="Ebrima" pitchFamily="2" charset="0"/>
              </a:rPr>
              <a:t>Success begins with a fellow's will</a:t>
            </a:r>
          </a:p>
        </p:txBody>
      </p:sp>
      <p:sp>
        <p:nvSpPr>
          <p:cNvPr id="69" name="TextBox 68"/>
          <p:cNvSpPr txBox="1"/>
          <p:nvPr/>
        </p:nvSpPr>
        <p:spPr>
          <a:xfrm>
            <a:off x="971600" y="2391730"/>
            <a:ext cx="1620180" cy="646331"/>
          </a:xfrm>
          <a:prstGeom prst="rect">
            <a:avLst/>
          </a:prstGeom>
          <a:noFill/>
        </p:spPr>
        <p:txBody>
          <a:bodyPr wrap="square" rtlCol="0">
            <a:spAutoFit/>
          </a:bodyPr>
          <a:lstStyle/>
          <a:p>
            <a:pPr algn="r"/>
            <a:r>
              <a:rPr lang="en-US" altLang="zh-CN" sz="1200" b="1" dirty="0" smtClean="0">
                <a:solidFill>
                  <a:srgbClr val="FFC000"/>
                </a:solidFill>
                <a:latin typeface="Ebrima" pitchFamily="2" charset="0"/>
                <a:ea typeface="Ebrima" pitchFamily="2" charset="0"/>
                <a:cs typeface="Ebrima" pitchFamily="2" charset="0"/>
              </a:rPr>
              <a:t>Your  title</a:t>
            </a:r>
          </a:p>
          <a:p>
            <a:pPr algn="r"/>
            <a:r>
              <a:rPr lang="en-US" altLang="zh-CN" sz="1200" dirty="0" smtClean="0">
                <a:solidFill>
                  <a:prstClr val="white"/>
                </a:solidFill>
                <a:latin typeface="Ebrima" pitchFamily="2" charset="0"/>
                <a:ea typeface="Ebrima" pitchFamily="2" charset="0"/>
                <a:cs typeface="Ebrima" pitchFamily="2" charset="0"/>
              </a:rPr>
              <a:t>Success begins with a fellow's will</a:t>
            </a:r>
          </a:p>
        </p:txBody>
      </p:sp>
    </p:spTree>
  </p:cSld>
  <p:clrMapOvr>
    <a:masterClrMapping/>
  </p:clrMapOvr>
  <p:transition advTm="1186">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562545_125923171118_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131839" y="1604661"/>
            <a:ext cx="3375375" cy="1935215"/>
          </a:xfrm>
          <a:prstGeom prst="rect">
            <a:avLst/>
          </a:prstGeom>
        </p:spPr>
      </p:pic>
      <p:pic>
        <p:nvPicPr>
          <p:cNvPr id="2" name="图片 1" descr="apple-imac-ipad-workplace-freelancer-computer.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0825" y="1086585"/>
            <a:ext cx="2880000" cy="1913399"/>
          </a:xfrm>
          <a:prstGeom prst="rect">
            <a:avLst/>
          </a:prstGeom>
        </p:spPr>
      </p:pic>
      <p:grpSp>
        <p:nvGrpSpPr>
          <p:cNvPr id="3" name="组合 2"/>
          <p:cNvGrpSpPr/>
          <p:nvPr/>
        </p:nvGrpSpPr>
        <p:grpSpPr>
          <a:xfrm>
            <a:off x="251520" y="76610"/>
            <a:ext cx="4321175" cy="829955"/>
            <a:chOff x="251520" y="141480"/>
            <a:chExt cx="4321175" cy="829955"/>
          </a:xfrm>
        </p:grpSpPr>
        <p:sp>
          <p:nvSpPr>
            <p:cNvPr id="4" name="TextBox 3"/>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5" name="TextBox 4"/>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6" name="直接连接符 5"/>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250825" y="2999984"/>
            <a:ext cx="2881015" cy="67490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ADD  YOUR  TEXT  HERE</a:t>
            </a:r>
            <a:endParaRPr lang="zh-CN" altLang="en-US" dirty="0">
              <a:solidFill>
                <a:prstClr val="white"/>
              </a:solidFill>
            </a:endParaRPr>
          </a:p>
        </p:txBody>
      </p:sp>
      <p:sp>
        <p:nvSpPr>
          <p:cNvPr id="9" name="矩形 8"/>
          <p:cNvSpPr/>
          <p:nvPr/>
        </p:nvSpPr>
        <p:spPr>
          <a:xfrm>
            <a:off x="3131840" y="1086585"/>
            <a:ext cx="3375375" cy="128316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3131492" y="2999984"/>
            <a:ext cx="3375723" cy="674907"/>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ADD  YOUR  TEXT  HERE</a:t>
            </a:r>
            <a:endParaRPr lang="zh-CN" altLang="en-US" dirty="0">
              <a:solidFill>
                <a:prstClr val="white"/>
              </a:solidFill>
            </a:endParaRPr>
          </a:p>
        </p:txBody>
      </p:sp>
      <p:grpSp>
        <p:nvGrpSpPr>
          <p:cNvPr id="8" name="组合 10"/>
          <p:cNvGrpSpPr/>
          <p:nvPr/>
        </p:nvGrpSpPr>
        <p:grpSpPr>
          <a:xfrm>
            <a:off x="4436985" y="1320937"/>
            <a:ext cx="765085" cy="836440"/>
            <a:chOff x="930276" y="5935664"/>
            <a:chExt cx="306388" cy="334963"/>
          </a:xfrm>
          <a:solidFill>
            <a:schemeClr val="bg1"/>
          </a:solidFill>
        </p:grpSpPr>
        <p:sp>
          <p:nvSpPr>
            <p:cNvPr id="12"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 name="矩形 17"/>
          <p:cNvSpPr/>
          <p:nvPr/>
        </p:nvSpPr>
        <p:spPr>
          <a:xfrm>
            <a:off x="6507216" y="2369746"/>
            <a:ext cx="990109" cy="629902"/>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 name="矩形 19"/>
          <p:cNvSpPr/>
          <p:nvPr/>
        </p:nvSpPr>
        <p:spPr>
          <a:xfrm>
            <a:off x="6507215" y="2999984"/>
            <a:ext cx="990458" cy="674907"/>
          </a:xfrm>
          <a:prstGeom prst="rect">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1" name="Freeform 802"/>
          <p:cNvSpPr>
            <a:spLocks noEditPoints="1"/>
          </p:cNvSpPr>
          <p:nvPr/>
        </p:nvSpPr>
        <p:spPr bwMode="auto">
          <a:xfrm>
            <a:off x="6822250" y="2504761"/>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1" name="组合 21"/>
          <p:cNvGrpSpPr/>
          <p:nvPr/>
        </p:nvGrpSpPr>
        <p:grpSpPr>
          <a:xfrm>
            <a:off x="6777245" y="3179836"/>
            <a:ext cx="411514" cy="315034"/>
            <a:chOff x="4260851" y="2633664"/>
            <a:chExt cx="331788" cy="254000"/>
          </a:xfrm>
          <a:solidFill>
            <a:schemeClr val="bg1"/>
          </a:solidFill>
        </p:grpSpPr>
        <p:sp>
          <p:nvSpPr>
            <p:cNvPr id="23"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pic>
        <p:nvPicPr>
          <p:cNvPr id="26" name="图片 25" descr="ipad-samsung-music-play-google-tablet-internet.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507215" y="1086585"/>
            <a:ext cx="2385960" cy="1283161"/>
          </a:xfrm>
          <a:prstGeom prst="rect">
            <a:avLst/>
          </a:prstGeom>
        </p:spPr>
      </p:pic>
      <p:sp>
        <p:nvSpPr>
          <p:cNvPr id="27" name="矩形 26"/>
          <p:cNvSpPr/>
          <p:nvPr/>
        </p:nvSpPr>
        <p:spPr>
          <a:xfrm>
            <a:off x="7497325" y="2370082"/>
            <a:ext cx="1395850" cy="31469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The text</a:t>
            </a:r>
            <a:endParaRPr lang="zh-CN" altLang="en-US" dirty="0">
              <a:solidFill>
                <a:prstClr val="white"/>
              </a:solidFill>
            </a:endParaRPr>
          </a:p>
        </p:txBody>
      </p:sp>
      <p:sp>
        <p:nvSpPr>
          <p:cNvPr id="28" name="矩形 27"/>
          <p:cNvSpPr/>
          <p:nvPr/>
        </p:nvSpPr>
        <p:spPr>
          <a:xfrm>
            <a:off x="7497325" y="2685285"/>
            <a:ext cx="1395850" cy="314699"/>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The text</a:t>
            </a:r>
            <a:endParaRPr lang="zh-CN" altLang="en-US" dirty="0">
              <a:solidFill>
                <a:prstClr val="white"/>
              </a:solidFill>
            </a:endParaRPr>
          </a:p>
        </p:txBody>
      </p:sp>
      <p:sp>
        <p:nvSpPr>
          <p:cNvPr id="29" name="矩形 28"/>
          <p:cNvSpPr/>
          <p:nvPr/>
        </p:nvSpPr>
        <p:spPr>
          <a:xfrm>
            <a:off x="7497325" y="2999984"/>
            <a:ext cx="1395850" cy="35987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The text</a:t>
            </a:r>
            <a:endParaRPr lang="zh-CN" altLang="en-US" dirty="0">
              <a:solidFill>
                <a:prstClr val="white"/>
              </a:solidFill>
            </a:endParaRPr>
          </a:p>
        </p:txBody>
      </p:sp>
      <p:sp>
        <p:nvSpPr>
          <p:cNvPr id="30" name="矩形 29"/>
          <p:cNvSpPr/>
          <p:nvPr/>
        </p:nvSpPr>
        <p:spPr>
          <a:xfrm>
            <a:off x="7497325" y="3359856"/>
            <a:ext cx="1395850" cy="314699"/>
          </a:xfrm>
          <a:prstGeom prst="rect">
            <a:avLst/>
          </a:prstGeom>
          <a:solidFill>
            <a:srgbClr val="CC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prstClr val="white"/>
                </a:solidFill>
              </a:rPr>
              <a:t>The text</a:t>
            </a:r>
            <a:endParaRPr lang="zh-CN" altLang="en-US" dirty="0">
              <a:solidFill>
                <a:prstClr val="white"/>
              </a:solidFill>
            </a:endParaRPr>
          </a:p>
        </p:txBody>
      </p:sp>
      <p:sp>
        <p:nvSpPr>
          <p:cNvPr id="31" name="TextBox 30"/>
          <p:cNvSpPr txBox="1"/>
          <p:nvPr/>
        </p:nvSpPr>
        <p:spPr>
          <a:xfrm>
            <a:off x="250825" y="3831890"/>
            <a:ext cx="8642350" cy="923330"/>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p>
          <a:p>
            <a:pPr>
              <a:lnSpc>
                <a:spcPct val="150000"/>
              </a:lnSpc>
            </a:pPr>
            <a:r>
              <a:rPr lang="en-US" altLang="zh-CN" sz="1200" dirty="0" smtClean="0">
                <a:solidFill>
                  <a:prstClr val="white"/>
                </a:solidFill>
                <a:latin typeface="Ebrima" pitchFamily="2" charset="0"/>
                <a:cs typeface="Ebrima" pitchFamily="2" charset="0"/>
              </a:rPr>
              <a:t>Originally, this world, can produce a chemical reaction to an event, in addition to resolutely, have to do, and time.</a:t>
            </a:r>
            <a:endParaRPr lang="zh-CN" altLang="en-US" sz="1200" dirty="0">
              <a:solidFill>
                <a:prstClr val="white"/>
              </a:solidFill>
              <a:latin typeface="Ebrima" pitchFamily="2" charset="0"/>
              <a:cs typeface="Ebrima" pitchFamily="2" charset="0"/>
            </a:endParaRPr>
          </a:p>
        </p:txBody>
      </p:sp>
    </p:spTree>
  </p:cSld>
  <p:clrMapOvr>
    <a:masterClrMapping/>
  </p:clrMapOvr>
  <p:transition advTm="1263">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572000" y="0"/>
            <a:ext cx="4572000" cy="5143500"/>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836585" y="1086585"/>
            <a:ext cx="3453045" cy="2302030"/>
            <a:chOff x="250825" y="1420735"/>
            <a:chExt cx="3453045" cy="2302030"/>
          </a:xfrm>
        </p:grpSpPr>
        <p:graphicFrame>
          <p:nvGraphicFramePr>
            <p:cNvPr id="6" name="图表 5"/>
            <p:cNvGraphicFramePr/>
            <p:nvPr/>
          </p:nvGraphicFramePr>
          <p:xfrm>
            <a:off x="250825" y="1420735"/>
            <a:ext cx="3453045" cy="230203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392282" y="2248585"/>
              <a:ext cx="1170130" cy="646331"/>
            </a:xfrm>
            <a:prstGeom prst="rect">
              <a:avLst/>
            </a:prstGeom>
            <a:noFill/>
          </p:spPr>
          <p:txBody>
            <a:bodyPr wrap="square" rtlCol="0">
              <a:spAutoFit/>
            </a:bodyPr>
            <a:lstStyle/>
            <a:p>
              <a:r>
                <a:rPr lang="en-US" altLang="zh-CN" sz="3600" b="1" dirty="0" smtClean="0">
                  <a:solidFill>
                    <a:prstClr val="white"/>
                  </a:solidFill>
                  <a:latin typeface="Ebrima" pitchFamily="2" charset="0"/>
                  <a:ea typeface="Ebrima" pitchFamily="2" charset="0"/>
                  <a:cs typeface="Ebrima" pitchFamily="2" charset="0"/>
                </a:rPr>
                <a:t>80%</a:t>
              </a:r>
              <a:endParaRPr lang="zh-CN" altLang="en-US" sz="3600" b="1" dirty="0" smtClean="0">
                <a:solidFill>
                  <a:prstClr val="white"/>
                </a:solidFill>
                <a:latin typeface="Ebrima" pitchFamily="2" charset="0"/>
                <a:ea typeface="Ebrima" pitchFamily="2" charset="0"/>
                <a:cs typeface="Ebrima" pitchFamily="2" charset="0"/>
              </a:endParaRPr>
            </a:p>
          </p:txBody>
        </p:sp>
      </p:grpSp>
      <p:grpSp>
        <p:nvGrpSpPr>
          <p:cNvPr id="9" name="组合 8"/>
          <p:cNvGrpSpPr/>
          <p:nvPr/>
        </p:nvGrpSpPr>
        <p:grpSpPr>
          <a:xfrm>
            <a:off x="4854370" y="1086585"/>
            <a:ext cx="3453045" cy="2302030"/>
            <a:chOff x="250825" y="1420735"/>
            <a:chExt cx="3453045" cy="2302030"/>
          </a:xfrm>
        </p:grpSpPr>
        <p:graphicFrame>
          <p:nvGraphicFramePr>
            <p:cNvPr id="10" name="图表 9"/>
            <p:cNvGraphicFramePr/>
            <p:nvPr/>
          </p:nvGraphicFramePr>
          <p:xfrm>
            <a:off x="250825" y="1420735"/>
            <a:ext cx="3453045" cy="230203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1392282" y="2248585"/>
              <a:ext cx="1170130" cy="646331"/>
            </a:xfrm>
            <a:prstGeom prst="rect">
              <a:avLst/>
            </a:prstGeom>
            <a:noFill/>
          </p:spPr>
          <p:txBody>
            <a:bodyPr wrap="square" rtlCol="0">
              <a:spAutoFit/>
            </a:bodyPr>
            <a:lstStyle/>
            <a:p>
              <a:r>
                <a:rPr lang="en-US" altLang="zh-CN" sz="3600" b="1" dirty="0" smtClean="0">
                  <a:solidFill>
                    <a:prstClr val="white"/>
                  </a:solidFill>
                  <a:latin typeface="Ebrima" pitchFamily="2" charset="0"/>
                  <a:ea typeface="Ebrima" pitchFamily="2" charset="0"/>
                  <a:cs typeface="Ebrima" pitchFamily="2" charset="0"/>
                </a:rPr>
                <a:t>75%</a:t>
              </a:r>
              <a:endParaRPr lang="zh-CN" altLang="en-US" sz="3600" b="1" dirty="0" smtClean="0">
                <a:solidFill>
                  <a:prstClr val="white"/>
                </a:solidFill>
                <a:latin typeface="Ebrima" pitchFamily="2" charset="0"/>
                <a:ea typeface="Ebrima" pitchFamily="2" charset="0"/>
                <a:cs typeface="Ebrima" pitchFamily="2" charset="0"/>
              </a:endParaRPr>
            </a:p>
          </p:txBody>
        </p:sp>
      </p:grpSp>
      <p:sp>
        <p:nvSpPr>
          <p:cNvPr id="12" name="直角三角形 11"/>
          <p:cNvSpPr/>
          <p:nvPr/>
        </p:nvSpPr>
        <p:spPr>
          <a:xfrm rot="-2700000">
            <a:off x="2360585" y="3150693"/>
            <a:ext cx="405045" cy="405045"/>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直角三角形 12"/>
          <p:cNvSpPr/>
          <p:nvPr/>
        </p:nvSpPr>
        <p:spPr>
          <a:xfrm rot="-2700000">
            <a:off x="6378370" y="3150693"/>
            <a:ext cx="405045" cy="40504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p:cNvSpPr/>
          <p:nvPr/>
        </p:nvSpPr>
        <p:spPr>
          <a:xfrm>
            <a:off x="1286635" y="3876895"/>
            <a:ext cx="2556520" cy="646331"/>
          </a:xfrm>
          <a:prstGeom prst="rect">
            <a:avLst/>
          </a:prstGeom>
        </p:spPr>
        <p:txBody>
          <a:bodyPr wrap="square">
            <a:spAutoFit/>
          </a:bodyPr>
          <a:lstStyle/>
          <a:p>
            <a:pPr algn="ctr">
              <a:lnSpc>
                <a:spcPct val="150000"/>
              </a:lnSpc>
              <a:buClr>
                <a:srgbClr val="CC9900"/>
              </a:buClr>
            </a:pPr>
            <a:r>
              <a:rPr lang="en-US" altLang="zh-CN" sz="1200" dirty="0" smtClean="0">
                <a:solidFill>
                  <a:srgbClr val="FFC000"/>
                </a:solidFill>
                <a:latin typeface="Ebrima" pitchFamily="2" charset="0"/>
                <a:ea typeface="Ebrima" pitchFamily="2" charset="0"/>
                <a:cs typeface="Ebrima" pitchFamily="2" charset="0"/>
              </a:rPr>
              <a:t>Success begins with a fellow's will</a:t>
            </a:r>
          </a:p>
          <a:p>
            <a:pPr algn="ctr">
              <a:lnSpc>
                <a:spcPct val="150000"/>
              </a:lnSpc>
              <a:buClr>
                <a:srgbClr val="CC9900"/>
              </a:buClr>
            </a:pPr>
            <a:r>
              <a:rPr lang="en-US" altLang="zh-CN" sz="1200" dirty="0" smtClean="0">
                <a:solidFill>
                  <a:srgbClr val="FFC000"/>
                </a:solidFill>
                <a:latin typeface="Ebrima" pitchFamily="2" charset="0"/>
                <a:ea typeface="Ebrima" pitchFamily="2" charset="0"/>
                <a:cs typeface="Ebrima" pitchFamily="2" charset="0"/>
              </a:rPr>
              <a:t>It's all in a state of mind.</a:t>
            </a:r>
          </a:p>
        </p:txBody>
      </p:sp>
      <p:sp>
        <p:nvSpPr>
          <p:cNvPr id="15" name="矩形 14"/>
          <p:cNvSpPr/>
          <p:nvPr/>
        </p:nvSpPr>
        <p:spPr>
          <a:xfrm>
            <a:off x="5292080" y="3876895"/>
            <a:ext cx="2556520" cy="611899"/>
          </a:xfrm>
          <a:prstGeom prst="rect">
            <a:avLst/>
          </a:prstGeom>
        </p:spPr>
        <p:txBody>
          <a:bodyPr wrap="square">
            <a:spAutoFit/>
          </a:bodyPr>
          <a:lstStyle/>
          <a:p>
            <a:pPr algn="ctr">
              <a:lnSpc>
                <a:spcPct val="150000"/>
              </a:lnSpc>
              <a:buClr>
                <a:srgbClr val="CC9900"/>
              </a:buClr>
            </a:pPr>
            <a:r>
              <a:rPr lang="en-US" altLang="zh-CN" sz="1200" dirty="0" smtClean="0">
                <a:solidFill>
                  <a:prstClr val="white"/>
                </a:solidFill>
                <a:latin typeface="Ebrima" pitchFamily="2" charset="0"/>
                <a:ea typeface="Ebrima" pitchFamily="2" charset="0"/>
                <a:cs typeface="Ebrima" pitchFamily="2" charset="0"/>
              </a:rPr>
              <a:t>Success begins with a fellow's will</a:t>
            </a:r>
          </a:p>
          <a:p>
            <a:pPr algn="ctr">
              <a:lnSpc>
                <a:spcPct val="150000"/>
              </a:lnSpc>
              <a:buClr>
                <a:srgbClr val="CC9900"/>
              </a:buClr>
            </a:pPr>
            <a:r>
              <a:rPr lang="en-US" altLang="zh-CN" sz="1200" dirty="0" smtClean="0">
                <a:solidFill>
                  <a:prstClr val="white"/>
                </a:solidFill>
                <a:latin typeface="Ebrima" pitchFamily="2" charset="0"/>
                <a:ea typeface="Ebrima" pitchFamily="2" charset="0"/>
                <a:cs typeface="Ebrima" pitchFamily="2" charset="0"/>
              </a:rPr>
              <a:t>It's all in a state of mind.</a:t>
            </a:r>
          </a:p>
        </p:txBody>
      </p:sp>
    </p:spTree>
  </p:cSld>
  <p:clrMapOvr>
    <a:masterClrMapping/>
  </p:clrMapOvr>
  <p:transition advTm="1138">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7" name="直接连接符 6"/>
          <p:cNvCxnSpPr/>
          <p:nvPr/>
        </p:nvCxnSpPr>
        <p:spPr>
          <a:xfrm>
            <a:off x="881590" y="2729268"/>
            <a:ext cx="733581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组合 40"/>
          <p:cNvGrpSpPr/>
          <p:nvPr/>
        </p:nvGrpSpPr>
        <p:grpSpPr>
          <a:xfrm>
            <a:off x="161510" y="1514133"/>
            <a:ext cx="1530170" cy="1282642"/>
            <a:chOff x="71500" y="1356615"/>
            <a:chExt cx="1530170" cy="1282642"/>
          </a:xfrm>
        </p:grpSpPr>
        <p:sp>
          <p:nvSpPr>
            <p:cNvPr id="8" name="椭圆 7"/>
            <p:cNvSpPr/>
            <p:nvPr/>
          </p:nvSpPr>
          <p:spPr>
            <a:xfrm>
              <a:off x="769078" y="2504242"/>
              <a:ext cx="135015" cy="1350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 name="组合 35"/>
            <p:cNvGrpSpPr/>
            <p:nvPr/>
          </p:nvGrpSpPr>
          <p:grpSpPr>
            <a:xfrm>
              <a:off x="499048" y="1356615"/>
              <a:ext cx="675075" cy="675075"/>
              <a:chOff x="499048" y="1181393"/>
              <a:chExt cx="675075" cy="675075"/>
            </a:xfrm>
          </p:grpSpPr>
          <p:sp>
            <p:nvSpPr>
              <p:cNvPr id="13" name="泪滴形 12"/>
              <p:cNvSpPr/>
              <p:nvPr/>
            </p:nvSpPr>
            <p:spPr>
              <a:xfrm rot="8100000">
                <a:off x="499048" y="1181393"/>
                <a:ext cx="675075" cy="675075"/>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Freeform 802"/>
              <p:cNvSpPr>
                <a:spLocks noEditPoints="1"/>
              </p:cNvSpPr>
              <p:nvPr/>
            </p:nvSpPr>
            <p:spPr bwMode="auto">
              <a:xfrm>
                <a:off x="677835" y="1356617"/>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2" name="TextBox 31"/>
            <p:cNvSpPr txBox="1"/>
            <p:nvPr/>
          </p:nvSpPr>
          <p:spPr>
            <a:xfrm>
              <a:off x="71500" y="2211710"/>
              <a:ext cx="1530170" cy="261610"/>
            </a:xfrm>
            <a:prstGeom prst="rect">
              <a:avLst/>
            </a:prstGeom>
            <a:noFill/>
          </p:spPr>
          <p:txBody>
            <a:bodyPr wrap="square" rtlCol="0">
              <a:spAutoFit/>
            </a:bodyPr>
            <a:lstStyle/>
            <a:p>
              <a:pPr algn="ctr"/>
              <a:r>
                <a:rPr lang="en-US" altLang="zh-CN" sz="1100" b="1" dirty="0" smtClean="0">
                  <a:solidFill>
                    <a:srgbClr val="FFC000"/>
                  </a:solidFill>
                  <a:latin typeface="Ebrima" pitchFamily="2" charset="0"/>
                  <a:ea typeface="Ebrima" pitchFamily="2" charset="0"/>
                  <a:cs typeface="Ebrima" pitchFamily="2" charset="0"/>
                </a:rPr>
                <a:t>ADD  YOUR  TEXT</a:t>
              </a:r>
              <a:endParaRPr lang="zh-CN" altLang="en-US" sz="1100" b="1" dirty="0" smtClean="0">
                <a:solidFill>
                  <a:srgbClr val="FFC000"/>
                </a:solidFill>
                <a:latin typeface="Ebrima" pitchFamily="2" charset="0"/>
                <a:ea typeface="Ebrima" pitchFamily="2" charset="0"/>
                <a:cs typeface="Ebrima" pitchFamily="2" charset="0"/>
              </a:endParaRPr>
            </a:p>
          </p:txBody>
        </p:sp>
      </p:grpSp>
      <p:grpSp>
        <p:nvGrpSpPr>
          <p:cNvPr id="18" name="组合 39"/>
          <p:cNvGrpSpPr/>
          <p:nvPr/>
        </p:nvGrpSpPr>
        <p:grpSpPr>
          <a:xfrm>
            <a:off x="2576778" y="1514133"/>
            <a:ext cx="1530170" cy="1282642"/>
            <a:chOff x="2546775" y="1356615"/>
            <a:chExt cx="1530170" cy="1282642"/>
          </a:xfrm>
        </p:grpSpPr>
        <p:sp>
          <p:nvSpPr>
            <p:cNvPr id="9" name="椭圆 8"/>
            <p:cNvSpPr/>
            <p:nvPr/>
          </p:nvSpPr>
          <p:spPr>
            <a:xfrm>
              <a:off x="3244353" y="2504242"/>
              <a:ext cx="135015" cy="1350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5" name="组合 36"/>
            <p:cNvGrpSpPr/>
            <p:nvPr/>
          </p:nvGrpSpPr>
          <p:grpSpPr>
            <a:xfrm>
              <a:off x="2974323" y="1356615"/>
              <a:ext cx="675075" cy="675075"/>
              <a:chOff x="3001623" y="1181393"/>
              <a:chExt cx="675075" cy="675075"/>
            </a:xfrm>
          </p:grpSpPr>
          <p:sp>
            <p:nvSpPr>
              <p:cNvPr id="14" name="泪滴形 13"/>
              <p:cNvSpPr/>
              <p:nvPr/>
            </p:nvSpPr>
            <p:spPr>
              <a:xfrm rot="8100000">
                <a:off x="3001623" y="1181393"/>
                <a:ext cx="675075" cy="675075"/>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8" name="组合 17"/>
              <p:cNvGrpSpPr/>
              <p:nvPr/>
            </p:nvGrpSpPr>
            <p:grpSpPr>
              <a:xfrm>
                <a:off x="3176845" y="1380429"/>
                <a:ext cx="333375" cy="285750"/>
                <a:chOff x="8937626" y="4622801"/>
                <a:chExt cx="333375" cy="285750"/>
              </a:xfrm>
              <a:solidFill>
                <a:srgbClr val="FFC000"/>
              </a:solidFill>
            </p:grpSpPr>
            <p:sp>
              <p:nvSpPr>
                <p:cNvPr id="19"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33" name="TextBox 32"/>
            <p:cNvSpPr txBox="1"/>
            <p:nvPr/>
          </p:nvSpPr>
          <p:spPr>
            <a:xfrm>
              <a:off x="2546775" y="2211710"/>
              <a:ext cx="1530170" cy="261610"/>
            </a:xfrm>
            <a:prstGeom prst="rect">
              <a:avLst/>
            </a:prstGeom>
            <a:noFill/>
          </p:spPr>
          <p:txBody>
            <a:bodyPr wrap="square" rtlCol="0">
              <a:spAutoFit/>
            </a:bodyPr>
            <a:lstStyle/>
            <a:p>
              <a:pPr algn="ctr"/>
              <a:r>
                <a:rPr lang="en-US" altLang="zh-CN" sz="1100" b="1" dirty="0" smtClean="0">
                  <a:solidFill>
                    <a:srgbClr val="FFC000"/>
                  </a:solidFill>
                  <a:latin typeface="Ebrima" pitchFamily="2" charset="0"/>
                  <a:ea typeface="Ebrima" pitchFamily="2" charset="0"/>
                  <a:cs typeface="Ebrima" pitchFamily="2" charset="0"/>
                </a:rPr>
                <a:t>ADD  YOUR  TEXT</a:t>
              </a:r>
              <a:endParaRPr lang="zh-CN" altLang="en-US" sz="1100" b="1" dirty="0" smtClean="0">
                <a:solidFill>
                  <a:srgbClr val="FFC000"/>
                </a:solidFill>
                <a:latin typeface="Ebrima" pitchFamily="2" charset="0"/>
                <a:ea typeface="Ebrima" pitchFamily="2" charset="0"/>
                <a:cs typeface="Ebrima" pitchFamily="2" charset="0"/>
              </a:endParaRPr>
            </a:p>
          </p:txBody>
        </p:sp>
      </p:grpSp>
      <p:grpSp>
        <p:nvGrpSpPr>
          <p:cNvPr id="36" name="组合 41"/>
          <p:cNvGrpSpPr/>
          <p:nvPr/>
        </p:nvGrpSpPr>
        <p:grpSpPr>
          <a:xfrm>
            <a:off x="4992046" y="1514133"/>
            <a:ext cx="1530170" cy="1282642"/>
            <a:chOff x="4977045" y="1356615"/>
            <a:chExt cx="1530170" cy="1282642"/>
          </a:xfrm>
        </p:grpSpPr>
        <p:sp>
          <p:nvSpPr>
            <p:cNvPr id="10" name="椭圆 9"/>
            <p:cNvSpPr/>
            <p:nvPr/>
          </p:nvSpPr>
          <p:spPr>
            <a:xfrm>
              <a:off x="5674623" y="2504242"/>
              <a:ext cx="135015" cy="1350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7" name="组合 37"/>
            <p:cNvGrpSpPr/>
            <p:nvPr/>
          </p:nvGrpSpPr>
          <p:grpSpPr>
            <a:xfrm>
              <a:off x="5404593" y="1356615"/>
              <a:ext cx="675075" cy="675075"/>
              <a:chOff x="5431892" y="1181393"/>
              <a:chExt cx="675075" cy="675075"/>
            </a:xfrm>
          </p:grpSpPr>
          <p:sp>
            <p:nvSpPr>
              <p:cNvPr id="15" name="泪滴形 14"/>
              <p:cNvSpPr/>
              <p:nvPr/>
            </p:nvSpPr>
            <p:spPr>
              <a:xfrm rot="8100000">
                <a:off x="5431892" y="1181393"/>
                <a:ext cx="675075" cy="675075"/>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8" name="组合 24"/>
              <p:cNvGrpSpPr/>
              <p:nvPr/>
            </p:nvGrpSpPr>
            <p:grpSpPr>
              <a:xfrm>
                <a:off x="5607115" y="1387034"/>
                <a:ext cx="335877" cy="272540"/>
                <a:chOff x="1220788" y="3875088"/>
                <a:chExt cx="277813" cy="225425"/>
              </a:xfrm>
            </p:grpSpPr>
            <p:sp>
              <p:nvSpPr>
                <p:cNvPr id="26" name="Freeform 316"/>
                <p:cNvSpPr>
                  <a:spLocks/>
                </p:cNvSpPr>
                <p:nvPr/>
              </p:nvSpPr>
              <p:spPr bwMode="auto">
                <a:xfrm>
                  <a:off x="1220788" y="3875088"/>
                  <a:ext cx="277813" cy="107950"/>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317"/>
                <p:cNvSpPr>
                  <a:spLocks noEditPoints="1"/>
                </p:cNvSpPr>
                <p:nvPr/>
              </p:nvSpPr>
              <p:spPr bwMode="auto">
                <a:xfrm>
                  <a:off x="1233488" y="3932238"/>
                  <a:ext cx="249238" cy="168275"/>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34" name="TextBox 33"/>
            <p:cNvSpPr txBox="1"/>
            <p:nvPr/>
          </p:nvSpPr>
          <p:spPr>
            <a:xfrm>
              <a:off x="4977045" y="2211710"/>
              <a:ext cx="1530170" cy="261610"/>
            </a:xfrm>
            <a:prstGeom prst="rect">
              <a:avLst/>
            </a:prstGeom>
            <a:noFill/>
          </p:spPr>
          <p:txBody>
            <a:bodyPr wrap="square" rtlCol="0">
              <a:spAutoFit/>
            </a:bodyPr>
            <a:lstStyle/>
            <a:p>
              <a:pPr algn="ctr"/>
              <a:r>
                <a:rPr lang="en-US" altLang="zh-CN" sz="1100" b="1" dirty="0" smtClean="0">
                  <a:solidFill>
                    <a:srgbClr val="FFC000"/>
                  </a:solidFill>
                  <a:latin typeface="Ebrima" pitchFamily="2" charset="0"/>
                  <a:ea typeface="Ebrima" pitchFamily="2" charset="0"/>
                  <a:cs typeface="Ebrima" pitchFamily="2" charset="0"/>
                </a:rPr>
                <a:t>ADD  YOUR  TEXT</a:t>
              </a:r>
              <a:endParaRPr lang="zh-CN" altLang="en-US" sz="1100" b="1" dirty="0" smtClean="0">
                <a:solidFill>
                  <a:srgbClr val="FFC000"/>
                </a:solidFill>
                <a:latin typeface="Ebrima" pitchFamily="2" charset="0"/>
                <a:ea typeface="Ebrima" pitchFamily="2" charset="0"/>
                <a:cs typeface="Ebrima" pitchFamily="2" charset="0"/>
              </a:endParaRPr>
            </a:p>
          </p:txBody>
        </p:sp>
      </p:grpSp>
      <p:grpSp>
        <p:nvGrpSpPr>
          <p:cNvPr id="39" name="组合 42"/>
          <p:cNvGrpSpPr/>
          <p:nvPr/>
        </p:nvGrpSpPr>
        <p:grpSpPr>
          <a:xfrm>
            <a:off x="7407315" y="1514133"/>
            <a:ext cx="1530170" cy="1282642"/>
            <a:chOff x="7363005" y="1356615"/>
            <a:chExt cx="1530170" cy="1282642"/>
          </a:xfrm>
        </p:grpSpPr>
        <p:sp>
          <p:nvSpPr>
            <p:cNvPr id="11" name="椭圆 10"/>
            <p:cNvSpPr/>
            <p:nvPr/>
          </p:nvSpPr>
          <p:spPr>
            <a:xfrm>
              <a:off x="8060583" y="2504242"/>
              <a:ext cx="135015" cy="13501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0" name="组合 38"/>
            <p:cNvGrpSpPr/>
            <p:nvPr/>
          </p:nvGrpSpPr>
          <p:grpSpPr>
            <a:xfrm>
              <a:off x="7790553" y="1356615"/>
              <a:ext cx="675075" cy="675075"/>
              <a:chOff x="7952172" y="1181393"/>
              <a:chExt cx="675075" cy="675075"/>
            </a:xfrm>
          </p:grpSpPr>
          <p:sp>
            <p:nvSpPr>
              <p:cNvPr id="16" name="泪滴形 15"/>
              <p:cNvSpPr/>
              <p:nvPr/>
            </p:nvSpPr>
            <p:spPr>
              <a:xfrm rot="8100000">
                <a:off x="7952172" y="1181393"/>
                <a:ext cx="675075" cy="675075"/>
              </a:xfrm>
              <a:prstGeom prst="teardrop">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1" name="组合 27"/>
              <p:cNvGrpSpPr/>
              <p:nvPr/>
            </p:nvGrpSpPr>
            <p:grpSpPr>
              <a:xfrm>
                <a:off x="8082390" y="1365787"/>
                <a:ext cx="411514" cy="315034"/>
                <a:chOff x="4260851" y="2633664"/>
                <a:chExt cx="331788" cy="254000"/>
              </a:xfrm>
              <a:solidFill>
                <a:srgbClr val="FFC000"/>
              </a:solidFill>
            </p:grpSpPr>
            <p:sp>
              <p:nvSpPr>
                <p:cNvPr id="29"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35" name="TextBox 34"/>
            <p:cNvSpPr txBox="1"/>
            <p:nvPr/>
          </p:nvSpPr>
          <p:spPr>
            <a:xfrm>
              <a:off x="7363005" y="2211710"/>
              <a:ext cx="1530170" cy="261610"/>
            </a:xfrm>
            <a:prstGeom prst="rect">
              <a:avLst/>
            </a:prstGeom>
            <a:noFill/>
          </p:spPr>
          <p:txBody>
            <a:bodyPr wrap="square" rtlCol="0">
              <a:spAutoFit/>
            </a:bodyPr>
            <a:lstStyle/>
            <a:p>
              <a:pPr algn="ctr"/>
              <a:r>
                <a:rPr lang="en-US" altLang="zh-CN" sz="1100" b="1" dirty="0" smtClean="0">
                  <a:solidFill>
                    <a:srgbClr val="FFC000"/>
                  </a:solidFill>
                  <a:latin typeface="Ebrima" pitchFamily="2" charset="0"/>
                  <a:ea typeface="Ebrima" pitchFamily="2" charset="0"/>
                  <a:cs typeface="Ebrima" pitchFamily="2" charset="0"/>
                </a:rPr>
                <a:t>ADD  YOUR  TEXT</a:t>
              </a:r>
              <a:endParaRPr lang="zh-CN" altLang="en-US" sz="1100" b="1" dirty="0" smtClean="0">
                <a:solidFill>
                  <a:srgbClr val="FFC000"/>
                </a:solidFill>
                <a:latin typeface="Ebrima" pitchFamily="2" charset="0"/>
                <a:ea typeface="Ebrima" pitchFamily="2" charset="0"/>
                <a:cs typeface="Ebrima" pitchFamily="2" charset="0"/>
              </a:endParaRPr>
            </a:p>
          </p:txBody>
        </p:sp>
      </p:grpSp>
      <p:sp>
        <p:nvSpPr>
          <p:cNvPr id="44" name="矩形 43"/>
          <p:cNvSpPr/>
          <p:nvPr/>
        </p:nvSpPr>
        <p:spPr>
          <a:xfrm>
            <a:off x="70805" y="2886785"/>
            <a:ext cx="1755890" cy="1200329"/>
          </a:xfrm>
          <a:prstGeom prst="rect">
            <a:avLst/>
          </a:prstGeom>
        </p:spPr>
        <p:txBody>
          <a:bodyPr wrap="square">
            <a:spAutoFit/>
          </a:bodyPr>
          <a:lstStyle/>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p:txBody>
      </p:sp>
      <p:sp>
        <p:nvSpPr>
          <p:cNvPr id="45" name="矩形 44"/>
          <p:cNvSpPr/>
          <p:nvPr/>
        </p:nvSpPr>
        <p:spPr>
          <a:xfrm>
            <a:off x="2456765" y="2886785"/>
            <a:ext cx="1755890" cy="1200329"/>
          </a:xfrm>
          <a:prstGeom prst="rect">
            <a:avLst/>
          </a:prstGeom>
        </p:spPr>
        <p:txBody>
          <a:bodyPr wrap="square">
            <a:spAutoFit/>
          </a:bodyPr>
          <a:lstStyle/>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p:txBody>
      </p:sp>
      <p:sp>
        <p:nvSpPr>
          <p:cNvPr id="46" name="矩形 45"/>
          <p:cNvSpPr/>
          <p:nvPr/>
        </p:nvSpPr>
        <p:spPr>
          <a:xfrm>
            <a:off x="4886340" y="2886785"/>
            <a:ext cx="1755890" cy="1200329"/>
          </a:xfrm>
          <a:prstGeom prst="rect">
            <a:avLst/>
          </a:prstGeom>
        </p:spPr>
        <p:txBody>
          <a:bodyPr wrap="square">
            <a:spAutoFit/>
          </a:bodyPr>
          <a:lstStyle/>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p:txBody>
      </p:sp>
      <p:sp>
        <p:nvSpPr>
          <p:cNvPr id="47" name="矩形 46"/>
          <p:cNvSpPr/>
          <p:nvPr/>
        </p:nvSpPr>
        <p:spPr>
          <a:xfrm>
            <a:off x="7272300" y="2886785"/>
            <a:ext cx="1755890" cy="1200329"/>
          </a:xfrm>
          <a:prstGeom prst="rect">
            <a:avLst/>
          </a:prstGeom>
        </p:spPr>
        <p:txBody>
          <a:bodyPr wrap="square">
            <a:spAutoFit/>
          </a:bodyPr>
          <a:lstStyle/>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a:p>
            <a:pPr algn="ctr">
              <a:lnSpc>
                <a:spcPct val="150000"/>
              </a:lnSpc>
            </a:pPr>
            <a:r>
              <a:rPr lang="en-US" altLang="zh-CN" sz="1200" dirty="0" smtClean="0">
                <a:solidFill>
                  <a:prstClr val="white"/>
                </a:solidFill>
                <a:latin typeface="Ebrima" pitchFamily="2" charset="0"/>
                <a:ea typeface="Ebrima" pitchFamily="2" charset="0"/>
                <a:cs typeface="Ebrima" pitchFamily="2" charset="0"/>
              </a:rPr>
              <a:t>Add  your  text  here</a:t>
            </a:r>
            <a:endParaRPr lang="zh-CN" altLang="en-US" sz="1200" dirty="0" smtClean="0">
              <a:solidFill>
                <a:prstClr val="white"/>
              </a:solidFill>
              <a:latin typeface="Ebrima" pitchFamily="2" charset="0"/>
              <a:cs typeface="Ebrima" pitchFamily="2" charset="0"/>
            </a:endParaRPr>
          </a:p>
        </p:txBody>
      </p:sp>
    </p:spTree>
  </p:cSld>
  <p:clrMapOvr>
    <a:masterClrMapping/>
  </p:clrMapOvr>
  <p:transition advTm="764">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4013761" y="1131590"/>
            <a:ext cx="1116478" cy="1220605"/>
            <a:chOff x="930276" y="5935664"/>
            <a:chExt cx="306388" cy="334963"/>
          </a:xfrm>
          <a:solidFill>
            <a:srgbClr val="FFC000"/>
          </a:solidFill>
        </p:grpSpPr>
        <p:sp>
          <p:nvSpPr>
            <p:cNvPr id="7"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2" name="圆角右箭头 11"/>
          <p:cNvSpPr/>
          <p:nvPr/>
        </p:nvSpPr>
        <p:spPr>
          <a:xfrm rot="5400000">
            <a:off x="5494847" y="1919423"/>
            <a:ext cx="1125125" cy="989620"/>
          </a:xfrm>
          <a:prstGeom prst="bentArrow">
            <a:avLst>
              <a:gd name="adj1" fmla="val 15760"/>
              <a:gd name="adj2" fmla="val 25000"/>
              <a:gd name="adj3" fmla="val 25000"/>
              <a:gd name="adj4" fmla="val 4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3" name="圆角右箭头 12"/>
          <p:cNvSpPr/>
          <p:nvPr/>
        </p:nvSpPr>
        <p:spPr>
          <a:xfrm rot="16200000" flipH="1">
            <a:off x="2524027" y="1919422"/>
            <a:ext cx="1125125" cy="989620"/>
          </a:xfrm>
          <a:prstGeom prst="bentArrow">
            <a:avLst>
              <a:gd name="adj1" fmla="val 15760"/>
              <a:gd name="adj2" fmla="val 25000"/>
              <a:gd name="adj3" fmla="val 25000"/>
              <a:gd name="adj4" fmla="val 4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4" name="下箭头 13"/>
          <p:cNvSpPr/>
          <p:nvPr/>
        </p:nvSpPr>
        <p:spPr>
          <a:xfrm>
            <a:off x="4346975" y="2571750"/>
            <a:ext cx="405045" cy="108012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5" name="组合 20"/>
          <p:cNvGrpSpPr/>
          <p:nvPr/>
        </p:nvGrpSpPr>
        <p:grpSpPr>
          <a:xfrm>
            <a:off x="250825" y="3066805"/>
            <a:ext cx="3151045" cy="585065"/>
            <a:chOff x="250825" y="3066805"/>
            <a:chExt cx="3151045" cy="585065"/>
          </a:xfrm>
        </p:grpSpPr>
        <p:grpSp>
          <p:nvGrpSpPr>
            <p:cNvPr id="16" name="组合 18"/>
            <p:cNvGrpSpPr/>
            <p:nvPr/>
          </p:nvGrpSpPr>
          <p:grpSpPr>
            <a:xfrm>
              <a:off x="250825" y="3066805"/>
              <a:ext cx="585065" cy="585065"/>
              <a:chOff x="926595" y="1644649"/>
              <a:chExt cx="585065" cy="585065"/>
            </a:xfrm>
          </p:grpSpPr>
          <p:sp>
            <p:nvSpPr>
              <p:cNvPr id="17" name="椭圆 16"/>
              <p:cNvSpPr/>
              <p:nvPr/>
            </p:nvSpPr>
            <p:spPr>
              <a:xfrm>
                <a:off x="926595" y="1644649"/>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Freeform 802"/>
              <p:cNvSpPr>
                <a:spLocks noEditPoints="1"/>
              </p:cNvSpPr>
              <p:nvPr/>
            </p:nvSpPr>
            <p:spPr bwMode="auto">
              <a:xfrm>
                <a:off x="1060377" y="1770494"/>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0" name="TextBox 19"/>
            <p:cNvSpPr txBox="1"/>
            <p:nvPr/>
          </p:nvSpPr>
          <p:spPr>
            <a:xfrm>
              <a:off x="836585" y="3097727"/>
              <a:ext cx="2565285" cy="523220"/>
            </a:xfrm>
            <a:prstGeom prst="rect">
              <a:avLst/>
            </a:prstGeom>
            <a:noFill/>
          </p:spPr>
          <p:txBody>
            <a:bodyPr wrap="square" rtlCol="0">
              <a:spAutoFit/>
            </a:bodyPr>
            <a:lstStyle/>
            <a:p>
              <a:r>
                <a:rPr lang="en-US" altLang="zh-CN" sz="1400" b="1" dirty="0" smtClean="0">
                  <a:solidFill>
                    <a:srgbClr val="FFC000"/>
                  </a:solidFill>
                  <a:latin typeface="Ebrima" pitchFamily="2" charset="0"/>
                  <a:ea typeface="Ebrima" pitchFamily="2" charset="0"/>
                  <a:cs typeface="Ebrima" pitchFamily="2" charset="0"/>
                </a:rPr>
                <a:t>Add  your  text  here  please</a:t>
              </a:r>
            </a:p>
            <a:p>
              <a:r>
                <a:rPr lang="en-US" altLang="zh-CN" sz="1400" dirty="0" smtClean="0">
                  <a:solidFill>
                    <a:prstClr val="white"/>
                  </a:solidFill>
                  <a:latin typeface="Ebrima" pitchFamily="2" charset="0"/>
                  <a:ea typeface="Ebrima" pitchFamily="2" charset="0"/>
                  <a:cs typeface="Ebrima" pitchFamily="2" charset="0"/>
                </a:rPr>
                <a:t>Add  your  text  here</a:t>
              </a:r>
              <a:endParaRPr lang="zh-CN" altLang="en-US" sz="1400" dirty="0" smtClean="0">
                <a:solidFill>
                  <a:prstClr val="white"/>
                </a:solidFill>
                <a:latin typeface="Ebrima" pitchFamily="2" charset="0"/>
                <a:ea typeface="Ebrima" pitchFamily="2" charset="0"/>
                <a:cs typeface="Ebrima" pitchFamily="2" charset="0"/>
              </a:endParaRPr>
            </a:p>
          </p:txBody>
        </p:sp>
      </p:grpSp>
      <p:grpSp>
        <p:nvGrpSpPr>
          <p:cNvPr id="19" name="组合 21"/>
          <p:cNvGrpSpPr/>
          <p:nvPr/>
        </p:nvGrpSpPr>
        <p:grpSpPr>
          <a:xfrm>
            <a:off x="5742130" y="3066805"/>
            <a:ext cx="3151045" cy="585065"/>
            <a:chOff x="250825" y="3066805"/>
            <a:chExt cx="3151045" cy="585065"/>
          </a:xfrm>
        </p:grpSpPr>
        <p:sp>
          <p:nvSpPr>
            <p:cNvPr id="25" name="椭圆 24"/>
            <p:cNvSpPr/>
            <p:nvPr/>
          </p:nvSpPr>
          <p:spPr>
            <a:xfrm>
              <a:off x="250825" y="3066805"/>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TextBox 23"/>
            <p:cNvSpPr txBox="1"/>
            <p:nvPr/>
          </p:nvSpPr>
          <p:spPr>
            <a:xfrm>
              <a:off x="836585" y="3097727"/>
              <a:ext cx="2565285" cy="523220"/>
            </a:xfrm>
            <a:prstGeom prst="rect">
              <a:avLst/>
            </a:prstGeom>
            <a:noFill/>
          </p:spPr>
          <p:txBody>
            <a:bodyPr wrap="square" rtlCol="0">
              <a:spAutoFit/>
            </a:bodyPr>
            <a:lstStyle/>
            <a:p>
              <a:r>
                <a:rPr lang="en-US" altLang="zh-CN" sz="1400" b="1" dirty="0" smtClean="0">
                  <a:solidFill>
                    <a:srgbClr val="FFC000"/>
                  </a:solidFill>
                  <a:latin typeface="Ebrima" pitchFamily="2" charset="0"/>
                  <a:ea typeface="Ebrima" pitchFamily="2" charset="0"/>
                  <a:cs typeface="Ebrima" pitchFamily="2" charset="0"/>
                </a:rPr>
                <a:t>Add  your  text  here  please</a:t>
              </a:r>
            </a:p>
            <a:p>
              <a:r>
                <a:rPr lang="en-US" altLang="zh-CN" sz="1400" dirty="0" smtClean="0">
                  <a:solidFill>
                    <a:prstClr val="white"/>
                  </a:solidFill>
                  <a:latin typeface="Ebrima" pitchFamily="2" charset="0"/>
                  <a:ea typeface="Ebrima" pitchFamily="2" charset="0"/>
                  <a:cs typeface="Ebrima" pitchFamily="2" charset="0"/>
                </a:rPr>
                <a:t>Add  your  text  here</a:t>
              </a:r>
              <a:endParaRPr lang="zh-CN" altLang="en-US" sz="1400" dirty="0" smtClean="0">
                <a:solidFill>
                  <a:prstClr val="white"/>
                </a:solidFill>
                <a:latin typeface="Ebrima" pitchFamily="2" charset="0"/>
                <a:ea typeface="Ebrima" pitchFamily="2" charset="0"/>
                <a:cs typeface="Ebrima" pitchFamily="2" charset="0"/>
              </a:endParaRPr>
            </a:p>
          </p:txBody>
        </p:sp>
      </p:grpSp>
      <p:grpSp>
        <p:nvGrpSpPr>
          <p:cNvPr id="21" name="组合 26"/>
          <p:cNvGrpSpPr/>
          <p:nvPr/>
        </p:nvGrpSpPr>
        <p:grpSpPr>
          <a:xfrm>
            <a:off x="5858805" y="3201988"/>
            <a:ext cx="333375" cy="285750"/>
            <a:chOff x="8937626" y="4622801"/>
            <a:chExt cx="333375" cy="285750"/>
          </a:xfrm>
          <a:solidFill>
            <a:schemeClr val="bg1"/>
          </a:solidFill>
        </p:grpSpPr>
        <p:sp>
          <p:nvSpPr>
            <p:cNvPr id="28"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4" name="Freeform 73"/>
          <p:cNvSpPr>
            <a:spLocks noEditPoints="1"/>
          </p:cNvSpPr>
          <p:nvPr/>
        </p:nvSpPr>
        <p:spPr bwMode="auto">
          <a:xfrm rot="19230835">
            <a:off x="3289470" y="3826225"/>
            <a:ext cx="379314" cy="71213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矩形 34"/>
          <p:cNvSpPr/>
          <p:nvPr/>
        </p:nvSpPr>
        <p:spPr>
          <a:xfrm>
            <a:off x="3663738" y="3741880"/>
            <a:ext cx="1816523" cy="307777"/>
          </a:xfrm>
          <a:prstGeom prst="rect">
            <a:avLst/>
          </a:prstGeom>
        </p:spPr>
        <p:txBody>
          <a:bodyPr wrap="none">
            <a:spAutoFit/>
          </a:bodyPr>
          <a:lstStyle/>
          <a:p>
            <a:r>
              <a:rPr lang="en-US" altLang="zh-CN" sz="1400" dirty="0" smtClean="0">
                <a:solidFill>
                  <a:prstClr val="white"/>
                </a:solidFill>
                <a:latin typeface="Ebrima" pitchFamily="2" charset="0"/>
                <a:ea typeface="Ebrima" pitchFamily="2" charset="0"/>
                <a:cs typeface="Ebrima" pitchFamily="2" charset="0"/>
              </a:rPr>
              <a:t>Add  your  text  here</a:t>
            </a:r>
            <a:endParaRPr lang="zh-CN" altLang="en-US" sz="1400" dirty="0" smtClean="0">
              <a:solidFill>
                <a:prstClr val="white"/>
              </a:solidFill>
              <a:latin typeface="Ebrima" pitchFamily="2" charset="0"/>
              <a:ea typeface="Ebrima" pitchFamily="2" charset="0"/>
              <a:cs typeface="Ebrima" pitchFamily="2" charset="0"/>
            </a:endParaRPr>
          </a:p>
        </p:txBody>
      </p:sp>
      <p:sp>
        <p:nvSpPr>
          <p:cNvPr id="36" name="矩形 35"/>
          <p:cNvSpPr/>
          <p:nvPr/>
        </p:nvSpPr>
        <p:spPr>
          <a:xfrm>
            <a:off x="4121950" y="4109178"/>
            <a:ext cx="872355" cy="307777"/>
          </a:xfrm>
          <a:prstGeom prst="rect">
            <a:avLst/>
          </a:prstGeom>
          <a:solidFill>
            <a:srgbClr val="FFC000"/>
          </a:solidFill>
        </p:spPr>
        <p:txBody>
          <a:bodyPr wrap="none">
            <a:spAutoFit/>
          </a:bodyPr>
          <a:lstStyle/>
          <a:p>
            <a:r>
              <a:rPr lang="en-US" altLang="zh-CN" sz="1400" dirty="0" smtClean="0">
                <a:solidFill>
                  <a:prstClr val="white"/>
                </a:solidFill>
                <a:latin typeface="Ebrima" pitchFamily="2" charset="0"/>
                <a:ea typeface="Ebrima" pitchFamily="2" charset="0"/>
                <a:cs typeface="Ebrima" pitchFamily="2" charset="0"/>
              </a:rPr>
              <a:t>The  text</a:t>
            </a:r>
            <a:endParaRPr lang="zh-CN" altLang="en-US" sz="1400" dirty="0" smtClean="0">
              <a:solidFill>
                <a:prstClr val="white"/>
              </a:solidFill>
              <a:latin typeface="Ebrima" pitchFamily="2" charset="0"/>
              <a:ea typeface="Ebrima" pitchFamily="2" charset="0"/>
              <a:cs typeface="Ebrima" pitchFamily="2" charset="0"/>
            </a:endParaRPr>
          </a:p>
        </p:txBody>
      </p:sp>
    </p:spTree>
  </p:cSld>
  <p:clrMapOvr>
    <a:masterClrMapping/>
  </p:clrMapOvr>
  <p:transition advTm="1123">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0"/>
            <a:ext cx="2366756" cy="584775"/>
          </a:xfrm>
          <a:prstGeom prst="rect">
            <a:avLst/>
          </a:prstGeom>
          <a:solidFill>
            <a:srgbClr val="FFC000"/>
          </a:solidFill>
        </p:spPr>
        <p:txBody>
          <a:bodyPr wrap="square" rtlCol="0">
            <a:spAutoFit/>
          </a:bodyPr>
          <a:lstStyle/>
          <a:p>
            <a:pPr algn="ctr"/>
            <a:r>
              <a:rPr lang="en-US" altLang="zh-CN" sz="3200" dirty="0" smtClean="0">
                <a:solidFill>
                  <a:prstClr val="white"/>
                </a:solidFill>
                <a:latin typeface="Ebrima" pitchFamily="2" charset="0"/>
                <a:ea typeface="Ebrima" pitchFamily="2" charset="0"/>
                <a:cs typeface="Ebrima" pitchFamily="2" charset="0"/>
              </a:rPr>
              <a:t>CONTENTS</a:t>
            </a:r>
            <a:endParaRPr lang="zh-CN" altLang="en-US" sz="3200" dirty="0">
              <a:solidFill>
                <a:prstClr val="white"/>
              </a:solidFill>
              <a:latin typeface="Ebrima" pitchFamily="2" charset="0"/>
              <a:cs typeface="Ebrima" pitchFamily="2" charset="0"/>
            </a:endParaRPr>
          </a:p>
        </p:txBody>
      </p:sp>
      <p:sp>
        <p:nvSpPr>
          <p:cNvPr id="3" name="椭圆 2"/>
          <p:cNvSpPr/>
          <p:nvPr/>
        </p:nvSpPr>
        <p:spPr>
          <a:xfrm>
            <a:off x="2771800" y="1491630"/>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1" name="组合 10"/>
          <p:cNvGrpSpPr/>
          <p:nvPr/>
        </p:nvGrpSpPr>
        <p:grpSpPr>
          <a:xfrm>
            <a:off x="2911138" y="1616681"/>
            <a:ext cx="306388" cy="334963"/>
            <a:chOff x="930276" y="5935664"/>
            <a:chExt cx="306388" cy="334963"/>
          </a:xfrm>
          <a:solidFill>
            <a:schemeClr val="bg1"/>
          </a:solidFill>
        </p:grpSpPr>
        <p:sp>
          <p:nvSpPr>
            <p:cNvPr id="6"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 name="椭圆 3"/>
          <p:cNvSpPr/>
          <p:nvPr/>
        </p:nvSpPr>
        <p:spPr>
          <a:xfrm>
            <a:off x="2771800" y="2571750"/>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8" name="组合 17"/>
          <p:cNvGrpSpPr/>
          <p:nvPr/>
        </p:nvGrpSpPr>
        <p:grpSpPr>
          <a:xfrm>
            <a:off x="2897645" y="2721407"/>
            <a:ext cx="333375" cy="285750"/>
            <a:chOff x="8937626" y="4622801"/>
            <a:chExt cx="333375" cy="285750"/>
          </a:xfrm>
          <a:solidFill>
            <a:schemeClr val="bg1"/>
          </a:solidFill>
        </p:grpSpPr>
        <p:sp>
          <p:nvSpPr>
            <p:cNvPr id="12"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 name="椭圆 4"/>
          <p:cNvSpPr/>
          <p:nvPr/>
        </p:nvSpPr>
        <p:spPr>
          <a:xfrm>
            <a:off x="2771800" y="3651870"/>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Freeform 802"/>
          <p:cNvSpPr>
            <a:spLocks noEditPoints="1"/>
          </p:cNvSpPr>
          <p:nvPr/>
        </p:nvSpPr>
        <p:spPr bwMode="auto">
          <a:xfrm>
            <a:off x="2905582" y="3777715"/>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TextBox 22"/>
          <p:cNvSpPr txBox="1"/>
          <p:nvPr/>
        </p:nvSpPr>
        <p:spPr>
          <a:xfrm>
            <a:off x="3581400" y="1599496"/>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
        <p:nvSpPr>
          <p:cNvPr id="24" name="TextBox 23"/>
          <p:cNvSpPr txBox="1"/>
          <p:nvPr/>
        </p:nvSpPr>
        <p:spPr>
          <a:xfrm>
            <a:off x="3581400" y="2679616"/>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
        <p:nvSpPr>
          <p:cNvPr id="25" name="TextBox 24"/>
          <p:cNvSpPr txBox="1"/>
          <p:nvPr/>
        </p:nvSpPr>
        <p:spPr>
          <a:xfrm>
            <a:off x="3581400" y="3759736"/>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Tree>
  </p:cSld>
  <p:clrMapOvr>
    <a:masterClrMapping/>
  </p:clrMapOvr>
  <p:transition advTm="1310">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8920" y="1740753"/>
            <a:ext cx="4186160" cy="830997"/>
          </a:xfrm>
          <a:prstGeom prst="rect">
            <a:avLst/>
          </a:prstGeom>
          <a:noFill/>
        </p:spPr>
        <p:txBody>
          <a:bodyPr wrap="square" rtlCol="0">
            <a:spAutoFit/>
          </a:bodyPr>
          <a:lstStyle/>
          <a:p>
            <a:r>
              <a:rPr lang="en-US" altLang="zh-CN" sz="4800" b="1" dirty="0" smtClean="0">
                <a:solidFill>
                  <a:prstClr val="white"/>
                </a:solidFill>
                <a:latin typeface="Ebrima" pitchFamily="2" charset="0"/>
                <a:ea typeface="Ebrima" pitchFamily="2" charset="0"/>
                <a:cs typeface="Ebrima" pitchFamily="2" charset="0"/>
              </a:rPr>
              <a:t>THANK  </a:t>
            </a:r>
            <a:r>
              <a:rPr lang="en-US" altLang="zh-CN" sz="4800" b="1" dirty="0" smtClean="0">
                <a:solidFill>
                  <a:srgbClr val="FFC000"/>
                </a:solidFill>
                <a:latin typeface="Ebrima" pitchFamily="2" charset="0"/>
                <a:ea typeface="Ebrima" pitchFamily="2" charset="0"/>
                <a:cs typeface="Ebrima" pitchFamily="2" charset="0"/>
              </a:rPr>
              <a:t>YOU</a:t>
            </a:r>
            <a:r>
              <a:rPr lang="en-US" altLang="zh-CN" sz="4800" b="1" dirty="0" smtClean="0">
                <a:solidFill>
                  <a:prstClr val="white"/>
                </a:solidFill>
                <a:latin typeface="Ebrima" pitchFamily="2" charset="0"/>
                <a:ea typeface="Ebrima" pitchFamily="2" charset="0"/>
                <a:cs typeface="Ebrima" pitchFamily="2" charset="0"/>
              </a:rPr>
              <a:t> </a:t>
            </a:r>
            <a:endParaRPr lang="zh-CN" altLang="en-US" sz="4800" b="1" dirty="0" smtClean="0">
              <a:solidFill>
                <a:prstClr val="white"/>
              </a:solidFill>
              <a:latin typeface="Ebrima" pitchFamily="2" charset="0"/>
              <a:ea typeface="Ebrima" pitchFamily="2" charset="0"/>
              <a:cs typeface="Ebrima" pitchFamily="2" charset="0"/>
            </a:endParaRPr>
          </a:p>
        </p:txBody>
      </p:sp>
    </p:spTree>
  </p:cSld>
  <p:clrMapOvr>
    <a:masterClrMapping/>
  </p:clrMapOvr>
  <p:transition advTm="1232">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56781" y="3435846"/>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8017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26595" y="1644649"/>
            <a:ext cx="585065" cy="585065"/>
            <a:chOff x="2771800" y="1491630"/>
            <a:chExt cx="585065" cy="585065"/>
          </a:xfrm>
        </p:grpSpPr>
        <p:sp>
          <p:nvSpPr>
            <p:cNvPr id="3" name="椭圆 2"/>
            <p:cNvSpPr/>
            <p:nvPr/>
          </p:nvSpPr>
          <p:spPr>
            <a:xfrm>
              <a:off x="2771800" y="1491630"/>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 name="组合 10"/>
            <p:cNvGrpSpPr/>
            <p:nvPr/>
          </p:nvGrpSpPr>
          <p:grpSpPr>
            <a:xfrm>
              <a:off x="2911138" y="1616681"/>
              <a:ext cx="306388" cy="334963"/>
              <a:chOff x="930276" y="5935664"/>
              <a:chExt cx="306388" cy="334963"/>
            </a:xfrm>
            <a:solidFill>
              <a:schemeClr val="bg1"/>
            </a:solidFill>
          </p:grpSpPr>
          <p:sp>
            <p:nvSpPr>
              <p:cNvPr id="5"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10" name="TextBox 9"/>
          <p:cNvSpPr txBox="1"/>
          <p:nvPr/>
        </p:nvSpPr>
        <p:spPr>
          <a:xfrm>
            <a:off x="1736195" y="1752515"/>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
        <p:nvSpPr>
          <p:cNvPr id="11" name="TextBox 10"/>
          <p:cNvSpPr txBox="1"/>
          <p:nvPr/>
        </p:nvSpPr>
        <p:spPr>
          <a:xfrm>
            <a:off x="1736195" y="2229881"/>
            <a:ext cx="5985665" cy="611899"/>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spTree>
  </p:cSld>
  <p:clrMapOvr>
    <a:masterClrMapping/>
  </p:clrMapOvr>
  <p:transition advTm="1341">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34"/>
          <p:cNvGrpSpPr/>
          <p:nvPr/>
        </p:nvGrpSpPr>
        <p:grpSpPr>
          <a:xfrm>
            <a:off x="251520" y="76610"/>
            <a:ext cx="4321175" cy="829955"/>
            <a:chOff x="251520" y="141480"/>
            <a:chExt cx="4321175" cy="829955"/>
          </a:xfrm>
        </p:grpSpPr>
        <p:sp>
          <p:nvSpPr>
            <p:cNvPr id="5" name="TextBox 4"/>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2" name="TextBox 1"/>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4" name="直接连接符 3"/>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9" name="菱形 8"/>
          <p:cNvSpPr/>
          <p:nvPr/>
        </p:nvSpPr>
        <p:spPr>
          <a:xfrm>
            <a:off x="1106615" y="1626645"/>
            <a:ext cx="1710190" cy="1710190"/>
          </a:xfrm>
          <a:prstGeom prst="diamond">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菱形 9"/>
          <p:cNvSpPr/>
          <p:nvPr/>
        </p:nvSpPr>
        <p:spPr>
          <a:xfrm>
            <a:off x="2816805" y="1626645"/>
            <a:ext cx="1710190" cy="1710190"/>
          </a:xfrm>
          <a:prstGeom prst="diamond">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菱形 10"/>
          <p:cNvSpPr/>
          <p:nvPr/>
        </p:nvSpPr>
        <p:spPr>
          <a:xfrm>
            <a:off x="4572000" y="1626645"/>
            <a:ext cx="1710190" cy="1710190"/>
          </a:xfrm>
          <a:prstGeom prst="diamond">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菱形 11"/>
          <p:cNvSpPr/>
          <p:nvPr/>
        </p:nvSpPr>
        <p:spPr>
          <a:xfrm>
            <a:off x="6282190" y="1626645"/>
            <a:ext cx="1710190" cy="1710190"/>
          </a:xfrm>
          <a:prstGeom prst="diamond">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菱形 12"/>
          <p:cNvSpPr/>
          <p:nvPr/>
        </p:nvSpPr>
        <p:spPr>
          <a:xfrm>
            <a:off x="2609165" y="2004070"/>
            <a:ext cx="432665" cy="432665"/>
          </a:xfrm>
          <a:prstGeom prst="diamond">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菱形 13"/>
          <p:cNvSpPr/>
          <p:nvPr/>
        </p:nvSpPr>
        <p:spPr>
          <a:xfrm>
            <a:off x="4319355" y="2526745"/>
            <a:ext cx="432665" cy="432665"/>
          </a:xfrm>
          <a:prstGeom prst="diamond">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菱形 14"/>
          <p:cNvSpPr/>
          <p:nvPr/>
        </p:nvSpPr>
        <p:spPr>
          <a:xfrm>
            <a:off x="6074550" y="2004070"/>
            <a:ext cx="432665" cy="432665"/>
          </a:xfrm>
          <a:prstGeom prst="diamond">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组合 15"/>
          <p:cNvGrpSpPr/>
          <p:nvPr/>
        </p:nvGrpSpPr>
        <p:grpSpPr>
          <a:xfrm>
            <a:off x="3404786" y="2256715"/>
            <a:ext cx="534228" cy="457910"/>
            <a:chOff x="8937626" y="4622801"/>
            <a:chExt cx="333375" cy="285750"/>
          </a:xfrm>
          <a:solidFill>
            <a:schemeClr val="bg1"/>
          </a:solidFill>
        </p:grpSpPr>
        <p:sp>
          <p:nvSpPr>
            <p:cNvPr id="17"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7" name="组合 22"/>
          <p:cNvGrpSpPr/>
          <p:nvPr/>
        </p:nvGrpSpPr>
        <p:grpSpPr>
          <a:xfrm>
            <a:off x="6912261" y="2214742"/>
            <a:ext cx="450049" cy="492023"/>
            <a:chOff x="930276" y="5935664"/>
            <a:chExt cx="306388" cy="334963"/>
          </a:xfrm>
          <a:solidFill>
            <a:schemeClr val="bg1"/>
          </a:solidFill>
        </p:grpSpPr>
        <p:sp>
          <p:nvSpPr>
            <p:cNvPr id="24" name="Freeform 665"/>
            <p:cNvSpPr>
              <a:spLocks/>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9" name="Freeform 802"/>
          <p:cNvSpPr>
            <a:spLocks noEditPoints="1"/>
          </p:cNvSpPr>
          <p:nvPr/>
        </p:nvSpPr>
        <p:spPr bwMode="auto">
          <a:xfrm>
            <a:off x="1714183" y="2221836"/>
            <a:ext cx="495055" cy="519808"/>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8" name="组合 32"/>
          <p:cNvGrpSpPr/>
          <p:nvPr/>
        </p:nvGrpSpPr>
        <p:grpSpPr>
          <a:xfrm>
            <a:off x="5135773" y="2260722"/>
            <a:ext cx="582645" cy="446043"/>
            <a:chOff x="4260851" y="2633664"/>
            <a:chExt cx="331788" cy="254000"/>
          </a:xfrm>
          <a:solidFill>
            <a:schemeClr val="bg1"/>
          </a:solidFill>
        </p:grpSpPr>
        <p:sp>
          <p:nvSpPr>
            <p:cNvPr id="30"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821"/>
            <p:cNvSpPr>
              <a:spLocks/>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4" name="矩形 33"/>
          <p:cNvSpPr/>
          <p:nvPr/>
        </p:nvSpPr>
        <p:spPr>
          <a:xfrm>
            <a:off x="1016605" y="3741880"/>
            <a:ext cx="7110790" cy="646331"/>
          </a:xfrm>
          <a:prstGeom prst="rect">
            <a:avLst/>
          </a:prstGeom>
        </p:spPr>
        <p:txBody>
          <a:bodyPr wrap="square">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During my childhood, think lucky money and new clothes are necessary for New Year, but as the advance of the age, will be more and more found that those things are optional; </a:t>
            </a:r>
            <a:endParaRPr lang="zh-CN" altLang="en-US" sz="1200" dirty="0">
              <a:solidFill>
                <a:prstClr val="white"/>
              </a:solidFill>
              <a:latin typeface="Ebrima" pitchFamily="2" charset="0"/>
              <a:cs typeface="Ebrima" pitchFamily="2" charset="0"/>
            </a:endParaRPr>
          </a:p>
        </p:txBody>
      </p:sp>
    </p:spTree>
  </p:cSld>
  <p:clrMapOvr>
    <a:masterClrMapping/>
  </p:clrMapOvr>
  <p:transition advClick="0" advTm="4649">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aphicFrame>
        <p:nvGraphicFramePr>
          <p:cNvPr id="6" name="图表 5"/>
          <p:cNvGraphicFramePr/>
          <p:nvPr/>
        </p:nvGraphicFramePr>
        <p:xfrm>
          <a:off x="3581400" y="1221600"/>
          <a:ext cx="5311774" cy="338215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250825" y="1536635"/>
            <a:ext cx="3330575" cy="507831"/>
          </a:xfrm>
          <a:prstGeom prst="rect">
            <a:avLst/>
          </a:prstGeom>
          <a:noFill/>
        </p:spPr>
        <p:txBody>
          <a:bodyPr wrap="square" rtlCol="0">
            <a:spAutoFit/>
          </a:bodyPr>
          <a:lstStyle/>
          <a:p>
            <a:pPr>
              <a:lnSpc>
                <a:spcPct val="150000"/>
              </a:lnSpc>
            </a:pPr>
            <a:r>
              <a:rPr lang="en-US" altLang="zh-CN" b="1" dirty="0" smtClean="0">
                <a:solidFill>
                  <a:srgbClr val="FFC000"/>
                </a:solidFill>
                <a:latin typeface="Ebrima" pitchFamily="2" charset="0"/>
                <a:ea typeface="Ebrima" pitchFamily="2" charset="0"/>
                <a:cs typeface="Ebrima" pitchFamily="2" charset="0"/>
              </a:rPr>
              <a:t>Add  your  title  here</a:t>
            </a:r>
            <a:endParaRPr lang="zh-CN" altLang="en-US" b="1" dirty="0" smtClean="0">
              <a:solidFill>
                <a:srgbClr val="FFC000"/>
              </a:solidFill>
              <a:latin typeface="Ebrima" pitchFamily="2" charset="0"/>
              <a:ea typeface="Ebrima" pitchFamily="2" charset="0"/>
              <a:cs typeface="Ebrima" pitchFamily="2" charset="0"/>
            </a:endParaRPr>
          </a:p>
        </p:txBody>
      </p:sp>
      <p:sp>
        <p:nvSpPr>
          <p:cNvPr id="11" name="TextBox 10"/>
          <p:cNvSpPr txBox="1"/>
          <p:nvPr/>
        </p:nvSpPr>
        <p:spPr>
          <a:xfrm>
            <a:off x="250825" y="2122569"/>
            <a:ext cx="3330575" cy="1754326"/>
          </a:xfrm>
          <a:prstGeom prst="rect">
            <a:avLst/>
          </a:prstGeom>
          <a:noFill/>
        </p:spPr>
        <p:txBody>
          <a:bodyPr wrap="square" rtlCol="0">
            <a:spAutoFit/>
          </a:bodyPr>
          <a:lstStyle/>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think you are beaten, you are</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think you dare not, you don't</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want to win but think you can't</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It's almost a cinch you won't</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If you think you'll lose, you're lost</a:t>
            </a:r>
          </a:p>
          <a:p>
            <a:pPr>
              <a:lnSpc>
                <a:spcPct val="150000"/>
              </a:lnSpc>
              <a:buClr>
                <a:srgbClr val="FFC000"/>
              </a:buClr>
              <a:buFont typeface="Wingdings" pitchFamily="2" charset="2"/>
              <a:buChar char="l"/>
            </a:pPr>
            <a:r>
              <a:rPr lang="en-US" altLang="zh-CN" sz="1200" dirty="0" smtClean="0">
                <a:solidFill>
                  <a:prstClr val="white"/>
                </a:solidFill>
                <a:latin typeface="Ebrima" pitchFamily="2" charset="0"/>
                <a:ea typeface="Ebrima" pitchFamily="2" charset="0"/>
                <a:cs typeface="Ebrima" pitchFamily="2" charset="0"/>
              </a:rPr>
              <a:t>For out of the world we find</a:t>
            </a:r>
            <a:endParaRPr lang="zh-CN" altLang="en-US" sz="1200" dirty="0" smtClean="0">
              <a:solidFill>
                <a:prstClr val="white"/>
              </a:solidFill>
              <a:latin typeface="Ebrima" pitchFamily="2" charset="0"/>
              <a:ea typeface="Ebrima" pitchFamily="2" charset="0"/>
              <a:cs typeface="Ebrima" pitchFamily="2" charset="0"/>
            </a:endParaRPr>
          </a:p>
        </p:txBody>
      </p:sp>
    </p:spTree>
  </p:cSld>
  <p:clrMapOvr>
    <a:masterClrMapping/>
  </p:clrMapOvr>
  <p:transition advTm="904">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graphicFrame>
        <p:nvGraphicFramePr>
          <p:cNvPr id="6" name="图表 5"/>
          <p:cNvGraphicFramePr/>
          <p:nvPr/>
        </p:nvGraphicFramePr>
        <p:xfrm>
          <a:off x="250825" y="906564"/>
          <a:ext cx="8642350" cy="3150351"/>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直接连接符 6"/>
          <p:cNvCxnSpPr/>
          <p:nvPr/>
        </p:nvCxnSpPr>
        <p:spPr>
          <a:xfrm>
            <a:off x="4977740" y="419193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782385" y="4236935"/>
            <a:ext cx="7110790" cy="611899"/>
          </a:xfrm>
          <a:prstGeom prst="rect">
            <a:avLst/>
          </a:prstGeom>
        </p:spPr>
        <p:txBody>
          <a:bodyPr wrap="square">
            <a:spAutoFit/>
          </a:bodyPr>
          <a:lstStyle/>
          <a:p>
            <a:pPr algn="r">
              <a:lnSpc>
                <a:spcPct val="150000"/>
              </a:lnSpc>
            </a:pPr>
            <a:r>
              <a:rPr lang="en-US" altLang="zh-CN" sz="1200" dirty="0" smtClean="0">
                <a:solidFill>
                  <a:prstClr val="white"/>
                </a:solidFill>
                <a:latin typeface="Ebrima" pitchFamily="2" charset="0"/>
                <a:ea typeface="Ebrima" pitchFamily="2" charset="0"/>
                <a:cs typeface="Ebrima" pitchFamily="2" charset="0"/>
              </a:rPr>
              <a:t>During my childhood, think lucky money and new clothes are necessary for New Year, but as the advance of the age, will be more and more found that those things are optional; </a:t>
            </a:r>
            <a:endParaRPr lang="zh-CN" altLang="en-US" sz="1200" dirty="0">
              <a:solidFill>
                <a:prstClr val="white"/>
              </a:solidFill>
              <a:latin typeface="Ebrima" pitchFamily="2" charset="0"/>
              <a:cs typeface="Ebrima" pitchFamily="2" charset="0"/>
            </a:endParaRPr>
          </a:p>
        </p:txBody>
      </p:sp>
    </p:spTree>
  </p:cSld>
  <p:clrMapOvr>
    <a:masterClrMapping/>
  </p:clrMapOvr>
  <p:transition advTm="483">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76610"/>
            <a:ext cx="4321175" cy="829955"/>
            <a:chOff x="251520" y="141480"/>
            <a:chExt cx="4321175" cy="829955"/>
          </a:xfrm>
        </p:grpSpPr>
        <p:sp>
          <p:nvSpPr>
            <p:cNvPr id="3" name="TextBox 2"/>
            <p:cNvSpPr txBox="1"/>
            <p:nvPr/>
          </p:nvSpPr>
          <p:spPr>
            <a:xfrm>
              <a:off x="251520" y="636535"/>
              <a:ext cx="4321175" cy="334900"/>
            </a:xfrm>
            <a:prstGeom prst="rect">
              <a:avLst/>
            </a:prstGeom>
            <a:noFill/>
          </p:spPr>
          <p:txBody>
            <a:bodyPr wrap="square" rtlCol="0">
              <a:spAutoFit/>
            </a:bodyPr>
            <a:lstStyle/>
            <a:p>
              <a:pPr>
                <a:lnSpc>
                  <a:spcPct val="150000"/>
                </a:lnSpc>
              </a:pPr>
              <a:r>
                <a:rPr lang="en-US" altLang="zh-CN" sz="1200" dirty="0" smtClean="0">
                  <a:solidFill>
                    <a:srgbClr val="FFC000"/>
                  </a:solidFill>
                  <a:latin typeface="Ebrima" pitchFamily="2" charset="0"/>
                  <a:ea typeface="Ebrima" pitchFamily="2" charset="0"/>
                  <a:cs typeface="Ebrima" pitchFamily="2" charset="0"/>
                </a:rPr>
                <a:t>The end of our life, and can meet many things really do?</a:t>
              </a:r>
              <a:endParaRPr lang="zh-CN" altLang="en-US" sz="1200" dirty="0" smtClean="0">
                <a:solidFill>
                  <a:srgbClr val="FFC000"/>
                </a:solidFill>
                <a:latin typeface="Ebrima" pitchFamily="2" charset="0"/>
                <a:ea typeface="Ebrima" pitchFamily="2" charset="0"/>
                <a:cs typeface="Ebrima" pitchFamily="2" charset="0"/>
              </a:endParaRPr>
            </a:p>
          </p:txBody>
        </p:sp>
        <p:sp>
          <p:nvSpPr>
            <p:cNvPr id="4" name="TextBox 3"/>
            <p:cNvSpPr txBox="1"/>
            <p:nvPr/>
          </p:nvSpPr>
          <p:spPr>
            <a:xfrm>
              <a:off x="251520" y="141480"/>
              <a:ext cx="3330575" cy="498598"/>
            </a:xfrm>
            <a:prstGeom prst="rect">
              <a:avLst/>
            </a:prstGeom>
            <a:noFill/>
          </p:spPr>
          <p:txBody>
            <a:bodyPr wrap="square" rtlCol="0">
              <a:spAutoFit/>
            </a:bodyPr>
            <a:lstStyle/>
            <a:p>
              <a:pPr>
                <a:lnSpc>
                  <a:spcPct val="150000"/>
                </a:lnSpc>
              </a:pPr>
              <a:r>
                <a:rPr lang="en-US" altLang="zh-CN" sz="2000" b="1" dirty="0" smtClean="0">
                  <a:solidFill>
                    <a:prstClr val="white"/>
                  </a:solidFill>
                  <a:latin typeface="Ebrima" pitchFamily="2" charset="0"/>
                  <a:ea typeface="Ebrima" pitchFamily="2" charset="0"/>
                  <a:cs typeface="Ebrima" pitchFamily="2" charset="0"/>
                </a:rPr>
                <a:t>ADD  YOUR  TEXT  HERE</a:t>
              </a:r>
              <a:endParaRPr lang="zh-CN" altLang="en-US" sz="2000" b="1" dirty="0" smtClean="0">
                <a:solidFill>
                  <a:prstClr val="white"/>
                </a:solidFill>
                <a:latin typeface="Ebrima" pitchFamily="2" charset="0"/>
                <a:ea typeface="Ebrima" pitchFamily="2" charset="0"/>
                <a:cs typeface="Ebrima" pitchFamily="2" charset="0"/>
              </a:endParaRPr>
            </a:p>
          </p:txBody>
        </p:sp>
        <p:cxnSp>
          <p:nvCxnSpPr>
            <p:cNvPr id="5" name="直接连接符 4"/>
            <p:cNvCxnSpPr/>
            <p:nvPr/>
          </p:nvCxnSpPr>
          <p:spPr>
            <a:xfrm>
              <a:off x="251520" y="681540"/>
              <a:ext cx="3915435"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250825" y="3966905"/>
            <a:ext cx="7110790" cy="611899"/>
          </a:xfrm>
          <a:prstGeom prst="rect">
            <a:avLst/>
          </a:prstGeom>
        </p:spPr>
        <p:txBody>
          <a:bodyPr wrap="square">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During my childhood, think lucky money and new clothes are necessary for New Year, but as the advance of the age, will be more and more found that those things are optional; </a:t>
            </a:r>
            <a:endParaRPr lang="zh-CN" altLang="en-US" sz="1200" dirty="0">
              <a:solidFill>
                <a:prstClr val="white"/>
              </a:solidFill>
              <a:latin typeface="Ebrima" pitchFamily="2" charset="0"/>
              <a:cs typeface="Ebrima" pitchFamily="2" charset="0"/>
            </a:endParaRPr>
          </a:p>
        </p:txBody>
      </p:sp>
      <p:pic>
        <p:nvPicPr>
          <p:cNvPr id="8" name="图片 7" descr="49c242b7bed7b101878c36fda644693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937955"/>
            <a:ext cx="9144000" cy="3028950"/>
          </a:xfrm>
          <a:prstGeom prst="rect">
            <a:avLst/>
          </a:prstGeom>
        </p:spPr>
      </p:pic>
      <p:sp>
        <p:nvSpPr>
          <p:cNvPr id="9" name="TextBox 8"/>
          <p:cNvSpPr txBox="1"/>
          <p:nvPr/>
        </p:nvSpPr>
        <p:spPr>
          <a:xfrm>
            <a:off x="250825" y="4632688"/>
            <a:ext cx="2070925" cy="369332"/>
          </a:xfrm>
          <a:prstGeom prst="rect">
            <a:avLst/>
          </a:prstGeom>
          <a:solidFill>
            <a:srgbClr val="FFC000"/>
          </a:solidFill>
        </p:spPr>
        <p:txBody>
          <a:bodyPr wrap="square" rtlCol="0">
            <a:spAutoFit/>
          </a:bodyPr>
          <a:lstStyle/>
          <a:p>
            <a:r>
              <a:rPr lang="en-US" altLang="zh-CN" dirty="0" smtClean="0">
                <a:solidFill>
                  <a:prstClr val="white"/>
                </a:solidFill>
                <a:latin typeface="Ebrima" pitchFamily="2" charset="0"/>
                <a:ea typeface="Ebrima" pitchFamily="2" charset="0"/>
                <a:cs typeface="Ebrima" pitchFamily="2" charset="0"/>
              </a:rPr>
              <a:t>ADD  YOUR  TEXT</a:t>
            </a:r>
            <a:endParaRPr lang="zh-CN" altLang="en-US" dirty="0">
              <a:solidFill>
                <a:prstClr val="white"/>
              </a:solidFill>
              <a:latin typeface="Ebrima" pitchFamily="2" charset="0"/>
              <a:cs typeface="Ebrima" pitchFamily="2" charset="0"/>
            </a:endParaRPr>
          </a:p>
        </p:txBody>
      </p:sp>
    </p:spTree>
  </p:cSld>
  <p:clrMapOvr>
    <a:masterClrMapping/>
  </p:clrMapOvr>
  <p:transition advTm="1498">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9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椭圆 2"/>
          <p:cNvSpPr/>
          <p:nvPr/>
        </p:nvSpPr>
        <p:spPr>
          <a:xfrm>
            <a:off x="926595" y="1644649"/>
            <a:ext cx="585065" cy="58506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TextBox 9"/>
          <p:cNvSpPr txBox="1"/>
          <p:nvPr/>
        </p:nvSpPr>
        <p:spPr>
          <a:xfrm>
            <a:off x="1736195" y="1752515"/>
            <a:ext cx="2835805" cy="369332"/>
          </a:xfrm>
          <a:prstGeom prst="rect">
            <a:avLst/>
          </a:prstGeom>
          <a:noFill/>
        </p:spPr>
        <p:txBody>
          <a:bodyPr wrap="square" rtlCol="0">
            <a:spAutoFit/>
          </a:bodyPr>
          <a:lstStyle/>
          <a:p>
            <a:r>
              <a:rPr lang="en-US" altLang="zh-CN" dirty="0" smtClean="0">
                <a:solidFill>
                  <a:prstClr val="white"/>
                </a:solidFill>
              </a:rPr>
              <a:t>Add  your  title  here  please</a:t>
            </a:r>
            <a:endParaRPr lang="zh-CN" altLang="en-US" dirty="0">
              <a:solidFill>
                <a:prstClr val="white"/>
              </a:solidFill>
            </a:endParaRPr>
          </a:p>
        </p:txBody>
      </p:sp>
      <p:sp>
        <p:nvSpPr>
          <p:cNvPr id="11" name="TextBox 10"/>
          <p:cNvSpPr txBox="1"/>
          <p:nvPr/>
        </p:nvSpPr>
        <p:spPr>
          <a:xfrm>
            <a:off x="1736195" y="2229881"/>
            <a:ext cx="5985665" cy="611899"/>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grpSp>
        <p:nvGrpSpPr>
          <p:cNvPr id="2" name="组合 11"/>
          <p:cNvGrpSpPr/>
          <p:nvPr/>
        </p:nvGrpSpPr>
        <p:grpSpPr>
          <a:xfrm>
            <a:off x="1052440" y="1794306"/>
            <a:ext cx="333375" cy="285750"/>
            <a:chOff x="8937626" y="4622801"/>
            <a:chExt cx="333375" cy="285750"/>
          </a:xfrm>
          <a:solidFill>
            <a:schemeClr val="bg1"/>
          </a:solidFill>
        </p:grpSpPr>
        <p:sp>
          <p:nvSpPr>
            <p:cNvPr id="13"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Rectangle 891"/>
            <p:cNvSpPr>
              <a:spLocks noChangeArrowheads="1"/>
            </p:cNvSpPr>
            <p:nvPr/>
          </p:nvSpPr>
          <p:spPr bwMode="auto">
            <a:xfrm>
              <a:off x="9031288" y="4668838"/>
              <a:ext cx="88900" cy="889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Rectangle 892"/>
            <p:cNvSpPr>
              <a:spLocks noChangeArrowheads="1"/>
            </p:cNvSpPr>
            <p:nvPr/>
          </p:nvSpPr>
          <p:spPr bwMode="auto">
            <a:xfrm>
              <a:off x="9148763" y="4681538"/>
              <a:ext cx="73025"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Rectangle 893"/>
            <p:cNvSpPr>
              <a:spLocks noChangeArrowheads="1"/>
            </p:cNvSpPr>
            <p:nvPr/>
          </p:nvSpPr>
          <p:spPr bwMode="auto">
            <a:xfrm>
              <a:off x="9148763" y="4725988"/>
              <a:ext cx="730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Rectangle 894"/>
            <p:cNvSpPr>
              <a:spLocks noChangeArrowheads="1"/>
            </p:cNvSpPr>
            <p:nvPr/>
          </p:nvSpPr>
          <p:spPr bwMode="auto">
            <a:xfrm>
              <a:off x="9031288" y="4787901"/>
              <a:ext cx="190500"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Rectangle 895"/>
            <p:cNvSpPr>
              <a:spLocks noChangeArrowheads="1"/>
            </p:cNvSpPr>
            <p:nvPr/>
          </p:nvSpPr>
          <p:spPr bwMode="auto">
            <a:xfrm>
              <a:off x="9031288" y="4833938"/>
              <a:ext cx="190500"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cSld>
  <p:clrMapOvr>
    <a:masterClrMapping/>
  </p:clrMapOvr>
  <p:transition advTm="936">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
          <p:cNvGrpSpPr/>
          <p:nvPr/>
        </p:nvGrpSpPr>
        <p:grpSpPr>
          <a:xfrm>
            <a:off x="1106615" y="366505"/>
            <a:ext cx="6930770" cy="1323439"/>
            <a:chOff x="836585" y="366505"/>
            <a:chExt cx="6930770" cy="1323439"/>
          </a:xfrm>
        </p:grpSpPr>
        <p:sp>
          <p:nvSpPr>
            <p:cNvPr id="2" name="TextBox 1"/>
            <p:cNvSpPr txBox="1"/>
            <p:nvPr/>
          </p:nvSpPr>
          <p:spPr>
            <a:xfrm>
              <a:off x="836585" y="366505"/>
              <a:ext cx="1890210" cy="1323439"/>
            </a:xfrm>
            <a:prstGeom prst="rect">
              <a:avLst/>
            </a:prstGeom>
            <a:noFill/>
          </p:spPr>
          <p:txBody>
            <a:bodyPr wrap="square" rtlCol="0">
              <a:spAutoFit/>
            </a:bodyPr>
            <a:lstStyle/>
            <a:p>
              <a:pPr algn="ctr"/>
              <a:r>
                <a:rPr lang="en-US" altLang="zh-CN" sz="8000" b="1" dirty="0" smtClean="0">
                  <a:solidFill>
                    <a:prstClr val="white"/>
                  </a:solidFill>
                  <a:latin typeface="Ebrima" pitchFamily="2" charset="0"/>
                  <a:ea typeface="Ebrima" pitchFamily="2" charset="0"/>
                  <a:cs typeface="Ebrima" pitchFamily="2" charset="0"/>
                </a:rPr>
                <a:t>01</a:t>
              </a:r>
              <a:endParaRPr lang="zh-CN" altLang="en-US" sz="8000" b="1" dirty="0" smtClean="0">
                <a:solidFill>
                  <a:prstClr val="white"/>
                </a:solidFill>
                <a:latin typeface="Ebrima" pitchFamily="2" charset="0"/>
                <a:ea typeface="Ebrima" pitchFamily="2" charset="0"/>
                <a:cs typeface="Ebrima" pitchFamily="2" charset="0"/>
              </a:endParaRPr>
            </a:p>
          </p:txBody>
        </p:sp>
        <p:sp>
          <p:nvSpPr>
            <p:cNvPr id="5" name="TextBox 4"/>
            <p:cNvSpPr txBox="1"/>
            <p:nvPr/>
          </p:nvSpPr>
          <p:spPr>
            <a:xfrm>
              <a:off x="2051720" y="1086585"/>
              <a:ext cx="1890210" cy="276999"/>
            </a:xfrm>
            <a:prstGeom prst="rect">
              <a:avLst/>
            </a:prstGeom>
            <a:solidFill>
              <a:srgbClr val="FFC000"/>
            </a:solidFill>
          </p:spPr>
          <p:txBody>
            <a:bodyPr wrap="square" rtlCol="0">
              <a:spAutoFit/>
            </a:bodyPr>
            <a:lstStyle/>
            <a:p>
              <a:r>
                <a:rPr lang="en-US" altLang="zh-CN" sz="1200" b="1" dirty="0" smtClean="0">
                  <a:solidFill>
                    <a:prstClr val="white"/>
                  </a:solidFill>
                  <a:latin typeface="Ebrima" pitchFamily="2" charset="0"/>
                  <a:ea typeface="Ebrima" pitchFamily="2" charset="0"/>
                  <a:cs typeface="Ebrima" pitchFamily="2" charset="0"/>
                </a:rPr>
                <a:t>Add  your  title  here</a:t>
              </a:r>
              <a:endParaRPr lang="zh-CN" altLang="en-US" sz="1200" b="1" dirty="0" smtClean="0">
                <a:solidFill>
                  <a:prstClr val="white"/>
                </a:solidFill>
                <a:latin typeface="Ebrima" pitchFamily="2" charset="0"/>
                <a:ea typeface="Ebrima" pitchFamily="2" charset="0"/>
                <a:cs typeface="Ebrima" pitchFamily="2" charset="0"/>
              </a:endParaRPr>
            </a:p>
          </p:txBody>
        </p:sp>
        <p:sp>
          <p:nvSpPr>
            <p:cNvPr id="6" name="TextBox 5"/>
            <p:cNvSpPr txBox="1"/>
            <p:nvPr/>
          </p:nvSpPr>
          <p:spPr>
            <a:xfrm>
              <a:off x="2186735" y="501520"/>
              <a:ext cx="5580620" cy="646331"/>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grpSp>
      <p:grpSp>
        <p:nvGrpSpPr>
          <p:cNvPr id="4" name="组合 7"/>
          <p:cNvGrpSpPr/>
          <p:nvPr/>
        </p:nvGrpSpPr>
        <p:grpSpPr>
          <a:xfrm>
            <a:off x="1106615" y="1851670"/>
            <a:ext cx="6930770" cy="1323439"/>
            <a:chOff x="836585" y="366505"/>
            <a:chExt cx="6930770" cy="1323439"/>
          </a:xfrm>
        </p:grpSpPr>
        <p:sp>
          <p:nvSpPr>
            <p:cNvPr id="9" name="TextBox 8"/>
            <p:cNvSpPr txBox="1"/>
            <p:nvPr/>
          </p:nvSpPr>
          <p:spPr>
            <a:xfrm>
              <a:off x="836585" y="366505"/>
              <a:ext cx="1890210" cy="1323439"/>
            </a:xfrm>
            <a:prstGeom prst="rect">
              <a:avLst/>
            </a:prstGeom>
            <a:noFill/>
          </p:spPr>
          <p:txBody>
            <a:bodyPr wrap="square" rtlCol="0">
              <a:spAutoFit/>
            </a:bodyPr>
            <a:lstStyle/>
            <a:p>
              <a:pPr algn="ctr"/>
              <a:r>
                <a:rPr lang="en-US" altLang="zh-CN" sz="8000" b="1" dirty="0" smtClean="0">
                  <a:solidFill>
                    <a:prstClr val="white"/>
                  </a:solidFill>
                  <a:latin typeface="Ebrima" pitchFamily="2" charset="0"/>
                  <a:ea typeface="Ebrima" pitchFamily="2" charset="0"/>
                  <a:cs typeface="Ebrima" pitchFamily="2" charset="0"/>
                </a:rPr>
                <a:t>02</a:t>
              </a:r>
              <a:endParaRPr lang="zh-CN" altLang="en-US" sz="8000" b="1" dirty="0" smtClean="0">
                <a:solidFill>
                  <a:prstClr val="white"/>
                </a:solidFill>
                <a:latin typeface="Ebrima" pitchFamily="2" charset="0"/>
                <a:ea typeface="Ebrima" pitchFamily="2" charset="0"/>
                <a:cs typeface="Ebrima" pitchFamily="2" charset="0"/>
              </a:endParaRPr>
            </a:p>
          </p:txBody>
        </p:sp>
        <p:sp>
          <p:nvSpPr>
            <p:cNvPr id="10" name="TextBox 9"/>
            <p:cNvSpPr txBox="1"/>
            <p:nvPr/>
          </p:nvSpPr>
          <p:spPr>
            <a:xfrm>
              <a:off x="2051720" y="1086585"/>
              <a:ext cx="1890210" cy="276999"/>
            </a:xfrm>
            <a:prstGeom prst="rect">
              <a:avLst/>
            </a:prstGeom>
            <a:solidFill>
              <a:srgbClr val="FFC000"/>
            </a:solidFill>
          </p:spPr>
          <p:txBody>
            <a:bodyPr wrap="square" rtlCol="0">
              <a:spAutoFit/>
            </a:bodyPr>
            <a:lstStyle/>
            <a:p>
              <a:r>
                <a:rPr lang="en-US" altLang="zh-CN" sz="1200" b="1" dirty="0" smtClean="0">
                  <a:solidFill>
                    <a:prstClr val="white"/>
                  </a:solidFill>
                  <a:latin typeface="Ebrima" pitchFamily="2" charset="0"/>
                  <a:ea typeface="Ebrima" pitchFamily="2" charset="0"/>
                  <a:cs typeface="Ebrima" pitchFamily="2" charset="0"/>
                </a:rPr>
                <a:t>Add  your  title  here</a:t>
              </a:r>
              <a:endParaRPr lang="zh-CN" altLang="en-US" sz="1200" b="1" dirty="0" smtClean="0">
                <a:solidFill>
                  <a:prstClr val="white"/>
                </a:solidFill>
                <a:latin typeface="Ebrima" pitchFamily="2" charset="0"/>
                <a:ea typeface="Ebrima" pitchFamily="2" charset="0"/>
                <a:cs typeface="Ebrima" pitchFamily="2" charset="0"/>
              </a:endParaRPr>
            </a:p>
          </p:txBody>
        </p:sp>
        <p:sp>
          <p:nvSpPr>
            <p:cNvPr id="11" name="TextBox 10"/>
            <p:cNvSpPr txBox="1"/>
            <p:nvPr/>
          </p:nvSpPr>
          <p:spPr>
            <a:xfrm>
              <a:off x="2186735" y="501520"/>
              <a:ext cx="5580620" cy="646331"/>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grpSp>
      <p:grpSp>
        <p:nvGrpSpPr>
          <p:cNvPr id="7" name="组合 11"/>
          <p:cNvGrpSpPr/>
          <p:nvPr/>
        </p:nvGrpSpPr>
        <p:grpSpPr>
          <a:xfrm>
            <a:off x="1106615" y="3336835"/>
            <a:ext cx="6930770" cy="1323439"/>
            <a:chOff x="836585" y="366505"/>
            <a:chExt cx="6930770" cy="1323439"/>
          </a:xfrm>
        </p:grpSpPr>
        <p:sp>
          <p:nvSpPr>
            <p:cNvPr id="13" name="TextBox 12"/>
            <p:cNvSpPr txBox="1"/>
            <p:nvPr/>
          </p:nvSpPr>
          <p:spPr>
            <a:xfrm>
              <a:off x="836585" y="366505"/>
              <a:ext cx="1890210" cy="1323439"/>
            </a:xfrm>
            <a:prstGeom prst="rect">
              <a:avLst/>
            </a:prstGeom>
            <a:noFill/>
          </p:spPr>
          <p:txBody>
            <a:bodyPr wrap="square" rtlCol="0">
              <a:spAutoFit/>
            </a:bodyPr>
            <a:lstStyle/>
            <a:p>
              <a:pPr algn="ctr"/>
              <a:r>
                <a:rPr lang="en-US" altLang="zh-CN" sz="8000" b="1" dirty="0" smtClean="0">
                  <a:solidFill>
                    <a:prstClr val="white"/>
                  </a:solidFill>
                  <a:latin typeface="Ebrima" pitchFamily="2" charset="0"/>
                  <a:ea typeface="Ebrima" pitchFamily="2" charset="0"/>
                  <a:cs typeface="Ebrima" pitchFamily="2" charset="0"/>
                </a:rPr>
                <a:t>03</a:t>
              </a:r>
              <a:endParaRPr lang="zh-CN" altLang="en-US" sz="8000" b="1" dirty="0" smtClean="0">
                <a:solidFill>
                  <a:prstClr val="white"/>
                </a:solidFill>
                <a:latin typeface="Ebrima" pitchFamily="2" charset="0"/>
                <a:ea typeface="Ebrima" pitchFamily="2" charset="0"/>
                <a:cs typeface="Ebrima" pitchFamily="2" charset="0"/>
              </a:endParaRPr>
            </a:p>
          </p:txBody>
        </p:sp>
        <p:sp>
          <p:nvSpPr>
            <p:cNvPr id="14" name="TextBox 13"/>
            <p:cNvSpPr txBox="1"/>
            <p:nvPr/>
          </p:nvSpPr>
          <p:spPr>
            <a:xfrm>
              <a:off x="2051720" y="1086585"/>
              <a:ext cx="1890210" cy="276999"/>
            </a:xfrm>
            <a:prstGeom prst="rect">
              <a:avLst/>
            </a:prstGeom>
            <a:solidFill>
              <a:srgbClr val="FFC000"/>
            </a:solidFill>
          </p:spPr>
          <p:txBody>
            <a:bodyPr wrap="square" rtlCol="0">
              <a:spAutoFit/>
            </a:bodyPr>
            <a:lstStyle/>
            <a:p>
              <a:r>
                <a:rPr lang="en-US" altLang="zh-CN" sz="1200" b="1" dirty="0" smtClean="0">
                  <a:solidFill>
                    <a:prstClr val="white"/>
                  </a:solidFill>
                  <a:latin typeface="Ebrima" pitchFamily="2" charset="0"/>
                  <a:ea typeface="Ebrima" pitchFamily="2" charset="0"/>
                  <a:cs typeface="Ebrima" pitchFamily="2" charset="0"/>
                </a:rPr>
                <a:t>Add  your  title  here</a:t>
              </a:r>
              <a:endParaRPr lang="zh-CN" altLang="en-US" sz="1200" b="1" dirty="0" smtClean="0">
                <a:solidFill>
                  <a:prstClr val="white"/>
                </a:solidFill>
                <a:latin typeface="Ebrima" pitchFamily="2" charset="0"/>
                <a:ea typeface="Ebrima" pitchFamily="2" charset="0"/>
                <a:cs typeface="Ebrima" pitchFamily="2" charset="0"/>
              </a:endParaRPr>
            </a:p>
          </p:txBody>
        </p:sp>
        <p:sp>
          <p:nvSpPr>
            <p:cNvPr id="15" name="TextBox 14"/>
            <p:cNvSpPr txBox="1"/>
            <p:nvPr/>
          </p:nvSpPr>
          <p:spPr>
            <a:xfrm>
              <a:off x="2186735" y="501520"/>
              <a:ext cx="5580620" cy="646331"/>
            </a:xfrm>
            <a:prstGeom prst="rect">
              <a:avLst/>
            </a:prstGeom>
            <a:noFill/>
          </p:spPr>
          <p:txBody>
            <a:bodyPr wrap="square" rtlCol="0">
              <a:spAutoFit/>
            </a:bodyPr>
            <a:lstStyle/>
            <a:p>
              <a:pPr>
                <a:lnSpc>
                  <a:spcPct val="150000"/>
                </a:lnSpc>
              </a:pPr>
              <a:r>
                <a:rPr lang="en-US" altLang="zh-CN" sz="1200" dirty="0" smtClean="0">
                  <a:solidFill>
                    <a:prstClr val="white"/>
                  </a:solidFill>
                  <a:latin typeface="Ebrima" pitchFamily="2" charset="0"/>
                  <a:ea typeface="Ebrima" pitchFamily="2" charset="0"/>
                  <a:cs typeface="Ebrima" pitchFamily="2" charset="0"/>
                </a:rPr>
                <a:t>Age has reached the end of the beginning of a word. May be guilty in his seems to passing a lot of different life became the appearance of the same day;</a:t>
              </a:r>
              <a:endParaRPr lang="zh-CN" altLang="en-US" sz="1200" dirty="0">
                <a:solidFill>
                  <a:prstClr val="white"/>
                </a:solidFill>
                <a:latin typeface="Ebrima" pitchFamily="2" charset="0"/>
                <a:cs typeface="Ebrima" pitchFamily="2" charset="0"/>
              </a:endParaRPr>
            </a:p>
          </p:txBody>
        </p:sp>
      </p:grpSp>
    </p:spTree>
  </p:cSld>
  <p:clrMapOvr>
    <a:masterClrMapping/>
  </p:clrMapOvr>
  <p:transition advTm="889">
    <p:wipe dir="r"/>
  </p:transition>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200" dirty="0" smtClean="0">
            <a:solidFill>
              <a:schemeClr val="bg1"/>
            </a:solidFill>
            <a:latin typeface="Ebrima" pitchFamily="2" charset="0"/>
            <a:ea typeface="Ebrima" pitchFamily="2" charset="0"/>
            <a:cs typeface="Ebrima" pitchFamily="2"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1498</Words>
  <Application>Microsoft Office PowerPoint</Application>
  <PresentationFormat>全屏显示(16:9)</PresentationFormat>
  <Paragraphs>189</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办公桌</dc:title>
  <dc:creator>第一PPT</dc:creator>
  <cp:keywords>www.1ppt.com</cp:keywords>
  <cp:lastModifiedBy>Windows User</cp:lastModifiedBy>
  <cp:revision>9</cp:revision>
  <dcterms:created xsi:type="dcterms:W3CDTF">2015-12-10T09:44:14Z</dcterms:created>
  <dcterms:modified xsi:type="dcterms:W3CDTF">2018-07-26T08:59:47Z</dcterms:modified>
</cp:coreProperties>
</file>