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7" r:id="rId2"/>
  </p:sldMasterIdLst>
  <p:notesMasterIdLst>
    <p:notesMasterId r:id="rId34"/>
  </p:notesMasterIdLst>
  <p:handoutMasterIdLst>
    <p:handoutMasterId r:id="rId35"/>
  </p:handoutMasterIdLst>
  <p:sldIdLst>
    <p:sldId id="327" r:id="rId3"/>
    <p:sldId id="324" r:id="rId4"/>
    <p:sldId id="312" r:id="rId5"/>
    <p:sldId id="311" r:id="rId6"/>
    <p:sldId id="319" r:id="rId7"/>
    <p:sldId id="310" r:id="rId8"/>
    <p:sldId id="300" r:id="rId9"/>
    <p:sldId id="299" r:id="rId10"/>
    <p:sldId id="313" r:id="rId11"/>
    <p:sldId id="268" r:id="rId12"/>
    <p:sldId id="325" r:id="rId13"/>
    <p:sldId id="308" r:id="rId14"/>
    <p:sldId id="309" r:id="rId15"/>
    <p:sldId id="314" r:id="rId16"/>
    <p:sldId id="317" r:id="rId17"/>
    <p:sldId id="265" r:id="rId18"/>
    <p:sldId id="275" r:id="rId19"/>
    <p:sldId id="294" r:id="rId20"/>
    <p:sldId id="315" r:id="rId21"/>
    <p:sldId id="274" r:id="rId22"/>
    <p:sldId id="270" r:id="rId23"/>
    <p:sldId id="280" r:id="rId24"/>
    <p:sldId id="279" r:id="rId25"/>
    <p:sldId id="316" r:id="rId26"/>
    <p:sldId id="318" r:id="rId27"/>
    <p:sldId id="326" r:id="rId28"/>
    <p:sldId id="296" r:id="rId29"/>
    <p:sldId id="261" r:id="rId30"/>
    <p:sldId id="263" r:id="rId31"/>
    <p:sldId id="288" r:id="rId32"/>
    <p:sldId id="328"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4E5E"/>
    <a:srgbClr val="77B9B0"/>
    <a:srgbClr val="E96151"/>
    <a:srgbClr val="ECC345"/>
    <a:srgbClr val="B02D22"/>
    <a:srgbClr val="7D9D73"/>
    <a:srgbClr val="8CA983"/>
    <a:srgbClr val="CADFBE"/>
    <a:srgbClr val="DCEFD0"/>
    <a:srgbClr val="BDD6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57" autoAdjust="0"/>
    <p:restoredTop sz="94660"/>
  </p:normalViewPr>
  <p:slideViewPr>
    <p:cSldViewPr snapToGrid="0">
      <p:cViewPr>
        <p:scale>
          <a:sx n="66" d="100"/>
          <a:sy n="66" d="100"/>
        </p:scale>
        <p:origin x="-72" y="-1374"/>
      </p:cViewPr>
      <p:guideLst>
        <p:guide orient="horz" pos="2160"/>
        <p:guide pos="3840"/>
      </p:guideLst>
    </p:cSldViewPr>
  </p:slideViewPr>
  <p:notesTextViewPr>
    <p:cViewPr>
      <p:scale>
        <a:sx n="1" d="1"/>
        <a:sy n="1" d="1"/>
      </p:scale>
      <p:origin x="0" y="0"/>
    </p:cViewPr>
  </p:notesTextViewPr>
  <p:sorterViewPr>
    <p:cViewPr>
      <p:scale>
        <a:sx n="139" d="100"/>
        <a:sy n="139" d="100"/>
      </p:scale>
      <p:origin x="0" y="9822"/>
    </p:cViewPr>
  </p:sorterViewPr>
  <p:notesViewPr>
    <p:cSldViewPr snapToGrid="0">
      <p:cViewPr varScale="1">
        <p:scale>
          <a:sx n="60" d="100"/>
          <a:sy n="60" d="100"/>
        </p:scale>
        <p:origin x="1632"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800" dirty="0" smtClean="0">
                <a:solidFill>
                  <a:schemeClr val="bg1"/>
                </a:solidFill>
                <a:latin typeface="微软雅黑" panose="020B0503020204020204" pitchFamily="34" charset="-122"/>
                <a:ea typeface="微软雅黑" panose="020B0503020204020204" pitchFamily="34" charset="-122"/>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35789265899982126"/>
          <c:y val="3.4639317425431367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FF0000"/>
            </a:solidFill>
            <a:ln>
              <a:noFill/>
            </a:ln>
            <a:effectLst/>
          </c:spPr>
          <c:invertIfNegative val="0"/>
          <c:dPt>
            <c:idx val="0"/>
            <c:invertIfNegative val="0"/>
            <c:bubble3D val="0"/>
            <c:spPr>
              <a:solidFill>
                <a:srgbClr val="ECC345"/>
              </a:solidFill>
              <a:ln>
                <a:noFill/>
              </a:ln>
              <a:effectLst/>
            </c:spPr>
          </c:dPt>
          <c:cat>
            <c:strRef>
              <c:f>Sheet1!$A$2</c:f>
              <c:strCache>
                <c:ptCount val="1"/>
                <c:pt idx="0">
                  <c:v>类别 1</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rgbClr val="E96151"/>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rgbClr val="77B9B0"/>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dLbls>
          <c:showLegendKey val="0"/>
          <c:showVal val="0"/>
          <c:showCatName val="0"/>
          <c:showSerName val="0"/>
          <c:showPercent val="0"/>
          <c:showBubbleSize val="0"/>
        </c:dLbls>
        <c:gapWidth val="219"/>
        <c:overlap val="-27"/>
        <c:axId val="232590720"/>
        <c:axId val="235890176"/>
      </c:barChart>
      <c:catAx>
        <c:axId val="232590720"/>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35890176"/>
        <c:crosses val="autoZero"/>
        <c:auto val="1"/>
        <c:lblAlgn val="ctr"/>
        <c:lblOffset val="100"/>
        <c:noMultiLvlLbl val="0"/>
      </c:catAx>
      <c:valAx>
        <c:axId val="235890176"/>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2325907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800" dirty="0" smtClean="0">
                <a:solidFill>
                  <a:schemeClr val="bg1"/>
                </a:solidFill>
                <a:latin typeface="微软雅黑" panose="020B0503020204020204" pitchFamily="34" charset="-122"/>
                <a:ea typeface="微软雅黑" panose="020B0503020204020204" pitchFamily="34" charset="-122"/>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35789265899982126"/>
          <c:y val="3.4639317425431367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ECC345"/>
            </a:solidFill>
            <a:ln>
              <a:noFill/>
            </a:ln>
            <a:effectLst/>
          </c:spPr>
          <c:invertIfNegative val="0"/>
          <c:cat>
            <c:strRef>
              <c:f>Sheet1!$A$2</c:f>
              <c:strCache>
                <c:ptCount val="1"/>
                <c:pt idx="0">
                  <c:v>类别 1</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rgbClr val="E96151"/>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rgbClr val="77B9B0"/>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dLbls>
          <c:showLegendKey val="0"/>
          <c:showVal val="0"/>
          <c:showCatName val="0"/>
          <c:showSerName val="0"/>
          <c:showPercent val="0"/>
          <c:showBubbleSize val="0"/>
        </c:dLbls>
        <c:gapWidth val="219"/>
        <c:overlap val="-27"/>
        <c:axId val="310327552"/>
        <c:axId val="312462720"/>
      </c:barChart>
      <c:catAx>
        <c:axId val="310327552"/>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12462720"/>
        <c:crosses val="autoZero"/>
        <c:auto val="1"/>
        <c:lblAlgn val="ctr"/>
        <c:lblOffset val="100"/>
        <c:noMultiLvlLbl val="0"/>
      </c:catAx>
      <c:valAx>
        <c:axId val="312462720"/>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3103275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800" dirty="0" smtClean="0">
                <a:solidFill>
                  <a:schemeClr val="bg1"/>
                </a:solidFill>
                <a:latin typeface="微软雅黑" panose="020B0503020204020204" pitchFamily="34" charset="-122"/>
                <a:ea typeface="微软雅黑" panose="020B0503020204020204" pitchFamily="34" charset="-122"/>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35789265899982126"/>
          <c:y val="3.4639317425431367E-2"/>
        </c:manualLayout>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ECC345"/>
            </a:solidFill>
            <a:ln>
              <a:noFill/>
            </a:ln>
            <a:effectLst/>
          </c:spPr>
          <c:invertIfNegative val="0"/>
          <c:cat>
            <c:strRef>
              <c:f>Sheet1!$A$2</c:f>
              <c:strCache>
                <c:ptCount val="1"/>
                <c:pt idx="0">
                  <c:v>类别 1</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rgbClr val="E96151"/>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rgbClr val="77B9B0"/>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dLbls>
          <c:showLegendKey val="0"/>
          <c:showVal val="0"/>
          <c:showCatName val="0"/>
          <c:showSerName val="0"/>
          <c:showPercent val="0"/>
          <c:showBubbleSize val="0"/>
        </c:dLbls>
        <c:gapWidth val="219"/>
        <c:overlap val="-27"/>
        <c:axId val="6885760"/>
        <c:axId val="6887296"/>
      </c:barChart>
      <c:catAx>
        <c:axId val="6885760"/>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6887296"/>
        <c:crosses val="autoZero"/>
        <c:auto val="1"/>
        <c:lblAlgn val="ctr"/>
        <c:lblOffset val="100"/>
        <c:noMultiLvlLbl val="0"/>
      </c:catAx>
      <c:valAx>
        <c:axId val="6887296"/>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6885760"/>
        <c:crosses val="autoZero"/>
        <c:crossBetween val="between"/>
      </c:valAx>
      <c:spPr>
        <a:noFill/>
        <a:ln>
          <a:noFill/>
        </a:ln>
        <a:effectLst/>
      </c:spPr>
    </c:plotArea>
    <c:legend>
      <c:legendPos val="b"/>
      <c:legendEntry>
        <c:idx val="2"/>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sz="1800">
                <a:solidFill>
                  <a:schemeClr val="bg1"/>
                </a:solidFill>
                <a:latin typeface="微软雅黑" panose="020B0503020204020204" pitchFamily="34" charset="-122"/>
                <a:ea typeface="微软雅黑" panose="020B0503020204020204" pitchFamily="34" charset="-122"/>
              </a:rPr>
              <a:t>点击添加标题</a:t>
            </a:r>
            <a:endParaRPr lang="en-US" sz="1800">
              <a:solidFill>
                <a:schemeClr val="bg1"/>
              </a:solidFill>
              <a:latin typeface="微软雅黑" panose="020B0503020204020204" pitchFamily="34" charset="-122"/>
              <a:ea typeface="微软雅黑" panose="020B0503020204020204" pitchFamily="34" charset="-122"/>
            </a:endParaRPr>
          </a:p>
        </c:rich>
      </c:tx>
      <c:layout/>
      <c:overlay val="0"/>
      <c:spPr>
        <a:noFill/>
        <a:ln>
          <a:noFill/>
        </a:ln>
        <a:effectLst/>
      </c:spPr>
    </c:title>
    <c:autoTitleDeleted val="0"/>
    <c:plotArea>
      <c:layout/>
      <c:barChart>
        <c:barDir val="col"/>
        <c:grouping val="stacked"/>
        <c:varyColors val="0"/>
        <c:ser>
          <c:idx val="0"/>
          <c:order val="0"/>
          <c:tx>
            <c:strRef>
              <c:f>Sheet1!$B$1</c:f>
              <c:strCache>
                <c:ptCount val="1"/>
                <c:pt idx="0">
                  <c:v>系列 1</c:v>
                </c:pt>
              </c:strCache>
            </c:strRef>
          </c:tx>
          <c:spPr>
            <a:solidFill>
              <a:srgbClr val="ECC345"/>
            </a:solidFill>
            <a:ln>
              <a:noFill/>
            </a:ln>
            <a:effectLst/>
          </c:spPr>
          <c:invertIfNegative val="0"/>
          <c:cat>
            <c:strRef>
              <c:f>Sheet1!$A$2:$A$7</c:f>
              <c:strCache>
                <c:ptCount val="6"/>
                <c:pt idx="0">
                  <c:v>第一</c:v>
                </c:pt>
                <c:pt idx="1">
                  <c:v>第二</c:v>
                </c:pt>
                <c:pt idx="2">
                  <c:v>第三</c:v>
                </c:pt>
                <c:pt idx="3">
                  <c:v>第四</c:v>
                </c:pt>
                <c:pt idx="4">
                  <c:v>第五</c:v>
                </c:pt>
                <c:pt idx="5">
                  <c:v>第六</c:v>
                </c:pt>
              </c:strCache>
            </c:strRef>
          </c:cat>
          <c:val>
            <c:numRef>
              <c:f>Sheet1!$B$2:$B$7</c:f>
              <c:numCache>
                <c:formatCode>General</c:formatCode>
                <c:ptCount val="6"/>
                <c:pt idx="0">
                  <c:v>4.3</c:v>
                </c:pt>
                <c:pt idx="1">
                  <c:v>2.5</c:v>
                </c:pt>
                <c:pt idx="2">
                  <c:v>3.5</c:v>
                </c:pt>
                <c:pt idx="3">
                  <c:v>4.5</c:v>
                </c:pt>
                <c:pt idx="4">
                  <c:v>1.9</c:v>
                </c:pt>
                <c:pt idx="5">
                  <c:v>3.9</c:v>
                </c:pt>
              </c:numCache>
            </c:numRef>
          </c:val>
        </c:ser>
        <c:dLbls>
          <c:showLegendKey val="0"/>
          <c:showVal val="0"/>
          <c:showCatName val="0"/>
          <c:showSerName val="0"/>
          <c:showPercent val="0"/>
          <c:showBubbleSize val="0"/>
        </c:dLbls>
        <c:gapWidth val="150"/>
        <c:overlap val="100"/>
        <c:axId val="127344000"/>
        <c:axId val="127358080"/>
      </c:barChart>
      <c:catAx>
        <c:axId val="127344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127358080"/>
        <c:crosses val="autoZero"/>
        <c:auto val="1"/>
        <c:lblAlgn val="ctr"/>
        <c:lblOffset val="100"/>
        <c:noMultiLvlLbl val="0"/>
      </c:catAx>
      <c:valAx>
        <c:axId val="127358080"/>
        <c:scaling>
          <c:orientation val="minMax"/>
        </c:scaling>
        <c:delete val="0"/>
        <c:axPos val="l"/>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crossAx val="12734400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solidFill>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20DE84-7540-4BAE-93D5-32991EEC6BB9}" type="datetimeFigureOut">
              <a:rPr lang="zh-CN" altLang="en-US" smtClean="0"/>
              <a:t>2018/7/26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B71138-478F-4AEB-9727-F1F86C7B23CD}" type="slidenum">
              <a:rPr lang="zh-CN" altLang="en-US" smtClean="0"/>
              <a:t>‹#›</a:t>
            </a:fld>
            <a:endParaRPr lang="zh-CN" altLang="en-US"/>
          </a:p>
        </p:txBody>
      </p:sp>
    </p:spTree>
    <p:extLst>
      <p:ext uri="{BB962C8B-B14F-4D97-AF65-F5344CB8AC3E}">
        <p14:creationId xmlns:p14="http://schemas.microsoft.com/office/powerpoint/2010/main" val="1176732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928EC-C307-4355-BD2A-8EA0425DE4BE}" type="datetimeFigureOut">
              <a:rPr lang="zh-CN" altLang="en-US" smtClean="0"/>
              <a:t>2018/7/26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DA0389-68DE-4DAA-A876-A2D284F6FF40}" type="slidenum">
              <a:rPr lang="zh-CN" altLang="en-US" smtClean="0"/>
              <a:t>‹#›</a:t>
            </a:fld>
            <a:endParaRPr lang="zh-CN" altLang="en-US"/>
          </a:p>
        </p:txBody>
      </p:sp>
    </p:spTree>
    <p:extLst>
      <p:ext uri="{BB962C8B-B14F-4D97-AF65-F5344CB8AC3E}">
        <p14:creationId xmlns:p14="http://schemas.microsoft.com/office/powerpoint/2010/main" val="3876888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335FA6-401D-4538-AF68-1CEFF549BE27}" type="slidenum">
              <a:rPr lang="zh-CN" altLang="en-US" smtClean="0"/>
              <a:t>20</a:t>
            </a:fld>
            <a:endParaRPr lang="zh-CN" altLang="en-US"/>
          </a:p>
        </p:txBody>
      </p:sp>
    </p:spTree>
    <p:extLst>
      <p:ext uri="{BB962C8B-B14F-4D97-AF65-F5344CB8AC3E}">
        <p14:creationId xmlns:p14="http://schemas.microsoft.com/office/powerpoint/2010/main" val="1376969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4DA0389-68DE-4DAA-A876-A2D284F6FF40}" type="slidenum">
              <a:rPr lang="zh-CN" altLang="en-US" smtClean="0"/>
              <a:t>22</a:t>
            </a:fld>
            <a:endParaRPr lang="zh-CN" altLang="en-US"/>
          </a:p>
        </p:txBody>
      </p:sp>
    </p:spTree>
    <p:extLst>
      <p:ext uri="{BB962C8B-B14F-4D97-AF65-F5344CB8AC3E}">
        <p14:creationId xmlns:p14="http://schemas.microsoft.com/office/powerpoint/2010/main" val="2391256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b="23328"/>
          <a:stretch/>
        </p:blipFill>
        <p:spPr>
          <a:xfrm>
            <a:off x="0" y="0"/>
            <a:ext cx="12192000" cy="6858000"/>
          </a:xfrm>
          <a:prstGeom prst="rect">
            <a:avLst/>
          </a:prstGeom>
        </p:spPr>
      </p:pic>
    </p:spTree>
    <p:extLst>
      <p:ext uri="{BB962C8B-B14F-4D97-AF65-F5344CB8AC3E}">
        <p14:creationId xmlns:p14="http://schemas.microsoft.com/office/powerpoint/2010/main" val="462104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362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1661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932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7695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004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8280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0306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38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384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27785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8271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95064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9663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4460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692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55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423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940448"/>
      </p:ext>
    </p:extLst>
  </p:cSld>
  <p:clrMap bg1="lt1" tx1="dk1" bg2="lt2" tx2="dk2" accent1="accent1" accent2="accent2" accent3="accent3" accent4="accent4" accent5="accent5" accent6="accent6" hlink="hlink" folHlink="folHlink"/>
  <p:sldLayoutIdLst>
    <p:sldLayoutId id="2147483670" r:id="rId1"/>
    <p:sldLayoutId id="2147483676" r:id="rId2"/>
    <p:sldLayoutId id="2147483673" r:id="rId3"/>
    <p:sldLayoutId id="2147483650" r:id="rId4"/>
    <p:sldLayoutId id="2147483675" r:id="rId5"/>
    <p:sldLayoutId id="214748367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742146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684219" y="3165344"/>
            <a:ext cx="5402682" cy="1862048"/>
          </a:xfrm>
          <a:prstGeom prst="rect">
            <a:avLst/>
          </a:prstGeom>
          <a:noFill/>
        </p:spPr>
        <p:txBody>
          <a:bodyPr wrap="square" rtlCol="0">
            <a:spAutoFit/>
          </a:bodyPr>
          <a:lstStyle/>
          <a:p>
            <a:r>
              <a:rPr lang="en-US" altLang="zh-CN" sz="11500" dirty="0" smtClean="0">
                <a:solidFill>
                  <a:srgbClr val="ECC345"/>
                </a:solidFill>
                <a:latin typeface="Times New Roman" panose="02020603050405020304" pitchFamily="18" charset="0"/>
                <a:cs typeface="Times New Roman" panose="02020603050405020304" pitchFamily="18" charset="0"/>
              </a:rPr>
              <a:t>Business</a:t>
            </a:r>
          </a:p>
        </p:txBody>
      </p:sp>
      <p:sp>
        <p:nvSpPr>
          <p:cNvPr id="9" name="矩形 8"/>
          <p:cNvSpPr/>
          <p:nvPr/>
        </p:nvSpPr>
        <p:spPr>
          <a:xfrm>
            <a:off x="4086020" y="4673449"/>
            <a:ext cx="4599080" cy="707886"/>
          </a:xfrm>
          <a:prstGeom prst="rect">
            <a:avLst/>
          </a:prstGeom>
        </p:spPr>
        <p:txBody>
          <a:bodyPr wrap="none">
            <a:spAutoFit/>
          </a:bodyPr>
          <a:lstStyle/>
          <a:p>
            <a:r>
              <a:rPr lang="en-US" altLang="zh-CN" sz="4000" dirty="0">
                <a:solidFill>
                  <a:srgbClr val="E96151"/>
                </a:solidFill>
                <a:latin typeface="Times New Roman" panose="02020603050405020304" pitchFamily="18" charset="0"/>
                <a:cs typeface="Times New Roman" panose="02020603050405020304" pitchFamily="18" charset="0"/>
              </a:rPr>
              <a:t>PowerPoint Template</a:t>
            </a:r>
            <a:endParaRPr lang="zh-CN" altLang="en-US" sz="4000" dirty="0">
              <a:solidFill>
                <a:srgbClr val="E96151"/>
              </a:solidFill>
              <a:latin typeface="Times New Roman" panose="02020603050405020304" pitchFamily="18" charset="0"/>
              <a:cs typeface="Times New Roman" panose="02020603050405020304" pitchFamily="18" charset="0"/>
            </a:endParaRPr>
          </a:p>
        </p:txBody>
      </p:sp>
      <p:cxnSp>
        <p:nvCxnSpPr>
          <p:cNvPr id="13" name="直接箭头连接符 12"/>
          <p:cNvCxnSpPr/>
          <p:nvPr/>
        </p:nvCxnSpPr>
        <p:spPr>
          <a:xfrm>
            <a:off x="3541969" y="5381335"/>
            <a:ext cx="5656702" cy="0"/>
          </a:xfrm>
          <a:prstGeom prst="straightConnector1">
            <a:avLst/>
          </a:prstGeom>
          <a:ln w="9525">
            <a:solidFill>
              <a:srgbClr val="ECC34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77871" y="5504870"/>
            <a:ext cx="4815377" cy="400110"/>
          </a:xfrm>
          <a:prstGeom prst="rect">
            <a:avLst/>
          </a:prstGeom>
          <a:solidFill>
            <a:srgbClr val="77B9B0"/>
          </a:solidFill>
        </p:spPr>
        <p:txBody>
          <a:bodyPr wrap="square" rtlCol="0">
            <a:spAutoFit/>
          </a:bodyPr>
          <a:lstStyle/>
          <a:p>
            <a:r>
              <a:rPr lang="zh-CN" altLang="en-US" sz="2000" dirty="0" smtClean="0">
                <a:solidFill>
                  <a:srgbClr val="384E5E"/>
                </a:solidFill>
                <a:latin typeface="微软雅黑" panose="020B0503020204020204" pitchFamily="34" charset="-122"/>
                <a:ea typeface="微软雅黑" panose="020B0503020204020204" pitchFamily="34" charset="-122"/>
              </a:rPr>
              <a:t>夏日清爽排版图文详解商务汇报</a:t>
            </a:r>
            <a:r>
              <a:rPr lang="en-US" altLang="zh-CN" sz="2000" dirty="0" smtClean="0">
                <a:solidFill>
                  <a:srgbClr val="384E5E"/>
                </a:solidFill>
                <a:latin typeface="微软雅黑" panose="020B0503020204020204" pitchFamily="34" charset="-122"/>
                <a:ea typeface="微软雅黑" panose="020B0503020204020204" pitchFamily="34" charset="-122"/>
              </a:rPr>
              <a:t>PPT</a:t>
            </a:r>
            <a:r>
              <a:rPr lang="zh-CN" altLang="en-US" sz="2000" dirty="0" smtClean="0">
                <a:solidFill>
                  <a:srgbClr val="384E5E"/>
                </a:solidFill>
                <a:latin typeface="微软雅黑" panose="020B0503020204020204" pitchFamily="34" charset="-122"/>
                <a:ea typeface="微软雅黑" panose="020B0503020204020204" pitchFamily="34" charset="-122"/>
              </a:rPr>
              <a:t>模板</a:t>
            </a:r>
            <a:endParaRPr lang="zh-CN" altLang="en-US" sz="2000" dirty="0">
              <a:solidFill>
                <a:srgbClr val="384E5E"/>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4634000" y="6011660"/>
            <a:ext cx="3503118" cy="369332"/>
          </a:xfrm>
          <a:prstGeom prst="rect">
            <a:avLst/>
          </a:prstGeom>
          <a:solidFill>
            <a:srgbClr val="ECC345"/>
          </a:solidFill>
        </p:spPr>
        <p:txBody>
          <a:bodyPr wrap="square" rtlCol="0">
            <a:spAutoFit/>
          </a:bodyPr>
          <a:lstStyle/>
          <a:p>
            <a:r>
              <a:rPr lang="zh-CN" altLang="en-US" dirty="0" smtClean="0">
                <a:solidFill>
                  <a:srgbClr val="384E5E"/>
                </a:solidFill>
                <a:latin typeface="微软雅黑" panose="020B0503020204020204" pitchFamily="34" charset="-122"/>
                <a:ea typeface="微软雅黑" panose="020B0503020204020204" pitchFamily="34" charset="-122"/>
              </a:rPr>
              <a:t>汇报人：第一</a:t>
            </a:r>
            <a:r>
              <a:rPr lang="en-US" altLang="zh-CN" dirty="0" smtClean="0">
                <a:solidFill>
                  <a:srgbClr val="384E5E"/>
                </a:solidFill>
                <a:latin typeface="微软雅黑" panose="020B0503020204020204" pitchFamily="34" charset="-122"/>
                <a:ea typeface="微软雅黑" panose="020B0503020204020204" pitchFamily="34" charset="-122"/>
              </a:rPr>
              <a:t>PPT</a:t>
            </a:r>
            <a:r>
              <a:rPr lang="zh-CN" altLang="en-US" dirty="0" smtClean="0">
                <a:solidFill>
                  <a:srgbClr val="384E5E"/>
                </a:solidFill>
                <a:latin typeface="微软雅黑" panose="020B0503020204020204" pitchFamily="34" charset="-122"/>
                <a:ea typeface="微软雅黑" panose="020B0503020204020204" pitchFamily="34" charset="-122"/>
              </a:rPr>
              <a:t>    </a:t>
            </a:r>
            <a:r>
              <a:rPr lang="en-US" altLang="zh-CN" dirty="0" smtClean="0">
                <a:solidFill>
                  <a:srgbClr val="384E5E"/>
                </a:solidFill>
                <a:latin typeface="微软雅黑" panose="020B0503020204020204" pitchFamily="34" charset="-122"/>
                <a:ea typeface="微软雅黑" panose="020B0503020204020204" pitchFamily="34" charset="-122"/>
              </a:rPr>
              <a:t>201X.X.X</a:t>
            </a:r>
            <a:endParaRPr lang="zh-CN" altLang="en-US" dirty="0">
              <a:solidFill>
                <a:srgbClr val="384E5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8802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5"/>
          <p:cNvSpPr txBox="1"/>
          <p:nvPr/>
        </p:nvSpPr>
        <p:spPr>
          <a:xfrm>
            <a:off x="5034039" y="1687866"/>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1954800" y="4505214"/>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5034039" y="1137634"/>
            <a:ext cx="4698722" cy="584775"/>
          </a:xfrm>
          <a:prstGeom prst="rect">
            <a:avLst/>
          </a:prstGeom>
          <a:solidFill>
            <a:srgbClr val="77B9B0"/>
          </a:solidFill>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
        <p:nvSpPr>
          <p:cNvPr id="35" name="矩形 34"/>
          <p:cNvSpPr/>
          <p:nvPr/>
        </p:nvSpPr>
        <p:spPr>
          <a:xfrm>
            <a:off x="2727460" y="3985363"/>
            <a:ext cx="3570208" cy="461665"/>
          </a:xfrm>
          <a:prstGeom prst="rect">
            <a:avLst/>
          </a:prstGeom>
          <a:solidFill>
            <a:srgbClr val="77B9B0"/>
          </a:solidFill>
        </p:spPr>
        <p:txBody>
          <a:bodyPr wrap="none">
            <a:spAutoFit/>
          </a:bodyPr>
          <a:lstStyle/>
          <a:p>
            <a:r>
              <a:rPr lang="zh-CN" altLang="en-US" sz="24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2400" b="1" dirty="0">
              <a:solidFill>
                <a:srgbClr val="384E5E"/>
              </a:solidFill>
            </a:endParaRPr>
          </a:p>
        </p:txBody>
      </p:sp>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0413" y="905132"/>
            <a:ext cx="3504977" cy="2209045"/>
          </a:xfrm>
          <a:prstGeom prst="rect">
            <a:avLst/>
          </a:prstGeom>
        </p:spPr>
      </p:pic>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49582" y="3623093"/>
            <a:ext cx="3574577" cy="2241183"/>
          </a:xfrm>
          <a:prstGeom prst="rect">
            <a:avLst/>
          </a:prstGeom>
        </p:spPr>
      </p:pic>
    </p:spTree>
    <p:extLst>
      <p:ext uri="{BB962C8B-B14F-4D97-AF65-F5344CB8AC3E}">
        <p14:creationId xmlns:p14="http://schemas.microsoft.com/office/powerpoint/2010/main" val="9288066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161775" y="5521097"/>
            <a:ext cx="95250"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椭圆 17"/>
          <p:cNvSpPr/>
          <p:nvPr/>
        </p:nvSpPr>
        <p:spPr>
          <a:xfrm>
            <a:off x="1157013" y="1217560"/>
            <a:ext cx="96837"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椭圆 1"/>
          <p:cNvSpPr/>
          <p:nvPr/>
        </p:nvSpPr>
        <p:spPr>
          <a:xfrm>
            <a:off x="4279625" y="5546908"/>
            <a:ext cx="96838"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椭圆 2"/>
          <p:cNvSpPr/>
          <p:nvPr/>
        </p:nvSpPr>
        <p:spPr>
          <a:xfrm>
            <a:off x="4271688" y="1236332"/>
            <a:ext cx="96837"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椭圆 3"/>
          <p:cNvSpPr/>
          <p:nvPr/>
        </p:nvSpPr>
        <p:spPr>
          <a:xfrm>
            <a:off x="2369863" y="1219906"/>
            <a:ext cx="96837"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椭圆 4"/>
          <p:cNvSpPr/>
          <p:nvPr/>
        </p:nvSpPr>
        <p:spPr>
          <a:xfrm>
            <a:off x="1760263" y="1219906"/>
            <a:ext cx="95250"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椭圆 5"/>
          <p:cNvSpPr/>
          <p:nvPr/>
        </p:nvSpPr>
        <p:spPr>
          <a:xfrm>
            <a:off x="2990575" y="5537522"/>
            <a:ext cx="96838" cy="229960"/>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a:off x="3635100" y="5546908"/>
            <a:ext cx="95250"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p:nvPr/>
        </p:nvSpPr>
        <p:spPr>
          <a:xfrm>
            <a:off x="2371450" y="5530483"/>
            <a:ext cx="96838"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1761850" y="5523442"/>
            <a:ext cx="96838" cy="232307"/>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椭圆 9"/>
          <p:cNvSpPr/>
          <p:nvPr/>
        </p:nvSpPr>
        <p:spPr>
          <a:xfrm>
            <a:off x="2987400" y="1241025"/>
            <a:ext cx="95250"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0"/>
          <p:cNvSpPr/>
          <p:nvPr/>
        </p:nvSpPr>
        <p:spPr>
          <a:xfrm>
            <a:off x="3631925" y="1236332"/>
            <a:ext cx="95250" cy="232306"/>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a:xfrm>
            <a:off x="855388" y="1381817"/>
            <a:ext cx="10539793" cy="4237834"/>
          </a:xfrm>
          <a:prstGeom prst="rect">
            <a:avLst/>
          </a:prstGeom>
          <a:solidFill>
            <a:srgbClr val="77B9B0">
              <a:alpha val="4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248000" rIns="252000" anchor="ctr"/>
          <a:lstStyle/>
          <a:p>
            <a:pPr algn="just" eaLnBrk="1" fontAlgn="auto" hangingPunct="1">
              <a:lnSpc>
                <a:spcPct val="130000"/>
              </a:lnSpc>
              <a:spcBef>
                <a:spcPts val="600"/>
              </a:spcBef>
              <a:spcAft>
                <a:spcPts val="600"/>
              </a:spcAft>
              <a:defRPr/>
            </a:pPr>
            <a:endParaRPr lang="zh-CN" altLang="en-US" sz="1400" dirty="0">
              <a:solidFill>
                <a:schemeClr val="bg1">
                  <a:lumMod val="65000"/>
                </a:schemeClr>
              </a:solidFill>
              <a:latin typeface="微软雅黑" panose="020B0503020204020204" pitchFamily="34" charset="-122"/>
            </a:endParaRPr>
          </a:p>
        </p:txBody>
      </p:sp>
      <p:sp>
        <p:nvSpPr>
          <p:cNvPr id="13" name="圆角矩形 15"/>
          <p:cNvSpPr/>
          <p:nvPr/>
        </p:nvSpPr>
        <p:spPr>
          <a:xfrm>
            <a:off x="1787250" y="1215213"/>
            <a:ext cx="492125" cy="454523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点击添加文本</a:t>
            </a:r>
            <a:r>
              <a:rPr lang="zh-CN" altLang="en-US" dirty="0" smtClean="0">
                <a:solidFill>
                  <a:schemeClr val="bg1"/>
                </a:solidFill>
                <a:latin typeface="微软雅黑" panose="020B0503020204020204" pitchFamily="34" charset="-122"/>
                <a:ea typeface="微软雅黑" panose="020B0503020204020204" pitchFamily="34" charset="-122"/>
              </a:rPr>
              <a:t>概述</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 name="圆角矩形 15"/>
          <p:cNvSpPr/>
          <p:nvPr/>
        </p:nvSpPr>
        <p:spPr>
          <a:xfrm>
            <a:off x="2396850" y="1219906"/>
            <a:ext cx="493713"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点击添加文本概述</a:t>
            </a:r>
          </a:p>
        </p:txBody>
      </p:sp>
      <p:sp>
        <p:nvSpPr>
          <p:cNvPr id="15" name="圆角矩形 15"/>
          <p:cNvSpPr/>
          <p:nvPr/>
        </p:nvSpPr>
        <p:spPr>
          <a:xfrm>
            <a:off x="3015975" y="1224599"/>
            <a:ext cx="492125" cy="454523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点击添加文本概述</a:t>
            </a:r>
          </a:p>
        </p:txBody>
      </p:sp>
      <p:sp>
        <p:nvSpPr>
          <p:cNvPr id="19" name="圆角矩形 15"/>
          <p:cNvSpPr/>
          <p:nvPr/>
        </p:nvSpPr>
        <p:spPr>
          <a:xfrm>
            <a:off x="1187175" y="1212867"/>
            <a:ext cx="492125"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eaLnBrk="1" fontAlgn="auto" hangingPunct="1">
              <a:spcBef>
                <a:spcPts val="0"/>
              </a:spcBef>
              <a:spcAft>
                <a:spcPts val="0"/>
              </a:spcAft>
              <a:defRPr/>
            </a:pPr>
            <a:r>
              <a:rPr lang="zh-CN" altLang="en-US" dirty="0">
                <a:solidFill>
                  <a:schemeClr val="bg1"/>
                </a:solidFill>
                <a:latin typeface="微软雅黑" panose="020B0503020204020204" pitchFamily="34" charset="-122"/>
                <a:ea typeface="微软雅黑" panose="020B0503020204020204" pitchFamily="34" charset="-122"/>
              </a:rPr>
              <a:t>点击添加文本概述</a:t>
            </a:r>
          </a:p>
        </p:txBody>
      </p:sp>
      <p:sp>
        <p:nvSpPr>
          <p:cNvPr id="20" name="圆角矩形 15"/>
          <p:cNvSpPr/>
          <p:nvPr/>
        </p:nvSpPr>
        <p:spPr>
          <a:xfrm>
            <a:off x="3660500" y="1236332"/>
            <a:ext cx="492125"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点击添加文本概述</a:t>
            </a:r>
          </a:p>
        </p:txBody>
      </p:sp>
      <p:sp>
        <p:nvSpPr>
          <p:cNvPr id="21" name="圆角矩形 15"/>
          <p:cNvSpPr/>
          <p:nvPr/>
        </p:nvSpPr>
        <p:spPr>
          <a:xfrm>
            <a:off x="4305025" y="1236332"/>
            <a:ext cx="493713" cy="4542883"/>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点击添加文本概述</a:t>
            </a:r>
          </a:p>
        </p:txBody>
      </p:sp>
      <p:sp>
        <p:nvSpPr>
          <p:cNvPr id="24" name="TextBox 15"/>
          <p:cNvSpPr txBox="1"/>
          <p:nvPr/>
        </p:nvSpPr>
        <p:spPr>
          <a:xfrm>
            <a:off x="5485828" y="2326106"/>
            <a:ext cx="5492245" cy="2354491"/>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r>
              <a:rPr lang="zh-CN" altLang="en-US" sz="1400" dirty="0">
                <a:solidFill>
                  <a:schemeClr val="bg1"/>
                </a:solidFill>
                <a:latin typeface="微软雅黑" panose="020B0503020204020204" pitchFamily="34" charset="-122"/>
                <a:ea typeface="微软雅黑" panose="020B0503020204020204" pitchFamily="34" charset="-122"/>
              </a:rPr>
              <a:t>这里输入这里输入简单的文字概述这里输入简单字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r>
              <a:rPr lang="zh-CN" altLang="en-US" sz="1400" dirty="0">
                <a:solidFill>
                  <a:schemeClr val="bg1"/>
                </a:solidFill>
                <a:latin typeface="微软雅黑" panose="020B0503020204020204" pitchFamily="34" charset="-122"/>
                <a:ea typeface="微软雅黑" panose="020B0503020204020204" pitchFamily="34" charset="-122"/>
              </a:rPr>
              <a:t>这里输入这里输入简单的文字概述这里输入简单字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3004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2926493" y="1256560"/>
            <a:ext cx="2311727" cy="524257"/>
          </a:xfrm>
          <a:prstGeom prst="homePlat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4E5E"/>
              </a:solidFill>
            </a:endParaRPr>
          </a:p>
        </p:txBody>
      </p:sp>
      <p:sp>
        <p:nvSpPr>
          <p:cNvPr id="14" name="五边形 13"/>
          <p:cNvSpPr/>
          <p:nvPr/>
        </p:nvSpPr>
        <p:spPr>
          <a:xfrm>
            <a:off x="6922472" y="1256559"/>
            <a:ext cx="2311727" cy="524257"/>
          </a:xfrm>
          <a:prstGeom prst="homePlat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4E5E"/>
              </a:solidFill>
            </a:endParaRPr>
          </a:p>
        </p:txBody>
      </p:sp>
      <p:sp>
        <p:nvSpPr>
          <p:cNvPr id="15" name="五边形 14"/>
          <p:cNvSpPr/>
          <p:nvPr/>
        </p:nvSpPr>
        <p:spPr>
          <a:xfrm>
            <a:off x="2926493" y="3516730"/>
            <a:ext cx="2311727" cy="524257"/>
          </a:xfrm>
          <a:prstGeom prst="homePlate">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4E5E"/>
              </a:solidFill>
            </a:endParaRPr>
          </a:p>
        </p:txBody>
      </p:sp>
      <p:sp>
        <p:nvSpPr>
          <p:cNvPr id="16" name="五边形 15"/>
          <p:cNvSpPr/>
          <p:nvPr/>
        </p:nvSpPr>
        <p:spPr>
          <a:xfrm>
            <a:off x="6922472" y="3516729"/>
            <a:ext cx="2311727" cy="524257"/>
          </a:xfrm>
          <a:prstGeom prst="homePlat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4E5E"/>
              </a:solidFill>
            </a:endParaRPr>
          </a:p>
        </p:txBody>
      </p:sp>
      <p:sp>
        <p:nvSpPr>
          <p:cNvPr id="17" name="矩形 16"/>
          <p:cNvSpPr/>
          <p:nvPr/>
        </p:nvSpPr>
        <p:spPr>
          <a:xfrm>
            <a:off x="3271877" y="1349410"/>
            <a:ext cx="1620957" cy="338554"/>
          </a:xfrm>
          <a:prstGeom prst="rect">
            <a:avLst/>
          </a:prstGeom>
        </p:spPr>
        <p:txBody>
          <a:bodyPr wrap="none">
            <a:spAutoFit/>
          </a:bodyPr>
          <a:lstStyle/>
          <a:p>
            <a:r>
              <a:rPr lang="zh-CN" altLang="en-US" sz="1600" b="1" dirty="0" smtClean="0">
                <a:solidFill>
                  <a:srgbClr val="384E5E"/>
                </a:solidFill>
                <a:latin typeface="微软雅黑" panose="020B0503020204020204" pitchFamily="34" charset="-122"/>
                <a:ea typeface="微软雅黑" panose="020B0503020204020204" pitchFamily="34" charset="-122"/>
              </a:rPr>
              <a:t>输入</a:t>
            </a:r>
            <a:r>
              <a:rPr lang="zh-CN" altLang="en-US" sz="1600" b="1" dirty="0">
                <a:solidFill>
                  <a:srgbClr val="384E5E"/>
                </a:solidFill>
                <a:latin typeface="微软雅黑" panose="020B0503020204020204" pitchFamily="34" charset="-122"/>
                <a:ea typeface="微软雅黑" panose="020B0503020204020204" pitchFamily="34" charset="-122"/>
              </a:rPr>
              <a:t>简单的</a:t>
            </a:r>
            <a:r>
              <a:rPr lang="zh-CN" altLang="en-US" sz="1600" b="1" dirty="0" smtClean="0">
                <a:solidFill>
                  <a:srgbClr val="384E5E"/>
                </a:solidFill>
                <a:latin typeface="微软雅黑" panose="020B0503020204020204" pitchFamily="34" charset="-122"/>
                <a:ea typeface="微软雅黑" panose="020B0503020204020204" pitchFamily="34" charset="-122"/>
              </a:rPr>
              <a:t>文字</a:t>
            </a:r>
            <a:endParaRPr lang="zh-CN" altLang="en-US" sz="1600" b="1" dirty="0">
              <a:solidFill>
                <a:srgbClr val="384E5E"/>
              </a:solidFill>
            </a:endParaRPr>
          </a:p>
        </p:txBody>
      </p:sp>
      <p:sp>
        <p:nvSpPr>
          <p:cNvPr id="18" name="矩形 17"/>
          <p:cNvSpPr/>
          <p:nvPr/>
        </p:nvSpPr>
        <p:spPr>
          <a:xfrm>
            <a:off x="7267856" y="1367662"/>
            <a:ext cx="1620957" cy="338554"/>
          </a:xfrm>
          <a:prstGeom prst="rect">
            <a:avLst/>
          </a:prstGeom>
        </p:spPr>
        <p:txBody>
          <a:bodyPr wrap="none">
            <a:spAutoFit/>
          </a:bodyPr>
          <a:lstStyle/>
          <a:p>
            <a:r>
              <a:rPr lang="zh-CN" altLang="en-US" sz="1600" b="1" dirty="0" smtClean="0">
                <a:solidFill>
                  <a:srgbClr val="384E5E"/>
                </a:solidFill>
                <a:latin typeface="微软雅黑" panose="020B0503020204020204" pitchFamily="34" charset="-122"/>
                <a:ea typeface="微软雅黑" panose="020B0503020204020204" pitchFamily="34" charset="-122"/>
              </a:rPr>
              <a:t>输入</a:t>
            </a:r>
            <a:r>
              <a:rPr lang="zh-CN" altLang="en-US" sz="1600" b="1" dirty="0">
                <a:solidFill>
                  <a:srgbClr val="384E5E"/>
                </a:solidFill>
                <a:latin typeface="微软雅黑" panose="020B0503020204020204" pitchFamily="34" charset="-122"/>
                <a:ea typeface="微软雅黑" panose="020B0503020204020204" pitchFamily="34" charset="-122"/>
              </a:rPr>
              <a:t>简单的</a:t>
            </a:r>
            <a:r>
              <a:rPr lang="zh-CN" altLang="en-US" sz="1600" b="1" dirty="0" smtClean="0">
                <a:solidFill>
                  <a:srgbClr val="384E5E"/>
                </a:solidFill>
                <a:latin typeface="微软雅黑" panose="020B0503020204020204" pitchFamily="34" charset="-122"/>
                <a:ea typeface="微软雅黑" panose="020B0503020204020204" pitchFamily="34" charset="-122"/>
              </a:rPr>
              <a:t>文字</a:t>
            </a:r>
            <a:endParaRPr lang="zh-CN" altLang="en-US" sz="1600" b="1" dirty="0">
              <a:solidFill>
                <a:srgbClr val="384E5E"/>
              </a:solidFill>
            </a:endParaRPr>
          </a:p>
        </p:txBody>
      </p:sp>
      <p:sp>
        <p:nvSpPr>
          <p:cNvPr id="19" name="矩形 18"/>
          <p:cNvSpPr/>
          <p:nvPr/>
        </p:nvSpPr>
        <p:spPr>
          <a:xfrm>
            <a:off x="3271876" y="3609580"/>
            <a:ext cx="1620957" cy="338554"/>
          </a:xfrm>
          <a:prstGeom prst="rect">
            <a:avLst/>
          </a:prstGeom>
        </p:spPr>
        <p:txBody>
          <a:bodyPr wrap="none">
            <a:spAutoFit/>
          </a:bodyPr>
          <a:lstStyle/>
          <a:p>
            <a:r>
              <a:rPr lang="zh-CN" altLang="en-US" sz="1600" b="1" dirty="0" smtClean="0">
                <a:solidFill>
                  <a:srgbClr val="384E5E"/>
                </a:solidFill>
                <a:latin typeface="微软雅黑" panose="020B0503020204020204" pitchFamily="34" charset="-122"/>
                <a:ea typeface="微软雅黑" panose="020B0503020204020204" pitchFamily="34" charset="-122"/>
              </a:rPr>
              <a:t>输入</a:t>
            </a:r>
            <a:r>
              <a:rPr lang="zh-CN" altLang="en-US" sz="1600" b="1" dirty="0">
                <a:solidFill>
                  <a:srgbClr val="384E5E"/>
                </a:solidFill>
                <a:latin typeface="微软雅黑" panose="020B0503020204020204" pitchFamily="34" charset="-122"/>
                <a:ea typeface="微软雅黑" panose="020B0503020204020204" pitchFamily="34" charset="-122"/>
              </a:rPr>
              <a:t>简单的</a:t>
            </a:r>
            <a:r>
              <a:rPr lang="zh-CN" altLang="en-US" sz="1600" b="1" dirty="0" smtClean="0">
                <a:solidFill>
                  <a:srgbClr val="384E5E"/>
                </a:solidFill>
                <a:latin typeface="微软雅黑" panose="020B0503020204020204" pitchFamily="34" charset="-122"/>
                <a:ea typeface="微软雅黑" panose="020B0503020204020204" pitchFamily="34" charset="-122"/>
              </a:rPr>
              <a:t>文字</a:t>
            </a:r>
            <a:endParaRPr lang="zh-CN" altLang="en-US" sz="1600" b="1" dirty="0">
              <a:solidFill>
                <a:srgbClr val="384E5E"/>
              </a:solidFill>
            </a:endParaRPr>
          </a:p>
        </p:txBody>
      </p:sp>
      <p:sp>
        <p:nvSpPr>
          <p:cNvPr id="20" name="矩形 19"/>
          <p:cNvSpPr/>
          <p:nvPr/>
        </p:nvSpPr>
        <p:spPr>
          <a:xfrm>
            <a:off x="7267856" y="3609580"/>
            <a:ext cx="1620957" cy="338554"/>
          </a:xfrm>
          <a:prstGeom prst="rect">
            <a:avLst/>
          </a:prstGeom>
        </p:spPr>
        <p:txBody>
          <a:bodyPr wrap="none">
            <a:spAutoFit/>
          </a:bodyPr>
          <a:lstStyle/>
          <a:p>
            <a:r>
              <a:rPr lang="zh-CN" altLang="en-US" sz="1600" b="1" dirty="0" smtClean="0">
                <a:solidFill>
                  <a:srgbClr val="384E5E"/>
                </a:solidFill>
                <a:latin typeface="微软雅黑" panose="020B0503020204020204" pitchFamily="34" charset="-122"/>
                <a:ea typeface="微软雅黑" panose="020B0503020204020204" pitchFamily="34" charset="-122"/>
              </a:rPr>
              <a:t>输入</a:t>
            </a:r>
            <a:r>
              <a:rPr lang="zh-CN" altLang="en-US" sz="1600" b="1" dirty="0">
                <a:solidFill>
                  <a:srgbClr val="384E5E"/>
                </a:solidFill>
                <a:latin typeface="微软雅黑" panose="020B0503020204020204" pitchFamily="34" charset="-122"/>
                <a:ea typeface="微软雅黑" panose="020B0503020204020204" pitchFamily="34" charset="-122"/>
              </a:rPr>
              <a:t>简单的</a:t>
            </a:r>
            <a:r>
              <a:rPr lang="zh-CN" altLang="en-US" sz="1600" b="1" dirty="0" smtClean="0">
                <a:solidFill>
                  <a:srgbClr val="384E5E"/>
                </a:solidFill>
                <a:latin typeface="微软雅黑" panose="020B0503020204020204" pitchFamily="34" charset="-122"/>
                <a:ea typeface="微软雅黑" panose="020B0503020204020204" pitchFamily="34" charset="-122"/>
              </a:rPr>
              <a:t>文字</a:t>
            </a:r>
            <a:endParaRPr lang="zh-CN" altLang="en-US" sz="1600" b="1" dirty="0">
              <a:solidFill>
                <a:srgbClr val="384E5E"/>
              </a:solidFill>
            </a:endParaRPr>
          </a:p>
        </p:txBody>
      </p:sp>
      <p:sp>
        <p:nvSpPr>
          <p:cNvPr id="21" name="TextBox 15"/>
          <p:cNvSpPr txBox="1"/>
          <p:nvPr/>
        </p:nvSpPr>
        <p:spPr>
          <a:xfrm>
            <a:off x="2926493" y="1956276"/>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2" name="TextBox 15"/>
          <p:cNvSpPr txBox="1"/>
          <p:nvPr/>
        </p:nvSpPr>
        <p:spPr>
          <a:xfrm>
            <a:off x="2960689" y="4216446"/>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6922472" y="1956276"/>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4" name="TextBox 15"/>
          <p:cNvSpPr txBox="1"/>
          <p:nvPr/>
        </p:nvSpPr>
        <p:spPr>
          <a:xfrm>
            <a:off x="6922471" y="4216446"/>
            <a:ext cx="2243329" cy="1384995"/>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a:t>
            </a:r>
            <a:r>
              <a:rPr lang="zh-CN" altLang="en-US" sz="1400" dirty="0" smtClean="0">
                <a:solidFill>
                  <a:schemeClr val="bg1"/>
                </a:solidFill>
                <a:latin typeface="微软雅黑" panose="020B0503020204020204" pitchFamily="34" charset="-122"/>
                <a:ea typeface="微软雅黑" panose="020B0503020204020204" pitchFamily="34" charset="-122"/>
              </a:rPr>
              <a:t>简单</a:t>
            </a:r>
            <a:r>
              <a:rPr lang="zh-CN" altLang="en-US" sz="1400" dirty="0">
                <a:solidFill>
                  <a:schemeClr val="bg1"/>
                </a:solidFill>
                <a:latin typeface="微软雅黑" panose="020B0503020204020204" pitchFamily="34" charset="-122"/>
                <a:ea typeface="微软雅黑" panose="020B0503020204020204" pitchFamily="34" charset="-122"/>
              </a:rPr>
              <a:t>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1057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914404" y="2995095"/>
            <a:ext cx="914400" cy="914400"/>
          </a:xfrm>
          <a:prstGeom prst="ellipse">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14404" y="4483912"/>
            <a:ext cx="914400" cy="914400"/>
          </a:xfrm>
          <a:prstGeom prst="ellips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914404" y="1506278"/>
            <a:ext cx="914400" cy="914400"/>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KSO_Shape"/>
          <p:cNvSpPr>
            <a:spLocks/>
          </p:cNvSpPr>
          <p:nvPr/>
        </p:nvSpPr>
        <p:spPr bwMode="auto">
          <a:xfrm>
            <a:off x="1081274" y="1673148"/>
            <a:ext cx="580659" cy="580659"/>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8" name="KSO_Shape"/>
          <p:cNvSpPr>
            <a:spLocks/>
          </p:cNvSpPr>
          <p:nvPr/>
        </p:nvSpPr>
        <p:spPr bwMode="auto">
          <a:xfrm>
            <a:off x="1098607" y="3173727"/>
            <a:ext cx="545992" cy="557135"/>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9" name="KSO_Shape"/>
          <p:cNvSpPr/>
          <p:nvPr/>
        </p:nvSpPr>
        <p:spPr>
          <a:xfrm>
            <a:off x="1189585" y="4638589"/>
            <a:ext cx="364036" cy="605046"/>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endParaRPr>
          </a:p>
        </p:txBody>
      </p:sp>
      <p:sp>
        <p:nvSpPr>
          <p:cNvPr id="10" name="矩形 9"/>
          <p:cNvSpPr/>
          <p:nvPr/>
        </p:nvSpPr>
        <p:spPr>
          <a:xfrm>
            <a:off x="2235976" y="2065872"/>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11" name="TextBox 4"/>
          <p:cNvSpPr txBox="1">
            <a:spLocks noChangeArrowheads="1"/>
          </p:cNvSpPr>
          <p:nvPr/>
        </p:nvSpPr>
        <p:spPr bwMode="auto">
          <a:xfrm>
            <a:off x="2173186" y="1556298"/>
            <a:ext cx="1716417" cy="458523"/>
          </a:xfrm>
          <a:prstGeom prst="rect">
            <a:avLst/>
          </a:prstGeom>
          <a:no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CC345"/>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CC345"/>
              </a:solidFill>
              <a:latin typeface="Franklin Gothic Book" panose="020B0503020102020204" pitchFamily="34" charset="0"/>
              <a:ea typeface="微软雅黑" panose="020B0503020204020204" pitchFamily="34" charset="-122"/>
            </a:endParaRPr>
          </a:p>
        </p:txBody>
      </p:sp>
      <p:sp>
        <p:nvSpPr>
          <p:cNvPr id="12" name="矩形 11"/>
          <p:cNvSpPr/>
          <p:nvPr/>
        </p:nvSpPr>
        <p:spPr>
          <a:xfrm>
            <a:off x="2235976" y="3518482"/>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13" name="TextBox 4"/>
          <p:cNvSpPr txBox="1">
            <a:spLocks noChangeArrowheads="1"/>
          </p:cNvSpPr>
          <p:nvPr/>
        </p:nvSpPr>
        <p:spPr bwMode="auto">
          <a:xfrm>
            <a:off x="2173186" y="3008908"/>
            <a:ext cx="1716417" cy="458523"/>
          </a:xfrm>
          <a:prstGeom prst="rect">
            <a:avLst/>
          </a:prstGeom>
          <a:no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96151"/>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96151"/>
              </a:solidFill>
              <a:latin typeface="Franklin Gothic Book" panose="020B0503020102020204" pitchFamily="34" charset="0"/>
              <a:ea typeface="微软雅黑" panose="020B0503020204020204" pitchFamily="34" charset="-122"/>
            </a:endParaRPr>
          </a:p>
        </p:txBody>
      </p:sp>
      <p:sp>
        <p:nvSpPr>
          <p:cNvPr id="14" name="矩形 13"/>
          <p:cNvSpPr/>
          <p:nvPr/>
        </p:nvSpPr>
        <p:spPr>
          <a:xfrm>
            <a:off x="2235976" y="4948557"/>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15" name="TextBox 4"/>
          <p:cNvSpPr txBox="1">
            <a:spLocks noChangeArrowheads="1"/>
          </p:cNvSpPr>
          <p:nvPr/>
        </p:nvSpPr>
        <p:spPr bwMode="auto">
          <a:xfrm>
            <a:off x="2173186" y="4438983"/>
            <a:ext cx="1716417" cy="458523"/>
          </a:xfrm>
          <a:prstGeom prst="rect">
            <a:avLst/>
          </a:prstGeom>
          <a:no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77B9B0"/>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77B9B0"/>
              </a:solidFill>
              <a:latin typeface="Franklin Gothic Book" panose="020B0503020102020204" pitchFamily="34" charset="0"/>
              <a:ea typeface="微软雅黑" panose="020B0503020204020204" pitchFamily="34" charset="-122"/>
            </a:endParaRPr>
          </a:p>
        </p:txBody>
      </p:sp>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383309" y="2213690"/>
            <a:ext cx="3930457" cy="2477207"/>
          </a:xfrm>
          <a:prstGeom prst="rect">
            <a:avLst/>
          </a:prstGeom>
        </p:spPr>
      </p:pic>
    </p:spTree>
    <p:extLst>
      <p:ext uri="{BB962C8B-B14F-4D97-AF65-F5344CB8AC3E}">
        <p14:creationId xmlns:p14="http://schemas.microsoft.com/office/powerpoint/2010/main" val="3330296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783215" y="3480118"/>
            <a:ext cx="4698722" cy="584775"/>
          </a:xfrm>
          <a:prstGeom prst="rect">
            <a:avLst/>
          </a:prstGeom>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
        <p:nvSpPr>
          <p:cNvPr id="18" name="矩形 17"/>
          <p:cNvSpPr/>
          <p:nvPr/>
        </p:nvSpPr>
        <p:spPr>
          <a:xfrm>
            <a:off x="3797237" y="4574467"/>
            <a:ext cx="4535424" cy="523220"/>
          </a:xfrm>
          <a:prstGeom prst="rect">
            <a:avLst/>
          </a:prstGeom>
        </p:spPr>
        <p:txBody>
          <a:bodyPr wrap="square">
            <a:spAutoFit/>
          </a:bodyPr>
          <a:lstStyle/>
          <a:p>
            <a:r>
              <a:rPr lang="zh-CN" altLang="en-US" sz="14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384E5E"/>
              </a:solidFill>
              <a:latin typeface="微软雅黑" panose="020B0503020204020204" pitchFamily="34" charset="-122"/>
              <a:ea typeface="微软雅黑" panose="020B0503020204020204" pitchFamily="34" charset="-122"/>
            </a:endParaRPr>
          </a:p>
          <a:p>
            <a:r>
              <a:rPr lang="zh-CN" altLang="en-US" sz="1400" dirty="0" smtClean="0">
                <a:solidFill>
                  <a:srgbClr val="384E5E"/>
                </a:solidFill>
                <a:latin typeface="微软雅黑" panose="020B0503020204020204" pitchFamily="34" charset="-122"/>
                <a:ea typeface="微软雅黑" panose="020B0503020204020204" pitchFamily="34" charset="-122"/>
              </a:rPr>
              <a:t>输入简单的</a:t>
            </a:r>
            <a:r>
              <a:rPr lang="zh-CN" altLang="en-US" sz="14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400" dirty="0">
              <a:solidFill>
                <a:srgbClr val="384E5E"/>
              </a:solidFill>
            </a:endParaRPr>
          </a:p>
        </p:txBody>
      </p:sp>
      <p:sp>
        <p:nvSpPr>
          <p:cNvPr id="19" name="TextBox 4"/>
          <p:cNvSpPr txBox="1">
            <a:spLocks noChangeArrowheads="1"/>
          </p:cNvSpPr>
          <p:nvPr/>
        </p:nvSpPr>
        <p:spPr bwMode="auto">
          <a:xfrm>
            <a:off x="3710063" y="401612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20" name="矩形 19"/>
          <p:cNvSpPr/>
          <p:nvPr/>
        </p:nvSpPr>
        <p:spPr>
          <a:xfrm>
            <a:off x="4997501" y="1303113"/>
            <a:ext cx="2196998" cy="2215991"/>
          </a:xfrm>
          <a:prstGeom prst="rect">
            <a:avLst/>
          </a:prstGeom>
        </p:spPr>
        <p:txBody>
          <a:bodyPr wrap="square">
            <a:spAutoFit/>
          </a:bodyPr>
          <a:lstStyle/>
          <a:p>
            <a:pPr algn="ctr"/>
            <a:r>
              <a:rPr lang="en-US" altLang="zh-CN" sz="13800" dirty="0" smtClean="0">
                <a:solidFill>
                  <a:srgbClr val="384E5E"/>
                </a:solidFill>
                <a:latin typeface="Impact" panose="020B0806030902050204" pitchFamily="34" charset="0"/>
              </a:rPr>
              <a:t>03</a:t>
            </a:r>
            <a:endParaRPr lang="zh-CN" altLang="en-US" sz="13800" dirty="0">
              <a:solidFill>
                <a:srgbClr val="384E5E"/>
              </a:solidFill>
              <a:latin typeface="Impact" panose="020B0806030902050204" pitchFamily="34" charset="0"/>
            </a:endParaRPr>
          </a:p>
        </p:txBody>
      </p:sp>
    </p:spTree>
    <p:extLst>
      <p:ext uri="{BB962C8B-B14F-4D97-AF65-F5344CB8AC3E}">
        <p14:creationId xmlns:p14="http://schemas.microsoft.com/office/powerpoint/2010/main" val="3510280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19102" y="3143465"/>
            <a:ext cx="1643703" cy="622623"/>
          </a:xfrm>
          <a:prstGeom prst="rect">
            <a:avLst/>
          </a:prstGeom>
          <a:noFill/>
        </p:spPr>
        <p:txBody>
          <a:bodyPr lIns="90000" rIns="90000" anchor="ctr"/>
          <a:lstStyle/>
          <a:p>
            <a:pPr eaLnBrk="1" fontAlgn="auto" hangingPunct="1">
              <a:spcBef>
                <a:spcPts val="0"/>
              </a:spcBef>
              <a:spcAft>
                <a:spcPts val="0"/>
              </a:spcAft>
              <a:defRPr/>
            </a:pPr>
            <a:r>
              <a:rPr lang="zh-CN" altLang="en-US" b="1" dirty="0" smtClean="0">
                <a:solidFill>
                  <a:schemeClr val="bg1"/>
                </a:solidFill>
                <a:latin typeface="微软雅黑" panose="020B0503020204020204" pitchFamily="34" charset="-122"/>
              </a:rPr>
              <a:t>添加标题</a:t>
            </a:r>
            <a:endParaRPr lang="en-US" altLang="zh-CN" b="1" dirty="0">
              <a:solidFill>
                <a:schemeClr val="bg1"/>
              </a:solidFill>
              <a:latin typeface="微软雅黑" panose="020B0503020204020204" pitchFamily="34" charset="-122"/>
            </a:endParaRPr>
          </a:p>
          <a:p>
            <a:pPr eaLnBrk="1" fontAlgn="auto" hangingPunct="1">
              <a:spcBef>
                <a:spcPts val="0"/>
              </a:spcBef>
              <a:spcAft>
                <a:spcPts val="0"/>
              </a:spcAft>
              <a:defRPr/>
            </a:pPr>
            <a:r>
              <a:rPr lang="zh-CN" altLang="en-US" sz="1400" dirty="0">
                <a:solidFill>
                  <a:schemeClr val="bg1"/>
                </a:solidFill>
                <a:latin typeface="微软雅黑" panose="020B0503020204020204" pitchFamily="34" charset="-122"/>
                <a:ea typeface="微软雅黑" panose="020B0503020204020204" pitchFamily="34" charset="-122"/>
              </a:rPr>
              <a:t>请在此处</a:t>
            </a:r>
            <a:r>
              <a:rPr lang="zh-CN" altLang="en-US" sz="1400" dirty="0" smtClean="0">
                <a:solidFill>
                  <a:schemeClr val="bg1"/>
                </a:solidFill>
                <a:latin typeface="微软雅黑" panose="020B0503020204020204" pitchFamily="34" charset="-122"/>
                <a:ea typeface="微软雅黑" panose="020B0503020204020204" pitchFamily="34" charset="-122"/>
              </a:rPr>
              <a:t>输入文本</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7" name="文本框 26"/>
          <p:cNvSpPr txBox="1">
            <a:spLocks noChangeArrowheads="1"/>
          </p:cNvSpPr>
          <p:nvPr/>
        </p:nvSpPr>
        <p:spPr bwMode="auto">
          <a:xfrm>
            <a:off x="5153381" y="562941"/>
            <a:ext cx="2051177" cy="509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spcBef>
                <a:spcPct val="0"/>
              </a:spcBef>
              <a:buFontTx/>
              <a:buNone/>
            </a:pPr>
            <a:r>
              <a:rPr lang="zh-CN" altLang="en-US" sz="1800" b="1" dirty="0" smtClean="0">
                <a:solidFill>
                  <a:schemeClr val="bg1"/>
                </a:solidFill>
                <a:latin typeface="微软雅黑" pitchFamily="34" charset="-122"/>
              </a:rPr>
              <a:t>添加</a:t>
            </a:r>
            <a:r>
              <a:rPr lang="zh-CN" altLang="en-US" sz="1800" b="1" dirty="0">
                <a:solidFill>
                  <a:schemeClr val="bg1"/>
                </a:solidFill>
                <a:latin typeface="微软雅黑" pitchFamily="34" charset="-122"/>
              </a:rPr>
              <a:t>标题</a:t>
            </a:r>
            <a:endParaRPr lang="en-US" altLang="zh-CN" sz="1800" b="1" dirty="0">
              <a:solidFill>
                <a:schemeClr val="bg1"/>
              </a:solidFill>
              <a:latin typeface="微软雅黑" pitchFamily="34" charset="-122"/>
            </a:endParaRPr>
          </a:p>
          <a:p>
            <a:pPr eaLnBrk="1" hangingPunct="1">
              <a:spcBef>
                <a:spcPct val="0"/>
              </a:spcBef>
              <a:buFontTx/>
              <a:buNone/>
            </a:pPr>
            <a:r>
              <a:rPr lang="zh-CN" altLang="en-US" sz="1400" dirty="0">
                <a:solidFill>
                  <a:schemeClr val="bg1"/>
                </a:solidFill>
                <a:latin typeface="微软雅黑" pitchFamily="34" charset="-122"/>
              </a:rPr>
              <a:t>请在此处</a:t>
            </a:r>
            <a:r>
              <a:rPr lang="zh-CN" altLang="en-US" sz="1400" dirty="0" smtClean="0">
                <a:solidFill>
                  <a:schemeClr val="bg1"/>
                </a:solidFill>
                <a:latin typeface="微软雅黑" pitchFamily="34" charset="-122"/>
              </a:rPr>
              <a:t>输入文本</a:t>
            </a:r>
            <a:endParaRPr lang="zh-CN" altLang="en-US" sz="1000" dirty="0">
              <a:solidFill>
                <a:schemeClr val="bg1"/>
              </a:solidFill>
              <a:latin typeface="微软雅黑" pitchFamily="34" charset="-122"/>
            </a:endParaRPr>
          </a:p>
        </p:txBody>
      </p:sp>
      <p:sp>
        <p:nvSpPr>
          <p:cNvPr id="10" name="文本框 27"/>
          <p:cNvSpPr txBox="1">
            <a:spLocks noChangeArrowheads="1"/>
          </p:cNvSpPr>
          <p:nvPr/>
        </p:nvSpPr>
        <p:spPr bwMode="auto">
          <a:xfrm>
            <a:off x="5183713" y="5865374"/>
            <a:ext cx="2020845" cy="44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spcBef>
                <a:spcPct val="0"/>
              </a:spcBef>
              <a:buFontTx/>
              <a:buNone/>
            </a:pPr>
            <a:r>
              <a:rPr lang="zh-CN" altLang="en-US" sz="1800" b="1" dirty="0" smtClean="0">
                <a:solidFill>
                  <a:schemeClr val="bg1"/>
                </a:solidFill>
                <a:latin typeface="微软雅黑" pitchFamily="34" charset="-122"/>
              </a:rPr>
              <a:t>添加标题</a:t>
            </a:r>
            <a:endParaRPr lang="en-US" altLang="zh-CN" sz="1800" b="1" dirty="0" smtClean="0">
              <a:solidFill>
                <a:schemeClr val="bg1"/>
              </a:solidFill>
              <a:latin typeface="微软雅黑" pitchFamily="34" charset="-122"/>
            </a:endParaRPr>
          </a:p>
          <a:p>
            <a:pPr eaLnBrk="1" hangingPunct="1">
              <a:spcBef>
                <a:spcPct val="0"/>
              </a:spcBef>
              <a:buFontTx/>
              <a:buNone/>
            </a:pPr>
            <a:r>
              <a:rPr lang="zh-CN" altLang="en-US" sz="1400" dirty="0" smtClean="0">
                <a:solidFill>
                  <a:schemeClr val="bg1"/>
                </a:solidFill>
                <a:latin typeface="微软雅黑" pitchFamily="34" charset="-122"/>
              </a:rPr>
              <a:t>请</a:t>
            </a:r>
            <a:r>
              <a:rPr lang="zh-CN" altLang="en-US" sz="1400" dirty="0">
                <a:solidFill>
                  <a:schemeClr val="bg1"/>
                </a:solidFill>
                <a:latin typeface="微软雅黑" pitchFamily="34" charset="-122"/>
              </a:rPr>
              <a:t>在此处</a:t>
            </a:r>
            <a:r>
              <a:rPr lang="zh-CN" altLang="en-US" sz="1400" dirty="0" smtClean="0">
                <a:solidFill>
                  <a:schemeClr val="bg1"/>
                </a:solidFill>
                <a:latin typeface="微软雅黑" pitchFamily="34" charset="-122"/>
              </a:rPr>
              <a:t>输入文本</a:t>
            </a:r>
            <a:endParaRPr lang="zh-CN" altLang="en-US" sz="1000" dirty="0">
              <a:solidFill>
                <a:schemeClr val="bg1"/>
              </a:solidFill>
              <a:latin typeface="微软雅黑" pitchFamily="34" charset="-122"/>
            </a:endParaRPr>
          </a:p>
        </p:txBody>
      </p:sp>
      <p:sp>
        <p:nvSpPr>
          <p:cNvPr id="13" name="文本框 28"/>
          <p:cNvSpPr txBox="1">
            <a:spLocks noChangeArrowheads="1"/>
          </p:cNvSpPr>
          <p:nvPr/>
        </p:nvSpPr>
        <p:spPr bwMode="auto">
          <a:xfrm>
            <a:off x="10141981" y="3239113"/>
            <a:ext cx="2050019" cy="52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spcBef>
                <a:spcPct val="0"/>
              </a:spcBef>
              <a:buFontTx/>
              <a:buNone/>
            </a:pPr>
            <a:r>
              <a:rPr lang="zh-CN" altLang="en-US" sz="1800" b="1" dirty="0" smtClean="0">
                <a:solidFill>
                  <a:schemeClr val="bg1"/>
                </a:solidFill>
                <a:latin typeface="微软雅黑" pitchFamily="34" charset="-122"/>
              </a:rPr>
              <a:t>添加标题</a:t>
            </a:r>
            <a:endParaRPr lang="en-US" altLang="zh-CN" sz="1800" b="1" dirty="0" smtClean="0">
              <a:solidFill>
                <a:schemeClr val="bg1"/>
              </a:solidFill>
              <a:latin typeface="微软雅黑" pitchFamily="34" charset="-122"/>
            </a:endParaRPr>
          </a:p>
          <a:p>
            <a:pPr eaLnBrk="1" hangingPunct="1">
              <a:spcBef>
                <a:spcPct val="0"/>
              </a:spcBef>
              <a:buFontTx/>
              <a:buNone/>
            </a:pPr>
            <a:r>
              <a:rPr lang="zh-CN" altLang="en-US" sz="1400" dirty="0" smtClean="0">
                <a:solidFill>
                  <a:schemeClr val="bg1"/>
                </a:solidFill>
                <a:latin typeface="微软雅黑" pitchFamily="34" charset="-122"/>
              </a:rPr>
              <a:t>请</a:t>
            </a:r>
            <a:r>
              <a:rPr lang="zh-CN" altLang="en-US" sz="1400" dirty="0">
                <a:solidFill>
                  <a:schemeClr val="bg1"/>
                </a:solidFill>
                <a:latin typeface="微软雅黑" pitchFamily="34" charset="-122"/>
              </a:rPr>
              <a:t>在此处</a:t>
            </a:r>
            <a:r>
              <a:rPr lang="zh-CN" altLang="en-US" sz="1400" dirty="0" smtClean="0">
                <a:solidFill>
                  <a:schemeClr val="bg1"/>
                </a:solidFill>
                <a:latin typeface="微软雅黑" pitchFamily="34" charset="-122"/>
              </a:rPr>
              <a:t>输入文本</a:t>
            </a:r>
            <a:endParaRPr lang="zh-CN" altLang="en-US" sz="1000" dirty="0">
              <a:solidFill>
                <a:schemeClr val="bg1"/>
              </a:solidFill>
              <a:latin typeface="微软雅黑" pitchFamily="34" charset="-122"/>
            </a:endParaRPr>
          </a:p>
        </p:txBody>
      </p:sp>
      <p:grpSp>
        <p:nvGrpSpPr>
          <p:cNvPr id="14" name="组合 13"/>
          <p:cNvGrpSpPr/>
          <p:nvPr/>
        </p:nvGrpSpPr>
        <p:grpSpPr>
          <a:xfrm>
            <a:off x="2166535" y="2929260"/>
            <a:ext cx="3811555" cy="1078590"/>
            <a:chOff x="3822280" y="3189739"/>
            <a:chExt cx="2992696" cy="846870"/>
          </a:xfrm>
        </p:grpSpPr>
        <p:sp>
          <p:nvSpPr>
            <p:cNvPr id="11" name="圆角矩形 10"/>
            <p:cNvSpPr/>
            <p:nvPr/>
          </p:nvSpPr>
          <p:spPr>
            <a:xfrm flipH="1">
              <a:off x="3824126" y="3189739"/>
              <a:ext cx="2990850" cy="846870"/>
            </a:xfrm>
            <a:prstGeom prst="roundRect">
              <a:avLst>
                <a:gd name="adj" fmla="val 50000"/>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椭圆 11"/>
            <p:cNvSpPr/>
            <p:nvPr/>
          </p:nvSpPr>
          <p:spPr>
            <a:xfrm flipH="1">
              <a:off x="3822280" y="3227041"/>
              <a:ext cx="777821" cy="7778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dirty="0" smtClean="0">
                  <a:solidFill>
                    <a:srgbClr val="ECC345"/>
                  </a:solidFill>
                  <a:latin typeface="Impact" panose="020B0806030902050204" pitchFamily="34" charset="0"/>
                </a:rPr>
                <a:t>02</a:t>
              </a:r>
              <a:endParaRPr lang="zh-CN" altLang="en-US" sz="3600" dirty="0">
                <a:solidFill>
                  <a:srgbClr val="ECC345"/>
                </a:solidFill>
                <a:latin typeface="Impact" panose="020B0806030902050204" pitchFamily="34" charset="0"/>
              </a:endParaRPr>
            </a:p>
          </p:txBody>
        </p:sp>
      </p:grpSp>
      <p:grpSp>
        <p:nvGrpSpPr>
          <p:cNvPr id="15" name="组合 14"/>
          <p:cNvGrpSpPr/>
          <p:nvPr/>
        </p:nvGrpSpPr>
        <p:grpSpPr>
          <a:xfrm>
            <a:off x="4073486" y="4451822"/>
            <a:ext cx="3809205" cy="1078590"/>
            <a:chOff x="3824125" y="3189739"/>
            <a:chExt cx="2990851" cy="846870"/>
          </a:xfrm>
        </p:grpSpPr>
        <p:sp>
          <p:nvSpPr>
            <p:cNvPr id="16" name="圆角矩形 15"/>
            <p:cNvSpPr/>
            <p:nvPr/>
          </p:nvSpPr>
          <p:spPr>
            <a:xfrm flipH="1">
              <a:off x="3824126" y="3189739"/>
              <a:ext cx="2990850" cy="846870"/>
            </a:xfrm>
            <a:prstGeom prst="roundRect">
              <a:avLst>
                <a:gd name="adj" fmla="val 50000"/>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椭圆 16"/>
            <p:cNvSpPr/>
            <p:nvPr/>
          </p:nvSpPr>
          <p:spPr>
            <a:xfrm flipH="1">
              <a:off x="3824125" y="3237492"/>
              <a:ext cx="777821" cy="7778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dirty="0">
                  <a:solidFill>
                    <a:srgbClr val="E96151"/>
                  </a:solidFill>
                  <a:latin typeface="Impact" panose="020B0806030902050204" pitchFamily="34" charset="0"/>
                </a:rPr>
                <a:t>04</a:t>
              </a:r>
              <a:endParaRPr lang="zh-CN" altLang="en-US" sz="3600" dirty="0">
                <a:solidFill>
                  <a:srgbClr val="E96151"/>
                </a:solidFill>
                <a:latin typeface="Impact" panose="020B0806030902050204" pitchFamily="34" charset="0"/>
              </a:endParaRPr>
            </a:p>
          </p:txBody>
        </p:sp>
      </p:grpSp>
      <p:grpSp>
        <p:nvGrpSpPr>
          <p:cNvPr id="18" name="组合 17"/>
          <p:cNvGrpSpPr/>
          <p:nvPr/>
        </p:nvGrpSpPr>
        <p:grpSpPr>
          <a:xfrm>
            <a:off x="4103818" y="1327589"/>
            <a:ext cx="3809204" cy="1078590"/>
            <a:chOff x="3824126" y="3189739"/>
            <a:chExt cx="2990850" cy="846870"/>
          </a:xfrm>
        </p:grpSpPr>
        <p:sp>
          <p:nvSpPr>
            <p:cNvPr id="19" name="圆角矩形 18"/>
            <p:cNvSpPr/>
            <p:nvPr/>
          </p:nvSpPr>
          <p:spPr>
            <a:xfrm flipH="1">
              <a:off x="3824126" y="3189739"/>
              <a:ext cx="2990850" cy="846870"/>
            </a:xfrm>
            <a:prstGeom prst="roundRect">
              <a:avLst>
                <a:gd name="adj" fmla="val 50000"/>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椭圆 19"/>
            <p:cNvSpPr/>
            <p:nvPr/>
          </p:nvSpPr>
          <p:spPr>
            <a:xfrm flipH="1">
              <a:off x="6037155" y="3223569"/>
              <a:ext cx="777821" cy="7778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dirty="0" smtClean="0">
                  <a:solidFill>
                    <a:srgbClr val="E96151"/>
                  </a:solidFill>
                  <a:latin typeface="Impact" panose="020B0806030902050204" pitchFamily="34" charset="0"/>
                </a:rPr>
                <a:t>01</a:t>
              </a:r>
              <a:endParaRPr lang="zh-CN" altLang="en-US" sz="3600" dirty="0">
                <a:solidFill>
                  <a:srgbClr val="E96151"/>
                </a:solidFill>
                <a:latin typeface="Impact" panose="020B0806030902050204" pitchFamily="34" charset="0"/>
              </a:endParaRPr>
            </a:p>
          </p:txBody>
        </p:sp>
      </p:grpSp>
      <p:grpSp>
        <p:nvGrpSpPr>
          <p:cNvPr id="21" name="组合 20"/>
          <p:cNvGrpSpPr/>
          <p:nvPr/>
        </p:nvGrpSpPr>
        <p:grpSpPr>
          <a:xfrm>
            <a:off x="6213912" y="2888825"/>
            <a:ext cx="3809797" cy="1078591"/>
            <a:chOff x="3824126" y="3189739"/>
            <a:chExt cx="2991315" cy="846870"/>
          </a:xfrm>
        </p:grpSpPr>
        <p:sp>
          <p:nvSpPr>
            <p:cNvPr id="22" name="圆角矩形 21"/>
            <p:cNvSpPr/>
            <p:nvPr/>
          </p:nvSpPr>
          <p:spPr>
            <a:xfrm flipH="1">
              <a:off x="3824126" y="3189739"/>
              <a:ext cx="2990850" cy="846870"/>
            </a:xfrm>
            <a:prstGeom prst="roundRect">
              <a:avLst>
                <a:gd name="adj" fmla="val 50000"/>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椭圆 22"/>
            <p:cNvSpPr/>
            <p:nvPr/>
          </p:nvSpPr>
          <p:spPr>
            <a:xfrm flipH="1">
              <a:off x="6037620" y="3224263"/>
              <a:ext cx="777821" cy="7778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600" dirty="0" smtClean="0">
                  <a:solidFill>
                    <a:srgbClr val="77B9B0"/>
                  </a:solidFill>
                  <a:latin typeface="Impact" panose="020B0806030902050204" pitchFamily="34" charset="0"/>
                </a:rPr>
                <a:t>03</a:t>
              </a:r>
              <a:endParaRPr lang="zh-CN" altLang="en-US" sz="3600" dirty="0">
                <a:solidFill>
                  <a:srgbClr val="77B9B0"/>
                </a:solidFill>
                <a:latin typeface="Impact" panose="020B0806030902050204" pitchFamily="34" charset="0"/>
              </a:endParaRPr>
            </a:p>
          </p:txBody>
        </p:sp>
      </p:grpSp>
      <p:sp>
        <p:nvSpPr>
          <p:cNvPr id="25" name="矩形 24"/>
          <p:cNvSpPr/>
          <p:nvPr/>
        </p:nvSpPr>
        <p:spPr>
          <a:xfrm>
            <a:off x="5064134" y="1440559"/>
            <a:ext cx="1441420" cy="738664"/>
          </a:xfrm>
          <a:prstGeom prst="rect">
            <a:avLst/>
          </a:prstGeom>
        </p:spPr>
        <p:txBody>
          <a:bodyPr wrap="non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输入简单的文字</a:t>
            </a:r>
            <a:endParaRPr lang="zh-CN" altLang="en-US" sz="1400" dirty="0">
              <a:solidFill>
                <a:schemeClr val="bg1"/>
              </a:solidFill>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endParaRPr>
          </a:p>
        </p:txBody>
      </p:sp>
      <p:sp>
        <p:nvSpPr>
          <p:cNvPr id="26" name="矩形 25"/>
          <p:cNvSpPr/>
          <p:nvPr/>
        </p:nvSpPr>
        <p:spPr>
          <a:xfrm>
            <a:off x="3357452" y="3103445"/>
            <a:ext cx="1441420" cy="738664"/>
          </a:xfrm>
          <a:prstGeom prst="rect">
            <a:avLst/>
          </a:prstGeom>
        </p:spPr>
        <p:txBody>
          <a:bodyPr wrap="non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输入简单的文字</a:t>
            </a:r>
            <a:endParaRPr lang="zh-CN" altLang="en-US" sz="1400" dirty="0">
              <a:solidFill>
                <a:schemeClr val="bg1"/>
              </a:solidFill>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endParaRPr>
          </a:p>
        </p:txBody>
      </p:sp>
      <p:sp>
        <p:nvSpPr>
          <p:cNvPr id="27" name="矩形 26"/>
          <p:cNvSpPr/>
          <p:nvPr/>
        </p:nvSpPr>
        <p:spPr>
          <a:xfrm>
            <a:off x="7188474" y="2999759"/>
            <a:ext cx="1441420" cy="738664"/>
          </a:xfrm>
          <a:prstGeom prst="rect">
            <a:avLst/>
          </a:prstGeom>
        </p:spPr>
        <p:txBody>
          <a:bodyPr wrap="non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输入简单的文字</a:t>
            </a:r>
            <a:endParaRPr lang="zh-CN" altLang="en-US" sz="1400" dirty="0">
              <a:solidFill>
                <a:schemeClr val="bg1"/>
              </a:solidFill>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endParaRPr>
          </a:p>
        </p:txBody>
      </p:sp>
      <p:sp>
        <p:nvSpPr>
          <p:cNvPr id="28" name="矩形 27"/>
          <p:cNvSpPr/>
          <p:nvPr/>
        </p:nvSpPr>
        <p:spPr>
          <a:xfrm>
            <a:off x="5301417" y="4592466"/>
            <a:ext cx="1441420" cy="738664"/>
          </a:xfrm>
          <a:prstGeom prst="rect">
            <a:avLst/>
          </a:prstGeom>
        </p:spPr>
        <p:txBody>
          <a:bodyPr wrap="non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输入简单的文字</a:t>
            </a:r>
            <a:endParaRPr lang="zh-CN" altLang="en-US" sz="1400" dirty="0">
              <a:solidFill>
                <a:schemeClr val="bg1"/>
              </a:solidFill>
            </a:endParaRPr>
          </a:p>
          <a:p>
            <a:r>
              <a:rPr lang="zh-CN" altLang="en-US" sz="1400" dirty="0">
                <a:solidFill>
                  <a:schemeClr val="bg1"/>
                </a:solidFill>
                <a:latin typeface="微软雅黑" panose="020B0503020204020204" pitchFamily="34" charset="-122"/>
                <a:ea typeface="微软雅黑" panose="020B0503020204020204" pitchFamily="34" charset="-122"/>
              </a:rPr>
              <a:t>输入简单的</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endParaRPr>
          </a:p>
        </p:txBody>
      </p:sp>
    </p:spTree>
    <p:extLst>
      <p:ext uri="{BB962C8B-B14F-4D97-AF65-F5344CB8AC3E}">
        <p14:creationId xmlns:p14="http://schemas.microsoft.com/office/powerpoint/2010/main" val="3843202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图表 16"/>
          <p:cNvGraphicFramePr/>
          <p:nvPr>
            <p:extLst>
              <p:ext uri="{D42A27DB-BD31-4B8C-83A1-F6EECF244321}">
                <p14:modId xmlns:p14="http://schemas.microsoft.com/office/powerpoint/2010/main" val="2177212348"/>
              </p:ext>
            </p:extLst>
          </p:nvPr>
        </p:nvGraphicFramePr>
        <p:xfrm>
          <a:off x="1071106" y="1153620"/>
          <a:ext cx="2880963" cy="30305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图表 17"/>
          <p:cNvGraphicFramePr/>
          <p:nvPr>
            <p:extLst>
              <p:ext uri="{D42A27DB-BD31-4B8C-83A1-F6EECF244321}">
                <p14:modId xmlns:p14="http://schemas.microsoft.com/office/powerpoint/2010/main" val="942890270"/>
              </p:ext>
            </p:extLst>
          </p:nvPr>
        </p:nvGraphicFramePr>
        <p:xfrm>
          <a:off x="4750662" y="1098084"/>
          <a:ext cx="2880963" cy="30305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图表 18"/>
          <p:cNvGraphicFramePr/>
          <p:nvPr>
            <p:extLst>
              <p:ext uri="{D42A27DB-BD31-4B8C-83A1-F6EECF244321}">
                <p14:modId xmlns:p14="http://schemas.microsoft.com/office/powerpoint/2010/main" val="514201822"/>
              </p:ext>
            </p:extLst>
          </p:nvPr>
        </p:nvGraphicFramePr>
        <p:xfrm>
          <a:off x="8430218" y="1042549"/>
          <a:ext cx="2880963" cy="3030539"/>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15"/>
          <p:cNvSpPr txBox="1"/>
          <p:nvPr/>
        </p:nvSpPr>
        <p:spPr>
          <a:xfrm>
            <a:off x="2117084" y="5119302"/>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3755030" y="4456735"/>
            <a:ext cx="4698722" cy="584775"/>
          </a:xfrm>
          <a:prstGeom prst="rect">
            <a:avLst/>
          </a:prstGeom>
          <a:solidFill>
            <a:srgbClr val="77B9B0"/>
          </a:solidFill>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Tree>
    <p:extLst>
      <p:ext uri="{BB962C8B-B14F-4D97-AF65-F5344CB8AC3E}">
        <p14:creationId xmlns:p14="http://schemas.microsoft.com/office/powerpoint/2010/main" val="1087601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593156" y="4657907"/>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输入简单的文字概述简单的文字</a:t>
            </a:r>
            <a:endParaRPr lang="zh-CN" altLang="en-US" sz="1400" dirty="0">
              <a:solidFill>
                <a:schemeClr val="bg1"/>
              </a:solidFill>
            </a:endParaRPr>
          </a:p>
        </p:txBody>
      </p:sp>
      <p:sp>
        <p:nvSpPr>
          <p:cNvPr id="44" name="TextBox 4"/>
          <p:cNvSpPr txBox="1">
            <a:spLocks noChangeArrowheads="1"/>
          </p:cNvSpPr>
          <p:nvPr/>
        </p:nvSpPr>
        <p:spPr bwMode="auto">
          <a:xfrm>
            <a:off x="593156" y="1443149"/>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sz="1800" b="1" dirty="0" smtClean="0">
              <a:solidFill>
                <a:schemeClr val="bg1"/>
              </a:solidFill>
              <a:latin typeface="Franklin Gothic Book" panose="020B0503020102020204" pitchFamily="34" charset="0"/>
              <a:ea typeface="微软雅黑" panose="020B0503020204020204" pitchFamily="34" charset="-122"/>
            </a:endParaRPr>
          </a:p>
        </p:txBody>
      </p:sp>
      <p:grpSp>
        <p:nvGrpSpPr>
          <p:cNvPr id="8" name="组合 7"/>
          <p:cNvGrpSpPr/>
          <p:nvPr/>
        </p:nvGrpSpPr>
        <p:grpSpPr>
          <a:xfrm>
            <a:off x="5780867" y="2095994"/>
            <a:ext cx="5594888" cy="542441"/>
            <a:chOff x="6059837" y="2018502"/>
            <a:chExt cx="5594888" cy="542441"/>
          </a:xfrm>
          <a:solidFill>
            <a:schemeClr val="bg1">
              <a:lumMod val="65000"/>
            </a:schemeClr>
          </a:solidFill>
        </p:grpSpPr>
        <p:sp>
          <p:nvSpPr>
            <p:cNvPr id="4" name="矩形 3"/>
            <p:cNvSpPr/>
            <p:nvPr/>
          </p:nvSpPr>
          <p:spPr>
            <a:xfrm>
              <a:off x="6059837" y="2018502"/>
              <a:ext cx="5594888" cy="542441"/>
            </a:xfrm>
            <a:prstGeom prst="rect">
              <a:avLst/>
            </a:prstGeom>
            <a:solidFill>
              <a:srgbClr val="77B9B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59837" y="2018502"/>
              <a:ext cx="3006671" cy="542441"/>
            </a:xfrm>
            <a:prstGeom prst="rect">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780867" y="3367339"/>
            <a:ext cx="5594888" cy="542442"/>
            <a:chOff x="6059837" y="3028237"/>
            <a:chExt cx="5594888" cy="542442"/>
          </a:xfrm>
        </p:grpSpPr>
        <p:sp>
          <p:nvSpPr>
            <p:cNvPr id="41" name="矩形 40"/>
            <p:cNvSpPr/>
            <p:nvPr/>
          </p:nvSpPr>
          <p:spPr>
            <a:xfrm>
              <a:off x="6059837" y="3028238"/>
              <a:ext cx="5594888" cy="542441"/>
            </a:xfrm>
            <a:prstGeom prst="rect">
              <a:avLst/>
            </a:prstGeom>
            <a:solidFill>
              <a:srgbClr val="ECC34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6059837" y="3028237"/>
              <a:ext cx="3967567" cy="542441"/>
            </a:xfrm>
            <a:prstGeom prst="rect">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5780867" y="4638685"/>
            <a:ext cx="5594888" cy="542442"/>
            <a:chOff x="6059837" y="4037973"/>
            <a:chExt cx="5594888" cy="542442"/>
          </a:xfrm>
        </p:grpSpPr>
        <p:sp>
          <p:nvSpPr>
            <p:cNvPr id="35" name="矩形 34"/>
            <p:cNvSpPr/>
            <p:nvPr/>
          </p:nvSpPr>
          <p:spPr>
            <a:xfrm>
              <a:off x="6059837" y="4037974"/>
              <a:ext cx="5594888" cy="542441"/>
            </a:xfrm>
            <a:prstGeom prst="rect">
              <a:avLst/>
            </a:prstGeom>
            <a:solidFill>
              <a:srgbClr val="E9615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矩形 45"/>
            <p:cNvSpPr/>
            <p:nvPr/>
          </p:nvSpPr>
          <p:spPr>
            <a:xfrm>
              <a:off x="6059837" y="4037973"/>
              <a:ext cx="1952787" cy="542441"/>
            </a:xfrm>
            <a:prstGeom prst="rect">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8" name="TextBox 4"/>
          <p:cNvSpPr txBox="1">
            <a:spLocks noChangeArrowheads="1"/>
          </p:cNvSpPr>
          <p:nvPr/>
        </p:nvSpPr>
        <p:spPr bwMode="auto">
          <a:xfrm>
            <a:off x="5614279" y="1588162"/>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77B9B0"/>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77B9B0"/>
              </a:solidFill>
              <a:latin typeface="Franklin Gothic Book" panose="020B0503020102020204" pitchFamily="34" charset="0"/>
              <a:ea typeface="微软雅黑" panose="020B0503020204020204" pitchFamily="34" charset="-122"/>
            </a:endParaRPr>
          </a:p>
        </p:txBody>
      </p:sp>
      <p:sp>
        <p:nvSpPr>
          <p:cNvPr id="49" name="TextBox 4"/>
          <p:cNvSpPr txBox="1">
            <a:spLocks noChangeArrowheads="1"/>
          </p:cNvSpPr>
          <p:nvPr/>
        </p:nvSpPr>
        <p:spPr bwMode="auto">
          <a:xfrm>
            <a:off x="5639473" y="2841959"/>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CC345"/>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CC345"/>
              </a:solidFill>
              <a:latin typeface="Franklin Gothic Book" panose="020B0503020102020204" pitchFamily="34" charset="0"/>
              <a:ea typeface="微软雅黑" panose="020B0503020204020204" pitchFamily="34" charset="-122"/>
            </a:endParaRPr>
          </a:p>
        </p:txBody>
      </p:sp>
      <p:sp>
        <p:nvSpPr>
          <p:cNvPr id="50" name="TextBox 4"/>
          <p:cNvSpPr txBox="1">
            <a:spLocks noChangeArrowheads="1"/>
          </p:cNvSpPr>
          <p:nvPr/>
        </p:nvSpPr>
        <p:spPr bwMode="auto">
          <a:xfrm>
            <a:off x="5654969" y="4131093"/>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96151"/>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96151"/>
              </a:solidFill>
              <a:latin typeface="Franklin Gothic Book" panose="020B0503020102020204" pitchFamily="34" charset="0"/>
              <a:ea typeface="微软雅黑" panose="020B0503020204020204" pitchFamily="34" charset="-122"/>
            </a:endParaRPr>
          </a:p>
        </p:txBody>
      </p:sp>
      <p:sp>
        <p:nvSpPr>
          <p:cNvPr id="51" name="TextBox 4"/>
          <p:cNvSpPr txBox="1">
            <a:spLocks noChangeArrowheads="1"/>
          </p:cNvSpPr>
          <p:nvPr/>
        </p:nvSpPr>
        <p:spPr bwMode="auto">
          <a:xfrm>
            <a:off x="10529480" y="1384605"/>
            <a:ext cx="8462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en-US" altLang="zh-CN" sz="2800" b="1" dirty="0" smtClean="0">
                <a:solidFill>
                  <a:srgbClr val="77B9B0"/>
                </a:solidFill>
                <a:latin typeface="Franklin Gothic Book" panose="020B0503020102020204" pitchFamily="34" charset="0"/>
                <a:ea typeface="微软雅黑" panose="020B0503020204020204" pitchFamily="34" charset="-122"/>
              </a:rPr>
              <a:t>47%</a:t>
            </a:r>
          </a:p>
        </p:txBody>
      </p:sp>
      <p:sp>
        <p:nvSpPr>
          <p:cNvPr id="52" name="TextBox 4"/>
          <p:cNvSpPr txBox="1">
            <a:spLocks noChangeArrowheads="1"/>
          </p:cNvSpPr>
          <p:nvPr/>
        </p:nvSpPr>
        <p:spPr bwMode="auto">
          <a:xfrm>
            <a:off x="10588408" y="2684590"/>
            <a:ext cx="8462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en-US" altLang="zh-CN" sz="2800" b="1" dirty="0" smtClean="0">
                <a:solidFill>
                  <a:srgbClr val="ECC345"/>
                </a:solidFill>
                <a:latin typeface="Franklin Gothic Book" panose="020B0503020102020204" pitchFamily="34" charset="0"/>
                <a:ea typeface="微软雅黑" panose="020B0503020204020204" pitchFamily="34" charset="-122"/>
              </a:rPr>
              <a:t>87%</a:t>
            </a:r>
          </a:p>
        </p:txBody>
      </p:sp>
      <p:sp>
        <p:nvSpPr>
          <p:cNvPr id="53" name="TextBox 4"/>
          <p:cNvSpPr txBox="1">
            <a:spLocks noChangeArrowheads="1"/>
          </p:cNvSpPr>
          <p:nvPr/>
        </p:nvSpPr>
        <p:spPr bwMode="auto">
          <a:xfrm>
            <a:off x="10529480" y="3919243"/>
            <a:ext cx="91324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en-US" altLang="zh-CN" sz="2800" b="1" dirty="0" smtClean="0">
                <a:solidFill>
                  <a:srgbClr val="E96151"/>
                </a:solidFill>
                <a:latin typeface="Franklin Gothic Book" panose="020B0503020102020204" pitchFamily="34" charset="0"/>
                <a:ea typeface="微软雅黑" panose="020B0503020204020204" pitchFamily="34" charset="-122"/>
              </a:rPr>
              <a:t>23%</a:t>
            </a:r>
          </a:p>
        </p:txBody>
      </p:sp>
      <p:pic>
        <p:nvPicPr>
          <p:cNvPr id="54" name="图片 5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6538" y="2089516"/>
            <a:ext cx="3855326" cy="2429855"/>
          </a:xfrm>
          <a:prstGeom prst="rect">
            <a:avLst/>
          </a:prstGeom>
        </p:spPr>
      </p:pic>
    </p:spTree>
    <p:extLst>
      <p:ext uri="{BB962C8B-B14F-4D97-AF65-F5344CB8AC3E}">
        <p14:creationId xmlns:p14="http://schemas.microsoft.com/office/powerpoint/2010/main" val="3533507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KSO_Shape"/>
          <p:cNvSpPr/>
          <p:nvPr/>
        </p:nvSpPr>
        <p:spPr>
          <a:xfrm>
            <a:off x="4910326" y="1286216"/>
            <a:ext cx="2371348" cy="4285569"/>
          </a:xfrm>
          <a:custGeom>
            <a:avLst/>
            <a:gdLst>
              <a:gd name="connsiteX0" fmla="*/ 1404156 w 2808312"/>
              <a:gd name="connsiteY0" fmla="*/ 4748597 h 5078692"/>
              <a:gd name="connsiteX1" fmla="*/ 1260140 w 2808312"/>
              <a:gd name="connsiteY1" fmla="*/ 4892613 h 5078692"/>
              <a:gd name="connsiteX2" fmla="*/ 1404156 w 2808312"/>
              <a:gd name="connsiteY2" fmla="*/ 5036629 h 5078692"/>
              <a:gd name="connsiteX3" fmla="*/ 1548172 w 2808312"/>
              <a:gd name="connsiteY3" fmla="*/ 4892613 h 5078692"/>
              <a:gd name="connsiteX4" fmla="*/ 1404156 w 2808312"/>
              <a:gd name="connsiteY4" fmla="*/ 4748597 h 5078692"/>
              <a:gd name="connsiteX5" fmla="*/ 54156 w 2808312"/>
              <a:gd name="connsiteY5" fmla="*/ 372159 h 5078692"/>
              <a:gd name="connsiteX6" fmla="*/ 54156 w 2808312"/>
              <a:gd name="connsiteY6" fmla="*/ 4706534 h 5078692"/>
              <a:gd name="connsiteX7" fmla="*/ 2754156 w 2808312"/>
              <a:gd name="connsiteY7" fmla="*/ 4706534 h 5078692"/>
              <a:gd name="connsiteX8" fmla="*/ 2754156 w 2808312"/>
              <a:gd name="connsiteY8" fmla="*/ 372159 h 5078692"/>
              <a:gd name="connsiteX9" fmla="*/ 1158156 w 2808312"/>
              <a:gd name="connsiteY9" fmla="*/ 168079 h 5078692"/>
              <a:gd name="connsiteX10" fmla="*/ 1152156 w 2808312"/>
              <a:gd name="connsiteY10" fmla="*/ 174079 h 5078692"/>
              <a:gd name="connsiteX11" fmla="*/ 1152156 w 2808312"/>
              <a:gd name="connsiteY11" fmla="*/ 198079 h 5078692"/>
              <a:gd name="connsiteX12" fmla="*/ 1158156 w 2808312"/>
              <a:gd name="connsiteY12" fmla="*/ 204079 h 5078692"/>
              <a:gd name="connsiteX13" fmla="*/ 1650156 w 2808312"/>
              <a:gd name="connsiteY13" fmla="*/ 204079 h 5078692"/>
              <a:gd name="connsiteX14" fmla="*/ 1656156 w 2808312"/>
              <a:gd name="connsiteY14" fmla="*/ 198079 h 5078692"/>
              <a:gd name="connsiteX15" fmla="*/ 1656156 w 2808312"/>
              <a:gd name="connsiteY15" fmla="*/ 174079 h 5078692"/>
              <a:gd name="connsiteX16" fmla="*/ 1650156 w 2808312"/>
              <a:gd name="connsiteY16" fmla="*/ 168079 h 5078692"/>
              <a:gd name="connsiteX17" fmla="*/ 319782 w 2808312"/>
              <a:gd name="connsiteY17" fmla="*/ 0 h 5078692"/>
              <a:gd name="connsiteX18" fmla="*/ 2488530 w 2808312"/>
              <a:gd name="connsiteY18" fmla="*/ 0 h 5078692"/>
              <a:gd name="connsiteX19" fmla="*/ 2808312 w 2808312"/>
              <a:gd name="connsiteY19" fmla="*/ 319782 h 5078692"/>
              <a:gd name="connsiteX20" fmla="*/ 2808312 w 2808312"/>
              <a:gd name="connsiteY20" fmla="*/ 4758910 h 5078692"/>
              <a:gd name="connsiteX21" fmla="*/ 2488530 w 2808312"/>
              <a:gd name="connsiteY21" fmla="*/ 5078692 h 5078692"/>
              <a:gd name="connsiteX22" fmla="*/ 319782 w 2808312"/>
              <a:gd name="connsiteY22" fmla="*/ 5078692 h 5078692"/>
              <a:gd name="connsiteX23" fmla="*/ 0 w 2808312"/>
              <a:gd name="connsiteY23" fmla="*/ 4758910 h 5078692"/>
              <a:gd name="connsiteX24" fmla="*/ 0 w 2808312"/>
              <a:gd name="connsiteY24" fmla="*/ 319782 h 5078692"/>
              <a:gd name="connsiteX25" fmla="*/ 319782 w 2808312"/>
              <a:gd name="connsiteY25" fmla="*/ 0 h 5078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chemeClr val="tx1"/>
              </a:solidFill>
            </a:endParaRPr>
          </a:p>
        </p:txBody>
      </p:sp>
      <p:sp>
        <p:nvSpPr>
          <p:cNvPr id="50" name="TextBox 15"/>
          <p:cNvSpPr txBox="1"/>
          <p:nvPr/>
        </p:nvSpPr>
        <p:spPr>
          <a:xfrm>
            <a:off x="5153917" y="1859339"/>
            <a:ext cx="1884165" cy="3139321"/>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 name="燕尾形 1"/>
          <p:cNvSpPr/>
          <p:nvPr/>
        </p:nvSpPr>
        <p:spPr>
          <a:xfrm>
            <a:off x="7815072" y="1617023"/>
            <a:ext cx="2950464" cy="484632"/>
          </a:xfrm>
          <a:prstGeom prst="chevron">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燕尾形 50"/>
          <p:cNvSpPr/>
          <p:nvPr/>
        </p:nvSpPr>
        <p:spPr>
          <a:xfrm flipH="1">
            <a:off x="1426464" y="1617023"/>
            <a:ext cx="2950464" cy="484632"/>
          </a:xfrm>
          <a:prstGeom prst="chevron">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矩形 51"/>
          <p:cNvSpPr/>
          <p:nvPr/>
        </p:nvSpPr>
        <p:spPr>
          <a:xfrm>
            <a:off x="1886033" y="1690062"/>
            <a:ext cx="2031325"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文字概述</a:t>
            </a:r>
            <a:endParaRPr lang="zh-CN" altLang="en-US" sz="1600" b="1" dirty="0">
              <a:solidFill>
                <a:schemeClr val="bg1"/>
              </a:solidFill>
            </a:endParaRPr>
          </a:p>
        </p:txBody>
      </p:sp>
      <p:sp>
        <p:nvSpPr>
          <p:cNvPr id="53" name="矩形 52"/>
          <p:cNvSpPr/>
          <p:nvPr/>
        </p:nvSpPr>
        <p:spPr>
          <a:xfrm>
            <a:off x="8274641" y="1690062"/>
            <a:ext cx="2031325"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文字概述</a:t>
            </a:r>
            <a:endParaRPr lang="zh-CN" altLang="en-US" sz="1600" b="1" dirty="0">
              <a:solidFill>
                <a:schemeClr val="bg1"/>
              </a:solidFill>
            </a:endParaRPr>
          </a:p>
        </p:txBody>
      </p:sp>
      <p:sp>
        <p:nvSpPr>
          <p:cNvPr id="54" name="TextBox 15"/>
          <p:cNvSpPr txBox="1"/>
          <p:nvPr/>
        </p:nvSpPr>
        <p:spPr>
          <a:xfrm>
            <a:off x="1849456" y="3176085"/>
            <a:ext cx="1897213"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5" name="TextBox 15"/>
          <p:cNvSpPr txBox="1"/>
          <p:nvPr/>
        </p:nvSpPr>
        <p:spPr>
          <a:xfrm>
            <a:off x="8238064" y="3176085"/>
            <a:ext cx="1897213"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6" name="TextBox 4"/>
          <p:cNvSpPr txBox="1">
            <a:spLocks noChangeArrowheads="1"/>
          </p:cNvSpPr>
          <p:nvPr/>
        </p:nvSpPr>
        <p:spPr bwMode="auto">
          <a:xfrm>
            <a:off x="1937484" y="2383169"/>
            <a:ext cx="1716417" cy="507831"/>
          </a:xfrm>
          <a:prstGeom prst="rect">
            <a:avLst/>
          </a:prstGeom>
          <a:solidFill>
            <a:srgbClr val="ECC345"/>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sz="1800" b="1" dirty="0" smtClean="0">
              <a:solidFill>
                <a:schemeClr val="bg1"/>
              </a:solidFill>
              <a:latin typeface="Franklin Gothic Book" panose="020B0503020102020204" pitchFamily="34" charset="0"/>
              <a:ea typeface="微软雅黑" panose="020B0503020204020204" pitchFamily="34" charset="-122"/>
            </a:endParaRPr>
          </a:p>
        </p:txBody>
      </p:sp>
      <p:sp>
        <p:nvSpPr>
          <p:cNvPr id="57" name="TextBox 4"/>
          <p:cNvSpPr txBox="1">
            <a:spLocks noChangeArrowheads="1"/>
          </p:cNvSpPr>
          <p:nvPr/>
        </p:nvSpPr>
        <p:spPr bwMode="auto">
          <a:xfrm>
            <a:off x="8326092" y="2383168"/>
            <a:ext cx="1716417" cy="458523"/>
          </a:xfrm>
          <a:prstGeom prst="rect">
            <a:avLst/>
          </a:prstGeom>
          <a:solidFill>
            <a:srgbClr val="ECC345"/>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sz="1800" b="1" dirty="0" smtClean="0">
              <a:solidFill>
                <a:schemeClr val="bg1"/>
              </a:solidFill>
              <a:latin typeface="Franklin Gothic Book" panose="020B0503020102020204" pitchFamily="34" charset="0"/>
              <a:ea typeface="微软雅黑" panose="020B0503020204020204" pitchFamily="34" charset="-122"/>
            </a:endParaRPr>
          </a:p>
        </p:txBody>
      </p:sp>
    </p:spTree>
    <p:extLst>
      <p:ext uri="{BB962C8B-B14F-4D97-AF65-F5344CB8AC3E}">
        <p14:creationId xmlns:p14="http://schemas.microsoft.com/office/powerpoint/2010/main" val="32807995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783215" y="3480118"/>
            <a:ext cx="4698722" cy="584775"/>
          </a:xfrm>
          <a:prstGeom prst="rect">
            <a:avLst/>
          </a:prstGeom>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
        <p:nvSpPr>
          <p:cNvPr id="18" name="矩形 17"/>
          <p:cNvSpPr/>
          <p:nvPr/>
        </p:nvSpPr>
        <p:spPr>
          <a:xfrm>
            <a:off x="3797237" y="4574467"/>
            <a:ext cx="4535424" cy="523220"/>
          </a:xfrm>
          <a:prstGeom prst="rect">
            <a:avLst/>
          </a:prstGeom>
        </p:spPr>
        <p:txBody>
          <a:bodyPr wrap="square">
            <a:spAutoFit/>
          </a:bodyPr>
          <a:lstStyle/>
          <a:p>
            <a:r>
              <a:rPr lang="zh-CN" altLang="en-US" sz="14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384E5E"/>
              </a:solidFill>
              <a:latin typeface="微软雅黑" panose="020B0503020204020204" pitchFamily="34" charset="-122"/>
              <a:ea typeface="微软雅黑" panose="020B0503020204020204" pitchFamily="34" charset="-122"/>
            </a:endParaRPr>
          </a:p>
          <a:p>
            <a:r>
              <a:rPr lang="zh-CN" altLang="en-US" sz="1400" dirty="0" smtClean="0">
                <a:solidFill>
                  <a:srgbClr val="384E5E"/>
                </a:solidFill>
                <a:latin typeface="微软雅黑" panose="020B0503020204020204" pitchFamily="34" charset="-122"/>
                <a:ea typeface="微软雅黑" panose="020B0503020204020204" pitchFamily="34" charset="-122"/>
              </a:rPr>
              <a:t>输入简单的</a:t>
            </a:r>
            <a:r>
              <a:rPr lang="zh-CN" altLang="en-US" sz="14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400" dirty="0">
              <a:solidFill>
                <a:srgbClr val="384E5E"/>
              </a:solidFill>
            </a:endParaRPr>
          </a:p>
        </p:txBody>
      </p:sp>
      <p:sp>
        <p:nvSpPr>
          <p:cNvPr id="19" name="TextBox 4"/>
          <p:cNvSpPr txBox="1">
            <a:spLocks noChangeArrowheads="1"/>
          </p:cNvSpPr>
          <p:nvPr/>
        </p:nvSpPr>
        <p:spPr bwMode="auto">
          <a:xfrm>
            <a:off x="3710063" y="401612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20" name="矩形 19"/>
          <p:cNvSpPr/>
          <p:nvPr/>
        </p:nvSpPr>
        <p:spPr>
          <a:xfrm>
            <a:off x="4997501" y="1303113"/>
            <a:ext cx="2196998" cy="2215991"/>
          </a:xfrm>
          <a:prstGeom prst="rect">
            <a:avLst/>
          </a:prstGeom>
        </p:spPr>
        <p:txBody>
          <a:bodyPr wrap="square">
            <a:spAutoFit/>
          </a:bodyPr>
          <a:lstStyle/>
          <a:p>
            <a:pPr algn="ctr"/>
            <a:r>
              <a:rPr lang="en-US" altLang="zh-CN" sz="13800" dirty="0" smtClean="0">
                <a:solidFill>
                  <a:srgbClr val="384E5E"/>
                </a:solidFill>
                <a:latin typeface="Impact" panose="020B0806030902050204" pitchFamily="34" charset="0"/>
              </a:rPr>
              <a:t>04</a:t>
            </a:r>
            <a:endParaRPr lang="zh-CN" altLang="en-US" sz="13800" dirty="0">
              <a:solidFill>
                <a:srgbClr val="384E5E"/>
              </a:solidFill>
              <a:latin typeface="Impact" panose="020B0806030902050204" pitchFamily="34" charset="0"/>
            </a:endParaRPr>
          </a:p>
        </p:txBody>
      </p:sp>
    </p:spTree>
    <p:extLst>
      <p:ext uri="{BB962C8B-B14F-4D97-AF65-F5344CB8AC3E}">
        <p14:creationId xmlns:p14="http://schemas.microsoft.com/office/powerpoint/2010/main" val="4057192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1963343" y="2835610"/>
            <a:ext cx="513282" cy="523220"/>
          </a:xfrm>
          <a:prstGeom prst="rect">
            <a:avLst/>
          </a:prstGeom>
        </p:spPr>
        <p:txBody>
          <a:bodyPr wrap="none">
            <a:spAutoFit/>
          </a:bodyPr>
          <a:lstStyle/>
          <a:p>
            <a:r>
              <a:rPr lang="en-US" altLang="zh-CN" sz="2800" dirty="0" smtClean="0">
                <a:solidFill>
                  <a:srgbClr val="E96151"/>
                </a:solidFill>
                <a:latin typeface="Impact" panose="020B0806030902050204" pitchFamily="34" charset="0"/>
              </a:rPr>
              <a:t>01</a:t>
            </a:r>
            <a:endParaRPr lang="zh-CN" altLang="en-US" sz="2800" dirty="0">
              <a:solidFill>
                <a:srgbClr val="E96151"/>
              </a:solidFill>
            </a:endParaRPr>
          </a:p>
        </p:txBody>
      </p:sp>
      <p:sp>
        <p:nvSpPr>
          <p:cNvPr id="33" name="矩形 32"/>
          <p:cNvSpPr/>
          <p:nvPr/>
        </p:nvSpPr>
        <p:spPr>
          <a:xfrm>
            <a:off x="3886286" y="2815178"/>
            <a:ext cx="556563" cy="523220"/>
          </a:xfrm>
          <a:prstGeom prst="rect">
            <a:avLst/>
          </a:prstGeom>
        </p:spPr>
        <p:txBody>
          <a:bodyPr wrap="none">
            <a:spAutoFit/>
          </a:bodyPr>
          <a:lstStyle/>
          <a:p>
            <a:r>
              <a:rPr lang="en-US" altLang="zh-CN" sz="2800" dirty="0" smtClean="0">
                <a:solidFill>
                  <a:srgbClr val="ECC345"/>
                </a:solidFill>
                <a:latin typeface="Impact" panose="020B0806030902050204" pitchFamily="34" charset="0"/>
              </a:rPr>
              <a:t>02</a:t>
            </a:r>
            <a:endParaRPr lang="zh-CN" altLang="en-US" sz="2800" dirty="0">
              <a:solidFill>
                <a:srgbClr val="ECC345"/>
              </a:solidFill>
            </a:endParaRPr>
          </a:p>
        </p:txBody>
      </p:sp>
      <p:sp>
        <p:nvSpPr>
          <p:cNvPr id="34" name="矩形 33"/>
          <p:cNvSpPr/>
          <p:nvPr/>
        </p:nvSpPr>
        <p:spPr>
          <a:xfrm>
            <a:off x="5852510" y="2811946"/>
            <a:ext cx="567784" cy="523220"/>
          </a:xfrm>
          <a:prstGeom prst="rect">
            <a:avLst/>
          </a:prstGeom>
        </p:spPr>
        <p:txBody>
          <a:bodyPr wrap="none">
            <a:spAutoFit/>
          </a:bodyPr>
          <a:lstStyle/>
          <a:p>
            <a:r>
              <a:rPr lang="en-US" altLang="zh-CN" sz="2800" dirty="0" smtClean="0">
                <a:solidFill>
                  <a:srgbClr val="77B9B0"/>
                </a:solidFill>
                <a:latin typeface="Impact" panose="020B0806030902050204" pitchFamily="34" charset="0"/>
              </a:rPr>
              <a:t>03</a:t>
            </a:r>
            <a:endParaRPr lang="zh-CN" altLang="en-US" sz="2800" dirty="0">
              <a:solidFill>
                <a:srgbClr val="77B9B0"/>
              </a:solidFill>
            </a:endParaRPr>
          </a:p>
        </p:txBody>
      </p:sp>
      <p:sp>
        <p:nvSpPr>
          <p:cNvPr id="35" name="矩形 34"/>
          <p:cNvSpPr/>
          <p:nvPr/>
        </p:nvSpPr>
        <p:spPr>
          <a:xfrm>
            <a:off x="7829955" y="2835610"/>
            <a:ext cx="556563" cy="523220"/>
          </a:xfrm>
          <a:prstGeom prst="rect">
            <a:avLst/>
          </a:prstGeom>
        </p:spPr>
        <p:txBody>
          <a:bodyPr wrap="none">
            <a:spAutoFit/>
          </a:bodyPr>
          <a:lstStyle/>
          <a:p>
            <a:r>
              <a:rPr lang="en-US" altLang="zh-CN" sz="2800" dirty="0" smtClean="0">
                <a:solidFill>
                  <a:srgbClr val="E96151"/>
                </a:solidFill>
                <a:latin typeface="Impact" panose="020B0806030902050204" pitchFamily="34" charset="0"/>
              </a:rPr>
              <a:t>04</a:t>
            </a:r>
            <a:endParaRPr lang="zh-CN" altLang="en-US" sz="2800" dirty="0">
              <a:solidFill>
                <a:srgbClr val="E96151"/>
              </a:solidFill>
            </a:endParaRPr>
          </a:p>
        </p:txBody>
      </p:sp>
      <p:sp>
        <p:nvSpPr>
          <p:cNvPr id="36" name="矩形 35"/>
          <p:cNvSpPr/>
          <p:nvPr/>
        </p:nvSpPr>
        <p:spPr>
          <a:xfrm>
            <a:off x="9796180" y="2811946"/>
            <a:ext cx="569387" cy="523220"/>
          </a:xfrm>
          <a:prstGeom prst="rect">
            <a:avLst/>
          </a:prstGeom>
        </p:spPr>
        <p:txBody>
          <a:bodyPr wrap="none">
            <a:spAutoFit/>
          </a:bodyPr>
          <a:lstStyle/>
          <a:p>
            <a:r>
              <a:rPr lang="en-US" altLang="zh-CN" sz="2800" dirty="0" smtClean="0">
                <a:solidFill>
                  <a:srgbClr val="ECC345"/>
                </a:solidFill>
                <a:latin typeface="Impact" panose="020B0806030902050204" pitchFamily="34" charset="0"/>
              </a:rPr>
              <a:t>05</a:t>
            </a:r>
            <a:endParaRPr lang="zh-CN" altLang="en-US" sz="2800" dirty="0">
              <a:solidFill>
                <a:srgbClr val="ECC345"/>
              </a:solidFill>
            </a:endParaRPr>
          </a:p>
        </p:txBody>
      </p:sp>
      <p:sp>
        <p:nvSpPr>
          <p:cNvPr id="39" name="TextBox 4"/>
          <p:cNvSpPr txBox="1">
            <a:spLocks noChangeArrowheads="1"/>
          </p:cNvSpPr>
          <p:nvPr/>
        </p:nvSpPr>
        <p:spPr bwMode="auto">
          <a:xfrm>
            <a:off x="1515789" y="3502806"/>
            <a:ext cx="1408389" cy="461665"/>
          </a:xfrm>
          <a:prstGeom prst="rect">
            <a:avLst/>
          </a:prstGeom>
          <a:solidFill>
            <a:srgbClr val="E96151"/>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40" name="矩形 39"/>
          <p:cNvSpPr/>
          <p:nvPr/>
        </p:nvSpPr>
        <p:spPr>
          <a:xfrm>
            <a:off x="1435153" y="4224619"/>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29" name="TextBox 4"/>
          <p:cNvSpPr txBox="1">
            <a:spLocks noChangeArrowheads="1"/>
          </p:cNvSpPr>
          <p:nvPr/>
        </p:nvSpPr>
        <p:spPr bwMode="auto">
          <a:xfrm>
            <a:off x="3435596" y="3535708"/>
            <a:ext cx="1441017" cy="417871"/>
          </a:xfrm>
          <a:prstGeom prst="rect">
            <a:avLst/>
          </a:prstGeom>
          <a:solidFill>
            <a:srgbClr val="ECC345"/>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30" name="TextBox 4"/>
          <p:cNvSpPr txBox="1">
            <a:spLocks noChangeArrowheads="1"/>
          </p:cNvSpPr>
          <p:nvPr/>
        </p:nvSpPr>
        <p:spPr bwMode="auto">
          <a:xfrm>
            <a:off x="5415893" y="3550984"/>
            <a:ext cx="1441017" cy="417871"/>
          </a:xfrm>
          <a:prstGeom prst="rect">
            <a:avLst/>
          </a:prstGeom>
          <a:solidFill>
            <a:srgbClr val="77B9B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31" name="TextBox 4"/>
          <p:cNvSpPr txBox="1">
            <a:spLocks noChangeArrowheads="1"/>
          </p:cNvSpPr>
          <p:nvPr/>
        </p:nvSpPr>
        <p:spPr bwMode="auto">
          <a:xfrm>
            <a:off x="7381886" y="3550983"/>
            <a:ext cx="1441017" cy="417871"/>
          </a:xfrm>
          <a:prstGeom prst="rect">
            <a:avLst/>
          </a:prstGeom>
          <a:solidFill>
            <a:srgbClr val="E96151"/>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47" name="TextBox 4"/>
          <p:cNvSpPr txBox="1">
            <a:spLocks noChangeArrowheads="1"/>
          </p:cNvSpPr>
          <p:nvPr/>
        </p:nvSpPr>
        <p:spPr bwMode="auto">
          <a:xfrm>
            <a:off x="9360364" y="3535709"/>
            <a:ext cx="1441017" cy="417871"/>
          </a:xfrm>
          <a:prstGeom prst="rect">
            <a:avLst/>
          </a:prstGeom>
          <a:solidFill>
            <a:srgbClr val="ECC345"/>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49" name="矩形 48"/>
          <p:cNvSpPr/>
          <p:nvPr/>
        </p:nvSpPr>
        <p:spPr>
          <a:xfrm>
            <a:off x="3371274" y="4224619"/>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50" name="矩形 49"/>
          <p:cNvSpPr/>
          <p:nvPr/>
        </p:nvSpPr>
        <p:spPr>
          <a:xfrm>
            <a:off x="5376580" y="4224618"/>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54" name="矩形 53"/>
          <p:cNvSpPr/>
          <p:nvPr/>
        </p:nvSpPr>
        <p:spPr>
          <a:xfrm>
            <a:off x="7381886" y="4224618"/>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55" name="矩形 54"/>
          <p:cNvSpPr/>
          <p:nvPr/>
        </p:nvSpPr>
        <p:spPr>
          <a:xfrm>
            <a:off x="9318007" y="4154123"/>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48" name="矩形 47"/>
          <p:cNvSpPr/>
          <p:nvPr/>
        </p:nvSpPr>
        <p:spPr>
          <a:xfrm>
            <a:off x="5284785" y="1062176"/>
            <a:ext cx="1755498" cy="584775"/>
          </a:xfrm>
          <a:prstGeom prst="rect">
            <a:avLst/>
          </a:prstGeom>
          <a:solidFill>
            <a:srgbClr val="77B9B0"/>
          </a:solidFill>
        </p:spPr>
        <p:txBody>
          <a:bodyPr wrap="squar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目录</a:t>
            </a:r>
            <a:r>
              <a:rPr lang="en-US" altLang="zh-CN" sz="1600" dirty="0" smtClean="0">
                <a:solidFill>
                  <a:schemeClr val="bg1"/>
                </a:solidFill>
                <a:latin typeface="微软雅黑" panose="020B0503020204020204" pitchFamily="34" charset="-122"/>
                <a:ea typeface="微软雅黑" panose="020B0503020204020204" pitchFamily="34" charset="-122"/>
              </a:rPr>
              <a:t>content</a:t>
            </a:r>
          </a:p>
        </p:txBody>
      </p:sp>
    </p:spTree>
    <p:extLst>
      <p:ext uri="{BB962C8B-B14F-4D97-AF65-F5344CB8AC3E}">
        <p14:creationId xmlns:p14="http://schemas.microsoft.com/office/powerpoint/2010/main" val="968745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160936" y="1223197"/>
            <a:ext cx="2257585" cy="749875"/>
          </a:xfrm>
          <a:prstGeom prst="rect">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D1F10"/>
              </a:solidFill>
            </a:endParaRPr>
          </a:p>
        </p:txBody>
      </p:sp>
      <p:cxnSp>
        <p:nvCxnSpPr>
          <p:cNvPr id="9" name="直接箭头连接符 8"/>
          <p:cNvCxnSpPr/>
          <p:nvPr/>
        </p:nvCxnSpPr>
        <p:spPr>
          <a:xfrm flipH="1">
            <a:off x="2642460" y="2000706"/>
            <a:ext cx="2533974" cy="10524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7418521" y="1985208"/>
            <a:ext cx="2368658" cy="106796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H="1">
            <a:off x="5176434" y="2000706"/>
            <a:ext cx="550190" cy="10524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6811504" y="2000706"/>
            <a:ext cx="607017" cy="10524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2092271" y="3108195"/>
            <a:ext cx="936000" cy="936000"/>
          </a:xfrm>
          <a:prstGeom prst="rect">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C345"/>
              </a:solidFill>
            </a:endParaRPr>
          </a:p>
        </p:txBody>
      </p:sp>
      <p:sp>
        <p:nvSpPr>
          <p:cNvPr id="63" name="矩形 62"/>
          <p:cNvSpPr/>
          <p:nvPr/>
        </p:nvSpPr>
        <p:spPr>
          <a:xfrm>
            <a:off x="4521396" y="3065305"/>
            <a:ext cx="936000" cy="936000"/>
          </a:xfrm>
          <a:prstGeom prst="rect">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6950521" y="3108195"/>
            <a:ext cx="936000" cy="936000"/>
          </a:xfrm>
          <a:prstGeom prst="rect">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9148698" y="3107884"/>
            <a:ext cx="936000" cy="936000"/>
          </a:xfrm>
          <a:prstGeom prst="rect">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KSO_Shape"/>
          <p:cNvSpPr/>
          <p:nvPr/>
        </p:nvSpPr>
        <p:spPr>
          <a:xfrm>
            <a:off x="2232546" y="3300049"/>
            <a:ext cx="655450" cy="551670"/>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74" name="KSO_Shape"/>
          <p:cNvSpPr/>
          <p:nvPr/>
        </p:nvSpPr>
        <p:spPr>
          <a:xfrm>
            <a:off x="4769130" y="3167213"/>
            <a:ext cx="440531" cy="7321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endParaRPr>
          </a:p>
        </p:txBody>
      </p:sp>
      <p:sp>
        <p:nvSpPr>
          <p:cNvPr id="75" name="KSO_Shape"/>
          <p:cNvSpPr>
            <a:spLocks/>
          </p:cNvSpPr>
          <p:nvPr/>
        </p:nvSpPr>
        <p:spPr bwMode="auto">
          <a:xfrm>
            <a:off x="7219717" y="3198209"/>
            <a:ext cx="428604" cy="749745"/>
          </a:xfrm>
          <a:custGeom>
            <a:avLst/>
            <a:gdLst>
              <a:gd name="T0" fmla="*/ 703687 w 3045"/>
              <a:gd name="T1" fmla="*/ 439836 h 5323"/>
              <a:gd name="T2" fmla="*/ 699037 w 3045"/>
              <a:gd name="T3" fmla="*/ 471687 h 5323"/>
              <a:gd name="T4" fmla="*/ 688304 w 3045"/>
              <a:gd name="T5" fmla="*/ 501033 h 5323"/>
              <a:gd name="T6" fmla="*/ 672206 w 3045"/>
              <a:gd name="T7" fmla="*/ 527159 h 5323"/>
              <a:gd name="T8" fmla="*/ 651814 w 3045"/>
              <a:gd name="T9" fmla="*/ 549705 h 5323"/>
              <a:gd name="T10" fmla="*/ 627487 w 3045"/>
              <a:gd name="T11" fmla="*/ 568315 h 5323"/>
              <a:gd name="T12" fmla="*/ 599583 w 3045"/>
              <a:gd name="T13" fmla="*/ 581914 h 5323"/>
              <a:gd name="T14" fmla="*/ 568817 w 3045"/>
              <a:gd name="T15" fmla="*/ 589788 h 5323"/>
              <a:gd name="T16" fmla="*/ 544848 w 3045"/>
              <a:gd name="T17" fmla="*/ 591577 h 5323"/>
              <a:gd name="T18" fmla="*/ 512293 w 3045"/>
              <a:gd name="T19" fmla="*/ 588356 h 5323"/>
              <a:gd name="T20" fmla="*/ 482600 w 3045"/>
              <a:gd name="T21" fmla="*/ 578693 h 5323"/>
              <a:gd name="T22" fmla="*/ 455769 w 3045"/>
              <a:gd name="T23" fmla="*/ 564020 h 5323"/>
              <a:gd name="T24" fmla="*/ 431800 w 3045"/>
              <a:gd name="T25" fmla="*/ 544695 h 5323"/>
              <a:gd name="T26" fmla="*/ 412482 w 3045"/>
              <a:gd name="T27" fmla="*/ 520717 h 5323"/>
              <a:gd name="T28" fmla="*/ 397814 w 3045"/>
              <a:gd name="T29" fmla="*/ 493876 h 5323"/>
              <a:gd name="T30" fmla="*/ 388870 w 3045"/>
              <a:gd name="T31" fmla="*/ 464172 h 5323"/>
              <a:gd name="T32" fmla="*/ 385293 w 3045"/>
              <a:gd name="T33" fmla="*/ 431604 h 5323"/>
              <a:gd name="T34" fmla="*/ 344510 w 3045"/>
              <a:gd name="T35" fmla="*/ 14673 h 5323"/>
              <a:gd name="T36" fmla="*/ 266879 w 3045"/>
              <a:gd name="T37" fmla="*/ 52608 h 5323"/>
              <a:gd name="T38" fmla="*/ 196761 w 3045"/>
              <a:gd name="T39" fmla="*/ 101996 h 5323"/>
              <a:gd name="T40" fmla="*/ 135944 w 3045"/>
              <a:gd name="T41" fmla="*/ 161046 h 5323"/>
              <a:gd name="T42" fmla="*/ 84428 w 3045"/>
              <a:gd name="T43" fmla="*/ 229402 h 5323"/>
              <a:gd name="T44" fmla="*/ 44361 w 3045"/>
              <a:gd name="T45" fmla="*/ 305272 h 5323"/>
              <a:gd name="T46" fmla="*/ 16456 w 3045"/>
              <a:gd name="T47" fmla="*/ 387585 h 5323"/>
              <a:gd name="T48" fmla="*/ 5366 w 3045"/>
              <a:gd name="T49" fmla="*/ 442341 h 5323"/>
              <a:gd name="T50" fmla="*/ 1073 w 3045"/>
              <a:gd name="T51" fmla="*/ 487076 h 5323"/>
              <a:gd name="T52" fmla="*/ 0 w 3045"/>
              <a:gd name="T53" fmla="*/ 521432 h 5323"/>
              <a:gd name="T54" fmla="*/ 1789 w 3045"/>
              <a:gd name="T55" fmla="*/ 567599 h 5323"/>
              <a:gd name="T56" fmla="*/ 7870 w 3045"/>
              <a:gd name="T57" fmla="*/ 612692 h 5323"/>
              <a:gd name="T58" fmla="*/ 17172 w 3045"/>
              <a:gd name="T59" fmla="*/ 656711 h 5323"/>
              <a:gd name="T60" fmla="*/ 30051 w 3045"/>
              <a:gd name="T61" fmla="*/ 699299 h 5323"/>
              <a:gd name="T62" fmla="*/ 46149 w 3045"/>
              <a:gd name="T63" fmla="*/ 740098 h 5323"/>
              <a:gd name="T64" fmla="*/ 88006 w 3045"/>
              <a:gd name="T65" fmla="*/ 817042 h 5323"/>
              <a:gd name="T66" fmla="*/ 141310 w 3045"/>
              <a:gd name="T67" fmla="*/ 885397 h 5323"/>
              <a:gd name="T68" fmla="*/ 204631 w 3045"/>
              <a:gd name="T69" fmla="*/ 944448 h 5323"/>
              <a:gd name="T70" fmla="*/ 276538 w 3045"/>
              <a:gd name="T71" fmla="*/ 993119 h 5323"/>
              <a:gd name="T72" fmla="*/ 356315 w 3045"/>
              <a:gd name="T73" fmla="*/ 1029981 h 5323"/>
              <a:gd name="T74" fmla="*/ 398530 w 3045"/>
              <a:gd name="T75" fmla="*/ 1905000 h 5323"/>
              <a:gd name="T76" fmla="*/ 701541 w 3045"/>
              <a:gd name="T77" fmla="*/ 1040718 h 5323"/>
              <a:gd name="T78" fmla="*/ 773806 w 3045"/>
              <a:gd name="T79" fmla="*/ 1012803 h 5323"/>
              <a:gd name="T80" fmla="*/ 850006 w 3045"/>
              <a:gd name="T81" fmla="*/ 969857 h 5323"/>
              <a:gd name="T82" fmla="*/ 917977 w 3045"/>
              <a:gd name="T83" fmla="*/ 916175 h 5323"/>
              <a:gd name="T84" fmla="*/ 976290 w 3045"/>
              <a:gd name="T85" fmla="*/ 852114 h 5323"/>
              <a:gd name="T86" fmla="*/ 1023870 w 3045"/>
              <a:gd name="T87" fmla="*/ 779465 h 5323"/>
              <a:gd name="T88" fmla="*/ 1051775 w 3045"/>
              <a:gd name="T89" fmla="*/ 719698 h 5323"/>
              <a:gd name="T90" fmla="*/ 1066442 w 3045"/>
              <a:gd name="T91" fmla="*/ 678184 h 5323"/>
              <a:gd name="T92" fmla="*/ 1077532 w 3045"/>
              <a:gd name="T93" fmla="*/ 634881 h 5323"/>
              <a:gd name="T94" fmla="*/ 1085045 w 3045"/>
              <a:gd name="T95" fmla="*/ 590503 h 5323"/>
              <a:gd name="T96" fmla="*/ 1088980 w 3045"/>
              <a:gd name="T97" fmla="*/ 544695 h 5323"/>
              <a:gd name="T98" fmla="*/ 1089338 w 3045"/>
              <a:gd name="T99" fmla="*/ 509622 h 5323"/>
              <a:gd name="T100" fmla="*/ 1086834 w 3045"/>
              <a:gd name="T101" fmla="*/ 464529 h 5323"/>
              <a:gd name="T102" fmla="*/ 1080394 w 3045"/>
              <a:gd name="T103" fmla="*/ 420152 h 5323"/>
              <a:gd name="T104" fmla="*/ 1060718 w 3045"/>
              <a:gd name="T105" fmla="*/ 346071 h 5323"/>
              <a:gd name="T106" fmla="*/ 1026375 w 3045"/>
              <a:gd name="T107" fmla="*/ 266621 h 5323"/>
              <a:gd name="T108" fmla="*/ 980225 w 3045"/>
              <a:gd name="T109" fmla="*/ 193971 h 5323"/>
              <a:gd name="T110" fmla="*/ 924059 w 3045"/>
              <a:gd name="T111" fmla="*/ 129911 h 5323"/>
              <a:gd name="T112" fmla="*/ 858592 w 3045"/>
              <a:gd name="T113" fmla="*/ 75871 h 5323"/>
              <a:gd name="T114" fmla="*/ 784538 w 3045"/>
              <a:gd name="T115" fmla="*/ 31851 h 5323"/>
              <a:gd name="T116" fmla="*/ 704403 w 3045"/>
              <a:gd name="T117" fmla="*/ 0 h 5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5" h="5323">
                <a:moveTo>
                  <a:pt x="1969" y="0"/>
                </a:moveTo>
                <a:lnTo>
                  <a:pt x="1969" y="1206"/>
                </a:lnTo>
                <a:lnTo>
                  <a:pt x="1967" y="1229"/>
                </a:lnTo>
                <a:lnTo>
                  <a:pt x="1965" y="1253"/>
                </a:lnTo>
                <a:lnTo>
                  <a:pt x="1963" y="1275"/>
                </a:lnTo>
                <a:lnTo>
                  <a:pt x="1959" y="1297"/>
                </a:lnTo>
                <a:lnTo>
                  <a:pt x="1954" y="1318"/>
                </a:lnTo>
                <a:lnTo>
                  <a:pt x="1949" y="1339"/>
                </a:lnTo>
                <a:lnTo>
                  <a:pt x="1941" y="1360"/>
                </a:lnTo>
                <a:lnTo>
                  <a:pt x="1933" y="1380"/>
                </a:lnTo>
                <a:lnTo>
                  <a:pt x="1924" y="1400"/>
                </a:lnTo>
                <a:lnTo>
                  <a:pt x="1915" y="1420"/>
                </a:lnTo>
                <a:lnTo>
                  <a:pt x="1903" y="1438"/>
                </a:lnTo>
                <a:lnTo>
                  <a:pt x="1892" y="1455"/>
                </a:lnTo>
                <a:lnTo>
                  <a:pt x="1879" y="1473"/>
                </a:lnTo>
                <a:lnTo>
                  <a:pt x="1867" y="1490"/>
                </a:lnTo>
                <a:lnTo>
                  <a:pt x="1853" y="1507"/>
                </a:lnTo>
                <a:lnTo>
                  <a:pt x="1838" y="1522"/>
                </a:lnTo>
                <a:lnTo>
                  <a:pt x="1822" y="1536"/>
                </a:lnTo>
                <a:lnTo>
                  <a:pt x="1806" y="1551"/>
                </a:lnTo>
                <a:lnTo>
                  <a:pt x="1789" y="1564"/>
                </a:lnTo>
                <a:lnTo>
                  <a:pt x="1772" y="1576"/>
                </a:lnTo>
                <a:lnTo>
                  <a:pt x="1754" y="1588"/>
                </a:lnTo>
                <a:lnTo>
                  <a:pt x="1735" y="1598"/>
                </a:lnTo>
                <a:lnTo>
                  <a:pt x="1716" y="1609"/>
                </a:lnTo>
                <a:lnTo>
                  <a:pt x="1696" y="1617"/>
                </a:lnTo>
                <a:lnTo>
                  <a:pt x="1676" y="1626"/>
                </a:lnTo>
                <a:lnTo>
                  <a:pt x="1655" y="1632"/>
                </a:lnTo>
                <a:lnTo>
                  <a:pt x="1634" y="1638"/>
                </a:lnTo>
                <a:lnTo>
                  <a:pt x="1612" y="1644"/>
                </a:lnTo>
                <a:lnTo>
                  <a:pt x="1590" y="1648"/>
                </a:lnTo>
                <a:lnTo>
                  <a:pt x="1568" y="1650"/>
                </a:lnTo>
                <a:lnTo>
                  <a:pt x="1546" y="1652"/>
                </a:lnTo>
                <a:lnTo>
                  <a:pt x="1523" y="1653"/>
                </a:lnTo>
                <a:lnTo>
                  <a:pt x="1500" y="1652"/>
                </a:lnTo>
                <a:lnTo>
                  <a:pt x="1477" y="1650"/>
                </a:lnTo>
                <a:lnTo>
                  <a:pt x="1455" y="1648"/>
                </a:lnTo>
                <a:lnTo>
                  <a:pt x="1432" y="1644"/>
                </a:lnTo>
                <a:lnTo>
                  <a:pt x="1411" y="1638"/>
                </a:lnTo>
                <a:lnTo>
                  <a:pt x="1390" y="1632"/>
                </a:lnTo>
                <a:lnTo>
                  <a:pt x="1369" y="1626"/>
                </a:lnTo>
                <a:lnTo>
                  <a:pt x="1349" y="1617"/>
                </a:lnTo>
                <a:lnTo>
                  <a:pt x="1329" y="1609"/>
                </a:lnTo>
                <a:lnTo>
                  <a:pt x="1310" y="1598"/>
                </a:lnTo>
                <a:lnTo>
                  <a:pt x="1292" y="1588"/>
                </a:lnTo>
                <a:lnTo>
                  <a:pt x="1274" y="1576"/>
                </a:lnTo>
                <a:lnTo>
                  <a:pt x="1256" y="1564"/>
                </a:lnTo>
                <a:lnTo>
                  <a:pt x="1239" y="1551"/>
                </a:lnTo>
                <a:lnTo>
                  <a:pt x="1223" y="1536"/>
                </a:lnTo>
                <a:lnTo>
                  <a:pt x="1207" y="1522"/>
                </a:lnTo>
                <a:lnTo>
                  <a:pt x="1193" y="1507"/>
                </a:lnTo>
                <a:lnTo>
                  <a:pt x="1179" y="1490"/>
                </a:lnTo>
                <a:lnTo>
                  <a:pt x="1165" y="1473"/>
                </a:lnTo>
                <a:lnTo>
                  <a:pt x="1153" y="1455"/>
                </a:lnTo>
                <a:lnTo>
                  <a:pt x="1141" y="1438"/>
                </a:lnTo>
                <a:lnTo>
                  <a:pt x="1131" y="1420"/>
                </a:lnTo>
                <a:lnTo>
                  <a:pt x="1121" y="1400"/>
                </a:lnTo>
                <a:lnTo>
                  <a:pt x="1112" y="1380"/>
                </a:lnTo>
                <a:lnTo>
                  <a:pt x="1104" y="1360"/>
                </a:lnTo>
                <a:lnTo>
                  <a:pt x="1097" y="1339"/>
                </a:lnTo>
                <a:lnTo>
                  <a:pt x="1091" y="1318"/>
                </a:lnTo>
                <a:lnTo>
                  <a:pt x="1087" y="1297"/>
                </a:lnTo>
                <a:lnTo>
                  <a:pt x="1082" y="1275"/>
                </a:lnTo>
                <a:lnTo>
                  <a:pt x="1079" y="1253"/>
                </a:lnTo>
                <a:lnTo>
                  <a:pt x="1077" y="1229"/>
                </a:lnTo>
                <a:lnTo>
                  <a:pt x="1077" y="1206"/>
                </a:lnTo>
                <a:lnTo>
                  <a:pt x="1077" y="0"/>
                </a:lnTo>
                <a:lnTo>
                  <a:pt x="1019" y="19"/>
                </a:lnTo>
                <a:lnTo>
                  <a:pt x="963" y="41"/>
                </a:lnTo>
                <a:lnTo>
                  <a:pt x="907" y="64"/>
                </a:lnTo>
                <a:lnTo>
                  <a:pt x="852" y="89"/>
                </a:lnTo>
                <a:lnTo>
                  <a:pt x="799" y="116"/>
                </a:lnTo>
                <a:lnTo>
                  <a:pt x="746" y="147"/>
                </a:lnTo>
                <a:lnTo>
                  <a:pt x="696" y="178"/>
                </a:lnTo>
                <a:lnTo>
                  <a:pt x="646" y="212"/>
                </a:lnTo>
                <a:lnTo>
                  <a:pt x="598" y="247"/>
                </a:lnTo>
                <a:lnTo>
                  <a:pt x="550" y="285"/>
                </a:lnTo>
                <a:lnTo>
                  <a:pt x="505" y="323"/>
                </a:lnTo>
                <a:lnTo>
                  <a:pt x="462" y="363"/>
                </a:lnTo>
                <a:lnTo>
                  <a:pt x="420" y="407"/>
                </a:lnTo>
                <a:lnTo>
                  <a:pt x="380" y="450"/>
                </a:lnTo>
                <a:lnTo>
                  <a:pt x="341" y="496"/>
                </a:lnTo>
                <a:lnTo>
                  <a:pt x="305" y="542"/>
                </a:lnTo>
                <a:lnTo>
                  <a:pt x="270" y="591"/>
                </a:lnTo>
                <a:lnTo>
                  <a:pt x="236" y="641"/>
                </a:lnTo>
                <a:lnTo>
                  <a:pt x="206" y="692"/>
                </a:lnTo>
                <a:lnTo>
                  <a:pt x="176" y="745"/>
                </a:lnTo>
                <a:lnTo>
                  <a:pt x="149" y="799"/>
                </a:lnTo>
                <a:lnTo>
                  <a:pt x="124" y="853"/>
                </a:lnTo>
                <a:lnTo>
                  <a:pt x="102" y="909"/>
                </a:lnTo>
                <a:lnTo>
                  <a:pt x="81" y="967"/>
                </a:lnTo>
                <a:lnTo>
                  <a:pt x="62" y="1025"/>
                </a:lnTo>
                <a:lnTo>
                  <a:pt x="46" y="1083"/>
                </a:lnTo>
                <a:lnTo>
                  <a:pt x="32" y="1143"/>
                </a:lnTo>
                <a:lnTo>
                  <a:pt x="26" y="1174"/>
                </a:lnTo>
                <a:lnTo>
                  <a:pt x="21" y="1204"/>
                </a:lnTo>
                <a:lnTo>
                  <a:pt x="15" y="1236"/>
                </a:lnTo>
                <a:lnTo>
                  <a:pt x="11" y="1266"/>
                </a:lnTo>
                <a:lnTo>
                  <a:pt x="8" y="1298"/>
                </a:lnTo>
                <a:lnTo>
                  <a:pt x="5" y="1329"/>
                </a:lnTo>
                <a:lnTo>
                  <a:pt x="3" y="1361"/>
                </a:lnTo>
                <a:lnTo>
                  <a:pt x="1" y="1392"/>
                </a:lnTo>
                <a:lnTo>
                  <a:pt x="0" y="1424"/>
                </a:lnTo>
                <a:lnTo>
                  <a:pt x="0" y="1457"/>
                </a:lnTo>
                <a:lnTo>
                  <a:pt x="0" y="1489"/>
                </a:lnTo>
                <a:lnTo>
                  <a:pt x="1" y="1522"/>
                </a:lnTo>
                <a:lnTo>
                  <a:pt x="3" y="1553"/>
                </a:lnTo>
                <a:lnTo>
                  <a:pt x="5" y="1586"/>
                </a:lnTo>
                <a:lnTo>
                  <a:pt x="8" y="1617"/>
                </a:lnTo>
                <a:lnTo>
                  <a:pt x="12" y="1650"/>
                </a:lnTo>
                <a:lnTo>
                  <a:pt x="16" y="1681"/>
                </a:lnTo>
                <a:lnTo>
                  <a:pt x="22" y="1712"/>
                </a:lnTo>
                <a:lnTo>
                  <a:pt x="27" y="1743"/>
                </a:lnTo>
                <a:lnTo>
                  <a:pt x="33" y="1774"/>
                </a:lnTo>
                <a:lnTo>
                  <a:pt x="41" y="1804"/>
                </a:lnTo>
                <a:lnTo>
                  <a:pt x="48" y="1835"/>
                </a:lnTo>
                <a:lnTo>
                  <a:pt x="55" y="1865"/>
                </a:lnTo>
                <a:lnTo>
                  <a:pt x="65" y="1895"/>
                </a:lnTo>
                <a:lnTo>
                  <a:pt x="74" y="1924"/>
                </a:lnTo>
                <a:lnTo>
                  <a:pt x="84" y="1954"/>
                </a:lnTo>
                <a:lnTo>
                  <a:pt x="94" y="1983"/>
                </a:lnTo>
                <a:lnTo>
                  <a:pt x="106" y="2011"/>
                </a:lnTo>
                <a:lnTo>
                  <a:pt x="117" y="2040"/>
                </a:lnTo>
                <a:lnTo>
                  <a:pt x="129" y="2068"/>
                </a:lnTo>
                <a:lnTo>
                  <a:pt x="155" y="2124"/>
                </a:lnTo>
                <a:lnTo>
                  <a:pt x="184" y="2178"/>
                </a:lnTo>
                <a:lnTo>
                  <a:pt x="214" y="2231"/>
                </a:lnTo>
                <a:lnTo>
                  <a:pt x="246" y="2283"/>
                </a:lnTo>
                <a:lnTo>
                  <a:pt x="280" y="2332"/>
                </a:lnTo>
                <a:lnTo>
                  <a:pt x="316" y="2381"/>
                </a:lnTo>
                <a:lnTo>
                  <a:pt x="355" y="2428"/>
                </a:lnTo>
                <a:lnTo>
                  <a:pt x="395" y="2474"/>
                </a:lnTo>
                <a:lnTo>
                  <a:pt x="436" y="2517"/>
                </a:lnTo>
                <a:lnTo>
                  <a:pt x="480" y="2560"/>
                </a:lnTo>
                <a:lnTo>
                  <a:pt x="525" y="2600"/>
                </a:lnTo>
                <a:lnTo>
                  <a:pt x="572" y="2639"/>
                </a:lnTo>
                <a:lnTo>
                  <a:pt x="620" y="2676"/>
                </a:lnTo>
                <a:lnTo>
                  <a:pt x="669" y="2710"/>
                </a:lnTo>
                <a:lnTo>
                  <a:pt x="721" y="2744"/>
                </a:lnTo>
                <a:lnTo>
                  <a:pt x="773" y="2775"/>
                </a:lnTo>
                <a:lnTo>
                  <a:pt x="827" y="2804"/>
                </a:lnTo>
                <a:lnTo>
                  <a:pt x="883" y="2830"/>
                </a:lnTo>
                <a:lnTo>
                  <a:pt x="938" y="2855"/>
                </a:lnTo>
                <a:lnTo>
                  <a:pt x="996" y="2878"/>
                </a:lnTo>
                <a:lnTo>
                  <a:pt x="1054" y="2899"/>
                </a:lnTo>
                <a:lnTo>
                  <a:pt x="1084" y="2908"/>
                </a:lnTo>
                <a:lnTo>
                  <a:pt x="1114" y="2916"/>
                </a:lnTo>
                <a:lnTo>
                  <a:pt x="1114" y="5323"/>
                </a:lnTo>
                <a:lnTo>
                  <a:pt x="1931" y="5323"/>
                </a:lnTo>
                <a:lnTo>
                  <a:pt x="1931" y="2916"/>
                </a:lnTo>
                <a:lnTo>
                  <a:pt x="1961" y="2908"/>
                </a:lnTo>
                <a:lnTo>
                  <a:pt x="1991" y="2899"/>
                </a:lnTo>
                <a:lnTo>
                  <a:pt x="2049" y="2878"/>
                </a:lnTo>
                <a:lnTo>
                  <a:pt x="2107" y="2855"/>
                </a:lnTo>
                <a:lnTo>
                  <a:pt x="2163" y="2830"/>
                </a:lnTo>
                <a:lnTo>
                  <a:pt x="2219" y="2804"/>
                </a:lnTo>
                <a:lnTo>
                  <a:pt x="2272" y="2775"/>
                </a:lnTo>
                <a:lnTo>
                  <a:pt x="2325" y="2744"/>
                </a:lnTo>
                <a:lnTo>
                  <a:pt x="2376" y="2710"/>
                </a:lnTo>
                <a:lnTo>
                  <a:pt x="2426" y="2676"/>
                </a:lnTo>
                <a:lnTo>
                  <a:pt x="2474" y="2639"/>
                </a:lnTo>
                <a:lnTo>
                  <a:pt x="2520" y="2600"/>
                </a:lnTo>
                <a:lnTo>
                  <a:pt x="2566" y="2560"/>
                </a:lnTo>
                <a:lnTo>
                  <a:pt x="2609" y="2517"/>
                </a:lnTo>
                <a:lnTo>
                  <a:pt x="2651" y="2474"/>
                </a:lnTo>
                <a:lnTo>
                  <a:pt x="2691" y="2428"/>
                </a:lnTo>
                <a:lnTo>
                  <a:pt x="2729" y="2381"/>
                </a:lnTo>
                <a:lnTo>
                  <a:pt x="2765" y="2332"/>
                </a:lnTo>
                <a:lnTo>
                  <a:pt x="2799" y="2283"/>
                </a:lnTo>
                <a:lnTo>
                  <a:pt x="2832" y="2231"/>
                </a:lnTo>
                <a:lnTo>
                  <a:pt x="2862" y="2178"/>
                </a:lnTo>
                <a:lnTo>
                  <a:pt x="2890" y="2124"/>
                </a:lnTo>
                <a:lnTo>
                  <a:pt x="2917" y="2068"/>
                </a:lnTo>
                <a:lnTo>
                  <a:pt x="2928" y="2040"/>
                </a:lnTo>
                <a:lnTo>
                  <a:pt x="2940" y="2011"/>
                </a:lnTo>
                <a:lnTo>
                  <a:pt x="2951" y="1983"/>
                </a:lnTo>
                <a:lnTo>
                  <a:pt x="2962" y="1954"/>
                </a:lnTo>
                <a:lnTo>
                  <a:pt x="2971" y="1924"/>
                </a:lnTo>
                <a:lnTo>
                  <a:pt x="2981" y="1895"/>
                </a:lnTo>
                <a:lnTo>
                  <a:pt x="2989" y="1865"/>
                </a:lnTo>
                <a:lnTo>
                  <a:pt x="2998" y="1835"/>
                </a:lnTo>
                <a:lnTo>
                  <a:pt x="3005" y="1804"/>
                </a:lnTo>
                <a:lnTo>
                  <a:pt x="3012" y="1774"/>
                </a:lnTo>
                <a:lnTo>
                  <a:pt x="3019" y="1743"/>
                </a:lnTo>
                <a:lnTo>
                  <a:pt x="3024" y="1712"/>
                </a:lnTo>
                <a:lnTo>
                  <a:pt x="3029" y="1681"/>
                </a:lnTo>
                <a:lnTo>
                  <a:pt x="3033" y="1650"/>
                </a:lnTo>
                <a:lnTo>
                  <a:pt x="3037" y="1617"/>
                </a:lnTo>
                <a:lnTo>
                  <a:pt x="3040" y="1586"/>
                </a:lnTo>
                <a:lnTo>
                  <a:pt x="3042" y="1553"/>
                </a:lnTo>
                <a:lnTo>
                  <a:pt x="3044" y="1522"/>
                </a:lnTo>
                <a:lnTo>
                  <a:pt x="3045" y="1489"/>
                </a:lnTo>
                <a:lnTo>
                  <a:pt x="3045" y="1457"/>
                </a:lnTo>
                <a:lnTo>
                  <a:pt x="3045" y="1424"/>
                </a:lnTo>
                <a:lnTo>
                  <a:pt x="3044" y="1392"/>
                </a:lnTo>
                <a:lnTo>
                  <a:pt x="3043" y="1361"/>
                </a:lnTo>
                <a:lnTo>
                  <a:pt x="3040" y="1329"/>
                </a:lnTo>
                <a:lnTo>
                  <a:pt x="3038" y="1298"/>
                </a:lnTo>
                <a:lnTo>
                  <a:pt x="3033" y="1266"/>
                </a:lnTo>
                <a:lnTo>
                  <a:pt x="3029" y="1236"/>
                </a:lnTo>
                <a:lnTo>
                  <a:pt x="3025" y="1204"/>
                </a:lnTo>
                <a:lnTo>
                  <a:pt x="3020" y="1174"/>
                </a:lnTo>
                <a:lnTo>
                  <a:pt x="3013" y="1143"/>
                </a:lnTo>
                <a:lnTo>
                  <a:pt x="3000" y="1083"/>
                </a:lnTo>
                <a:lnTo>
                  <a:pt x="2983" y="1025"/>
                </a:lnTo>
                <a:lnTo>
                  <a:pt x="2965" y="967"/>
                </a:lnTo>
                <a:lnTo>
                  <a:pt x="2944" y="909"/>
                </a:lnTo>
                <a:lnTo>
                  <a:pt x="2921" y="853"/>
                </a:lnTo>
                <a:lnTo>
                  <a:pt x="2896" y="799"/>
                </a:lnTo>
                <a:lnTo>
                  <a:pt x="2869" y="745"/>
                </a:lnTo>
                <a:lnTo>
                  <a:pt x="2840" y="692"/>
                </a:lnTo>
                <a:lnTo>
                  <a:pt x="2808" y="641"/>
                </a:lnTo>
                <a:lnTo>
                  <a:pt x="2776" y="591"/>
                </a:lnTo>
                <a:lnTo>
                  <a:pt x="2740" y="542"/>
                </a:lnTo>
                <a:lnTo>
                  <a:pt x="2703" y="496"/>
                </a:lnTo>
                <a:lnTo>
                  <a:pt x="2665" y="450"/>
                </a:lnTo>
                <a:lnTo>
                  <a:pt x="2624" y="407"/>
                </a:lnTo>
                <a:lnTo>
                  <a:pt x="2583" y="363"/>
                </a:lnTo>
                <a:lnTo>
                  <a:pt x="2539" y="323"/>
                </a:lnTo>
                <a:lnTo>
                  <a:pt x="2494" y="285"/>
                </a:lnTo>
                <a:lnTo>
                  <a:pt x="2448" y="247"/>
                </a:lnTo>
                <a:lnTo>
                  <a:pt x="2400" y="212"/>
                </a:lnTo>
                <a:lnTo>
                  <a:pt x="2350" y="178"/>
                </a:lnTo>
                <a:lnTo>
                  <a:pt x="2299" y="147"/>
                </a:lnTo>
                <a:lnTo>
                  <a:pt x="2247" y="116"/>
                </a:lnTo>
                <a:lnTo>
                  <a:pt x="2193" y="89"/>
                </a:lnTo>
                <a:lnTo>
                  <a:pt x="2139" y="64"/>
                </a:lnTo>
                <a:lnTo>
                  <a:pt x="2083" y="41"/>
                </a:lnTo>
                <a:lnTo>
                  <a:pt x="2026" y="19"/>
                </a:lnTo>
                <a:lnTo>
                  <a:pt x="196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76" name="KSO_Shape"/>
          <p:cNvSpPr>
            <a:spLocks/>
          </p:cNvSpPr>
          <p:nvPr/>
        </p:nvSpPr>
        <p:spPr bwMode="auto">
          <a:xfrm>
            <a:off x="9434908" y="3253555"/>
            <a:ext cx="360020" cy="615418"/>
          </a:xfrm>
          <a:custGeom>
            <a:avLst/>
            <a:gdLst>
              <a:gd name="T0" fmla="*/ 2147483646 w 2991"/>
              <a:gd name="T1" fmla="*/ 2147483646 h 5101"/>
              <a:gd name="T2" fmla="*/ 2147483646 w 2991"/>
              <a:gd name="T3" fmla="*/ 0 h 5101"/>
              <a:gd name="T4" fmla="*/ 2147483646 w 2991"/>
              <a:gd name="T5" fmla="*/ 0 h 5101"/>
              <a:gd name="T6" fmla="*/ 2147483646 w 2991"/>
              <a:gd name="T7" fmla="*/ 2147483646 h 5101"/>
              <a:gd name="T8" fmla="*/ 0 w 2991"/>
              <a:gd name="T9" fmla="*/ 2147483646 h 5101"/>
              <a:gd name="T10" fmla="*/ 0 w 2991"/>
              <a:gd name="T11" fmla="*/ 2147483646 h 5101"/>
              <a:gd name="T12" fmla="*/ 2147483646 w 2991"/>
              <a:gd name="T13" fmla="*/ 2147483646 h 5101"/>
              <a:gd name="T14" fmla="*/ 2147483646 w 2991"/>
              <a:gd name="T15" fmla="*/ 2147483646 h 5101"/>
              <a:gd name="T16" fmla="*/ 2147483646 w 2991"/>
              <a:gd name="T17" fmla="*/ 2147483646 h 5101"/>
              <a:gd name="T18" fmla="*/ 2147483646 w 2991"/>
              <a:gd name="T19" fmla="*/ 2147483646 h 5101"/>
              <a:gd name="T20" fmla="*/ 2147483646 w 2991"/>
              <a:gd name="T21" fmla="*/ 2147483646 h 5101"/>
              <a:gd name="T22" fmla="*/ 2147483646 w 2991"/>
              <a:gd name="T23" fmla="*/ 2147483646 h 5101"/>
              <a:gd name="T24" fmla="*/ 2147483646 w 2991"/>
              <a:gd name="T25" fmla="*/ 2147483646 h 5101"/>
              <a:gd name="T26" fmla="*/ 2147483646 w 2991"/>
              <a:gd name="T27" fmla="*/ 2147483646 h 5101"/>
              <a:gd name="T28" fmla="*/ 2147483646 w 2991"/>
              <a:gd name="T29" fmla="*/ 2147483646 h 5101"/>
              <a:gd name="T30" fmla="*/ 2147483646 w 2991"/>
              <a:gd name="T31" fmla="*/ 2147483646 h 5101"/>
              <a:gd name="T32" fmla="*/ 2147483646 w 2991"/>
              <a:gd name="T33" fmla="*/ 2147483646 h 5101"/>
              <a:gd name="T34" fmla="*/ 2147483646 w 2991"/>
              <a:gd name="T35" fmla="*/ 2147483646 h 51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991" h="5101">
                <a:moveTo>
                  <a:pt x="2200" y="527"/>
                </a:moveTo>
                <a:lnTo>
                  <a:pt x="2200" y="0"/>
                </a:lnTo>
                <a:lnTo>
                  <a:pt x="792" y="0"/>
                </a:lnTo>
                <a:lnTo>
                  <a:pt x="792" y="527"/>
                </a:lnTo>
                <a:lnTo>
                  <a:pt x="0" y="527"/>
                </a:lnTo>
                <a:lnTo>
                  <a:pt x="0" y="5101"/>
                </a:lnTo>
                <a:lnTo>
                  <a:pt x="2991" y="5101"/>
                </a:lnTo>
                <a:lnTo>
                  <a:pt x="2991" y="527"/>
                </a:lnTo>
                <a:lnTo>
                  <a:pt x="2200" y="527"/>
                </a:lnTo>
                <a:close/>
                <a:moveTo>
                  <a:pt x="352" y="2022"/>
                </a:moveTo>
                <a:lnTo>
                  <a:pt x="352" y="879"/>
                </a:lnTo>
                <a:lnTo>
                  <a:pt x="1144" y="879"/>
                </a:lnTo>
                <a:lnTo>
                  <a:pt x="1144" y="352"/>
                </a:lnTo>
                <a:lnTo>
                  <a:pt x="1848" y="352"/>
                </a:lnTo>
                <a:lnTo>
                  <a:pt x="1848" y="879"/>
                </a:lnTo>
                <a:lnTo>
                  <a:pt x="2639" y="879"/>
                </a:lnTo>
                <a:lnTo>
                  <a:pt x="2639" y="2022"/>
                </a:lnTo>
                <a:lnTo>
                  <a:pt x="352" y="2022"/>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77" name="TextBox 4"/>
          <p:cNvSpPr txBox="1">
            <a:spLocks noChangeArrowheads="1"/>
          </p:cNvSpPr>
          <p:nvPr/>
        </p:nvSpPr>
        <p:spPr bwMode="auto">
          <a:xfrm>
            <a:off x="5204574" y="1223197"/>
            <a:ext cx="2201304" cy="580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2400"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sz="2400" b="1" dirty="0" smtClean="0">
              <a:solidFill>
                <a:schemeClr val="bg1"/>
              </a:solidFill>
              <a:latin typeface="Franklin Gothic Book" panose="020B0503020102020204" pitchFamily="34" charset="0"/>
              <a:ea typeface="微软雅黑" panose="020B0503020204020204" pitchFamily="34" charset="-122"/>
            </a:endParaRPr>
          </a:p>
        </p:txBody>
      </p:sp>
      <p:sp>
        <p:nvSpPr>
          <p:cNvPr id="49" name="矩形 48"/>
          <p:cNvSpPr/>
          <p:nvPr/>
        </p:nvSpPr>
        <p:spPr>
          <a:xfrm>
            <a:off x="1038853" y="4523705"/>
            <a:ext cx="2541255" cy="1169551"/>
          </a:xfrm>
          <a:prstGeom prst="rect">
            <a:avLst/>
          </a:prstGeom>
        </p:spPr>
        <p:txBody>
          <a:bodyPr wrap="square">
            <a:spAutoFit/>
          </a:bodyPr>
          <a:lstStyle/>
          <a:p>
            <a:r>
              <a:rPr lang="zh-CN" altLang="en-US" sz="1400" dirty="0">
                <a:solidFill>
                  <a:srgbClr val="E96151"/>
                </a:solidFill>
                <a:latin typeface="微软雅黑" panose="020B0503020204020204" pitchFamily="34" charset="-122"/>
                <a:ea typeface="微软雅黑" panose="020B0503020204020204" pitchFamily="34" charset="-122"/>
              </a:rPr>
              <a:t>这里输入简单的文字概述</a:t>
            </a:r>
            <a:r>
              <a:rPr lang="zh-CN" altLang="en-US" sz="1400" dirty="0" smtClean="0">
                <a:solidFill>
                  <a:srgbClr val="E96151"/>
                </a:solidFill>
                <a:latin typeface="微软雅黑" panose="020B0503020204020204" pitchFamily="34" charset="-122"/>
                <a:ea typeface="微软雅黑" panose="020B0503020204020204" pitchFamily="34" charset="-122"/>
              </a:rPr>
              <a:t>这里</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en-US" altLang="zh-CN" sz="1400" dirty="0" smtClean="0">
                <a:solidFill>
                  <a:srgbClr val="E96151"/>
                </a:solidFill>
                <a:latin typeface="微软雅黑" panose="020B0503020204020204" pitchFamily="34" charset="-122"/>
                <a:ea typeface="微软雅黑" panose="020B0503020204020204" pitchFamily="34" charset="-122"/>
              </a:rPr>
              <a:t>   </a:t>
            </a:r>
            <a:r>
              <a:rPr lang="zh-CN" altLang="en-US" sz="1400" dirty="0" smtClean="0">
                <a:solidFill>
                  <a:srgbClr val="E96151"/>
                </a:solidFill>
                <a:latin typeface="微软雅黑" panose="020B0503020204020204" pitchFamily="34" charset="-122"/>
                <a:ea typeface="微软雅黑" panose="020B0503020204020204" pitchFamily="34" charset="-122"/>
              </a:rPr>
              <a:t>概述</a:t>
            </a:r>
            <a:r>
              <a:rPr lang="zh-CN" altLang="en-US" sz="1400" dirty="0">
                <a:solidFill>
                  <a:srgbClr val="E96151"/>
                </a:solidFill>
                <a:latin typeface="微软雅黑" panose="020B0503020204020204" pitchFamily="34" charset="-122"/>
                <a:ea typeface="微软雅黑" panose="020B0503020204020204" pitchFamily="34" charset="-122"/>
              </a:rPr>
              <a:t>这里输入简单简单</a:t>
            </a:r>
            <a:r>
              <a:rPr lang="zh-CN" altLang="en-US" sz="1400" dirty="0" smtClean="0">
                <a:solidFill>
                  <a:srgbClr val="E96151"/>
                </a:solidFill>
                <a:latin typeface="微软雅黑" panose="020B0503020204020204" pitchFamily="34" charset="-122"/>
                <a:ea typeface="微软雅黑" panose="020B0503020204020204" pitchFamily="34" charset="-122"/>
              </a:rPr>
              <a:t>的</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zh-CN" altLang="en-US" sz="1400" dirty="0" smtClean="0">
                <a:solidFill>
                  <a:srgbClr val="E96151"/>
                </a:solidFill>
                <a:latin typeface="微软雅黑" panose="020B0503020204020204" pitchFamily="34" charset="-122"/>
                <a:ea typeface="微软雅黑" panose="020B0503020204020204" pitchFamily="34" charset="-122"/>
              </a:rPr>
              <a:t>       里</a:t>
            </a:r>
            <a:r>
              <a:rPr lang="zh-CN" altLang="en-US" sz="1400" dirty="0">
                <a:solidFill>
                  <a:srgbClr val="E96151"/>
                </a:solidFill>
                <a:latin typeface="微软雅黑" panose="020B0503020204020204" pitchFamily="34" charset="-122"/>
                <a:ea typeface="微软雅黑" panose="020B0503020204020204" pitchFamily="34" charset="-122"/>
              </a:rPr>
              <a:t>输入简单的</a:t>
            </a:r>
            <a:r>
              <a:rPr lang="zh-CN" altLang="en-US" sz="1400" dirty="0" smtClean="0">
                <a:solidFill>
                  <a:srgbClr val="E96151"/>
                </a:solidFill>
                <a:latin typeface="微软雅黑" panose="020B0503020204020204" pitchFamily="34" charset="-122"/>
                <a:ea typeface="微软雅黑" panose="020B0503020204020204" pitchFamily="34" charset="-122"/>
              </a:rPr>
              <a:t>文字</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zh-CN" altLang="en-US" sz="1400" dirty="0" smtClean="0">
                <a:solidFill>
                  <a:srgbClr val="E96151"/>
                </a:solidFill>
                <a:latin typeface="微软雅黑" panose="020B0503020204020204" pitchFamily="34" charset="-122"/>
                <a:ea typeface="微软雅黑" panose="020B0503020204020204" pitchFamily="34" charset="-122"/>
              </a:rPr>
              <a:t>           文字</a:t>
            </a:r>
            <a:r>
              <a:rPr lang="zh-CN" altLang="en-US" sz="1400" dirty="0">
                <a:solidFill>
                  <a:srgbClr val="E96151"/>
                </a:solidFill>
                <a:latin typeface="微软雅黑" panose="020B0503020204020204" pitchFamily="34" charset="-122"/>
                <a:ea typeface="微软雅黑" panose="020B0503020204020204" pitchFamily="34" charset="-122"/>
              </a:rPr>
              <a:t>概述</a:t>
            </a:r>
            <a:r>
              <a:rPr lang="zh-CN" altLang="en-US" sz="1400" dirty="0" smtClean="0">
                <a:solidFill>
                  <a:srgbClr val="E96151"/>
                </a:solidFill>
                <a:latin typeface="微软雅黑" panose="020B0503020204020204" pitchFamily="34" charset="-122"/>
                <a:ea typeface="微软雅黑" panose="020B0503020204020204" pitchFamily="34" charset="-122"/>
              </a:rPr>
              <a:t>这里</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en-US" altLang="zh-CN" sz="1400" dirty="0">
                <a:solidFill>
                  <a:srgbClr val="E96151"/>
                </a:solidFill>
                <a:latin typeface="微软雅黑" panose="020B0503020204020204" pitchFamily="34" charset="-122"/>
                <a:ea typeface="微软雅黑" panose="020B0503020204020204" pitchFamily="34" charset="-122"/>
              </a:rPr>
              <a:t> </a:t>
            </a:r>
            <a:r>
              <a:rPr lang="en-US" altLang="zh-CN" sz="1400" dirty="0" smtClean="0">
                <a:solidFill>
                  <a:srgbClr val="E96151"/>
                </a:solidFill>
                <a:latin typeface="微软雅黑" panose="020B0503020204020204" pitchFamily="34" charset="-122"/>
                <a:ea typeface="微软雅黑" panose="020B0503020204020204" pitchFamily="34" charset="-122"/>
              </a:rPr>
              <a:t>                 </a:t>
            </a:r>
            <a:r>
              <a:rPr lang="zh-CN" altLang="en-US" sz="1400" dirty="0" smtClean="0">
                <a:solidFill>
                  <a:srgbClr val="E96151"/>
                </a:solidFill>
                <a:latin typeface="微软雅黑" panose="020B0503020204020204" pitchFamily="34" charset="-122"/>
                <a:ea typeface="微软雅黑" panose="020B0503020204020204" pitchFamily="34" charset="-122"/>
              </a:rPr>
              <a:t>文字</a:t>
            </a:r>
            <a:endParaRPr lang="en-US" altLang="zh-CN" sz="1400" dirty="0" smtClean="0">
              <a:solidFill>
                <a:srgbClr val="E96151"/>
              </a:solidFill>
              <a:latin typeface="微软雅黑" panose="020B0503020204020204" pitchFamily="34" charset="-122"/>
              <a:ea typeface="微软雅黑" panose="020B0503020204020204" pitchFamily="34" charset="-122"/>
            </a:endParaRPr>
          </a:p>
        </p:txBody>
      </p:sp>
      <p:sp>
        <p:nvSpPr>
          <p:cNvPr id="79" name="矩形 78"/>
          <p:cNvSpPr/>
          <p:nvPr/>
        </p:nvSpPr>
        <p:spPr>
          <a:xfrm>
            <a:off x="3625779" y="4523705"/>
            <a:ext cx="2541255" cy="1169551"/>
          </a:xfrm>
          <a:prstGeom prst="rect">
            <a:avLst/>
          </a:prstGeom>
        </p:spPr>
        <p:txBody>
          <a:bodyPr wrap="square">
            <a:spAutoFit/>
          </a:bodyPr>
          <a:lstStyle/>
          <a:p>
            <a:r>
              <a:rPr lang="zh-CN" altLang="en-US" sz="1400" dirty="0">
                <a:solidFill>
                  <a:srgbClr val="77B9B0"/>
                </a:solidFill>
                <a:latin typeface="微软雅黑" panose="020B0503020204020204" pitchFamily="34" charset="-122"/>
                <a:ea typeface="微软雅黑" panose="020B0503020204020204" pitchFamily="34" charset="-122"/>
              </a:rPr>
              <a:t>这里输入简单的文字概述</a:t>
            </a:r>
            <a:r>
              <a:rPr lang="zh-CN" altLang="en-US" sz="1400" dirty="0" smtClean="0">
                <a:solidFill>
                  <a:srgbClr val="77B9B0"/>
                </a:solidFill>
                <a:latin typeface="微软雅黑" panose="020B0503020204020204" pitchFamily="34" charset="-122"/>
                <a:ea typeface="微软雅黑" panose="020B0503020204020204" pitchFamily="34" charset="-122"/>
              </a:rPr>
              <a:t>这里</a:t>
            </a:r>
            <a:endParaRPr lang="en-US" altLang="zh-CN" sz="1400" dirty="0" smtClean="0">
              <a:solidFill>
                <a:srgbClr val="77B9B0"/>
              </a:solidFill>
              <a:latin typeface="微软雅黑" panose="020B0503020204020204" pitchFamily="34" charset="-122"/>
              <a:ea typeface="微软雅黑" panose="020B0503020204020204" pitchFamily="34" charset="-122"/>
            </a:endParaRPr>
          </a:p>
          <a:p>
            <a:r>
              <a:rPr lang="en-US" altLang="zh-CN" sz="1400" dirty="0" smtClean="0">
                <a:solidFill>
                  <a:srgbClr val="77B9B0"/>
                </a:solidFill>
                <a:latin typeface="微软雅黑" panose="020B0503020204020204" pitchFamily="34" charset="-122"/>
                <a:ea typeface="微软雅黑" panose="020B0503020204020204" pitchFamily="34" charset="-122"/>
              </a:rPr>
              <a:t>   </a:t>
            </a:r>
            <a:r>
              <a:rPr lang="zh-CN" altLang="en-US" sz="1400" dirty="0" smtClean="0">
                <a:solidFill>
                  <a:srgbClr val="77B9B0"/>
                </a:solidFill>
                <a:latin typeface="微软雅黑" panose="020B0503020204020204" pitchFamily="34" charset="-122"/>
                <a:ea typeface="微软雅黑" panose="020B0503020204020204" pitchFamily="34" charset="-122"/>
              </a:rPr>
              <a:t>概述</a:t>
            </a:r>
            <a:r>
              <a:rPr lang="zh-CN" altLang="en-US" sz="1400" dirty="0">
                <a:solidFill>
                  <a:srgbClr val="77B9B0"/>
                </a:solidFill>
                <a:latin typeface="微软雅黑" panose="020B0503020204020204" pitchFamily="34" charset="-122"/>
                <a:ea typeface="微软雅黑" panose="020B0503020204020204" pitchFamily="34" charset="-122"/>
              </a:rPr>
              <a:t>这里输入简单简单</a:t>
            </a:r>
            <a:r>
              <a:rPr lang="zh-CN" altLang="en-US" sz="1400" dirty="0" smtClean="0">
                <a:solidFill>
                  <a:srgbClr val="77B9B0"/>
                </a:solidFill>
                <a:latin typeface="微软雅黑" panose="020B0503020204020204" pitchFamily="34" charset="-122"/>
                <a:ea typeface="微软雅黑" panose="020B0503020204020204" pitchFamily="34" charset="-122"/>
              </a:rPr>
              <a:t>的</a:t>
            </a:r>
            <a:endParaRPr lang="en-US" altLang="zh-CN" sz="1400" dirty="0" smtClean="0">
              <a:solidFill>
                <a:srgbClr val="77B9B0"/>
              </a:solidFill>
              <a:latin typeface="微软雅黑" panose="020B0503020204020204" pitchFamily="34" charset="-122"/>
              <a:ea typeface="微软雅黑" panose="020B0503020204020204" pitchFamily="34" charset="-122"/>
            </a:endParaRPr>
          </a:p>
          <a:p>
            <a:r>
              <a:rPr lang="zh-CN" altLang="en-US" sz="1400" dirty="0" smtClean="0">
                <a:solidFill>
                  <a:srgbClr val="77B9B0"/>
                </a:solidFill>
                <a:latin typeface="微软雅黑" panose="020B0503020204020204" pitchFamily="34" charset="-122"/>
                <a:ea typeface="微软雅黑" panose="020B0503020204020204" pitchFamily="34" charset="-122"/>
              </a:rPr>
              <a:t>       里</a:t>
            </a:r>
            <a:r>
              <a:rPr lang="zh-CN" altLang="en-US" sz="1400" dirty="0">
                <a:solidFill>
                  <a:srgbClr val="77B9B0"/>
                </a:solidFill>
                <a:latin typeface="微软雅黑" panose="020B0503020204020204" pitchFamily="34" charset="-122"/>
                <a:ea typeface="微软雅黑" panose="020B0503020204020204" pitchFamily="34" charset="-122"/>
              </a:rPr>
              <a:t>输入简单的</a:t>
            </a:r>
            <a:r>
              <a:rPr lang="zh-CN" altLang="en-US" sz="1400" dirty="0" smtClean="0">
                <a:solidFill>
                  <a:srgbClr val="77B9B0"/>
                </a:solidFill>
                <a:latin typeface="微软雅黑" panose="020B0503020204020204" pitchFamily="34" charset="-122"/>
                <a:ea typeface="微软雅黑" panose="020B0503020204020204" pitchFamily="34" charset="-122"/>
              </a:rPr>
              <a:t>文字</a:t>
            </a:r>
            <a:endParaRPr lang="en-US" altLang="zh-CN" sz="1400" dirty="0" smtClean="0">
              <a:solidFill>
                <a:srgbClr val="77B9B0"/>
              </a:solidFill>
              <a:latin typeface="微软雅黑" panose="020B0503020204020204" pitchFamily="34" charset="-122"/>
              <a:ea typeface="微软雅黑" panose="020B0503020204020204" pitchFamily="34" charset="-122"/>
            </a:endParaRPr>
          </a:p>
          <a:p>
            <a:r>
              <a:rPr lang="zh-CN" altLang="en-US" sz="1400" dirty="0" smtClean="0">
                <a:solidFill>
                  <a:srgbClr val="77B9B0"/>
                </a:solidFill>
                <a:latin typeface="微软雅黑" panose="020B0503020204020204" pitchFamily="34" charset="-122"/>
                <a:ea typeface="微软雅黑" panose="020B0503020204020204" pitchFamily="34" charset="-122"/>
              </a:rPr>
              <a:t>           文字</a:t>
            </a:r>
            <a:r>
              <a:rPr lang="zh-CN" altLang="en-US" sz="1400" dirty="0">
                <a:solidFill>
                  <a:srgbClr val="77B9B0"/>
                </a:solidFill>
                <a:latin typeface="微软雅黑" panose="020B0503020204020204" pitchFamily="34" charset="-122"/>
                <a:ea typeface="微软雅黑" panose="020B0503020204020204" pitchFamily="34" charset="-122"/>
              </a:rPr>
              <a:t>概述</a:t>
            </a:r>
            <a:r>
              <a:rPr lang="zh-CN" altLang="en-US" sz="1400" dirty="0" smtClean="0">
                <a:solidFill>
                  <a:srgbClr val="77B9B0"/>
                </a:solidFill>
                <a:latin typeface="微软雅黑" panose="020B0503020204020204" pitchFamily="34" charset="-122"/>
                <a:ea typeface="微软雅黑" panose="020B0503020204020204" pitchFamily="34" charset="-122"/>
              </a:rPr>
              <a:t>这里</a:t>
            </a:r>
            <a:endParaRPr lang="en-US" altLang="zh-CN" sz="1400" dirty="0" smtClean="0">
              <a:solidFill>
                <a:srgbClr val="77B9B0"/>
              </a:solidFill>
              <a:latin typeface="微软雅黑" panose="020B0503020204020204" pitchFamily="34" charset="-122"/>
              <a:ea typeface="微软雅黑" panose="020B0503020204020204" pitchFamily="34" charset="-122"/>
            </a:endParaRPr>
          </a:p>
          <a:p>
            <a:r>
              <a:rPr lang="en-US" altLang="zh-CN" sz="1400" dirty="0">
                <a:solidFill>
                  <a:srgbClr val="77B9B0"/>
                </a:solidFill>
                <a:latin typeface="微软雅黑" panose="020B0503020204020204" pitchFamily="34" charset="-122"/>
                <a:ea typeface="微软雅黑" panose="020B0503020204020204" pitchFamily="34" charset="-122"/>
              </a:rPr>
              <a:t> </a:t>
            </a:r>
            <a:r>
              <a:rPr lang="en-US" altLang="zh-CN" sz="1400" dirty="0" smtClean="0">
                <a:solidFill>
                  <a:srgbClr val="77B9B0"/>
                </a:solidFill>
                <a:latin typeface="微软雅黑" panose="020B0503020204020204" pitchFamily="34" charset="-122"/>
                <a:ea typeface="微软雅黑" panose="020B0503020204020204" pitchFamily="34" charset="-122"/>
              </a:rPr>
              <a:t>                 </a:t>
            </a:r>
            <a:r>
              <a:rPr lang="zh-CN" altLang="en-US" sz="1400" dirty="0" smtClean="0">
                <a:solidFill>
                  <a:srgbClr val="77B9B0"/>
                </a:solidFill>
                <a:latin typeface="微软雅黑" panose="020B0503020204020204" pitchFamily="34" charset="-122"/>
                <a:ea typeface="微软雅黑" panose="020B0503020204020204" pitchFamily="34" charset="-122"/>
              </a:rPr>
              <a:t>文字</a:t>
            </a:r>
            <a:endParaRPr lang="en-US" altLang="zh-CN" sz="1400" dirty="0" smtClean="0">
              <a:solidFill>
                <a:srgbClr val="77B9B0"/>
              </a:solidFill>
              <a:latin typeface="微软雅黑" panose="020B0503020204020204" pitchFamily="34" charset="-122"/>
              <a:ea typeface="微软雅黑" panose="020B0503020204020204" pitchFamily="34" charset="-122"/>
            </a:endParaRPr>
          </a:p>
        </p:txBody>
      </p:sp>
      <p:sp>
        <p:nvSpPr>
          <p:cNvPr id="80" name="矩形 79"/>
          <p:cNvSpPr/>
          <p:nvPr/>
        </p:nvSpPr>
        <p:spPr>
          <a:xfrm>
            <a:off x="6147391" y="4523705"/>
            <a:ext cx="2541255" cy="1169551"/>
          </a:xfrm>
          <a:prstGeom prst="rect">
            <a:avLst/>
          </a:prstGeom>
        </p:spPr>
        <p:txBody>
          <a:bodyPr wrap="square">
            <a:spAutoFit/>
          </a:bodyPr>
          <a:lstStyle/>
          <a:p>
            <a:r>
              <a:rPr lang="zh-CN" altLang="en-US" sz="1400" dirty="0">
                <a:solidFill>
                  <a:srgbClr val="ECC345"/>
                </a:solidFill>
                <a:latin typeface="微软雅黑" panose="020B0503020204020204" pitchFamily="34" charset="-122"/>
                <a:ea typeface="微软雅黑" panose="020B0503020204020204" pitchFamily="34" charset="-122"/>
              </a:rPr>
              <a:t>这里输入简单的文字概述</a:t>
            </a:r>
            <a:r>
              <a:rPr lang="zh-CN" altLang="en-US" sz="1400" dirty="0" smtClean="0">
                <a:solidFill>
                  <a:srgbClr val="ECC345"/>
                </a:solidFill>
                <a:latin typeface="微软雅黑" panose="020B0503020204020204" pitchFamily="34" charset="-122"/>
                <a:ea typeface="微软雅黑" panose="020B0503020204020204" pitchFamily="34" charset="-122"/>
              </a:rPr>
              <a:t>这里</a:t>
            </a:r>
            <a:endParaRPr lang="en-US" altLang="zh-CN" sz="1400" dirty="0" smtClean="0">
              <a:solidFill>
                <a:srgbClr val="ECC345"/>
              </a:solidFill>
              <a:latin typeface="微软雅黑" panose="020B0503020204020204" pitchFamily="34" charset="-122"/>
              <a:ea typeface="微软雅黑" panose="020B0503020204020204" pitchFamily="34" charset="-122"/>
            </a:endParaRPr>
          </a:p>
          <a:p>
            <a:r>
              <a:rPr lang="en-US" altLang="zh-CN" sz="1400" dirty="0" smtClean="0">
                <a:solidFill>
                  <a:srgbClr val="ECC345"/>
                </a:solidFill>
                <a:latin typeface="微软雅黑" panose="020B0503020204020204" pitchFamily="34" charset="-122"/>
                <a:ea typeface="微软雅黑" panose="020B0503020204020204" pitchFamily="34" charset="-122"/>
              </a:rPr>
              <a:t>   </a:t>
            </a:r>
            <a:r>
              <a:rPr lang="zh-CN" altLang="en-US" sz="1400" dirty="0" smtClean="0">
                <a:solidFill>
                  <a:srgbClr val="ECC345"/>
                </a:solidFill>
                <a:latin typeface="微软雅黑" panose="020B0503020204020204" pitchFamily="34" charset="-122"/>
                <a:ea typeface="微软雅黑" panose="020B0503020204020204" pitchFamily="34" charset="-122"/>
              </a:rPr>
              <a:t>概述</a:t>
            </a:r>
            <a:r>
              <a:rPr lang="zh-CN" altLang="en-US" sz="1400" dirty="0">
                <a:solidFill>
                  <a:srgbClr val="ECC345"/>
                </a:solidFill>
                <a:latin typeface="微软雅黑" panose="020B0503020204020204" pitchFamily="34" charset="-122"/>
                <a:ea typeface="微软雅黑" panose="020B0503020204020204" pitchFamily="34" charset="-122"/>
              </a:rPr>
              <a:t>这里输入简单简单</a:t>
            </a:r>
            <a:r>
              <a:rPr lang="zh-CN" altLang="en-US" sz="1400" dirty="0" smtClean="0">
                <a:solidFill>
                  <a:srgbClr val="ECC345"/>
                </a:solidFill>
                <a:latin typeface="微软雅黑" panose="020B0503020204020204" pitchFamily="34" charset="-122"/>
                <a:ea typeface="微软雅黑" panose="020B0503020204020204" pitchFamily="34" charset="-122"/>
              </a:rPr>
              <a:t>的</a:t>
            </a:r>
            <a:endParaRPr lang="en-US" altLang="zh-CN" sz="1400" dirty="0" smtClean="0">
              <a:solidFill>
                <a:srgbClr val="ECC345"/>
              </a:solidFill>
              <a:latin typeface="微软雅黑" panose="020B0503020204020204" pitchFamily="34" charset="-122"/>
              <a:ea typeface="微软雅黑" panose="020B0503020204020204" pitchFamily="34" charset="-122"/>
            </a:endParaRPr>
          </a:p>
          <a:p>
            <a:r>
              <a:rPr lang="zh-CN" altLang="en-US" sz="1400" dirty="0" smtClean="0">
                <a:solidFill>
                  <a:srgbClr val="ECC345"/>
                </a:solidFill>
                <a:latin typeface="微软雅黑" panose="020B0503020204020204" pitchFamily="34" charset="-122"/>
                <a:ea typeface="微软雅黑" panose="020B0503020204020204" pitchFamily="34" charset="-122"/>
              </a:rPr>
              <a:t>       里</a:t>
            </a:r>
            <a:r>
              <a:rPr lang="zh-CN" altLang="en-US" sz="1400" dirty="0">
                <a:solidFill>
                  <a:srgbClr val="ECC345"/>
                </a:solidFill>
                <a:latin typeface="微软雅黑" panose="020B0503020204020204" pitchFamily="34" charset="-122"/>
                <a:ea typeface="微软雅黑" panose="020B0503020204020204" pitchFamily="34" charset="-122"/>
              </a:rPr>
              <a:t>输入简单的</a:t>
            </a:r>
            <a:r>
              <a:rPr lang="zh-CN" altLang="en-US" sz="1400" dirty="0" smtClean="0">
                <a:solidFill>
                  <a:srgbClr val="ECC345"/>
                </a:solidFill>
                <a:latin typeface="微软雅黑" panose="020B0503020204020204" pitchFamily="34" charset="-122"/>
                <a:ea typeface="微软雅黑" panose="020B0503020204020204" pitchFamily="34" charset="-122"/>
              </a:rPr>
              <a:t>文字</a:t>
            </a:r>
            <a:endParaRPr lang="en-US" altLang="zh-CN" sz="1400" dirty="0" smtClean="0">
              <a:solidFill>
                <a:srgbClr val="ECC345"/>
              </a:solidFill>
              <a:latin typeface="微软雅黑" panose="020B0503020204020204" pitchFamily="34" charset="-122"/>
              <a:ea typeface="微软雅黑" panose="020B0503020204020204" pitchFamily="34" charset="-122"/>
            </a:endParaRPr>
          </a:p>
          <a:p>
            <a:r>
              <a:rPr lang="zh-CN" altLang="en-US" sz="1400" dirty="0" smtClean="0">
                <a:solidFill>
                  <a:srgbClr val="ECC345"/>
                </a:solidFill>
                <a:latin typeface="微软雅黑" panose="020B0503020204020204" pitchFamily="34" charset="-122"/>
                <a:ea typeface="微软雅黑" panose="020B0503020204020204" pitchFamily="34" charset="-122"/>
              </a:rPr>
              <a:t>           文字</a:t>
            </a:r>
            <a:r>
              <a:rPr lang="zh-CN" altLang="en-US" sz="1400" dirty="0">
                <a:solidFill>
                  <a:srgbClr val="ECC345"/>
                </a:solidFill>
                <a:latin typeface="微软雅黑" panose="020B0503020204020204" pitchFamily="34" charset="-122"/>
                <a:ea typeface="微软雅黑" panose="020B0503020204020204" pitchFamily="34" charset="-122"/>
              </a:rPr>
              <a:t>概述</a:t>
            </a:r>
            <a:r>
              <a:rPr lang="zh-CN" altLang="en-US" sz="1400" dirty="0" smtClean="0">
                <a:solidFill>
                  <a:srgbClr val="ECC345"/>
                </a:solidFill>
                <a:latin typeface="微软雅黑" panose="020B0503020204020204" pitchFamily="34" charset="-122"/>
                <a:ea typeface="微软雅黑" panose="020B0503020204020204" pitchFamily="34" charset="-122"/>
              </a:rPr>
              <a:t>这里</a:t>
            </a:r>
            <a:endParaRPr lang="en-US" altLang="zh-CN" sz="1400" dirty="0" smtClean="0">
              <a:solidFill>
                <a:srgbClr val="ECC345"/>
              </a:solidFill>
              <a:latin typeface="微软雅黑" panose="020B0503020204020204" pitchFamily="34" charset="-122"/>
              <a:ea typeface="微软雅黑" panose="020B0503020204020204" pitchFamily="34" charset="-122"/>
            </a:endParaRPr>
          </a:p>
          <a:p>
            <a:r>
              <a:rPr lang="en-US" altLang="zh-CN" sz="1400" dirty="0">
                <a:solidFill>
                  <a:srgbClr val="ECC345"/>
                </a:solidFill>
                <a:latin typeface="微软雅黑" panose="020B0503020204020204" pitchFamily="34" charset="-122"/>
                <a:ea typeface="微软雅黑" panose="020B0503020204020204" pitchFamily="34" charset="-122"/>
              </a:rPr>
              <a:t> </a:t>
            </a:r>
            <a:r>
              <a:rPr lang="en-US" altLang="zh-CN" sz="1400" dirty="0" smtClean="0">
                <a:solidFill>
                  <a:srgbClr val="ECC345"/>
                </a:solidFill>
                <a:latin typeface="微软雅黑" panose="020B0503020204020204" pitchFamily="34" charset="-122"/>
                <a:ea typeface="微软雅黑" panose="020B0503020204020204" pitchFamily="34" charset="-122"/>
              </a:rPr>
              <a:t>                 </a:t>
            </a:r>
            <a:r>
              <a:rPr lang="zh-CN" altLang="en-US" sz="1400" dirty="0" smtClean="0">
                <a:solidFill>
                  <a:srgbClr val="ECC345"/>
                </a:solidFill>
                <a:latin typeface="微软雅黑" panose="020B0503020204020204" pitchFamily="34" charset="-122"/>
                <a:ea typeface="微软雅黑" panose="020B0503020204020204" pitchFamily="34" charset="-122"/>
              </a:rPr>
              <a:t>文字</a:t>
            </a:r>
            <a:endParaRPr lang="en-US" altLang="zh-CN" sz="1400" dirty="0" smtClean="0">
              <a:solidFill>
                <a:srgbClr val="ECC345"/>
              </a:solidFill>
              <a:latin typeface="微软雅黑" panose="020B0503020204020204" pitchFamily="34" charset="-122"/>
              <a:ea typeface="微软雅黑" panose="020B0503020204020204" pitchFamily="34" charset="-122"/>
            </a:endParaRPr>
          </a:p>
        </p:txBody>
      </p:sp>
      <p:sp>
        <p:nvSpPr>
          <p:cNvPr id="81" name="矩形 80"/>
          <p:cNvSpPr/>
          <p:nvPr/>
        </p:nvSpPr>
        <p:spPr>
          <a:xfrm>
            <a:off x="8659090" y="4523394"/>
            <a:ext cx="2541255" cy="1169551"/>
          </a:xfrm>
          <a:prstGeom prst="rect">
            <a:avLst/>
          </a:prstGeom>
        </p:spPr>
        <p:txBody>
          <a:bodyPr wrap="square">
            <a:spAutoFit/>
          </a:bodyPr>
          <a:lstStyle/>
          <a:p>
            <a:r>
              <a:rPr lang="zh-CN" altLang="en-US" sz="1400" dirty="0">
                <a:solidFill>
                  <a:srgbClr val="E96151"/>
                </a:solidFill>
                <a:latin typeface="微软雅黑" panose="020B0503020204020204" pitchFamily="34" charset="-122"/>
                <a:ea typeface="微软雅黑" panose="020B0503020204020204" pitchFamily="34" charset="-122"/>
              </a:rPr>
              <a:t>这里输入简单的文字概述</a:t>
            </a:r>
            <a:r>
              <a:rPr lang="zh-CN" altLang="en-US" sz="1400" dirty="0" smtClean="0">
                <a:solidFill>
                  <a:srgbClr val="E96151"/>
                </a:solidFill>
                <a:latin typeface="微软雅黑" panose="020B0503020204020204" pitchFamily="34" charset="-122"/>
                <a:ea typeface="微软雅黑" panose="020B0503020204020204" pitchFamily="34" charset="-122"/>
              </a:rPr>
              <a:t>这里</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en-US" altLang="zh-CN" sz="1400" dirty="0" smtClean="0">
                <a:solidFill>
                  <a:srgbClr val="E96151"/>
                </a:solidFill>
                <a:latin typeface="微软雅黑" panose="020B0503020204020204" pitchFamily="34" charset="-122"/>
                <a:ea typeface="微软雅黑" panose="020B0503020204020204" pitchFamily="34" charset="-122"/>
              </a:rPr>
              <a:t>   </a:t>
            </a:r>
            <a:r>
              <a:rPr lang="zh-CN" altLang="en-US" sz="1400" dirty="0" smtClean="0">
                <a:solidFill>
                  <a:srgbClr val="E96151"/>
                </a:solidFill>
                <a:latin typeface="微软雅黑" panose="020B0503020204020204" pitchFamily="34" charset="-122"/>
                <a:ea typeface="微软雅黑" panose="020B0503020204020204" pitchFamily="34" charset="-122"/>
              </a:rPr>
              <a:t>概述</a:t>
            </a:r>
            <a:r>
              <a:rPr lang="zh-CN" altLang="en-US" sz="1400" dirty="0">
                <a:solidFill>
                  <a:srgbClr val="E96151"/>
                </a:solidFill>
                <a:latin typeface="微软雅黑" panose="020B0503020204020204" pitchFamily="34" charset="-122"/>
                <a:ea typeface="微软雅黑" panose="020B0503020204020204" pitchFamily="34" charset="-122"/>
              </a:rPr>
              <a:t>这里输入简单简单</a:t>
            </a:r>
            <a:r>
              <a:rPr lang="zh-CN" altLang="en-US" sz="1400" dirty="0" smtClean="0">
                <a:solidFill>
                  <a:srgbClr val="E96151"/>
                </a:solidFill>
                <a:latin typeface="微软雅黑" panose="020B0503020204020204" pitchFamily="34" charset="-122"/>
                <a:ea typeface="微软雅黑" panose="020B0503020204020204" pitchFamily="34" charset="-122"/>
              </a:rPr>
              <a:t>的</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zh-CN" altLang="en-US" sz="1400" dirty="0" smtClean="0">
                <a:solidFill>
                  <a:srgbClr val="E96151"/>
                </a:solidFill>
                <a:latin typeface="微软雅黑" panose="020B0503020204020204" pitchFamily="34" charset="-122"/>
                <a:ea typeface="微软雅黑" panose="020B0503020204020204" pitchFamily="34" charset="-122"/>
              </a:rPr>
              <a:t>       里</a:t>
            </a:r>
            <a:r>
              <a:rPr lang="zh-CN" altLang="en-US" sz="1400" dirty="0">
                <a:solidFill>
                  <a:srgbClr val="E96151"/>
                </a:solidFill>
                <a:latin typeface="微软雅黑" panose="020B0503020204020204" pitchFamily="34" charset="-122"/>
                <a:ea typeface="微软雅黑" panose="020B0503020204020204" pitchFamily="34" charset="-122"/>
              </a:rPr>
              <a:t>输入简单的</a:t>
            </a:r>
            <a:r>
              <a:rPr lang="zh-CN" altLang="en-US" sz="1400" dirty="0" smtClean="0">
                <a:solidFill>
                  <a:srgbClr val="E96151"/>
                </a:solidFill>
                <a:latin typeface="微软雅黑" panose="020B0503020204020204" pitchFamily="34" charset="-122"/>
                <a:ea typeface="微软雅黑" panose="020B0503020204020204" pitchFamily="34" charset="-122"/>
              </a:rPr>
              <a:t>文字</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zh-CN" altLang="en-US" sz="1400" dirty="0" smtClean="0">
                <a:solidFill>
                  <a:srgbClr val="E96151"/>
                </a:solidFill>
                <a:latin typeface="微软雅黑" panose="020B0503020204020204" pitchFamily="34" charset="-122"/>
                <a:ea typeface="微软雅黑" panose="020B0503020204020204" pitchFamily="34" charset="-122"/>
              </a:rPr>
              <a:t>           文字</a:t>
            </a:r>
            <a:r>
              <a:rPr lang="zh-CN" altLang="en-US" sz="1400" dirty="0">
                <a:solidFill>
                  <a:srgbClr val="E96151"/>
                </a:solidFill>
                <a:latin typeface="微软雅黑" panose="020B0503020204020204" pitchFamily="34" charset="-122"/>
                <a:ea typeface="微软雅黑" panose="020B0503020204020204" pitchFamily="34" charset="-122"/>
              </a:rPr>
              <a:t>概述</a:t>
            </a:r>
            <a:r>
              <a:rPr lang="zh-CN" altLang="en-US" sz="1400" dirty="0" smtClean="0">
                <a:solidFill>
                  <a:srgbClr val="E96151"/>
                </a:solidFill>
                <a:latin typeface="微软雅黑" panose="020B0503020204020204" pitchFamily="34" charset="-122"/>
                <a:ea typeface="微软雅黑" panose="020B0503020204020204" pitchFamily="34" charset="-122"/>
              </a:rPr>
              <a:t>这里</a:t>
            </a:r>
            <a:endParaRPr lang="en-US" altLang="zh-CN" sz="1400" dirty="0" smtClean="0">
              <a:solidFill>
                <a:srgbClr val="E96151"/>
              </a:solidFill>
              <a:latin typeface="微软雅黑" panose="020B0503020204020204" pitchFamily="34" charset="-122"/>
              <a:ea typeface="微软雅黑" panose="020B0503020204020204" pitchFamily="34" charset="-122"/>
            </a:endParaRPr>
          </a:p>
          <a:p>
            <a:r>
              <a:rPr lang="en-US" altLang="zh-CN" sz="1400" dirty="0">
                <a:solidFill>
                  <a:srgbClr val="E96151"/>
                </a:solidFill>
                <a:latin typeface="微软雅黑" panose="020B0503020204020204" pitchFamily="34" charset="-122"/>
                <a:ea typeface="微软雅黑" panose="020B0503020204020204" pitchFamily="34" charset="-122"/>
              </a:rPr>
              <a:t> </a:t>
            </a:r>
            <a:r>
              <a:rPr lang="en-US" altLang="zh-CN" sz="1400" dirty="0" smtClean="0">
                <a:solidFill>
                  <a:srgbClr val="E96151"/>
                </a:solidFill>
                <a:latin typeface="微软雅黑" panose="020B0503020204020204" pitchFamily="34" charset="-122"/>
                <a:ea typeface="微软雅黑" panose="020B0503020204020204" pitchFamily="34" charset="-122"/>
              </a:rPr>
              <a:t>                 </a:t>
            </a:r>
            <a:r>
              <a:rPr lang="zh-CN" altLang="en-US" sz="1400" dirty="0" smtClean="0">
                <a:solidFill>
                  <a:srgbClr val="E96151"/>
                </a:solidFill>
                <a:latin typeface="微软雅黑" panose="020B0503020204020204" pitchFamily="34" charset="-122"/>
                <a:ea typeface="微软雅黑" panose="020B0503020204020204" pitchFamily="34" charset="-122"/>
              </a:rPr>
              <a:t>文字</a:t>
            </a:r>
            <a:endParaRPr lang="en-US" altLang="zh-CN" sz="1400" dirty="0" smtClean="0">
              <a:solidFill>
                <a:srgbClr val="E961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36985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89415" y="717566"/>
            <a:ext cx="2553468" cy="1609347"/>
          </a:xfrm>
          <a:prstGeom prst="rect">
            <a:avLst/>
          </a:prstGeom>
        </p:spPr>
      </p:pic>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7607194" y="717568"/>
            <a:ext cx="2553468" cy="1609345"/>
          </a:xfrm>
          <a:prstGeom prst="rect">
            <a:avLst/>
          </a:prstGeom>
        </p:spPr>
      </p:pic>
      <p:pic>
        <p:nvPicPr>
          <p:cNvPr id="52" name="图片 5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66149" y="2437880"/>
            <a:ext cx="2536789" cy="1609345"/>
          </a:xfrm>
          <a:prstGeom prst="rect">
            <a:avLst/>
          </a:pr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946855" y="717566"/>
            <a:ext cx="2556367" cy="1609347"/>
          </a:xfrm>
          <a:prstGeom prst="rect">
            <a:avLst/>
          </a:prstGeom>
        </p:spPr>
      </p:pic>
      <p:pic>
        <p:nvPicPr>
          <p:cNvPr id="4" name="图片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458459" y="2437880"/>
            <a:ext cx="2553468" cy="1600970"/>
          </a:xfrm>
          <a:prstGeom prst="rect">
            <a:avLst/>
          </a:prstGeom>
        </p:spPr>
      </p:pic>
      <p:sp>
        <p:nvSpPr>
          <p:cNvPr id="53" name="TextBox 15"/>
          <p:cNvSpPr txBox="1"/>
          <p:nvPr/>
        </p:nvSpPr>
        <p:spPr>
          <a:xfrm>
            <a:off x="2117084" y="5119302"/>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4" name="矩形 53"/>
          <p:cNvSpPr/>
          <p:nvPr/>
        </p:nvSpPr>
        <p:spPr>
          <a:xfrm>
            <a:off x="3755030" y="4456735"/>
            <a:ext cx="4698722" cy="584775"/>
          </a:xfrm>
          <a:prstGeom prst="rect">
            <a:avLst/>
          </a:prstGeom>
          <a:solidFill>
            <a:srgbClr val="ECC345"/>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solidFill>
                <a:schemeClr val="bg1"/>
              </a:solidFill>
            </a:endParaRPr>
          </a:p>
        </p:txBody>
      </p:sp>
    </p:spTree>
    <p:extLst>
      <p:ext uri="{BB962C8B-B14F-4D97-AF65-F5344CB8AC3E}">
        <p14:creationId xmlns:p14="http://schemas.microsoft.com/office/powerpoint/2010/main" val="41077653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1754338294"/>
              </p:ext>
            </p:extLst>
          </p:nvPr>
        </p:nvGraphicFramePr>
        <p:xfrm>
          <a:off x="1582077" y="409701"/>
          <a:ext cx="9111281" cy="3805838"/>
        </p:xfrm>
        <a:graphic>
          <a:graphicData uri="http://schemas.openxmlformats.org/drawingml/2006/chart">
            <c:chart xmlns:c="http://schemas.openxmlformats.org/drawingml/2006/chart" xmlns:r="http://schemas.openxmlformats.org/officeDocument/2006/relationships" r:id="rId3"/>
          </a:graphicData>
        </a:graphic>
      </p:graphicFrame>
      <p:sp>
        <p:nvSpPr>
          <p:cNvPr id="66" name="TextBox 15"/>
          <p:cNvSpPr txBox="1"/>
          <p:nvPr/>
        </p:nvSpPr>
        <p:spPr>
          <a:xfrm>
            <a:off x="2148081" y="5212291"/>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4028768" y="4549724"/>
            <a:ext cx="4134465" cy="523220"/>
          </a:xfrm>
          <a:prstGeom prst="rect">
            <a:avLst/>
          </a:prstGeom>
          <a:solidFill>
            <a:srgbClr val="ECC345"/>
          </a:solidFill>
        </p:spPr>
        <p:txBody>
          <a:bodyPr wrap="none">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800" b="1" dirty="0">
              <a:solidFill>
                <a:schemeClr val="bg1"/>
              </a:solidFill>
            </a:endParaRPr>
          </a:p>
        </p:txBody>
      </p:sp>
    </p:spTree>
    <p:extLst>
      <p:ext uri="{BB962C8B-B14F-4D97-AF65-F5344CB8AC3E}">
        <p14:creationId xmlns:p14="http://schemas.microsoft.com/office/powerpoint/2010/main" val="26245812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6"/>
          <p:cNvSpPr/>
          <p:nvPr/>
        </p:nvSpPr>
        <p:spPr>
          <a:xfrm>
            <a:off x="1864060" y="515235"/>
            <a:ext cx="1730665" cy="3393267"/>
          </a:xfrm>
          <a:custGeom>
            <a:avLst/>
            <a:gdLst>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03212 h 3903212"/>
              <a:gd name="connsiteX1" fmla="*/ 1050878 w 1992574"/>
              <a:gd name="connsiteY1" fmla="*/ 0 h 3903212"/>
              <a:gd name="connsiteX2" fmla="*/ 1992574 w 1992574"/>
              <a:gd name="connsiteY2" fmla="*/ 3903212 h 3903212"/>
              <a:gd name="connsiteX3" fmla="*/ 0 w 1992574"/>
              <a:gd name="connsiteY3" fmla="*/ 3903212 h 3903212"/>
            </a:gdLst>
            <a:ahLst/>
            <a:cxnLst>
              <a:cxn ang="0">
                <a:pos x="connsiteX0" y="connsiteY0"/>
              </a:cxn>
              <a:cxn ang="0">
                <a:pos x="connsiteX1" y="connsiteY1"/>
              </a:cxn>
              <a:cxn ang="0">
                <a:pos x="connsiteX2" y="connsiteY2"/>
              </a:cxn>
              <a:cxn ang="0">
                <a:pos x="connsiteX3" y="connsiteY3"/>
              </a:cxn>
            </a:cxnLst>
            <a:rect l="l" t="t"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EB2AC"/>
              </a:solidFill>
            </a:endParaRPr>
          </a:p>
        </p:txBody>
      </p:sp>
      <p:sp>
        <p:nvSpPr>
          <p:cNvPr id="14" name="等腰三角形 6"/>
          <p:cNvSpPr/>
          <p:nvPr/>
        </p:nvSpPr>
        <p:spPr>
          <a:xfrm>
            <a:off x="5294588" y="1079141"/>
            <a:ext cx="1719451" cy="2829361"/>
          </a:xfrm>
          <a:custGeom>
            <a:avLst/>
            <a:gdLst>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03212 h 3903212"/>
              <a:gd name="connsiteX1" fmla="*/ 1050878 w 1992574"/>
              <a:gd name="connsiteY1" fmla="*/ 0 h 3903212"/>
              <a:gd name="connsiteX2" fmla="*/ 1992574 w 1992574"/>
              <a:gd name="connsiteY2" fmla="*/ 3903212 h 3903212"/>
              <a:gd name="connsiteX3" fmla="*/ 0 w 1992574"/>
              <a:gd name="connsiteY3" fmla="*/ 3903212 h 3903212"/>
            </a:gdLst>
            <a:ahLst/>
            <a:cxnLst>
              <a:cxn ang="0">
                <a:pos x="connsiteX0" y="connsiteY0"/>
              </a:cxn>
              <a:cxn ang="0">
                <a:pos x="connsiteX1" y="connsiteY1"/>
              </a:cxn>
              <a:cxn ang="0">
                <a:pos x="connsiteX2" y="connsiteY2"/>
              </a:cxn>
              <a:cxn ang="0">
                <a:pos x="connsiteX3" y="connsiteY3"/>
              </a:cxn>
            </a:cxnLst>
            <a:rect l="l" t="t"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EB2AC"/>
              </a:solidFill>
            </a:endParaRPr>
          </a:p>
        </p:txBody>
      </p:sp>
      <p:sp>
        <p:nvSpPr>
          <p:cNvPr id="15" name="等腰三角形 6"/>
          <p:cNvSpPr/>
          <p:nvPr/>
        </p:nvSpPr>
        <p:spPr>
          <a:xfrm>
            <a:off x="3584931" y="1666172"/>
            <a:ext cx="1719451" cy="2242330"/>
          </a:xfrm>
          <a:custGeom>
            <a:avLst/>
            <a:gdLst>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03212 h 3903212"/>
              <a:gd name="connsiteX1" fmla="*/ 1050878 w 1992574"/>
              <a:gd name="connsiteY1" fmla="*/ 0 h 3903212"/>
              <a:gd name="connsiteX2" fmla="*/ 1992574 w 1992574"/>
              <a:gd name="connsiteY2" fmla="*/ 3903212 h 3903212"/>
              <a:gd name="connsiteX3" fmla="*/ 0 w 1992574"/>
              <a:gd name="connsiteY3" fmla="*/ 3903212 h 3903212"/>
            </a:gdLst>
            <a:ahLst/>
            <a:cxnLst>
              <a:cxn ang="0">
                <a:pos x="connsiteX0" y="connsiteY0"/>
              </a:cxn>
              <a:cxn ang="0">
                <a:pos x="connsiteX1" y="connsiteY1"/>
              </a:cxn>
              <a:cxn ang="0">
                <a:pos x="connsiteX2" y="connsiteY2"/>
              </a:cxn>
              <a:cxn ang="0">
                <a:pos x="connsiteX3" y="connsiteY3"/>
              </a:cxn>
            </a:cxnLst>
            <a:rect l="l" t="t"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EB2AC"/>
              </a:solidFill>
            </a:endParaRPr>
          </a:p>
        </p:txBody>
      </p:sp>
      <p:sp>
        <p:nvSpPr>
          <p:cNvPr id="16" name="等腰三角形 6"/>
          <p:cNvSpPr/>
          <p:nvPr/>
        </p:nvSpPr>
        <p:spPr>
          <a:xfrm>
            <a:off x="7020108" y="1353769"/>
            <a:ext cx="1709657" cy="2554733"/>
          </a:xfrm>
          <a:custGeom>
            <a:avLst/>
            <a:gdLst>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03212 h 3903212"/>
              <a:gd name="connsiteX1" fmla="*/ 1050878 w 1992574"/>
              <a:gd name="connsiteY1" fmla="*/ 0 h 3903212"/>
              <a:gd name="connsiteX2" fmla="*/ 1992574 w 1992574"/>
              <a:gd name="connsiteY2" fmla="*/ 3903212 h 3903212"/>
              <a:gd name="connsiteX3" fmla="*/ 0 w 1992574"/>
              <a:gd name="connsiteY3" fmla="*/ 3903212 h 3903212"/>
            </a:gdLst>
            <a:ahLst/>
            <a:cxnLst>
              <a:cxn ang="0">
                <a:pos x="connsiteX0" y="connsiteY0"/>
              </a:cxn>
              <a:cxn ang="0">
                <a:pos x="connsiteX1" y="connsiteY1"/>
              </a:cxn>
              <a:cxn ang="0">
                <a:pos x="connsiteX2" y="connsiteY2"/>
              </a:cxn>
              <a:cxn ang="0">
                <a:pos x="connsiteX3" y="connsiteY3"/>
              </a:cxn>
            </a:cxnLst>
            <a:rect l="l" t="t"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EB2AC"/>
              </a:solidFill>
            </a:endParaRPr>
          </a:p>
        </p:txBody>
      </p:sp>
      <p:sp>
        <p:nvSpPr>
          <p:cNvPr id="17" name="等腰三角形 6"/>
          <p:cNvSpPr/>
          <p:nvPr/>
        </p:nvSpPr>
        <p:spPr>
          <a:xfrm>
            <a:off x="8729765" y="515235"/>
            <a:ext cx="1704512" cy="3393267"/>
          </a:xfrm>
          <a:custGeom>
            <a:avLst/>
            <a:gdLst>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16908 h 3916908"/>
              <a:gd name="connsiteX1" fmla="*/ 996287 w 1992574"/>
              <a:gd name="connsiteY1" fmla="*/ 0 h 3916908"/>
              <a:gd name="connsiteX2" fmla="*/ 1992574 w 1992574"/>
              <a:gd name="connsiteY2" fmla="*/ 3916908 h 3916908"/>
              <a:gd name="connsiteX3" fmla="*/ 0 w 1992574"/>
              <a:gd name="connsiteY3" fmla="*/ 3916908 h 3916908"/>
              <a:gd name="connsiteX0" fmla="*/ 0 w 1992574"/>
              <a:gd name="connsiteY0" fmla="*/ 3903212 h 3903212"/>
              <a:gd name="connsiteX1" fmla="*/ 1050878 w 1992574"/>
              <a:gd name="connsiteY1" fmla="*/ 0 h 3903212"/>
              <a:gd name="connsiteX2" fmla="*/ 1992574 w 1992574"/>
              <a:gd name="connsiteY2" fmla="*/ 3903212 h 3903212"/>
              <a:gd name="connsiteX3" fmla="*/ 0 w 1992574"/>
              <a:gd name="connsiteY3" fmla="*/ 3903212 h 3903212"/>
            </a:gdLst>
            <a:ahLst/>
            <a:cxnLst>
              <a:cxn ang="0">
                <a:pos x="connsiteX0" y="connsiteY0"/>
              </a:cxn>
              <a:cxn ang="0">
                <a:pos x="connsiteX1" y="connsiteY1"/>
              </a:cxn>
              <a:cxn ang="0">
                <a:pos x="connsiteX2" y="connsiteY2"/>
              </a:cxn>
              <a:cxn ang="0">
                <a:pos x="connsiteX3" y="connsiteY3"/>
              </a:cxn>
            </a:cxnLst>
            <a:rect l="l" t="t" r="r" b="b"/>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EB2AC"/>
              </a:solidFill>
            </a:endParaRPr>
          </a:p>
        </p:txBody>
      </p:sp>
      <p:sp>
        <p:nvSpPr>
          <p:cNvPr id="21" name="文本框 20"/>
          <p:cNvSpPr txBox="1"/>
          <p:nvPr/>
        </p:nvSpPr>
        <p:spPr>
          <a:xfrm>
            <a:off x="4070408" y="3331890"/>
            <a:ext cx="1076651" cy="461665"/>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26%</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文本框 22"/>
          <p:cNvSpPr txBox="1"/>
          <p:nvPr/>
        </p:nvSpPr>
        <p:spPr>
          <a:xfrm>
            <a:off x="7510730" y="3331889"/>
            <a:ext cx="1076651" cy="461665"/>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31%</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文本框 24"/>
          <p:cNvSpPr txBox="1"/>
          <p:nvPr/>
        </p:nvSpPr>
        <p:spPr>
          <a:xfrm>
            <a:off x="5770271" y="3307003"/>
            <a:ext cx="1076651" cy="461665"/>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4</a:t>
            </a:r>
            <a:r>
              <a:rPr lang="en-US"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3</a:t>
            </a:r>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文本框 26"/>
          <p:cNvSpPr txBox="1"/>
          <p:nvPr/>
        </p:nvSpPr>
        <p:spPr>
          <a:xfrm>
            <a:off x="9205448" y="3307002"/>
            <a:ext cx="1076651" cy="461665"/>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51%</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文本框 27"/>
          <p:cNvSpPr txBox="1"/>
          <p:nvPr/>
        </p:nvSpPr>
        <p:spPr>
          <a:xfrm>
            <a:off x="2363324" y="3331888"/>
            <a:ext cx="1076651" cy="461665"/>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6</a:t>
            </a:r>
            <a:r>
              <a:rPr lang="en-US"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2</a:t>
            </a:r>
            <a:r>
              <a:rPr lang="en-US" altLang="zh-CN" sz="2400" b="1"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9" name="文本框 28"/>
          <p:cNvSpPr txBox="1"/>
          <p:nvPr/>
        </p:nvSpPr>
        <p:spPr>
          <a:xfrm>
            <a:off x="2134527" y="3954511"/>
            <a:ext cx="1149302"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3859501" y="3954511"/>
            <a:ext cx="1149302"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5627082" y="3954511"/>
            <a:ext cx="1149302"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352056" y="3954511"/>
            <a:ext cx="1149302"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9077030" y="3939183"/>
            <a:ext cx="1149302"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TextBox 15"/>
          <p:cNvSpPr txBox="1"/>
          <p:nvPr/>
        </p:nvSpPr>
        <p:spPr>
          <a:xfrm>
            <a:off x="2148081" y="5212291"/>
            <a:ext cx="8043578" cy="1061829"/>
          </a:xfrm>
          <a:prstGeom prst="rect">
            <a:avLst/>
          </a:prstGeom>
          <a:noFill/>
          <a:ln>
            <a:solidFill>
              <a:srgbClr val="ECC345"/>
            </a:solidFill>
          </a:ln>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3786027" y="4549724"/>
            <a:ext cx="4698722" cy="584775"/>
          </a:xfrm>
          <a:prstGeom prst="rect">
            <a:avLst/>
          </a:prstGeom>
          <a:solidFill>
            <a:srgbClr val="E96151"/>
          </a:solidFill>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solidFill>
                <a:schemeClr val="bg1"/>
              </a:solidFill>
            </a:endParaRPr>
          </a:p>
        </p:txBody>
      </p:sp>
    </p:spTree>
    <p:extLst>
      <p:ext uri="{BB962C8B-B14F-4D97-AF65-F5344CB8AC3E}">
        <p14:creationId xmlns:p14="http://schemas.microsoft.com/office/powerpoint/2010/main" val="23769743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783215" y="3480118"/>
            <a:ext cx="4698722" cy="584775"/>
          </a:xfrm>
          <a:prstGeom prst="rect">
            <a:avLst/>
          </a:prstGeom>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
        <p:nvSpPr>
          <p:cNvPr id="18" name="矩形 17"/>
          <p:cNvSpPr/>
          <p:nvPr/>
        </p:nvSpPr>
        <p:spPr>
          <a:xfrm>
            <a:off x="3797237" y="4574467"/>
            <a:ext cx="4535424" cy="523220"/>
          </a:xfrm>
          <a:prstGeom prst="rect">
            <a:avLst/>
          </a:prstGeom>
        </p:spPr>
        <p:txBody>
          <a:bodyPr wrap="square">
            <a:spAutoFit/>
          </a:bodyPr>
          <a:lstStyle/>
          <a:p>
            <a:r>
              <a:rPr lang="zh-CN" altLang="en-US" sz="14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384E5E"/>
              </a:solidFill>
              <a:latin typeface="微软雅黑" panose="020B0503020204020204" pitchFamily="34" charset="-122"/>
              <a:ea typeface="微软雅黑" panose="020B0503020204020204" pitchFamily="34" charset="-122"/>
            </a:endParaRPr>
          </a:p>
          <a:p>
            <a:r>
              <a:rPr lang="zh-CN" altLang="en-US" sz="1400" dirty="0" smtClean="0">
                <a:solidFill>
                  <a:srgbClr val="384E5E"/>
                </a:solidFill>
                <a:latin typeface="微软雅黑" panose="020B0503020204020204" pitchFamily="34" charset="-122"/>
                <a:ea typeface="微软雅黑" panose="020B0503020204020204" pitchFamily="34" charset="-122"/>
              </a:rPr>
              <a:t>输入简单的</a:t>
            </a:r>
            <a:r>
              <a:rPr lang="zh-CN" altLang="en-US" sz="14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400" dirty="0">
              <a:solidFill>
                <a:srgbClr val="384E5E"/>
              </a:solidFill>
            </a:endParaRPr>
          </a:p>
        </p:txBody>
      </p:sp>
      <p:sp>
        <p:nvSpPr>
          <p:cNvPr id="19" name="TextBox 4"/>
          <p:cNvSpPr txBox="1">
            <a:spLocks noChangeArrowheads="1"/>
          </p:cNvSpPr>
          <p:nvPr/>
        </p:nvSpPr>
        <p:spPr bwMode="auto">
          <a:xfrm>
            <a:off x="3710063" y="401612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20" name="矩形 19"/>
          <p:cNvSpPr/>
          <p:nvPr/>
        </p:nvSpPr>
        <p:spPr>
          <a:xfrm>
            <a:off x="4997501" y="1303113"/>
            <a:ext cx="2196998" cy="2215991"/>
          </a:xfrm>
          <a:prstGeom prst="rect">
            <a:avLst/>
          </a:prstGeom>
        </p:spPr>
        <p:txBody>
          <a:bodyPr wrap="square">
            <a:spAutoFit/>
          </a:bodyPr>
          <a:lstStyle/>
          <a:p>
            <a:pPr algn="ctr"/>
            <a:r>
              <a:rPr lang="en-US" altLang="zh-CN" sz="13800" dirty="0" smtClean="0">
                <a:solidFill>
                  <a:srgbClr val="384E5E"/>
                </a:solidFill>
                <a:latin typeface="Impact" panose="020B0806030902050204" pitchFamily="34" charset="0"/>
              </a:rPr>
              <a:t>05</a:t>
            </a:r>
            <a:endParaRPr lang="zh-CN" altLang="en-US" sz="13800" dirty="0">
              <a:solidFill>
                <a:srgbClr val="384E5E"/>
              </a:solidFill>
              <a:latin typeface="Impact" panose="020B0806030902050204" pitchFamily="34" charset="0"/>
            </a:endParaRPr>
          </a:p>
        </p:txBody>
      </p:sp>
    </p:spTree>
    <p:extLst>
      <p:ext uri="{BB962C8B-B14F-4D97-AF65-F5344CB8AC3E}">
        <p14:creationId xmlns:p14="http://schemas.microsoft.com/office/powerpoint/2010/main" val="3155104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4"/>
          <p:cNvSpPr txBox="1">
            <a:spLocks noChangeArrowheads="1"/>
          </p:cNvSpPr>
          <p:nvPr/>
        </p:nvSpPr>
        <p:spPr bwMode="auto">
          <a:xfrm>
            <a:off x="7430801" y="2217647"/>
            <a:ext cx="3868785" cy="794434"/>
          </a:xfrm>
          <a:prstGeom prst="rect">
            <a:avLst/>
          </a:prstGeom>
          <a:solidFill>
            <a:srgbClr val="77B9B0"/>
          </a:solidFill>
          <a:ln>
            <a:noFill/>
          </a:ln>
          <a:extLst/>
        </p:spPr>
        <p:txBody>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lnSpc>
                <a:spcPct val="130000"/>
              </a:lnSpc>
              <a:spcBef>
                <a:spcPct val="0"/>
              </a:spcBef>
              <a:buFontTx/>
              <a:buNone/>
            </a:pPr>
            <a:r>
              <a:rPr lang="zh-CN" altLang="en-US" sz="1600" b="1" dirty="0" smtClean="0">
                <a:solidFill>
                  <a:srgbClr val="384E5E"/>
                </a:solidFill>
                <a:latin typeface="微软雅黑" panose="020B0503020204020204" pitchFamily="34" charset="-122"/>
              </a:rPr>
              <a:t>添加标题</a:t>
            </a:r>
            <a:endParaRPr lang="en-US" altLang="zh-CN" sz="1600" b="1" dirty="0" smtClean="0">
              <a:solidFill>
                <a:srgbClr val="384E5E"/>
              </a:solidFill>
              <a:latin typeface="微软雅黑" panose="020B0503020204020204" pitchFamily="34" charset="-122"/>
            </a:endParaRPr>
          </a:p>
          <a:p>
            <a:pPr>
              <a:lnSpc>
                <a:spcPct val="130000"/>
              </a:lnSpc>
              <a:spcBef>
                <a:spcPct val="0"/>
              </a:spcBef>
              <a:buNone/>
            </a:pPr>
            <a:r>
              <a:rPr lang="zh-CN" altLang="en-US" sz="1600" dirty="0" smtClean="0">
                <a:solidFill>
                  <a:srgbClr val="384E5E"/>
                </a:solidFill>
                <a:latin typeface="微软雅黑" panose="020B0503020204020204" pitchFamily="34" charset="-122"/>
              </a:rPr>
              <a:t>添加内容添加内容添加内容添加内容</a:t>
            </a:r>
            <a:endParaRPr lang="zh-CN" altLang="en-US" sz="1600" dirty="0">
              <a:solidFill>
                <a:srgbClr val="384E5E"/>
              </a:solidFill>
              <a:latin typeface="微软雅黑" panose="020B0503020204020204" pitchFamily="34" charset="-122"/>
            </a:endParaRPr>
          </a:p>
        </p:txBody>
      </p:sp>
      <p:sp>
        <p:nvSpPr>
          <p:cNvPr id="5" name="文本框 4"/>
          <p:cNvSpPr txBox="1"/>
          <p:nvPr/>
        </p:nvSpPr>
        <p:spPr>
          <a:xfrm>
            <a:off x="7244821" y="2676098"/>
            <a:ext cx="3868787" cy="616357"/>
          </a:xfrm>
          <a:prstGeom prst="rect">
            <a:avLst/>
          </a:prstGeom>
        </p:spPr>
        <p:txBody>
          <a:bodyPr/>
          <a:lstStyle>
            <a:defPPr>
              <a:defRPr lang="zh-CN"/>
            </a:defPPr>
            <a:lvl1pPr>
              <a:defRPr>
                <a:solidFill>
                  <a:schemeClr val="tx1">
                    <a:lumMod val="65000"/>
                    <a:lumOff val="35000"/>
                  </a:schemeClr>
                </a:solidFill>
                <a:latin typeface="微软雅黑" pitchFamily="34" charset="-122"/>
                <a:ea typeface="微软雅黑" pitchFamily="34" charset="-122"/>
              </a:defRPr>
            </a:lvl1pPr>
          </a:lstStyle>
          <a:p>
            <a:pPr eaLnBrk="1" fontAlgn="auto" hangingPunct="1">
              <a:lnSpc>
                <a:spcPct val="130000"/>
              </a:lnSpc>
              <a:spcBef>
                <a:spcPts val="0"/>
              </a:spcBef>
              <a:spcAft>
                <a:spcPts val="0"/>
              </a:spcAft>
              <a:defRPr/>
            </a:pPr>
            <a:endParaRPr lang="zh-CN" altLang="en-US" sz="1050" dirty="0">
              <a:solidFill>
                <a:srgbClr val="5C5C5C"/>
              </a:solidFill>
              <a:latin typeface="Arial" panose="020B0604020202020204" pitchFamily="34" charset="0"/>
            </a:endParaRPr>
          </a:p>
        </p:txBody>
      </p:sp>
      <p:sp>
        <p:nvSpPr>
          <p:cNvPr id="12" name="椭圆 11"/>
          <p:cNvSpPr/>
          <p:nvPr/>
        </p:nvSpPr>
        <p:spPr>
          <a:xfrm>
            <a:off x="6457816" y="3231533"/>
            <a:ext cx="787002" cy="789548"/>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8BE900"/>
              </a:solidFill>
            </a:endParaRPr>
          </a:p>
        </p:txBody>
      </p:sp>
      <p:sp>
        <p:nvSpPr>
          <p:cNvPr id="14" name="椭圆 13"/>
          <p:cNvSpPr/>
          <p:nvPr/>
        </p:nvSpPr>
        <p:spPr>
          <a:xfrm>
            <a:off x="6457816" y="2255701"/>
            <a:ext cx="787002" cy="787002"/>
          </a:xfrm>
          <a:prstGeom prst="ellips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8BE900"/>
              </a:solidFill>
            </a:endParaRPr>
          </a:p>
        </p:txBody>
      </p:sp>
      <p:sp>
        <p:nvSpPr>
          <p:cNvPr id="16" name="椭圆 15"/>
          <p:cNvSpPr/>
          <p:nvPr/>
        </p:nvSpPr>
        <p:spPr>
          <a:xfrm>
            <a:off x="6457816" y="4209911"/>
            <a:ext cx="787002" cy="789548"/>
          </a:xfrm>
          <a:prstGeom prst="ellipse">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8BE900"/>
              </a:solidFill>
            </a:endParaRPr>
          </a:p>
        </p:txBody>
      </p:sp>
      <p:sp>
        <p:nvSpPr>
          <p:cNvPr id="18" name="椭圆 17"/>
          <p:cNvSpPr/>
          <p:nvPr/>
        </p:nvSpPr>
        <p:spPr>
          <a:xfrm>
            <a:off x="6457816" y="5188289"/>
            <a:ext cx="787002" cy="787000"/>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8BE900"/>
              </a:solidFill>
            </a:endParaRPr>
          </a:p>
        </p:txBody>
      </p:sp>
      <p:sp>
        <p:nvSpPr>
          <p:cNvPr id="20" name="TextBox 15"/>
          <p:cNvSpPr txBox="1"/>
          <p:nvPr/>
        </p:nvSpPr>
        <p:spPr>
          <a:xfrm>
            <a:off x="1144145" y="902984"/>
            <a:ext cx="9872714"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44145" y="2590142"/>
            <a:ext cx="4962198" cy="3239538"/>
          </a:xfrm>
          <a:prstGeom prst="rect">
            <a:avLst/>
          </a:prstGeom>
        </p:spPr>
      </p:pic>
      <p:sp>
        <p:nvSpPr>
          <p:cNvPr id="28" name="文本框 4"/>
          <p:cNvSpPr txBox="1">
            <a:spLocks noChangeArrowheads="1"/>
          </p:cNvSpPr>
          <p:nvPr/>
        </p:nvSpPr>
        <p:spPr bwMode="auto">
          <a:xfrm>
            <a:off x="7430801" y="3259551"/>
            <a:ext cx="3868785" cy="794434"/>
          </a:xfrm>
          <a:prstGeom prst="rect">
            <a:avLst/>
          </a:prstGeom>
          <a:solidFill>
            <a:srgbClr val="ECC345"/>
          </a:solidFill>
          <a:ln>
            <a:noFill/>
          </a:ln>
          <a:extLst/>
        </p:spPr>
        <p:txBody>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lnSpc>
                <a:spcPct val="130000"/>
              </a:lnSpc>
              <a:spcBef>
                <a:spcPct val="0"/>
              </a:spcBef>
              <a:buFontTx/>
              <a:buNone/>
            </a:pPr>
            <a:r>
              <a:rPr lang="zh-CN" altLang="en-US" sz="1600" b="1" dirty="0">
                <a:solidFill>
                  <a:srgbClr val="384E5E"/>
                </a:solidFill>
                <a:latin typeface="微软雅黑" panose="020B0503020204020204" pitchFamily="34" charset="-122"/>
              </a:rPr>
              <a:t>添加</a:t>
            </a:r>
            <a:r>
              <a:rPr lang="zh-CN" altLang="en-US" sz="1600" b="1" dirty="0" smtClean="0">
                <a:solidFill>
                  <a:srgbClr val="384E5E"/>
                </a:solidFill>
                <a:latin typeface="微软雅黑" panose="020B0503020204020204" pitchFamily="34" charset="-122"/>
              </a:rPr>
              <a:t>标题</a:t>
            </a:r>
            <a:endParaRPr lang="en-US" altLang="zh-CN" sz="1600" b="1" dirty="0" smtClean="0">
              <a:solidFill>
                <a:srgbClr val="384E5E"/>
              </a:solidFill>
              <a:latin typeface="微软雅黑" panose="020B0503020204020204" pitchFamily="34" charset="-122"/>
            </a:endParaRPr>
          </a:p>
          <a:p>
            <a:pPr>
              <a:lnSpc>
                <a:spcPct val="130000"/>
              </a:lnSpc>
              <a:spcBef>
                <a:spcPct val="0"/>
              </a:spcBef>
              <a:buNone/>
            </a:pPr>
            <a:r>
              <a:rPr lang="zh-CN" altLang="en-US" sz="1600" dirty="0">
                <a:solidFill>
                  <a:srgbClr val="384E5E"/>
                </a:solidFill>
                <a:latin typeface="微软雅黑" panose="020B0503020204020204" pitchFamily="34" charset="-122"/>
              </a:rPr>
              <a:t>添加内容添加内容添加内容添加</a:t>
            </a:r>
            <a:r>
              <a:rPr lang="zh-CN" altLang="en-US" sz="1600" dirty="0" smtClean="0">
                <a:solidFill>
                  <a:srgbClr val="384E5E"/>
                </a:solidFill>
                <a:latin typeface="微软雅黑" panose="020B0503020204020204" pitchFamily="34" charset="-122"/>
              </a:rPr>
              <a:t>内容</a:t>
            </a:r>
            <a:endParaRPr lang="zh-CN" altLang="en-US" sz="1600" dirty="0">
              <a:solidFill>
                <a:srgbClr val="384E5E"/>
              </a:solidFill>
              <a:latin typeface="微软雅黑" panose="020B0503020204020204" pitchFamily="34" charset="-122"/>
            </a:endParaRPr>
          </a:p>
        </p:txBody>
      </p:sp>
      <p:sp>
        <p:nvSpPr>
          <p:cNvPr id="29" name="文本框 4"/>
          <p:cNvSpPr txBox="1">
            <a:spLocks noChangeArrowheads="1"/>
          </p:cNvSpPr>
          <p:nvPr/>
        </p:nvSpPr>
        <p:spPr bwMode="auto">
          <a:xfrm>
            <a:off x="7430801" y="4209911"/>
            <a:ext cx="3868785" cy="794434"/>
          </a:xfrm>
          <a:prstGeom prst="rect">
            <a:avLst/>
          </a:prstGeom>
          <a:solidFill>
            <a:srgbClr val="E96151"/>
          </a:solidFill>
          <a:ln>
            <a:noFill/>
          </a:ln>
          <a:extLst/>
        </p:spPr>
        <p:txBody>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lnSpc>
                <a:spcPct val="130000"/>
              </a:lnSpc>
              <a:spcBef>
                <a:spcPct val="0"/>
              </a:spcBef>
              <a:buFontTx/>
              <a:buNone/>
            </a:pPr>
            <a:r>
              <a:rPr lang="zh-CN" altLang="en-US" sz="1600" b="1" dirty="0" smtClean="0">
                <a:solidFill>
                  <a:srgbClr val="384E5E"/>
                </a:solidFill>
                <a:latin typeface="微软雅黑" panose="020B0503020204020204" pitchFamily="34" charset="-122"/>
              </a:rPr>
              <a:t>添加标题</a:t>
            </a:r>
            <a:endParaRPr lang="en-US" altLang="zh-CN" sz="1600" b="1" dirty="0" smtClean="0">
              <a:solidFill>
                <a:srgbClr val="384E5E"/>
              </a:solidFill>
              <a:latin typeface="微软雅黑" panose="020B0503020204020204" pitchFamily="34" charset="-122"/>
            </a:endParaRPr>
          </a:p>
          <a:p>
            <a:pPr>
              <a:lnSpc>
                <a:spcPct val="130000"/>
              </a:lnSpc>
              <a:spcBef>
                <a:spcPct val="0"/>
              </a:spcBef>
              <a:buNone/>
            </a:pPr>
            <a:r>
              <a:rPr lang="zh-CN" altLang="en-US" sz="1600" dirty="0">
                <a:solidFill>
                  <a:srgbClr val="384E5E"/>
                </a:solidFill>
                <a:latin typeface="微软雅黑" panose="020B0503020204020204" pitchFamily="34" charset="-122"/>
              </a:rPr>
              <a:t>添加内容添加内容添加内容添加</a:t>
            </a:r>
            <a:r>
              <a:rPr lang="zh-CN" altLang="en-US" sz="1600" dirty="0" smtClean="0">
                <a:solidFill>
                  <a:srgbClr val="384E5E"/>
                </a:solidFill>
                <a:latin typeface="微软雅黑" panose="020B0503020204020204" pitchFamily="34" charset="-122"/>
              </a:rPr>
              <a:t>内容</a:t>
            </a:r>
            <a:endParaRPr lang="zh-CN" altLang="en-US" sz="1600" dirty="0">
              <a:solidFill>
                <a:srgbClr val="384E5E"/>
              </a:solidFill>
              <a:latin typeface="微软雅黑" panose="020B0503020204020204" pitchFamily="34" charset="-122"/>
            </a:endParaRPr>
          </a:p>
        </p:txBody>
      </p:sp>
      <p:sp>
        <p:nvSpPr>
          <p:cNvPr id="30" name="文本框 4"/>
          <p:cNvSpPr txBox="1">
            <a:spLocks noChangeArrowheads="1"/>
          </p:cNvSpPr>
          <p:nvPr/>
        </p:nvSpPr>
        <p:spPr bwMode="auto">
          <a:xfrm>
            <a:off x="7430801" y="5188289"/>
            <a:ext cx="3868785" cy="794434"/>
          </a:xfrm>
          <a:prstGeom prst="rect">
            <a:avLst/>
          </a:prstGeom>
          <a:solidFill>
            <a:srgbClr val="ECC345"/>
          </a:solidFill>
          <a:ln>
            <a:noFill/>
          </a:ln>
          <a:extLst/>
        </p:spPr>
        <p:txBody>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eaLnBrk="1" hangingPunct="1">
              <a:lnSpc>
                <a:spcPct val="130000"/>
              </a:lnSpc>
              <a:spcBef>
                <a:spcPct val="0"/>
              </a:spcBef>
              <a:buFontTx/>
              <a:buNone/>
            </a:pPr>
            <a:r>
              <a:rPr lang="zh-CN" altLang="en-US" sz="1600" b="1" dirty="0" smtClean="0">
                <a:solidFill>
                  <a:srgbClr val="384E5E"/>
                </a:solidFill>
                <a:latin typeface="微软雅黑" panose="020B0503020204020204" pitchFamily="34" charset="-122"/>
              </a:rPr>
              <a:t>添加标题</a:t>
            </a:r>
            <a:endParaRPr lang="en-US" altLang="zh-CN" sz="1600" b="1" dirty="0" smtClean="0">
              <a:solidFill>
                <a:srgbClr val="384E5E"/>
              </a:solidFill>
              <a:latin typeface="微软雅黑" panose="020B0503020204020204" pitchFamily="34" charset="-122"/>
            </a:endParaRPr>
          </a:p>
          <a:p>
            <a:pPr>
              <a:lnSpc>
                <a:spcPct val="130000"/>
              </a:lnSpc>
              <a:spcBef>
                <a:spcPct val="0"/>
              </a:spcBef>
              <a:buNone/>
            </a:pPr>
            <a:r>
              <a:rPr lang="zh-CN" altLang="en-US" sz="1600" dirty="0">
                <a:solidFill>
                  <a:srgbClr val="384E5E"/>
                </a:solidFill>
                <a:latin typeface="微软雅黑" panose="020B0503020204020204" pitchFamily="34" charset="-122"/>
              </a:rPr>
              <a:t>添加内容添加内容添加内容添加</a:t>
            </a:r>
            <a:r>
              <a:rPr lang="zh-CN" altLang="en-US" sz="1600" dirty="0" smtClean="0">
                <a:solidFill>
                  <a:srgbClr val="384E5E"/>
                </a:solidFill>
                <a:latin typeface="微软雅黑" panose="020B0503020204020204" pitchFamily="34" charset="-122"/>
              </a:rPr>
              <a:t>内容</a:t>
            </a:r>
            <a:endParaRPr lang="zh-CN" altLang="en-US" sz="1600" dirty="0">
              <a:solidFill>
                <a:srgbClr val="384E5E"/>
              </a:solidFill>
              <a:latin typeface="微软雅黑" panose="020B0503020204020204" pitchFamily="34" charset="-122"/>
            </a:endParaRPr>
          </a:p>
        </p:txBody>
      </p:sp>
      <p:sp>
        <p:nvSpPr>
          <p:cNvPr id="2" name="矩形 1"/>
          <p:cNvSpPr/>
          <p:nvPr/>
        </p:nvSpPr>
        <p:spPr>
          <a:xfrm>
            <a:off x="6594676" y="2384031"/>
            <a:ext cx="513282" cy="523220"/>
          </a:xfrm>
          <a:prstGeom prst="rect">
            <a:avLst/>
          </a:prstGeom>
        </p:spPr>
        <p:txBody>
          <a:bodyPr wrap="none">
            <a:spAutoFit/>
          </a:bodyPr>
          <a:lstStyle/>
          <a:p>
            <a:pPr algn="ctr">
              <a:defRPr/>
            </a:pPr>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sp>
        <p:nvSpPr>
          <p:cNvPr id="15" name="矩形 14"/>
          <p:cNvSpPr/>
          <p:nvPr/>
        </p:nvSpPr>
        <p:spPr>
          <a:xfrm>
            <a:off x="6573036" y="3364697"/>
            <a:ext cx="556563" cy="523220"/>
          </a:xfrm>
          <a:prstGeom prst="rect">
            <a:avLst/>
          </a:prstGeom>
        </p:spPr>
        <p:txBody>
          <a:bodyPr wrap="none">
            <a:spAutoFit/>
          </a:bodyPr>
          <a:lstStyle/>
          <a:p>
            <a:pPr algn="ctr">
              <a:defRPr/>
            </a:pPr>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sp>
        <p:nvSpPr>
          <p:cNvPr id="17" name="矩形 16"/>
          <p:cNvSpPr/>
          <p:nvPr/>
        </p:nvSpPr>
        <p:spPr>
          <a:xfrm>
            <a:off x="6561815" y="4343075"/>
            <a:ext cx="567784" cy="523220"/>
          </a:xfrm>
          <a:prstGeom prst="rect">
            <a:avLst/>
          </a:prstGeom>
        </p:spPr>
        <p:txBody>
          <a:bodyPr wrap="none">
            <a:spAutoFit/>
          </a:bodyPr>
          <a:lstStyle/>
          <a:p>
            <a:pPr algn="ctr">
              <a:defRPr/>
            </a:pPr>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sp>
        <p:nvSpPr>
          <p:cNvPr id="19" name="矩形 18"/>
          <p:cNvSpPr/>
          <p:nvPr/>
        </p:nvSpPr>
        <p:spPr>
          <a:xfrm>
            <a:off x="6573036" y="5331795"/>
            <a:ext cx="556563" cy="523220"/>
          </a:xfrm>
          <a:prstGeom prst="rect">
            <a:avLst/>
          </a:prstGeom>
        </p:spPr>
        <p:txBody>
          <a:bodyPr wrap="none">
            <a:spAutoFit/>
          </a:bodyPr>
          <a:lstStyle/>
          <a:p>
            <a:pPr algn="ctr">
              <a:defRPr/>
            </a:pPr>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spTree>
    <p:extLst>
      <p:ext uri="{BB962C8B-B14F-4D97-AF65-F5344CB8AC3E}">
        <p14:creationId xmlns:p14="http://schemas.microsoft.com/office/powerpoint/2010/main" val="2692536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rot="9257143">
            <a:off x="5899265" y="4800623"/>
            <a:ext cx="1797147"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ECC3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任意多边形 2"/>
          <p:cNvSpPr/>
          <p:nvPr/>
        </p:nvSpPr>
        <p:spPr>
          <a:xfrm rot="12342857">
            <a:off x="4504430" y="4800623"/>
            <a:ext cx="1797148"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ECC3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任意多边形 3"/>
          <p:cNvSpPr/>
          <p:nvPr/>
        </p:nvSpPr>
        <p:spPr>
          <a:xfrm rot="15428571">
            <a:off x="3634593" y="3709735"/>
            <a:ext cx="1797147"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E961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任意多边形 4"/>
          <p:cNvSpPr/>
          <p:nvPr/>
        </p:nvSpPr>
        <p:spPr>
          <a:xfrm rot="18514286">
            <a:off x="3945171" y="2349163"/>
            <a:ext cx="1794937"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7B9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任意多边形 5"/>
          <p:cNvSpPr/>
          <p:nvPr/>
        </p:nvSpPr>
        <p:spPr>
          <a:xfrm>
            <a:off x="5202952" y="1743484"/>
            <a:ext cx="1794937"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ECC3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任意多边形 6"/>
          <p:cNvSpPr/>
          <p:nvPr/>
        </p:nvSpPr>
        <p:spPr>
          <a:xfrm rot="3085714">
            <a:off x="6460735" y="2349163"/>
            <a:ext cx="1794937"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E961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任意多边形 7"/>
          <p:cNvSpPr/>
          <p:nvPr/>
        </p:nvSpPr>
        <p:spPr>
          <a:xfrm rot="6171428">
            <a:off x="6769102" y="3709735"/>
            <a:ext cx="1797147" cy="508418"/>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rgbClr val="77B9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3"/>
          <p:cNvSpPr>
            <a:spLocks noChangeArrowheads="1"/>
          </p:cNvSpPr>
          <p:nvPr/>
        </p:nvSpPr>
        <p:spPr bwMode="auto">
          <a:xfrm>
            <a:off x="5117995" y="3241351"/>
            <a:ext cx="2018200" cy="584775"/>
          </a:xfrm>
          <a:prstGeom prst="rect">
            <a:avLst/>
          </a:prstGeom>
          <a:solidFill>
            <a:srgbClr val="77B9B0"/>
          </a:solidFill>
          <a:ln>
            <a:noFill/>
          </a:ln>
          <a:extLst/>
        </p:spPr>
        <p:txBody>
          <a:bodyPr>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eaLnBrk="1" hangingPunct="1">
              <a:spcBef>
                <a:spcPct val="0"/>
              </a:spcBef>
              <a:buFontTx/>
              <a:buNone/>
            </a:pPr>
            <a:r>
              <a:rPr lang="zh-CN" altLang="en-US" b="1" dirty="0">
                <a:solidFill>
                  <a:srgbClr val="384E5E"/>
                </a:solidFill>
                <a:latin typeface="微软雅黑" pitchFamily="34" charset="-122"/>
              </a:rPr>
              <a:t>添加标题</a:t>
            </a:r>
          </a:p>
        </p:txBody>
      </p:sp>
      <p:sp>
        <p:nvSpPr>
          <p:cNvPr id="10" name="矩形 9"/>
          <p:cNvSpPr/>
          <p:nvPr/>
        </p:nvSpPr>
        <p:spPr>
          <a:xfrm>
            <a:off x="5392535" y="1011599"/>
            <a:ext cx="1415773" cy="338554"/>
          </a:xfrm>
          <a:prstGeom prst="rect">
            <a:avLst/>
          </a:prstGeom>
        </p:spPr>
        <p:txBody>
          <a:bodyPr wrap="none">
            <a:spAutoFit/>
          </a:bodyPr>
          <a:lstStyle/>
          <a:p>
            <a:pPr algn="ctr" eaLnBrk="1" fontAlgn="auto" hangingPunct="1">
              <a:spcBef>
                <a:spcPts val="0"/>
              </a:spcBef>
              <a:spcAft>
                <a:spcPts val="0"/>
              </a:spcAft>
              <a:defRPr/>
            </a:pPr>
            <a:r>
              <a:rPr lang="zh-CN" altLang="en-US" sz="1600" dirty="0" smtClean="0">
                <a:solidFill>
                  <a:srgbClr val="ECC345"/>
                </a:solidFill>
                <a:latin typeface="微软雅黑" panose="020B0503020204020204" pitchFamily="34" charset="-122"/>
                <a:ea typeface="微软雅黑" panose="020B0503020204020204" pitchFamily="34" charset="-122"/>
              </a:rPr>
              <a:t>点击添加文本</a:t>
            </a:r>
            <a:endParaRPr lang="zh-CN" altLang="en-US" sz="1600" dirty="0">
              <a:solidFill>
                <a:srgbClr val="ECC345"/>
              </a:solidFill>
              <a:latin typeface="微软雅黑" panose="020B0503020204020204" pitchFamily="34" charset="-122"/>
              <a:ea typeface="微软雅黑" panose="020B0503020204020204" pitchFamily="34" charset="-122"/>
            </a:endParaRPr>
          </a:p>
        </p:txBody>
      </p:sp>
      <p:sp>
        <p:nvSpPr>
          <p:cNvPr id="11" name="矩形 10"/>
          <p:cNvSpPr/>
          <p:nvPr/>
        </p:nvSpPr>
        <p:spPr>
          <a:xfrm>
            <a:off x="8183308" y="2019797"/>
            <a:ext cx="1415772" cy="338554"/>
          </a:xfrm>
          <a:prstGeom prst="rect">
            <a:avLst/>
          </a:prstGeom>
        </p:spPr>
        <p:txBody>
          <a:bodyPr wrap="none">
            <a:spAutoFit/>
          </a:bodyPr>
          <a:lstStyle/>
          <a:p>
            <a:pPr algn="ctr">
              <a:defRPr/>
            </a:pPr>
            <a:r>
              <a:rPr lang="zh-CN" altLang="en-US" sz="1600" dirty="0">
                <a:solidFill>
                  <a:srgbClr val="E96151"/>
                </a:solidFill>
                <a:latin typeface="微软雅黑" panose="020B0503020204020204" pitchFamily="34" charset="-122"/>
                <a:ea typeface="微软雅黑" panose="020B0503020204020204" pitchFamily="34" charset="-122"/>
              </a:rPr>
              <a:t>点击添加文本</a:t>
            </a:r>
          </a:p>
        </p:txBody>
      </p:sp>
      <p:sp>
        <p:nvSpPr>
          <p:cNvPr id="12" name="矩形 11"/>
          <p:cNvSpPr/>
          <p:nvPr/>
        </p:nvSpPr>
        <p:spPr>
          <a:xfrm>
            <a:off x="8544727" y="3887682"/>
            <a:ext cx="1415772" cy="338554"/>
          </a:xfrm>
          <a:prstGeom prst="rect">
            <a:avLst/>
          </a:prstGeom>
        </p:spPr>
        <p:txBody>
          <a:bodyPr wrap="none">
            <a:spAutoFit/>
          </a:bodyPr>
          <a:lstStyle/>
          <a:p>
            <a:pPr algn="ctr">
              <a:defRPr/>
            </a:pPr>
            <a:r>
              <a:rPr lang="zh-CN" altLang="en-US" sz="1600" dirty="0">
                <a:solidFill>
                  <a:srgbClr val="77B9B0"/>
                </a:solidFill>
                <a:latin typeface="微软雅黑" panose="020B0503020204020204" pitchFamily="34" charset="-122"/>
                <a:ea typeface="微软雅黑" panose="020B0503020204020204" pitchFamily="34" charset="-122"/>
              </a:rPr>
              <a:t>点击添加文本</a:t>
            </a:r>
          </a:p>
        </p:txBody>
      </p:sp>
      <p:sp>
        <p:nvSpPr>
          <p:cNvPr id="13" name="矩形 12"/>
          <p:cNvSpPr/>
          <p:nvPr/>
        </p:nvSpPr>
        <p:spPr>
          <a:xfrm>
            <a:off x="7480365" y="5302410"/>
            <a:ext cx="1415772" cy="338554"/>
          </a:xfrm>
          <a:prstGeom prst="rect">
            <a:avLst/>
          </a:prstGeom>
        </p:spPr>
        <p:txBody>
          <a:bodyPr wrap="none">
            <a:spAutoFit/>
          </a:bodyPr>
          <a:lstStyle/>
          <a:p>
            <a:pPr algn="ctr">
              <a:defRPr/>
            </a:pPr>
            <a:r>
              <a:rPr lang="zh-CN" altLang="en-US" sz="1600" dirty="0">
                <a:solidFill>
                  <a:srgbClr val="ECC345"/>
                </a:solidFill>
                <a:latin typeface="微软雅黑" panose="020B0503020204020204" pitchFamily="34" charset="-122"/>
                <a:ea typeface="微软雅黑" panose="020B0503020204020204" pitchFamily="34" charset="-122"/>
              </a:rPr>
              <a:t>点击添加文本</a:t>
            </a:r>
          </a:p>
        </p:txBody>
      </p:sp>
      <p:sp>
        <p:nvSpPr>
          <p:cNvPr id="14" name="矩形 13"/>
          <p:cNvSpPr/>
          <p:nvPr/>
        </p:nvSpPr>
        <p:spPr>
          <a:xfrm>
            <a:off x="3219600" y="5302410"/>
            <a:ext cx="1415772" cy="338554"/>
          </a:xfrm>
          <a:prstGeom prst="rect">
            <a:avLst/>
          </a:prstGeom>
        </p:spPr>
        <p:txBody>
          <a:bodyPr wrap="none">
            <a:spAutoFit/>
          </a:bodyPr>
          <a:lstStyle/>
          <a:p>
            <a:pPr algn="ctr">
              <a:defRPr/>
            </a:pPr>
            <a:r>
              <a:rPr lang="zh-CN" altLang="en-US" sz="1600" dirty="0">
                <a:solidFill>
                  <a:srgbClr val="ECC345"/>
                </a:solidFill>
                <a:latin typeface="微软雅黑" panose="020B0503020204020204" pitchFamily="34" charset="-122"/>
                <a:ea typeface="微软雅黑" panose="020B0503020204020204" pitchFamily="34" charset="-122"/>
              </a:rPr>
              <a:t>点击添加文本</a:t>
            </a:r>
          </a:p>
        </p:txBody>
      </p:sp>
      <p:sp>
        <p:nvSpPr>
          <p:cNvPr id="15" name="矩形 14"/>
          <p:cNvSpPr/>
          <p:nvPr/>
        </p:nvSpPr>
        <p:spPr>
          <a:xfrm>
            <a:off x="2231501" y="3887682"/>
            <a:ext cx="1415772" cy="338554"/>
          </a:xfrm>
          <a:prstGeom prst="rect">
            <a:avLst/>
          </a:prstGeom>
        </p:spPr>
        <p:txBody>
          <a:bodyPr wrap="none">
            <a:spAutoFit/>
          </a:bodyPr>
          <a:lstStyle/>
          <a:p>
            <a:pPr algn="ctr">
              <a:defRPr/>
            </a:pPr>
            <a:r>
              <a:rPr lang="zh-CN" altLang="en-US" sz="1600" dirty="0">
                <a:solidFill>
                  <a:srgbClr val="E96151"/>
                </a:solidFill>
                <a:latin typeface="微软雅黑" panose="020B0503020204020204" pitchFamily="34" charset="-122"/>
                <a:ea typeface="微软雅黑" panose="020B0503020204020204" pitchFamily="34" charset="-122"/>
              </a:rPr>
              <a:t>点击添加文本</a:t>
            </a:r>
          </a:p>
        </p:txBody>
      </p:sp>
      <p:sp>
        <p:nvSpPr>
          <p:cNvPr id="16" name="矩形 15"/>
          <p:cNvSpPr/>
          <p:nvPr/>
        </p:nvSpPr>
        <p:spPr>
          <a:xfrm>
            <a:off x="2579657" y="2019797"/>
            <a:ext cx="1415772" cy="338554"/>
          </a:xfrm>
          <a:prstGeom prst="rect">
            <a:avLst/>
          </a:prstGeom>
        </p:spPr>
        <p:txBody>
          <a:bodyPr wrap="none">
            <a:spAutoFit/>
          </a:bodyPr>
          <a:lstStyle/>
          <a:p>
            <a:pPr algn="ctr">
              <a:defRPr/>
            </a:pPr>
            <a:r>
              <a:rPr lang="zh-CN" altLang="en-US" sz="1600" dirty="0">
                <a:solidFill>
                  <a:srgbClr val="77B9B0"/>
                </a:solidFill>
                <a:latin typeface="微软雅黑" panose="020B0503020204020204" pitchFamily="34" charset="-122"/>
                <a:ea typeface="微软雅黑" panose="020B0503020204020204" pitchFamily="34" charset="-122"/>
              </a:rPr>
              <a:t>点击添加文本</a:t>
            </a:r>
          </a:p>
        </p:txBody>
      </p:sp>
      <p:sp>
        <p:nvSpPr>
          <p:cNvPr id="17" name="矩形 16"/>
          <p:cNvSpPr/>
          <p:nvPr/>
        </p:nvSpPr>
        <p:spPr>
          <a:xfrm>
            <a:off x="2502713" y="2353875"/>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18" name="矩形 17"/>
          <p:cNvSpPr/>
          <p:nvPr/>
        </p:nvSpPr>
        <p:spPr>
          <a:xfrm>
            <a:off x="8106364" y="2348479"/>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19" name="矩形 18"/>
          <p:cNvSpPr/>
          <p:nvPr/>
        </p:nvSpPr>
        <p:spPr>
          <a:xfrm>
            <a:off x="2154557" y="4214744"/>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20" name="矩形 19"/>
          <p:cNvSpPr/>
          <p:nvPr/>
        </p:nvSpPr>
        <p:spPr>
          <a:xfrm>
            <a:off x="8534197" y="4211792"/>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21" name="矩形 20"/>
          <p:cNvSpPr/>
          <p:nvPr/>
        </p:nvSpPr>
        <p:spPr>
          <a:xfrm>
            <a:off x="3186215" y="5591939"/>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22" name="矩形 21"/>
          <p:cNvSpPr/>
          <p:nvPr/>
        </p:nvSpPr>
        <p:spPr>
          <a:xfrm>
            <a:off x="7408633" y="5635436"/>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
        <p:nvSpPr>
          <p:cNvPr id="24" name="矩形 23"/>
          <p:cNvSpPr/>
          <p:nvPr/>
        </p:nvSpPr>
        <p:spPr>
          <a:xfrm>
            <a:off x="5315590" y="1350153"/>
            <a:ext cx="1569660" cy="276999"/>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这里输入简单字概述</a:t>
            </a:r>
            <a:endParaRPr lang="zh-CN" altLang="en-US" sz="1200" dirty="0">
              <a:solidFill>
                <a:schemeClr val="bg1"/>
              </a:solidFill>
            </a:endParaRPr>
          </a:p>
        </p:txBody>
      </p:sp>
    </p:spTree>
    <p:extLst>
      <p:ext uri="{BB962C8B-B14F-4D97-AF65-F5344CB8AC3E}">
        <p14:creationId xmlns:p14="http://schemas.microsoft.com/office/powerpoint/2010/main" val="25127418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254001" y="1902755"/>
            <a:ext cx="7554314" cy="1442735"/>
            <a:chOff x="1419655" y="1993404"/>
            <a:chExt cx="6032665" cy="1152128"/>
          </a:xfrm>
        </p:grpSpPr>
        <p:cxnSp>
          <p:nvCxnSpPr>
            <p:cNvPr id="32" name="直接连接符 31"/>
            <p:cNvCxnSpPr/>
            <p:nvPr/>
          </p:nvCxnSpPr>
          <p:spPr>
            <a:xfrm>
              <a:off x="1419655" y="2497460"/>
              <a:ext cx="60326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1419655" y="2497460"/>
              <a:ext cx="0" cy="64807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3451140" y="2497460"/>
              <a:ext cx="0" cy="64807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5564105" y="2497460"/>
              <a:ext cx="0" cy="64807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7450413" y="2497460"/>
              <a:ext cx="0" cy="64807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4499992" y="1993404"/>
              <a:ext cx="1" cy="50405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8" name="TextBox 29"/>
          <p:cNvSpPr txBox="1"/>
          <p:nvPr/>
        </p:nvSpPr>
        <p:spPr>
          <a:xfrm>
            <a:off x="911172" y="4142325"/>
            <a:ext cx="2524786" cy="738664"/>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a:t>
            </a:r>
            <a:r>
              <a:rPr lang="zh-CN" altLang="en-US" sz="1400" dirty="0" smtClean="0">
                <a:solidFill>
                  <a:schemeClr val="bg1"/>
                </a:solidFill>
                <a:latin typeface="微软雅黑" panose="020B0503020204020204" pitchFamily="34" charset="-122"/>
                <a:ea typeface="微软雅黑" panose="020B0503020204020204" pitchFamily="34" charset="-122"/>
              </a:rPr>
              <a:t>说明</a:t>
            </a:r>
          </a:p>
        </p:txBody>
      </p:sp>
      <p:sp>
        <p:nvSpPr>
          <p:cNvPr id="39" name="TextBox 30"/>
          <p:cNvSpPr txBox="1"/>
          <p:nvPr/>
        </p:nvSpPr>
        <p:spPr>
          <a:xfrm>
            <a:off x="3435958" y="4142325"/>
            <a:ext cx="2524786" cy="738664"/>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p:txBody>
      </p:sp>
      <p:sp>
        <p:nvSpPr>
          <p:cNvPr id="40" name="TextBox 31"/>
          <p:cNvSpPr txBox="1"/>
          <p:nvPr/>
        </p:nvSpPr>
        <p:spPr>
          <a:xfrm>
            <a:off x="6050915" y="4142325"/>
            <a:ext cx="2524786" cy="738664"/>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p:txBody>
      </p:sp>
      <p:sp>
        <p:nvSpPr>
          <p:cNvPr id="41" name="TextBox 32"/>
          <p:cNvSpPr txBox="1"/>
          <p:nvPr/>
        </p:nvSpPr>
        <p:spPr>
          <a:xfrm>
            <a:off x="8756043" y="4142325"/>
            <a:ext cx="2524786" cy="738664"/>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点击添加文字说明</a:t>
            </a:r>
          </a:p>
        </p:txBody>
      </p:sp>
      <p:sp>
        <p:nvSpPr>
          <p:cNvPr id="42" name="等腰三角形 41"/>
          <p:cNvSpPr/>
          <p:nvPr/>
        </p:nvSpPr>
        <p:spPr>
          <a:xfrm rot="5400000">
            <a:off x="3551336" y="5519763"/>
            <a:ext cx="360684" cy="310935"/>
          </a:xfrm>
          <a:prstGeom prst="triangl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4643243" y="1181387"/>
            <a:ext cx="2905514" cy="721368"/>
            <a:chOff x="3385609" y="1289874"/>
            <a:chExt cx="2320263" cy="576064"/>
          </a:xfrm>
          <a:solidFill>
            <a:srgbClr val="77B9B0"/>
          </a:solidFill>
        </p:grpSpPr>
        <p:sp>
          <p:nvSpPr>
            <p:cNvPr id="45" name="矩形 44"/>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6"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此处输入标题</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1001343" y="3345490"/>
            <a:ext cx="2384533" cy="721368"/>
            <a:chOff x="467544" y="3018066"/>
            <a:chExt cx="1904222" cy="576064"/>
          </a:xfrm>
          <a:solidFill>
            <a:srgbClr val="ECC345"/>
          </a:solidFill>
        </p:grpSpPr>
        <p:sp>
          <p:nvSpPr>
            <p:cNvPr id="48" name="矩形 47"/>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36"/>
            <p:cNvSpPr txBox="1"/>
            <p:nvPr/>
          </p:nvSpPr>
          <p:spPr>
            <a:xfrm>
              <a:off x="79291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576211" y="3345490"/>
            <a:ext cx="2384533" cy="721368"/>
            <a:chOff x="2523762" y="3018066"/>
            <a:chExt cx="1904222" cy="576064"/>
          </a:xfrm>
          <a:solidFill>
            <a:srgbClr val="E96151"/>
          </a:solidFill>
        </p:grpSpPr>
        <p:sp>
          <p:nvSpPr>
            <p:cNvPr id="51" name="矩形 50"/>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37"/>
            <p:cNvSpPr txBox="1"/>
            <p:nvPr/>
          </p:nvSpPr>
          <p:spPr>
            <a:xfrm>
              <a:off x="2849129"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6191168" y="3345490"/>
            <a:ext cx="2384533" cy="721368"/>
            <a:chOff x="4611994" y="3018066"/>
            <a:chExt cx="1904222" cy="576064"/>
          </a:xfrm>
          <a:solidFill>
            <a:srgbClr val="77B9B0"/>
          </a:solidFill>
        </p:grpSpPr>
        <p:sp>
          <p:nvSpPr>
            <p:cNvPr id="54" name="矩形 53"/>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38"/>
            <p:cNvSpPr txBox="1"/>
            <p:nvPr/>
          </p:nvSpPr>
          <p:spPr>
            <a:xfrm>
              <a:off x="493736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806125" y="3345490"/>
            <a:ext cx="2384533" cy="721368"/>
            <a:chOff x="6700226" y="3018066"/>
            <a:chExt cx="1904222" cy="576064"/>
          </a:xfrm>
          <a:solidFill>
            <a:srgbClr val="ECC345"/>
          </a:solidFill>
        </p:grpSpPr>
        <p:sp>
          <p:nvSpPr>
            <p:cNvPr id="57" name="矩形 56"/>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39"/>
            <p:cNvSpPr txBox="1"/>
            <p:nvPr/>
          </p:nvSpPr>
          <p:spPr>
            <a:xfrm>
              <a:off x="7025593"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4103797" y="5413620"/>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Tree>
    <p:extLst>
      <p:ext uri="{BB962C8B-B14F-4D97-AF65-F5344CB8AC3E}">
        <p14:creationId xmlns:p14="http://schemas.microsoft.com/office/powerpoint/2010/main" val="62616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421645" y="4451821"/>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7B9B0">
              <a:alpha val="64000"/>
            </a:srgbClr>
          </a:solidFill>
          <a:ln>
            <a:solidFill>
              <a:schemeClr val="bg1"/>
            </a:solidFill>
          </a:ln>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32" name="任意多边形 31"/>
          <p:cNvSpPr/>
          <p:nvPr/>
        </p:nvSpPr>
        <p:spPr>
          <a:xfrm>
            <a:off x="421645" y="267985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7B9B0">
              <a:alpha val="64000"/>
            </a:srgbClr>
          </a:solidFill>
          <a:ln>
            <a:solidFill>
              <a:schemeClr val="bg1"/>
            </a:solidFill>
          </a:ln>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35" name="任意多边形 34"/>
          <p:cNvSpPr/>
          <p:nvPr/>
        </p:nvSpPr>
        <p:spPr>
          <a:xfrm>
            <a:off x="421645" y="90788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7B9B0">
              <a:alpha val="64000"/>
            </a:srgbClr>
          </a:solidFill>
          <a:ln>
            <a:solidFill>
              <a:schemeClr val="bg1"/>
            </a:solidFill>
          </a:ln>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36" name="任意多边形 35"/>
          <p:cNvSpPr/>
          <p:nvPr/>
        </p:nvSpPr>
        <p:spPr>
          <a:xfrm>
            <a:off x="7508320" y="1035097"/>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77B9B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37" name="任意多边形 36"/>
          <p:cNvSpPr/>
          <p:nvPr/>
        </p:nvSpPr>
        <p:spPr>
          <a:xfrm>
            <a:off x="6601963" y="2307176"/>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38" name="任意多边形 37"/>
          <p:cNvSpPr/>
          <p:nvPr/>
        </p:nvSpPr>
        <p:spPr>
          <a:xfrm>
            <a:off x="5647904" y="2816007"/>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96151"/>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39" name="任意多边形 38"/>
          <p:cNvSpPr/>
          <p:nvPr/>
        </p:nvSpPr>
        <p:spPr>
          <a:xfrm>
            <a:off x="5361686" y="4088086"/>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40" name="任意多边形 39"/>
          <p:cNvSpPr/>
          <p:nvPr/>
        </p:nvSpPr>
        <p:spPr>
          <a:xfrm>
            <a:off x="4407627" y="4596918"/>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CC345"/>
          </a:solidFill>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smtClean="0">
                <a:solidFill>
                  <a:schemeClr val="bg1"/>
                </a:solidFill>
                <a:latin typeface="微软雅黑" panose="020B0503020204020204" pitchFamily="34" charset="-122"/>
                <a:ea typeface="微软雅黑" panose="020B0503020204020204" pitchFamily="34" charset="-122"/>
              </a:rPr>
              <a:t>Keyword</a:t>
            </a:r>
            <a:endParaRPr lang="zh-CN" altLang="en-US" sz="2400" kern="1200" dirty="0">
              <a:solidFill>
                <a:schemeClr val="bg1"/>
              </a:solidFill>
              <a:latin typeface="微软雅黑" panose="020B0503020204020204" pitchFamily="34" charset="-122"/>
              <a:ea typeface="微软雅黑" panose="020B0503020204020204" pitchFamily="34" charset="-122"/>
            </a:endParaRPr>
          </a:p>
        </p:txBody>
      </p:sp>
      <p:sp>
        <p:nvSpPr>
          <p:cNvPr id="41" name="任意多边形 40"/>
          <p:cNvSpPr/>
          <p:nvPr/>
        </p:nvSpPr>
        <p:spPr>
          <a:xfrm>
            <a:off x="6601963" y="4088086"/>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42" name="任意多边形 41"/>
          <p:cNvSpPr/>
          <p:nvPr/>
        </p:nvSpPr>
        <p:spPr>
          <a:xfrm>
            <a:off x="6888181" y="4596918"/>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CC345"/>
          </a:solidFill>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dirty="0">
                <a:solidFill>
                  <a:schemeClr val="bg1"/>
                </a:solidFill>
                <a:latin typeface="微软雅黑" panose="020B0503020204020204" pitchFamily="34" charset="-122"/>
                <a:ea typeface="微软雅黑" panose="020B0503020204020204" pitchFamily="34" charset="-122"/>
              </a:rPr>
              <a:t>Keyword</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3" name="任意多边形 42"/>
          <p:cNvSpPr/>
          <p:nvPr/>
        </p:nvSpPr>
        <p:spPr>
          <a:xfrm>
            <a:off x="8462379" y="2307176"/>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44" name="任意多边形 43"/>
          <p:cNvSpPr/>
          <p:nvPr/>
        </p:nvSpPr>
        <p:spPr>
          <a:xfrm>
            <a:off x="9368735" y="2816007"/>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96151"/>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45" name="任意多边形 44"/>
          <p:cNvSpPr/>
          <p:nvPr/>
        </p:nvSpPr>
        <p:spPr>
          <a:xfrm>
            <a:off x="10277074" y="4088086"/>
            <a:ext cx="91440" cy="508831"/>
          </a:xfrm>
          <a:custGeom>
            <a:avLst/>
            <a:gdLst/>
            <a:ahLst/>
            <a:cxnLst/>
            <a:rect l="0" t="0" r="0" b="0"/>
            <a:pathLst>
              <a:path>
                <a:moveTo>
                  <a:pt x="45720" y="0"/>
                </a:moveTo>
                <a:lnTo>
                  <a:pt x="45720" y="508831"/>
                </a:lnTo>
              </a:path>
            </a:pathLst>
          </a:custGeom>
          <a:noFill/>
          <a:ln w="28575">
            <a:solidFill>
              <a:schemeClr val="bg1"/>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46" name="任意多边形 45"/>
          <p:cNvSpPr/>
          <p:nvPr/>
        </p:nvSpPr>
        <p:spPr>
          <a:xfrm>
            <a:off x="9368735" y="4596918"/>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CC345"/>
          </a:solidFill>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dirty="0">
                <a:solidFill>
                  <a:schemeClr val="bg1"/>
                </a:solidFill>
                <a:latin typeface="微软雅黑" panose="020B0503020204020204" pitchFamily="34" charset="-122"/>
                <a:ea typeface="微软雅黑" panose="020B0503020204020204" pitchFamily="34" charset="-122"/>
              </a:rPr>
              <a:t>Keyword</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7" name="KSO_Shape"/>
          <p:cNvSpPr/>
          <p:nvPr/>
        </p:nvSpPr>
        <p:spPr>
          <a:xfrm>
            <a:off x="721547" y="1337732"/>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8" name="KSO_Shape"/>
          <p:cNvSpPr/>
          <p:nvPr/>
        </p:nvSpPr>
        <p:spPr>
          <a:xfrm>
            <a:off x="721547" y="3147389"/>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9" name="KSO_Shape"/>
          <p:cNvSpPr/>
          <p:nvPr/>
        </p:nvSpPr>
        <p:spPr>
          <a:xfrm>
            <a:off x="721547" y="495704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50" name="KSO_Shape"/>
          <p:cNvSpPr>
            <a:spLocks/>
          </p:cNvSpPr>
          <p:nvPr/>
        </p:nvSpPr>
        <p:spPr bwMode="auto">
          <a:xfrm>
            <a:off x="8000029" y="1231024"/>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p:spPr>
        <p:txBody>
          <a:bodyPr/>
          <a:lstStyle/>
          <a:p>
            <a:endParaRPr lang="zh-CN" altLang="en-US"/>
          </a:p>
        </p:txBody>
      </p:sp>
      <p:sp>
        <p:nvSpPr>
          <p:cNvPr id="51" name="KSO_Shape"/>
          <p:cNvSpPr>
            <a:spLocks/>
          </p:cNvSpPr>
          <p:nvPr/>
        </p:nvSpPr>
        <p:spPr bwMode="auto">
          <a:xfrm>
            <a:off x="6191303" y="3102301"/>
            <a:ext cx="821320" cy="699491"/>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a:lstStyle/>
          <a:p>
            <a:endParaRPr lang="zh-CN" altLang="en-US"/>
          </a:p>
        </p:txBody>
      </p:sp>
      <p:sp>
        <p:nvSpPr>
          <p:cNvPr id="52" name="KSO_Shape"/>
          <p:cNvSpPr>
            <a:spLocks/>
          </p:cNvSpPr>
          <p:nvPr/>
        </p:nvSpPr>
        <p:spPr bwMode="auto">
          <a:xfrm>
            <a:off x="9896501" y="3058435"/>
            <a:ext cx="852587" cy="78722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p:spPr>
        <p:txBody>
          <a:bodyPr/>
          <a:lstStyle/>
          <a:p>
            <a:endParaRPr lang="zh-CN" altLang="en-US"/>
          </a:p>
        </p:txBody>
      </p:sp>
      <p:sp>
        <p:nvSpPr>
          <p:cNvPr id="53" name="TextBox 15"/>
          <p:cNvSpPr txBox="1"/>
          <p:nvPr/>
        </p:nvSpPr>
        <p:spPr>
          <a:xfrm>
            <a:off x="1329613" y="1172798"/>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a:t>
            </a:r>
            <a:r>
              <a:rPr lang="zh-CN" altLang="en-US" sz="1400" dirty="0" smtClean="0">
                <a:latin typeface="微软雅黑" panose="020B0503020204020204" pitchFamily="34" charset="-122"/>
                <a:ea typeface="微软雅黑" panose="020B0503020204020204" pitchFamily="34" charset="-122"/>
              </a:rPr>
              <a:t>简单</a:t>
            </a:r>
            <a:endParaRPr lang="zh-CN" altLang="en-US" sz="1400" dirty="0">
              <a:latin typeface="微软雅黑" panose="020B0503020204020204" pitchFamily="34" charset="-122"/>
              <a:ea typeface="微软雅黑" panose="020B0503020204020204" pitchFamily="34" charset="-122"/>
            </a:endParaRPr>
          </a:p>
        </p:txBody>
      </p:sp>
      <p:sp>
        <p:nvSpPr>
          <p:cNvPr id="54" name="TextBox 15"/>
          <p:cNvSpPr txBox="1"/>
          <p:nvPr/>
        </p:nvSpPr>
        <p:spPr>
          <a:xfrm>
            <a:off x="1329613" y="2982811"/>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a:t>
            </a:r>
            <a:r>
              <a:rPr lang="zh-CN" altLang="en-US" sz="1400" dirty="0" smtClean="0">
                <a:latin typeface="微软雅黑" panose="020B0503020204020204" pitchFamily="34" charset="-122"/>
                <a:ea typeface="微软雅黑" panose="020B0503020204020204" pitchFamily="34" charset="-122"/>
              </a:rPr>
              <a:t>输入</a:t>
            </a:r>
            <a:endParaRPr lang="zh-CN" altLang="en-US" sz="1400" dirty="0">
              <a:latin typeface="微软雅黑" panose="020B0503020204020204" pitchFamily="34" charset="-122"/>
              <a:ea typeface="微软雅黑" panose="020B0503020204020204" pitchFamily="34" charset="-122"/>
            </a:endParaRPr>
          </a:p>
        </p:txBody>
      </p:sp>
      <p:sp>
        <p:nvSpPr>
          <p:cNvPr id="55" name="TextBox 15"/>
          <p:cNvSpPr txBox="1"/>
          <p:nvPr/>
        </p:nvSpPr>
        <p:spPr>
          <a:xfrm>
            <a:off x="1329613" y="4792825"/>
            <a:ext cx="2917241" cy="700576"/>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a:t>
            </a:r>
            <a:r>
              <a:rPr lang="zh-CN" altLang="en-US" sz="1400" dirty="0" smtClean="0">
                <a:latin typeface="微软雅黑" panose="020B0503020204020204" pitchFamily="34" charset="-122"/>
                <a:ea typeface="微软雅黑" panose="020B0503020204020204" pitchFamily="34" charset="-122"/>
              </a:rPr>
              <a:t>的</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65195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KSO_Shape"/>
          <p:cNvSpPr>
            <a:spLocks/>
          </p:cNvSpPr>
          <p:nvPr/>
        </p:nvSpPr>
        <p:spPr bwMode="auto">
          <a:xfrm>
            <a:off x="380352" y="1600333"/>
            <a:ext cx="4532610" cy="339190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ECC345"/>
          </a:solidFill>
          <a:ln>
            <a:noFill/>
          </a:ln>
          <a:extLst/>
        </p:spPr>
        <p:txBody>
          <a:bodyPr bIns="360000" anchor="ctr">
            <a:scene3d>
              <a:camera prst="orthographicFront"/>
              <a:lightRig rig="threePt" dir="t"/>
            </a:scene3d>
            <a:sp3d contourW="12700">
              <a:contourClr>
                <a:srgbClr val="FFFFFF"/>
              </a:contourClr>
            </a:sp3d>
          </a:bodyPr>
          <a:lstStyle/>
          <a:p>
            <a:pPr algn="ctr">
              <a:defRPr/>
            </a:pPr>
            <a:endParaRPr lang="zh-CN" altLang="en-US" dirty="0"/>
          </a:p>
        </p:txBody>
      </p:sp>
      <p:sp>
        <p:nvSpPr>
          <p:cNvPr id="24" name="TextBox 15"/>
          <p:cNvSpPr txBox="1"/>
          <p:nvPr/>
        </p:nvSpPr>
        <p:spPr>
          <a:xfrm>
            <a:off x="1560423" y="2547502"/>
            <a:ext cx="2243329"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a:t>
            </a:r>
            <a:r>
              <a:rPr lang="zh-CN" altLang="en-US" sz="1400" dirty="0">
                <a:solidFill>
                  <a:schemeClr val="bg1"/>
                </a:solidFill>
                <a:latin typeface="微软雅黑" panose="020B0503020204020204" pitchFamily="34" charset="-122"/>
                <a:ea typeface="微软雅黑" panose="020B0503020204020204" pitchFamily="34" charset="-122"/>
              </a:rPr>
              <a:t>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5" name="TextBox 4"/>
          <p:cNvSpPr txBox="1">
            <a:spLocks noChangeArrowheads="1"/>
          </p:cNvSpPr>
          <p:nvPr/>
        </p:nvSpPr>
        <p:spPr bwMode="auto">
          <a:xfrm>
            <a:off x="1849811" y="2039671"/>
            <a:ext cx="1716417" cy="49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2000" b="1" dirty="0" smtClean="0">
                <a:solidFill>
                  <a:schemeClr val="bg1"/>
                </a:solidFill>
                <a:latin typeface="Franklin Gothic Book" panose="020B0503020102020204" pitchFamily="34" charset="0"/>
                <a:ea typeface="微软雅黑" panose="020B0503020204020204" pitchFamily="34" charset="-122"/>
              </a:rPr>
              <a:t>点击添加标题</a:t>
            </a:r>
            <a:endParaRPr lang="en-US" altLang="zh-CN" sz="2000" b="1" dirty="0" smtClean="0">
              <a:solidFill>
                <a:schemeClr val="bg1"/>
              </a:solidFill>
              <a:latin typeface="Franklin Gothic Book" panose="020B0503020102020204" pitchFamily="34" charset="0"/>
              <a:ea typeface="微软雅黑" panose="020B0503020204020204" pitchFamily="34" charset="-122"/>
            </a:endParaRPr>
          </a:p>
        </p:txBody>
      </p:sp>
      <p:sp>
        <p:nvSpPr>
          <p:cNvPr id="3" name="椭圆 2"/>
          <p:cNvSpPr/>
          <p:nvPr/>
        </p:nvSpPr>
        <p:spPr>
          <a:xfrm>
            <a:off x="6136066" y="1538341"/>
            <a:ext cx="737582" cy="737582"/>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6136066" y="4394057"/>
            <a:ext cx="737582" cy="737582"/>
          </a:xfrm>
          <a:prstGeom prst="ellipse">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136066" y="2966199"/>
            <a:ext cx="737582" cy="737582"/>
          </a:xfrm>
          <a:prstGeom prst="ellips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288423" y="1962747"/>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29" name="TextBox 4"/>
          <p:cNvSpPr txBox="1">
            <a:spLocks noChangeArrowheads="1"/>
          </p:cNvSpPr>
          <p:nvPr/>
        </p:nvSpPr>
        <p:spPr bwMode="auto">
          <a:xfrm>
            <a:off x="7225633" y="1453173"/>
            <a:ext cx="1716417" cy="458523"/>
          </a:xfrm>
          <a:prstGeom prst="rect">
            <a:avLst/>
          </a:prstGeom>
          <a:solidFill>
            <a:srgbClr val="ECC345"/>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30" name="矩形 29"/>
          <p:cNvSpPr/>
          <p:nvPr/>
        </p:nvSpPr>
        <p:spPr>
          <a:xfrm>
            <a:off x="7351213" y="3365247"/>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31" name="TextBox 4"/>
          <p:cNvSpPr txBox="1">
            <a:spLocks noChangeArrowheads="1"/>
          </p:cNvSpPr>
          <p:nvPr/>
        </p:nvSpPr>
        <p:spPr bwMode="auto">
          <a:xfrm>
            <a:off x="7288423" y="2855673"/>
            <a:ext cx="1716417" cy="458523"/>
          </a:xfrm>
          <a:prstGeom prst="rect">
            <a:avLst/>
          </a:prstGeom>
          <a:solidFill>
            <a:srgbClr val="77B9B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32" name="矩形 31"/>
          <p:cNvSpPr/>
          <p:nvPr/>
        </p:nvSpPr>
        <p:spPr>
          <a:xfrm>
            <a:off x="7288423" y="4793105"/>
            <a:ext cx="4535424" cy="523220"/>
          </a:xfrm>
          <a:prstGeom prst="rect">
            <a:avLst/>
          </a:prstGeom>
        </p:spPr>
        <p:txBody>
          <a:bodyPr wrap="square">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bg1"/>
              </a:solidFill>
              <a:latin typeface="微软雅黑" panose="020B0503020204020204" pitchFamily="34" charset="-122"/>
              <a:ea typeface="微软雅黑" panose="020B0503020204020204" pitchFamily="34" charset="-122"/>
            </a:endParaRPr>
          </a:p>
          <a:p>
            <a:r>
              <a:rPr lang="zh-CN" altLang="en-US" sz="1400" dirty="0" smtClean="0">
                <a:solidFill>
                  <a:schemeClr val="bg1"/>
                </a:solidFill>
                <a:latin typeface="微软雅黑" panose="020B0503020204020204" pitchFamily="34" charset="-122"/>
                <a:ea typeface="微软雅黑" panose="020B0503020204020204" pitchFamily="34" charset="-122"/>
              </a:rPr>
              <a:t>输入简单的</a:t>
            </a:r>
            <a:r>
              <a:rPr lang="zh-CN" altLang="en-US" sz="14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400" dirty="0">
              <a:solidFill>
                <a:schemeClr val="bg1"/>
              </a:solidFill>
            </a:endParaRPr>
          </a:p>
        </p:txBody>
      </p:sp>
      <p:sp>
        <p:nvSpPr>
          <p:cNvPr id="33" name="TextBox 4"/>
          <p:cNvSpPr txBox="1">
            <a:spLocks noChangeArrowheads="1"/>
          </p:cNvSpPr>
          <p:nvPr/>
        </p:nvSpPr>
        <p:spPr bwMode="auto">
          <a:xfrm>
            <a:off x="7225633" y="4283531"/>
            <a:ext cx="1716417" cy="458523"/>
          </a:xfrm>
          <a:prstGeom prst="rect">
            <a:avLst/>
          </a:prstGeom>
          <a:solidFill>
            <a:srgbClr val="E96151"/>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34" name="KSO_Shape"/>
          <p:cNvSpPr>
            <a:spLocks/>
          </p:cNvSpPr>
          <p:nvPr/>
        </p:nvSpPr>
        <p:spPr bwMode="auto">
          <a:xfrm>
            <a:off x="6294347" y="1644221"/>
            <a:ext cx="421019" cy="481165"/>
          </a:xfrm>
          <a:custGeom>
            <a:avLst/>
            <a:gdLst>
              <a:gd name="T0" fmla="*/ 561715696 w 4250"/>
              <a:gd name="T1" fmla="*/ 570986239 h 4850"/>
              <a:gd name="T2" fmla="*/ 561715696 w 4250"/>
              <a:gd name="T3" fmla="*/ 748252577 h 4850"/>
              <a:gd name="T4" fmla="*/ 477096885 w 4250"/>
              <a:gd name="T5" fmla="*/ 748252577 h 4850"/>
              <a:gd name="T6" fmla="*/ 338783519 w 4250"/>
              <a:gd name="T7" fmla="*/ 609864343 h 4850"/>
              <a:gd name="T8" fmla="*/ 314936225 w 4250"/>
              <a:gd name="T9" fmla="*/ 609864343 h 4850"/>
              <a:gd name="T10" fmla="*/ 176776604 w 4250"/>
              <a:gd name="T11" fmla="*/ 748252577 h 4850"/>
              <a:gd name="T12" fmla="*/ 92003656 w 4250"/>
              <a:gd name="T13" fmla="*/ 748252577 h 4850"/>
              <a:gd name="T14" fmla="*/ 92003656 w 4250"/>
              <a:gd name="T15" fmla="*/ 570986239 h 4850"/>
              <a:gd name="T16" fmla="*/ 292781299 w 4250"/>
              <a:gd name="T17" fmla="*/ 369652092 h 4850"/>
              <a:gd name="T18" fmla="*/ 360938053 w 4250"/>
              <a:gd name="T19" fmla="*/ 369652092 h 4850"/>
              <a:gd name="T20" fmla="*/ 561715696 w 4250"/>
              <a:gd name="T21" fmla="*/ 570986239 h 4850"/>
              <a:gd name="T22" fmla="*/ 314936225 w 4250"/>
              <a:gd name="T23" fmla="*/ 425038494 h 4850"/>
              <a:gd name="T24" fmla="*/ 147236834 w 4250"/>
              <a:gd name="T25" fmla="*/ 593202467 h 4850"/>
              <a:gd name="T26" fmla="*/ 147236834 w 4250"/>
              <a:gd name="T27" fmla="*/ 692866568 h 4850"/>
              <a:gd name="T28" fmla="*/ 154621678 w 4250"/>
              <a:gd name="T29" fmla="*/ 692866568 h 4850"/>
              <a:gd name="T30" fmla="*/ 292781299 w 4250"/>
              <a:gd name="T31" fmla="*/ 554323970 h 4850"/>
              <a:gd name="T32" fmla="*/ 360938053 w 4250"/>
              <a:gd name="T33" fmla="*/ 554323970 h 4850"/>
              <a:gd name="T34" fmla="*/ 499097674 w 4250"/>
              <a:gd name="T35" fmla="*/ 692866568 h 4850"/>
              <a:gd name="T36" fmla="*/ 506482518 w 4250"/>
              <a:gd name="T37" fmla="*/ 692866568 h 4850"/>
              <a:gd name="T38" fmla="*/ 506482518 w 4250"/>
              <a:gd name="T39" fmla="*/ 593202467 h 4850"/>
              <a:gd name="T40" fmla="*/ 338783519 w 4250"/>
              <a:gd name="T41" fmla="*/ 425038494 h 4850"/>
              <a:gd name="T42" fmla="*/ 314936225 w 4250"/>
              <a:gd name="T43" fmla="*/ 425038494 h 4850"/>
              <a:gd name="T44" fmla="*/ 653873489 w 4250"/>
              <a:gd name="T45" fmla="*/ 293901436 h 4850"/>
              <a:gd name="T46" fmla="*/ 653873489 w 4250"/>
              <a:gd name="T47" fmla="*/ 471322138 h 4850"/>
              <a:gd name="T48" fmla="*/ 569100540 w 4250"/>
              <a:gd name="T49" fmla="*/ 471322138 h 4850"/>
              <a:gd name="T50" fmla="*/ 338783519 w 4250"/>
              <a:gd name="T51" fmla="*/ 240366615 h 4850"/>
              <a:gd name="T52" fmla="*/ 314936225 w 4250"/>
              <a:gd name="T53" fmla="*/ 240366615 h 4850"/>
              <a:gd name="T54" fmla="*/ 84618811 w 4250"/>
              <a:gd name="T55" fmla="*/ 471322138 h 4850"/>
              <a:gd name="T56" fmla="*/ 0 w 4250"/>
              <a:gd name="T57" fmla="*/ 471322138 h 4850"/>
              <a:gd name="T58" fmla="*/ 0 w 4250"/>
              <a:gd name="T59" fmla="*/ 293901436 h 4850"/>
              <a:gd name="T60" fmla="*/ 292781299 w 4250"/>
              <a:gd name="T61" fmla="*/ 0 h 4850"/>
              <a:gd name="T62" fmla="*/ 360938053 w 4250"/>
              <a:gd name="T63" fmla="*/ 0 h 4850"/>
              <a:gd name="T64" fmla="*/ 653873489 w 4250"/>
              <a:gd name="T65" fmla="*/ 293901436 h 4850"/>
              <a:gd name="T66" fmla="*/ 314936225 w 4250"/>
              <a:gd name="T67" fmla="*/ 55540373 h 4850"/>
              <a:gd name="T68" fmla="*/ 55233178 w 4250"/>
              <a:gd name="T69" fmla="*/ 315963300 h 4850"/>
              <a:gd name="T70" fmla="*/ 55233178 w 4250"/>
              <a:gd name="T71" fmla="*/ 415935736 h 4850"/>
              <a:gd name="T72" fmla="*/ 62464278 w 4250"/>
              <a:gd name="T73" fmla="*/ 415935736 h 4850"/>
              <a:gd name="T74" fmla="*/ 292781299 w 4250"/>
              <a:gd name="T75" fmla="*/ 184826242 h 4850"/>
              <a:gd name="T76" fmla="*/ 360938053 w 4250"/>
              <a:gd name="T77" fmla="*/ 184826242 h 4850"/>
              <a:gd name="T78" fmla="*/ 591255466 w 4250"/>
              <a:gd name="T79" fmla="*/ 415935736 h 4850"/>
              <a:gd name="T80" fmla="*/ 598640311 w 4250"/>
              <a:gd name="T81" fmla="*/ 415935736 h 4850"/>
              <a:gd name="T82" fmla="*/ 598640311 w 4250"/>
              <a:gd name="T83" fmla="*/ 315963300 h 4850"/>
              <a:gd name="T84" fmla="*/ 338783519 w 4250"/>
              <a:gd name="T85" fmla="*/ 55540373 h 4850"/>
              <a:gd name="T86" fmla="*/ 314936225 w 4250"/>
              <a:gd name="T87" fmla="*/ 55540373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5" name="KSO_Shape"/>
          <p:cNvSpPr>
            <a:spLocks/>
          </p:cNvSpPr>
          <p:nvPr/>
        </p:nvSpPr>
        <p:spPr bwMode="auto">
          <a:xfrm>
            <a:off x="6299744" y="3078416"/>
            <a:ext cx="421019" cy="481165"/>
          </a:xfrm>
          <a:custGeom>
            <a:avLst/>
            <a:gdLst>
              <a:gd name="T0" fmla="*/ 561715696 w 4250"/>
              <a:gd name="T1" fmla="*/ 570986239 h 4850"/>
              <a:gd name="T2" fmla="*/ 561715696 w 4250"/>
              <a:gd name="T3" fmla="*/ 748252577 h 4850"/>
              <a:gd name="T4" fmla="*/ 477096885 w 4250"/>
              <a:gd name="T5" fmla="*/ 748252577 h 4850"/>
              <a:gd name="T6" fmla="*/ 338783519 w 4250"/>
              <a:gd name="T7" fmla="*/ 609864343 h 4850"/>
              <a:gd name="T8" fmla="*/ 314936225 w 4250"/>
              <a:gd name="T9" fmla="*/ 609864343 h 4850"/>
              <a:gd name="T10" fmla="*/ 176776604 w 4250"/>
              <a:gd name="T11" fmla="*/ 748252577 h 4850"/>
              <a:gd name="T12" fmla="*/ 92003656 w 4250"/>
              <a:gd name="T13" fmla="*/ 748252577 h 4850"/>
              <a:gd name="T14" fmla="*/ 92003656 w 4250"/>
              <a:gd name="T15" fmla="*/ 570986239 h 4850"/>
              <a:gd name="T16" fmla="*/ 292781299 w 4250"/>
              <a:gd name="T17" fmla="*/ 369652092 h 4850"/>
              <a:gd name="T18" fmla="*/ 360938053 w 4250"/>
              <a:gd name="T19" fmla="*/ 369652092 h 4850"/>
              <a:gd name="T20" fmla="*/ 561715696 w 4250"/>
              <a:gd name="T21" fmla="*/ 570986239 h 4850"/>
              <a:gd name="T22" fmla="*/ 314936225 w 4250"/>
              <a:gd name="T23" fmla="*/ 425038494 h 4850"/>
              <a:gd name="T24" fmla="*/ 147236834 w 4250"/>
              <a:gd name="T25" fmla="*/ 593202467 h 4850"/>
              <a:gd name="T26" fmla="*/ 147236834 w 4250"/>
              <a:gd name="T27" fmla="*/ 692866568 h 4850"/>
              <a:gd name="T28" fmla="*/ 154621678 w 4250"/>
              <a:gd name="T29" fmla="*/ 692866568 h 4850"/>
              <a:gd name="T30" fmla="*/ 292781299 w 4250"/>
              <a:gd name="T31" fmla="*/ 554323970 h 4850"/>
              <a:gd name="T32" fmla="*/ 360938053 w 4250"/>
              <a:gd name="T33" fmla="*/ 554323970 h 4850"/>
              <a:gd name="T34" fmla="*/ 499097674 w 4250"/>
              <a:gd name="T35" fmla="*/ 692866568 h 4850"/>
              <a:gd name="T36" fmla="*/ 506482518 w 4250"/>
              <a:gd name="T37" fmla="*/ 692866568 h 4850"/>
              <a:gd name="T38" fmla="*/ 506482518 w 4250"/>
              <a:gd name="T39" fmla="*/ 593202467 h 4850"/>
              <a:gd name="T40" fmla="*/ 338783519 w 4250"/>
              <a:gd name="T41" fmla="*/ 425038494 h 4850"/>
              <a:gd name="T42" fmla="*/ 314936225 w 4250"/>
              <a:gd name="T43" fmla="*/ 425038494 h 4850"/>
              <a:gd name="T44" fmla="*/ 653873489 w 4250"/>
              <a:gd name="T45" fmla="*/ 293901436 h 4850"/>
              <a:gd name="T46" fmla="*/ 653873489 w 4250"/>
              <a:gd name="T47" fmla="*/ 471322138 h 4850"/>
              <a:gd name="T48" fmla="*/ 569100540 w 4250"/>
              <a:gd name="T49" fmla="*/ 471322138 h 4850"/>
              <a:gd name="T50" fmla="*/ 338783519 w 4250"/>
              <a:gd name="T51" fmla="*/ 240366615 h 4850"/>
              <a:gd name="T52" fmla="*/ 314936225 w 4250"/>
              <a:gd name="T53" fmla="*/ 240366615 h 4850"/>
              <a:gd name="T54" fmla="*/ 84618811 w 4250"/>
              <a:gd name="T55" fmla="*/ 471322138 h 4850"/>
              <a:gd name="T56" fmla="*/ 0 w 4250"/>
              <a:gd name="T57" fmla="*/ 471322138 h 4850"/>
              <a:gd name="T58" fmla="*/ 0 w 4250"/>
              <a:gd name="T59" fmla="*/ 293901436 h 4850"/>
              <a:gd name="T60" fmla="*/ 292781299 w 4250"/>
              <a:gd name="T61" fmla="*/ 0 h 4850"/>
              <a:gd name="T62" fmla="*/ 360938053 w 4250"/>
              <a:gd name="T63" fmla="*/ 0 h 4850"/>
              <a:gd name="T64" fmla="*/ 653873489 w 4250"/>
              <a:gd name="T65" fmla="*/ 293901436 h 4850"/>
              <a:gd name="T66" fmla="*/ 314936225 w 4250"/>
              <a:gd name="T67" fmla="*/ 55540373 h 4850"/>
              <a:gd name="T68" fmla="*/ 55233178 w 4250"/>
              <a:gd name="T69" fmla="*/ 315963300 h 4850"/>
              <a:gd name="T70" fmla="*/ 55233178 w 4250"/>
              <a:gd name="T71" fmla="*/ 415935736 h 4850"/>
              <a:gd name="T72" fmla="*/ 62464278 w 4250"/>
              <a:gd name="T73" fmla="*/ 415935736 h 4850"/>
              <a:gd name="T74" fmla="*/ 292781299 w 4250"/>
              <a:gd name="T75" fmla="*/ 184826242 h 4850"/>
              <a:gd name="T76" fmla="*/ 360938053 w 4250"/>
              <a:gd name="T77" fmla="*/ 184826242 h 4850"/>
              <a:gd name="T78" fmla="*/ 591255466 w 4250"/>
              <a:gd name="T79" fmla="*/ 415935736 h 4850"/>
              <a:gd name="T80" fmla="*/ 598640311 w 4250"/>
              <a:gd name="T81" fmla="*/ 415935736 h 4850"/>
              <a:gd name="T82" fmla="*/ 598640311 w 4250"/>
              <a:gd name="T83" fmla="*/ 315963300 h 4850"/>
              <a:gd name="T84" fmla="*/ 338783519 w 4250"/>
              <a:gd name="T85" fmla="*/ 55540373 h 4850"/>
              <a:gd name="T86" fmla="*/ 314936225 w 4250"/>
              <a:gd name="T87" fmla="*/ 55540373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6" name="KSO_Shape"/>
          <p:cNvSpPr>
            <a:spLocks/>
          </p:cNvSpPr>
          <p:nvPr/>
        </p:nvSpPr>
        <p:spPr bwMode="auto">
          <a:xfrm>
            <a:off x="6294346" y="4495410"/>
            <a:ext cx="421019" cy="481165"/>
          </a:xfrm>
          <a:custGeom>
            <a:avLst/>
            <a:gdLst>
              <a:gd name="T0" fmla="*/ 561715696 w 4250"/>
              <a:gd name="T1" fmla="*/ 570986239 h 4850"/>
              <a:gd name="T2" fmla="*/ 561715696 w 4250"/>
              <a:gd name="T3" fmla="*/ 748252577 h 4850"/>
              <a:gd name="T4" fmla="*/ 477096885 w 4250"/>
              <a:gd name="T5" fmla="*/ 748252577 h 4850"/>
              <a:gd name="T6" fmla="*/ 338783519 w 4250"/>
              <a:gd name="T7" fmla="*/ 609864343 h 4850"/>
              <a:gd name="T8" fmla="*/ 314936225 w 4250"/>
              <a:gd name="T9" fmla="*/ 609864343 h 4850"/>
              <a:gd name="T10" fmla="*/ 176776604 w 4250"/>
              <a:gd name="T11" fmla="*/ 748252577 h 4850"/>
              <a:gd name="T12" fmla="*/ 92003656 w 4250"/>
              <a:gd name="T13" fmla="*/ 748252577 h 4850"/>
              <a:gd name="T14" fmla="*/ 92003656 w 4250"/>
              <a:gd name="T15" fmla="*/ 570986239 h 4850"/>
              <a:gd name="T16" fmla="*/ 292781299 w 4250"/>
              <a:gd name="T17" fmla="*/ 369652092 h 4850"/>
              <a:gd name="T18" fmla="*/ 360938053 w 4250"/>
              <a:gd name="T19" fmla="*/ 369652092 h 4850"/>
              <a:gd name="T20" fmla="*/ 561715696 w 4250"/>
              <a:gd name="T21" fmla="*/ 570986239 h 4850"/>
              <a:gd name="T22" fmla="*/ 314936225 w 4250"/>
              <a:gd name="T23" fmla="*/ 425038494 h 4850"/>
              <a:gd name="T24" fmla="*/ 147236834 w 4250"/>
              <a:gd name="T25" fmla="*/ 593202467 h 4850"/>
              <a:gd name="T26" fmla="*/ 147236834 w 4250"/>
              <a:gd name="T27" fmla="*/ 692866568 h 4850"/>
              <a:gd name="T28" fmla="*/ 154621678 w 4250"/>
              <a:gd name="T29" fmla="*/ 692866568 h 4850"/>
              <a:gd name="T30" fmla="*/ 292781299 w 4250"/>
              <a:gd name="T31" fmla="*/ 554323970 h 4850"/>
              <a:gd name="T32" fmla="*/ 360938053 w 4250"/>
              <a:gd name="T33" fmla="*/ 554323970 h 4850"/>
              <a:gd name="T34" fmla="*/ 499097674 w 4250"/>
              <a:gd name="T35" fmla="*/ 692866568 h 4850"/>
              <a:gd name="T36" fmla="*/ 506482518 w 4250"/>
              <a:gd name="T37" fmla="*/ 692866568 h 4850"/>
              <a:gd name="T38" fmla="*/ 506482518 w 4250"/>
              <a:gd name="T39" fmla="*/ 593202467 h 4850"/>
              <a:gd name="T40" fmla="*/ 338783519 w 4250"/>
              <a:gd name="T41" fmla="*/ 425038494 h 4850"/>
              <a:gd name="T42" fmla="*/ 314936225 w 4250"/>
              <a:gd name="T43" fmla="*/ 425038494 h 4850"/>
              <a:gd name="T44" fmla="*/ 653873489 w 4250"/>
              <a:gd name="T45" fmla="*/ 293901436 h 4850"/>
              <a:gd name="T46" fmla="*/ 653873489 w 4250"/>
              <a:gd name="T47" fmla="*/ 471322138 h 4850"/>
              <a:gd name="T48" fmla="*/ 569100540 w 4250"/>
              <a:gd name="T49" fmla="*/ 471322138 h 4850"/>
              <a:gd name="T50" fmla="*/ 338783519 w 4250"/>
              <a:gd name="T51" fmla="*/ 240366615 h 4850"/>
              <a:gd name="T52" fmla="*/ 314936225 w 4250"/>
              <a:gd name="T53" fmla="*/ 240366615 h 4850"/>
              <a:gd name="T54" fmla="*/ 84618811 w 4250"/>
              <a:gd name="T55" fmla="*/ 471322138 h 4850"/>
              <a:gd name="T56" fmla="*/ 0 w 4250"/>
              <a:gd name="T57" fmla="*/ 471322138 h 4850"/>
              <a:gd name="T58" fmla="*/ 0 w 4250"/>
              <a:gd name="T59" fmla="*/ 293901436 h 4850"/>
              <a:gd name="T60" fmla="*/ 292781299 w 4250"/>
              <a:gd name="T61" fmla="*/ 0 h 4850"/>
              <a:gd name="T62" fmla="*/ 360938053 w 4250"/>
              <a:gd name="T63" fmla="*/ 0 h 4850"/>
              <a:gd name="T64" fmla="*/ 653873489 w 4250"/>
              <a:gd name="T65" fmla="*/ 293901436 h 4850"/>
              <a:gd name="T66" fmla="*/ 314936225 w 4250"/>
              <a:gd name="T67" fmla="*/ 55540373 h 4850"/>
              <a:gd name="T68" fmla="*/ 55233178 w 4250"/>
              <a:gd name="T69" fmla="*/ 315963300 h 4850"/>
              <a:gd name="T70" fmla="*/ 55233178 w 4250"/>
              <a:gd name="T71" fmla="*/ 415935736 h 4850"/>
              <a:gd name="T72" fmla="*/ 62464278 w 4250"/>
              <a:gd name="T73" fmla="*/ 415935736 h 4850"/>
              <a:gd name="T74" fmla="*/ 292781299 w 4250"/>
              <a:gd name="T75" fmla="*/ 184826242 h 4850"/>
              <a:gd name="T76" fmla="*/ 360938053 w 4250"/>
              <a:gd name="T77" fmla="*/ 184826242 h 4850"/>
              <a:gd name="T78" fmla="*/ 591255466 w 4250"/>
              <a:gd name="T79" fmla="*/ 415935736 h 4850"/>
              <a:gd name="T80" fmla="*/ 598640311 w 4250"/>
              <a:gd name="T81" fmla="*/ 415935736 h 4850"/>
              <a:gd name="T82" fmla="*/ 598640311 w 4250"/>
              <a:gd name="T83" fmla="*/ 315963300 h 4850"/>
              <a:gd name="T84" fmla="*/ 338783519 w 4250"/>
              <a:gd name="T85" fmla="*/ 55540373 h 4850"/>
              <a:gd name="T86" fmla="*/ 314936225 w 4250"/>
              <a:gd name="T87" fmla="*/ 55540373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val="3532775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783215" y="3480118"/>
            <a:ext cx="4698722" cy="584775"/>
          </a:xfrm>
          <a:prstGeom prst="rect">
            <a:avLst/>
          </a:prstGeom>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
        <p:nvSpPr>
          <p:cNvPr id="16" name="矩形 15"/>
          <p:cNvSpPr/>
          <p:nvPr/>
        </p:nvSpPr>
        <p:spPr>
          <a:xfrm>
            <a:off x="3797237" y="4574467"/>
            <a:ext cx="4535424" cy="523220"/>
          </a:xfrm>
          <a:prstGeom prst="rect">
            <a:avLst/>
          </a:prstGeom>
        </p:spPr>
        <p:txBody>
          <a:bodyPr wrap="square">
            <a:spAutoFit/>
          </a:bodyPr>
          <a:lstStyle/>
          <a:p>
            <a:r>
              <a:rPr lang="zh-CN" altLang="en-US" sz="14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384E5E"/>
              </a:solidFill>
              <a:latin typeface="微软雅黑" panose="020B0503020204020204" pitchFamily="34" charset="-122"/>
              <a:ea typeface="微软雅黑" panose="020B0503020204020204" pitchFamily="34" charset="-122"/>
            </a:endParaRPr>
          </a:p>
          <a:p>
            <a:r>
              <a:rPr lang="zh-CN" altLang="en-US" sz="1400" dirty="0" smtClean="0">
                <a:solidFill>
                  <a:srgbClr val="384E5E"/>
                </a:solidFill>
                <a:latin typeface="微软雅黑" panose="020B0503020204020204" pitchFamily="34" charset="-122"/>
                <a:ea typeface="微软雅黑" panose="020B0503020204020204" pitchFamily="34" charset="-122"/>
              </a:rPr>
              <a:t>输入简单的</a:t>
            </a:r>
            <a:r>
              <a:rPr lang="zh-CN" altLang="en-US" sz="14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400" dirty="0">
              <a:solidFill>
                <a:srgbClr val="384E5E"/>
              </a:solidFill>
            </a:endParaRPr>
          </a:p>
        </p:txBody>
      </p:sp>
      <p:sp>
        <p:nvSpPr>
          <p:cNvPr id="17" name="TextBox 4"/>
          <p:cNvSpPr txBox="1">
            <a:spLocks noChangeArrowheads="1"/>
          </p:cNvSpPr>
          <p:nvPr/>
        </p:nvSpPr>
        <p:spPr bwMode="auto">
          <a:xfrm>
            <a:off x="3710063" y="401612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18" name="矩形 17"/>
          <p:cNvSpPr/>
          <p:nvPr/>
        </p:nvSpPr>
        <p:spPr>
          <a:xfrm>
            <a:off x="4997501" y="1272633"/>
            <a:ext cx="2196998" cy="2215991"/>
          </a:xfrm>
          <a:prstGeom prst="rect">
            <a:avLst/>
          </a:prstGeom>
        </p:spPr>
        <p:txBody>
          <a:bodyPr wrap="square">
            <a:spAutoFit/>
          </a:bodyPr>
          <a:lstStyle/>
          <a:p>
            <a:pPr algn="ctr">
              <a:defRPr/>
            </a:pPr>
            <a:r>
              <a:rPr lang="en-US" altLang="zh-CN" sz="13800" dirty="0" smtClean="0">
                <a:solidFill>
                  <a:srgbClr val="384E5E"/>
                </a:solidFill>
                <a:latin typeface="Impact" panose="020B0806030902050204" pitchFamily="34" charset="0"/>
              </a:rPr>
              <a:t>01</a:t>
            </a:r>
            <a:endParaRPr lang="zh-CN" altLang="en-US" sz="13800" dirty="0">
              <a:solidFill>
                <a:srgbClr val="384E5E"/>
              </a:solidFill>
              <a:latin typeface="Impact" panose="020B0806030902050204" pitchFamily="34" charset="0"/>
            </a:endParaRPr>
          </a:p>
        </p:txBody>
      </p:sp>
    </p:spTree>
    <p:extLst>
      <p:ext uri="{BB962C8B-B14F-4D97-AF65-F5344CB8AC3E}">
        <p14:creationId xmlns:p14="http://schemas.microsoft.com/office/powerpoint/2010/main" val="40549268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684219" y="3165344"/>
            <a:ext cx="5402682" cy="1862048"/>
          </a:xfrm>
          <a:prstGeom prst="rect">
            <a:avLst/>
          </a:prstGeom>
          <a:noFill/>
        </p:spPr>
        <p:txBody>
          <a:bodyPr wrap="square" rtlCol="0">
            <a:spAutoFit/>
          </a:bodyPr>
          <a:lstStyle/>
          <a:p>
            <a:r>
              <a:rPr lang="en-US" altLang="zh-CN" sz="11500" dirty="0" smtClean="0">
                <a:solidFill>
                  <a:srgbClr val="ECC345"/>
                </a:solidFill>
                <a:latin typeface="Times New Roman" panose="02020603050405020304" pitchFamily="18" charset="0"/>
                <a:cs typeface="Times New Roman" panose="02020603050405020304" pitchFamily="18" charset="0"/>
              </a:rPr>
              <a:t>Business</a:t>
            </a:r>
          </a:p>
        </p:txBody>
      </p:sp>
      <p:sp>
        <p:nvSpPr>
          <p:cNvPr id="8" name="矩形 7"/>
          <p:cNvSpPr/>
          <p:nvPr/>
        </p:nvSpPr>
        <p:spPr>
          <a:xfrm>
            <a:off x="4086020" y="4673449"/>
            <a:ext cx="4599080" cy="707886"/>
          </a:xfrm>
          <a:prstGeom prst="rect">
            <a:avLst/>
          </a:prstGeom>
        </p:spPr>
        <p:txBody>
          <a:bodyPr wrap="none">
            <a:spAutoFit/>
          </a:bodyPr>
          <a:lstStyle/>
          <a:p>
            <a:r>
              <a:rPr lang="en-US" altLang="zh-CN" sz="4000" dirty="0">
                <a:solidFill>
                  <a:srgbClr val="E96151"/>
                </a:solidFill>
                <a:latin typeface="Times New Roman" panose="02020603050405020304" pitchFamily="18" charset="0"/>
                <a:cs typeface="Times New Roman" panose="02020603050405020304" pitchFamily="18" charset="0"/>
              </a:rPr>
              <a:t>PowerPoint Template</a:t>
            </a:r>
            <a:endParaRPr lang="zh-CN" altLang="en-US" sz="4000" dirty="0">
              <a:solidFill>
                <a:srgbClr val="E96151"/>
              </a:solidFill>
              <a:latin typeface="Times New Roman" panose="02020603050405020304" pitchFamily="18" charset="0"/>
              <a:cs typeface="Times New Roman" panose="02020603050405020304" pitchFamily="18" charset="0"/>
            </a:endParaRPr>
          </a:p>
        </p:txBody>
      </p:sp>
      <p:cxnSp>
        <p:nvCxnSpPr>
          <p:cNvPr id="9" name="直接箭头连接符 8"/>
          <p:cNvCxnSpPr/>
          <p:nvPr/>
        </p:nvCxnSpPr>
        <p:spPr>
          <a:xfrm>
            <a:off x="3541969" y="5381335"/>
            <a:ext cx="5656702" cy="0"/>
          </a:xfrm>
          <a:prstGeom prst="straightConnector1">
            <a:avLst/>
          </a:prstGeom>
          <a:ln w="9525">
            <a:solidFill>
              <a:srgbClr val="ECC34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977871" y="5504870"/>
            <a:ext cx="4815377" cy="400110"/>
          </a:xfrm>
          <a:prstGeom prst="rect">
            <a:avLst/>
          </a:prstGeom>
          <a:solidFill>
            <a:srgbClr val="77B9B0"/>
          </a:solidFill>
        </p:spPr>
        <p:txBody>
          <a:bodyPr wrap="square" rtlCol="0">
            <a:spAutoFit/>
          </a:bodyPr>
          <a:lstStyle/>
          <a:p>
            <a:r>
              <a:rPr lang="zh-CN" altLang="en-US" sz="2000" dirty="0" smtClean="0">
                <a:solidFill>
                  <a:srgbClr val="384E5E"/>
                </a:solidFill>
                <a:latin typeface="微软雅黑" panose="020B0503020204020204" pitchFamily="34" charset="-122"/>
                <a:ea typeface="微软雅黑" panose="020B0503020204020204" pitchFamily="34" charset="-122"/>
              </a:rPr>
              <a:t>夏日清爽排版图文详解商务汇报</a:t>
            </a:r>
            <a:r>
              <a:rPr lang="en-US" altLang="zh-CN" sz="2000" dirty="0" smtClean="0">
                <a:solidFill>
                  <a:srgbClr val="384E5E"/>
                </a:solidFill>
                <a:latin typeface="微软雅黑" panose="020B0503020204020204" pitchFamily="34" charset="-122"/>
                <a:ea typeface="微软雅黑" panose="020B0503020204020204" pitchFamily="34" charset="-122"/>
              </a:rPr>
              <a:t>PPT</a:t>
            </a:r>
            <a:r>
              <a:rPr lang="zh-CN" altLang="en-US" sz="2000" dirty="0" smtClean="0">
                <a:solidFill>
                  <a:srgbClr val="384E5E"/>
                </a:solidFill>
                <a:latin typeface="微软雅黑" panose="020B0503020204020204" pitchFamily="34" charset="-122"/>
                <a:ea typeface="微软雅黑" panose="020B0503020204020204" pitchFamily="34" charset="-122"/>
              </a:rPr>
              <a:t>模板</a:t>
            </a:r>
            <a:endParaRPr lang="zh-CN" altLang="en-US" sz="2000" dirty="0">
              <a:solidFill>
                <a:srgbClr val="384E5E"/>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634000" y="6011660"/>
            <a:ext cx="3503118" cy="369332"/>
          </a:xfrm>
          <a:prstGeom prst="rect">
            <a:avLst/>
          </a:prstGeom>
          <a:solidFill>
            <a:srgbClr val="ECC345"/>
          </a:solidFill>
        </p:spPr>
        <p:txBody>
          <a:bodyPr wrap="square" rtlCol="0">
            <a:spAutoFit/>
          </a:bodyPr>
          <a:lstStyle/>
          <a:p>
            <a:r>
              <a:rPr lang="zh-CN" altLang="en-US" dirty="0" smtClean="0">
                <a:solidFill>
                  <a:srgbClr val="384E5E"/>
                </a:solidFill>
                <a:latin typeface="微软雅黑" panose="020B0503020204020204" pitchFamily="34" charset="-122"/>
                <a:ea typeface="微软雅黑" panose="020B0503020204020204" pitchFamily="34" charset="-122"/>
              </a:rPr>
              <a:t>汇报人：第一</a:t>
            </a:r>
            <a:r>
              <a:rPr lang="en-US" altLang="zh-CN" dirty="0" smtClean="0">
                <a:solidFill>
                  <a:srgbClr val="384E5E"/>
                </a:solidFill>
                <a:latin typeface="微软雅黑" panose="020B0503020204020204" pitchFamily="34" charset="-122"/>
                <a:ea typeface="微软雅黑" panose="020B0503020204020204" pitchFamily="34" charset="-122"/>
              </a:rPr>
              <a:t>PPT</a:t>
            </a:r>
            <a:r>
              <a:rPr lang="zh-CN" altLang="en-US" dirty="0" smtClean="0">
                <a:solidFill>
                  <a:srgbClr val="384E5E"/>
                </a:solidFill>
                <a:latin typeface="微软雅黑" panose="020B0503020204020204" pitchFamily="34" charset="-122"/>
                <a:ea typeface="微软雅黑" panose="020B0503020204020204" pitchFamily="34" charset="-122"/>
              </a:rPr>
              <a:t>    </a:t>
            </a:r>
            <a:r>
              <a:rPr lang="en-US" altLang="zh-CN" dirty="0" smtClean="0">
                <a:solidFill>
                  <a:srgbClr val="384E5E"/>
                </a:solidFill>
                <a:latin typeface="微软雅黑" panose="020B0503020204020204" pitchFamily="34" charset="-122"/>
                <a:ea typeface="微软雅黑" panose="020B0503020204020204" pitchFamily="34" charset="-122"/>
              </a:rPr>
              <a:t>201X.X.X</a:t>
            </a:r>
            <a:endParaRPr lang="zh-CN" altLang="en-US" dirty="0">
              <a:solidFill>
                <a:srgbClr val="384E5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20058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1365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5653311" y="1486807"/>
            <a:ext cx="658761" cy="658761"/>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C345"/>
              </a:solidFill>
            </a:endParaRPr>
          </a:p>
        </p:txBody>
      </p:sp>
      <p:sp>
        <p:nvSpPr>
          <p:cNvPr id="8" name="椭圆 7"/>
          <p:cNvSpPr/>
          <p:nvPr/>
        </p:nvSpPr>
        <p:spPr>
          <a:xfrm>
            <a:off x="5653311" y="2877320"/>
            <a:ext cx="658761" cy="658761"/>
          </a:xfrm>
          <a:prstGeom prst="ellips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C345"/>
              </a:solidFill>
            </a:endParaRPr>
          </a:p>
        </p:txBody>
      </p:sp>
      <p:sp>
        <p:nvSpPr>
          <p:cNvPr id="9" name="椭圆 8"/>
          <p:cNvSpPr/>
          <p:nvPr/>
        </p:nvSpPr>
        <p:spPr>
          <a:xfrm>
            <a:off x="5653311" y="4267833"/>
            <a:ext cx="658761" cy="658761"/>
          </a:xfrm>
          <a:prstGeom prst="ellipse">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CC345"/>
              </a:solidFill>
            </a:endParaRPr>
          </a:p>
        </p:txBody>
      </p:sp>
      <p:pic>
        <p:nvPicPr>
          <p:cNvPr id="5" name="图片 4"/>
          <p:cNvPicPr>
            <a:picLocks noChangeAspect="1"/>
          </p:cNvPicPr>
          <p:nvPr/>
        </p:nvPicPr>
        <p:blipFill>
          <a:blip r:embed="rId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866885" y="1174155"/>
            <a:ext cx="1545339" cy="2721870"/>
          </a:xfrm>
          <a:prstGeom prst="rect">
            <a:avLst/>
          </a:prstGeom>
        </p:spPr>
      </p:pic>
      <p:sp>
        <p:nvSpPr>
          <p:cNvPr id="6" name="TextBox 4"/>
          <p:cNvSpPr txBox="1">
            <a:spLocks noChangeArrowheads="1"/>
          </p:cNvSpPr>
          <p:nvPr/>
        </p:nvSpPr>
        <p:spPr bwMode="auto">
          <a:xfrm>
            <a:off x="1781345" y="411418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CC345"/>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CC345"/>
              </a:solidFill>
              <a:latin typeface="Franklin Gothic Book" panose="020B0503020102020204" pitchFamily="34" charset="0"/>
              <a:ea typeface="微软雅黑" panose="020B0503020204020204" pitchFamily="34" charset="-122"/>
            </a:endParaRPr>
          </a:p>
        </p:txBody>
      </p:sp>
      <p:sp>
        <p:nvSpPr>
          <p:cNvPr id="10" name="TextBox 15"/>
          <p:cNvSpPr txBox="1"/>
          <p:nvPr/>
        </p:nvSpPr>
        <p:spPr>
          <a:xfrm>
            <a:off x="468120" y="4622016"/>
            <a:ext cx="4342868" cy="923330"/>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a:t>
            </a:r>
            <a:r>
              <a:rPr lang="zh-CN" altLang="en-US" sz="1200" dirty="0" smtClean="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6730480" y="1801829"/>
            <a:ext cx="4535424" cy="461665"/>
          </a:xfrm>
          <a:prstGeom prst="rect">
            <a:avLst/>
          </a:prstGeom>
          <a:solidFill>
            <a:srgbClr val="ECC345"/>
          </a:solidFill>
        </p:spPr>
        <p:txBody>
          <a:bodyPr wrap="square">
            <a:spAutoFit/>
          </a:bodyPr>
          <a:lstStyle/>
          <a:p>
            <a:r>
              <a:rPr lang="zh-CN" altLang="en-US" sz="12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200" dirty="0" smtClean="0">
              <a:solidFill>
                <a:srgbClr val="384E5E"/>
              </a:solidFill>
              <a:latin typeface="微软雅黑" panose="020B0503020204020204" pitchFamily="34" charset="-122"/>
              <a:ea typeface="微软雅黑" panose="020B0503020204020204" pitchFamily="34" charset="-122"/>
            </a:endParaRPr>
          </a:p>
          <a:p>
            <a:r>
              <a:rPr lang="zh-CN" altLang="en-US" sz="1200" dirty="0" smtClean="0">
                <a:solidFill>
                  <a:srgbClr val="384E5E"/>
                </a:solidFill>
                <a:latin typeface="微软雅黑" panose="020B0503020204020204" pitchFamily="34" charset="-122"/>
                <a:ea typeface="微软雅黑" panose="020B0503020204020204" pitchFamily="34" charset="-122"/>
              </a:rPr>
              <a:t>输入简单的</a:t>
            </a:r>
            <a:r>
              <a:rPr lang="zh-CN" altLang="en-US" sz="12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200" dirty="0">
              <a:solidFill>
                <a:srgbClr val="384E5E"/>
              </a:solidFill>
            </a:endParaRPr>
          </a:p>
        </p:txBody>
      </p:sp>
      <p:sp>
        <p:nvSpPr>
          <p:cNvPr id="12" name="矩形 11"/>
          <p:cNvSpPr/>
          <p:nvPr/>
        </p:nvSpPr>
        <p:spPr>
          <a:xfrm>
            <a:off x="6730480" y="3192342"/>
            <a:ext cx="4535424" cy="461665"/>
          </a:xfrm>
          <a:prstGeom prst="rect">
            <a:avLst/>
          </a:prstGeom>
          <a:solidFill>
            <a:srgbClr val="77B9B0"/>
          </a:solidFill>
        </p:spPr>
        <p:txBody>
          <a:bodyPr wrap="square">
            <a:spAutoFit/>
          </a:bodyPr>
          <a:lstStyle/>
          <a:p>
            <a:r>
              <a:rPr lang="zh-CN" altLang="en-US" sz="12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200" dirty="0" smtClean="0">
              <a:solidFill>
                <a:srgbClr val="384E5E"/>
              </a:solidFill>
              <a:latin typeface="微软雅黑" panose="020B0503020204020204" pitchFamily="34" charset="-122"/>
              <a:ea typeface="微软雅黑" panose="020B0503020204020204" pitchFamily="34" charset="-122"/>
            </a:endParaRPr>
          </a:p>
          <a:p>
            <a:r>
              <a:rPr lang="zh-CN" altLang="en-US" sz="1200" dirty="0" smtClean="0">
                <a:solidFill>
                  <a:srgbClr val="384E5E"/>
                </a:solidFill>
                <a:latin typeface="微软雅黑" panose="020B0503020204020204" pitchFamily="34" charset="-122"/>
                <a:ea typeface="微软雅黑" panose="020B0503020204020204" pitchFamily="34" charset="-122"/>
              </a:rPr>
              <a:t>输入简单的</a:t>
            </a:r>
            <a:r>
              <a:rPr lang="zh-CN" altLang="en-US" sz="12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200" dirty="0">
              <a:solidFill>
                <a:srgbClr val="384E5E"/>
              </a:solidFill>
            </a:endParaRPr>
          </a:p>
        </p:txBody>
      </p:sp>
      <p:sp>
        <p:nvSpPr>
          <p:cNvPr id="13" name="矩形 12"/>
          <p:cNvSpPr/>
          <p:nvPr/>
        </p:nvSpPr>
        <p:spPr>
          <a:xfrm>
            <a:off x="6730480" y="4582855"/>
            <a:ext cx="4535424" cy="461665"/>
          </a:xfrm>
          <a:prstGeom prst="rect">
            <a:avLst/>
          </a:prstGeom>
          <a:solidFill>
            <a:srgbClr val="E96151"/>
          </a:solidFill>
        </p:spPr>
        <p:txBody>
          <a:bodyPr wrap="square">
            <a:spAutoFit/>
          </a:bodyPr>
          <a:lstStyle/>
          <a:p>
            <a:r>
              <a:rPr lang="zh-CN" altLang="en-US" sz="12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200" dirty="0" smtClean="0">
              <a:solidFill>
                <a:srgbClr val="384E5E"/>
              </a:solidFill>
              <a:latin typeface="微软雅黑" panose="020B0503020204020204" pitchFamily="34" charset="-122"/>
              <a:ea typeface="微软雅黑" panose="020B0503020204020204" pitchFamily="34" charset="-122"/>
            </a:endParaRPr>
          </a:p>
          <a:p>
            <a:r>
              <a:rPr lang="zh-CN" altLang="en-US" sz="1200" dirty="0" smtClean="0">
                <a:solidFill>
                  <a:srgbClr val="384E5E"/>
                </a:solidFill>
                <a:latin typeface="微软雅黑" panose="020B0503020204020204" pitchFamily="34" charset="-122"/>
                <a:ea typeface="微软雅黑" panose="020B0503020204020204" pitchFamily="34" charset="-122"/>
              </a:rPr>
              <a:t>输入简单的</a:t>
            </a:r>
            <a:r>
              <a:rPr lang="zh-CN" altLang="en-US" sz="12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200" dirty="0">
              <a:solidFill>
                <a:srgbClr val="384E5E"/>
              </a:solidFill>
            </a:endParaRPr>
          </a:p>
        </p:txBody>
      </p:sp>
      <p:sp>
        <p:nvSpPr>
          <p:cNvPr id="17" name="TextBox 4"/>
          <p:cNvSpPr txBox="1">
            <a:spLocks noChangeArrowheads="1"/>
          </p:cNvSpPr>
          <p:nvPr/>
        </p:nvSpPr>
        <p:spPr bwMode="auto">
          <a:xfrm>
            <a:off x="6667690" y="129225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CC345"/>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CC345"/>
              </a:solidFill>
              <a:latin typeface="Franklin Gothic Book" panose="020B0503020102020204" pitchFamily="34" charset="0"/>
              <a:ea typeface="微软雅黑" panose="020B0503020204020204" pitchFamily="34" charset="-122"/>
            </a:endParaRPr>
          </a:p>
        </p:txBody>
      </p:sp>
      <p:sp>
        <p:nvSpPr>
          <p:cNvPr id="18" name="TextBox 4"/>
          <p:cNvSpPr txBox="1">
            <a:spLocks noChangeArrowheads="1"/>
          </p:cNvSpPr>
          <p:nvPr/>
        </p:nvSpPr>
        <p:spPr bwMode="auto">
          <a:xfrm>
            <a:off x="6667689" y="2654008"/>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77B9B0"/>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77B9B0"/>
              </a:solidFill>
              <a:latin typeface="Franklin Gothic Book" panose="020B0503020102020204" pitchFamily="34" charset="0"/>
              <a:ea typeface="微软雅黑" panose="020B0503020204020204" pitchFamily="34" charset="-122"/>
            </a:endParaRPr>
          </a:p>
        </p:txBody>
      </p:sp>
      <p:sp>
        <p:nvSpPr>
          <p:cNvPr id="19" name="TextBox 4"/>
          <p:cNvSpPr txBox="1">
            <a:spLocks noChangeArrowheads="1"/>
          </p:cNvSpPr>
          <p:nvPr/>
        </p:nvSpPr>
        <p:spPr bwMode="auto">
          <a:xfrm>
            <a:off x="6730480" y="4040913"/>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E96151"/>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E96151"/>
              </a:solidFill>
              <a:latin typeface="Franklin Gothic Book" panose="020B0503020102020204" pitchFamily="34" charset="0"/>
              <a:ea typeface="微软雅黑" panose="020B0503020204020204" pitchFamily="34" charset="-122"/>
            </a:endParaRPr>
          </a:p>
        </p:txBody>
      </p:sp>
      <p:sp>
        <p:nvSpPr>
          <p:cNvPr id="21" name="矩形 20"/>
          <p:cNvSpPr/>
          <p:nvPr/>
        </p:nvSpPr>
        <p:spPr>
          <a:xfrm>
            <a:off x="5702079" y="1548601"/>
            <a:ext cx="561372" cy="584775"/>
          </a:xfrm>
          <a:prstGeom prst="rect">
            <a:avLst/>
          </a:prstGeom>
        </p:spPr>
        <p:txBody>
          <a:bodyPr wrap="none">
            <a:spAutoFit/>
          </a:bodyPr>
          <a:lstStyle/>
          <a:p>
            <a:r>
              <a:rPr lang="en-US" altLang="zh-CN" sz="3200" dirty="0" smtClean="0">
                <a:solidFill>
                  <a:schemeClr val="bg1"/>
                </a:solidFill>
                <a:latin typeface="Impact" panose="020B0806030902050204" pitchFamily="34" charset="0"/>
              </a:rPr>
              <a:t>01</a:t>
            </a:r>
            <a:endParaRPr lang="zh-CN" altLang="en-US" sz="3200" dirty="0">
              <a:solidFill>
                <a:schemeClr val="bg1"/>
              </a:solidFill>
            </a:endParaRPr>
          </a:p>
        </p:txBody>
      </p:sp>
      <p:sp>
        <p:nvSpPr>
          <p:cNvPr id="22" name="矩形 21"/>
          <p:cNvSpPr/>
          <p:nvPr/>
        </p:nvSpPr>
        <p:spPr>
          <a:xfrm>
            <a:off x="5677695" y="2939114"/>
            <a:ext cx="611065" cy="584775"/>
          </a:xfrm>
          <a:prstGeom prst="rect">
            <a:avLst/>
          </a:prstGeom>
        </p:spPr>
        <p:txBody>
          <a:bodyPr wrap="none">
            <a:spAutoFit/>
          </a:bodyPr>
          <a:lstStyle/>
          <a:p>
            <a:r>
              <a:rPr lang="en-US" altLang="zh-CN" sz="3200" dirty="0" smtClean="0">
                <a:solidFill>
                  <a:schemeClr val="bg1"/>
                </a:solidFill>
                <a:latin typeface="Impact" panose="020B0806030902050204" pitchFamily="34" charset="0"/>
              </a:rPr>
              <a:t>02</a:t>
            </a:r>
            <a:endParaRPr lang="zh-CN" altLang="en-US" sz="3200" dirty="0">
              <a:solidFill>
                <a:schemeClr val="bg1"/>
              </a:solidFill>
            </a:endParaRPr>
          </a:p>
        </p:txBody>
      </p:sp>
      <p:sp>
        <p:nvSpPr>
          <p:cNvPr id="23" name="矩形 22"/>
          <p:cNvSpPr/>
          <p:nvPr/>
        </p:nvSpPr>
        <p:spPr>
          <a:xfrm>
            <a:off x="5677695" y="4357080"/>
            <a:ext cx="622286" cy="584775"/>
          </a:xfrm>
          <a:prstGeom prst="rect">
            <a:avLst/>
          </a:prstGeom>
        </p:spPr>
        <p:txBody>
          <a:bodyPr wrap="none">
            <a:spAutoFit/>
          </a:bodyPr>
          <a:lstStyle/>
          <a:p>
            <a:r>
              <a:rPr lang="en-US" altLang="zh-CN" sz="3200" dirty="0" smtClean="0">
                <a:solidFill>
                  <a:schemeClr val="bg1"/>
                </a:solidFill>
                <a:latin typeface="Impact" panose="020B0806030902050204" pitchFamily="34" charset="0"/>
              </a:rPr>
              <a:t>03</a:t>
            </a:r>
            <a:endParaRPr lang="zh-CN" altLang="en-US" sz="3200" dirty="0">
              <a:solidFill>
                <a:schemeClr val="bg1"/>
              </a:solidFill>
            </a:endParaRPr>
          </a:p>
        </p:txBody>
      </p:sp>
    </p:spTree>
    <p:extLst>
      <p:ext uri="{BB962C8B-B14F-4D97-AF65-F5344CB8AC3E}">
        <p14:creationId xmlns:p14="http://schemas.microsoft.com/office/powerpoint/2010/main" val="37394613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 name="椭圆 1135"/>
          <p:cNvSpPr/>
          <p:nvPr/>
        </p:nvSpPr>
        <p:spPr>
          <a:xfrm>
            <a:off x="1304008" y="1415950"/>
            <a:ext cx="1474396" cy="1474396"/>
          </a:xfrm>
          <a:prstGeom prst="ellipse">
            <a:avLst/>
          </a:prstGeom>
          <a:solidFill>
            <a:schemeClr val="bg1"/>
          </a:solidFill>
          <a:ln w="9525">
            <a:solidFill>
              <a:srgbClr val="ECC3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7" name="饼形 1136"/>
          <p:cNvSpPr/>
          <p:nvPr/>
        </p:nvSpPr>
        <p:spPr>
          <a:xfrm>
            <a:off x="1304008" y="1415950"/>
            <a:ext cx="1474396" cy="1474396"/>
          </a:xfrm>
          <a:prstGeom prst="pie">
            <a:avLst>
              <a:gd name="adj1" fmla="val 4841131"/>
              <a:gd name="adj2" fmla="val 16200000"/>
            </a:avLst>
          </a:prstGeom>
          <a:solidFill>
            <a:srgbClr val="ECC345"/>
          </a:solidFill>
          <a:ln w="9525">
            <a:solidFill>
              <a:srgbClr val="ECC3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8" name="椭圆 1137"/>
          <p:cNvSpPr/>
          <p:nvPr/>
        </p:nvSpPr>
        <p:spPr>
          <a:xfrm>
            <a:off x="1443947" y="1555889"/>
            <a:ext cx="1194518" cy="1194518"/>
          </a:xfrm>
          <a:prstGeom prst="ellipse">
            <a:avLst/>
          </a:prstGeom>
          <a:solidFill>
            <a:schemeClr val="bg1"/>
          </a:solidFill>
          <a:ln w="9525">
            <a:solidFill>
              <a:srgbClr val="ECC3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smtClean="0">
                <a:solidFill>
                  <a:srgbClr val="E31C4E"/>
                </a:solidFill>
                <a:latin typeface="Impact" panose="020B0806030902050204" pitchFamily="34" charset="0"/>
              </a:rPr>
              <a:t>55 </a:t>
            </a:r>
            <a:r>
              <a:rPr lang="en-US" altLang="zh-CN" sz="2000" dirty="0" smtClean="0">
                <a:solidFill>
                  <a:srgbClr val="E31C4E"/>
                </a:solidFill>
                <a:latin typeface="Impact" panose="020B0806030902050204" pitchFamily="34" charset="0"/>
              </a:rPr>
              <a:t>%</a:t>
            </a:r>
            <a:endParaRPr lang="zh-CN" altLang="en-US" sz="2000" dirty="0">
              <a:solidFill>
                <a:srgbClr val="E31C4E"/>
              </a:solidFill>
              <a:latin typeface="Impact" panose="020B0806030902050204" pitchFamily="34" charset="0"/>
            </a:endParaRPr>
          </a:p>
        </p:txBody>
      </p:sp>
      <p:sp>
        <p:nvSpPr>
          <p:cNvPr id="1139" name="椭圆 1138"/>
          <p:cNvSpPr/>
          <p:nvPr/>
        </p:nvSpPr>
        <p:spPr>
          <a:xfrm>
            <a:off x="3958258" y="1415950"/>
            <a:ext cx="1474396" cy="1474396"/>
          </a:xfrm>
          <a:prstGeom prst="ellipse">
            <a:avLst/>
          </a:prstGeom>
          <a:solidFill>
            <a:schemeClr val="bg1"/>
          </a:solidFill>
          <a:ln w="9525">
            <a:solidFill>
              <a:srgbClr val="E96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0" name="饼形 1139"/>
          <p:cNvSpPr/>
          <p:nvPr/>
        </p:nvSpPr>
        <p:spPr>
          <a:xfrm>
            <a:off x="3958258" y="1415950"/>
            <a:ext cx="1474396" cy="1474396"/>
          </a:xfrm>
          <a:prstGeom prst="pie">
            <a:avLst>
              <a:gd name="adj1" fmla="val 7830198"/>
              <a:gd name="adj2" fmla="val 16200000"/>
            </a:avLst>
          </a:prstGeom>
          <a:solidFill>
            <a:srgbClr val="E96151"/>
          </a:solidFill>
          <a:ln w="9525">
            <a:solidFill>
              <a:srgbClr val="E96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2" name="椭圆 1141"/>
          <p:cNvSpPr/>
          <p:nvPr/>
        </p:nvSpPr>
        <p:spPr>
          <a:xfrm>
            <a:off x="6612507" y="1415950"/>
            <a:ext cx="1474396" cy="1474396"/>
          </a:xfrm>
          <a:prstGeom prst="ellipse">
            <a:avLst/>
          </a:prstGeom>
          <a:solidFill>
            <a:schemeClr val="bg1"/>
          </a:solidFill>
          <a:ln w="9525">
            <a:solidFill>
              <a:srgbClr val="77B9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3" name="饼形 1142"/>
          <p:cNvSpPr/>
          <p:nvPr/>
        </p:nvSpPr>
        <p:spPr>
          <a:xfrm>
            <a:off x="6612507" y="1415950"/>
            <a:ext cx="1474396" cy="1474396"/>
          </a:xfrm>
          <a:prstGeom prst="pie">
            <a:avLst>
              <a:gd name="adj1" fmla="val 12019651"/>
              <a:gd name="adj2" fmla="val 16200000"/>
            </a:avLst>
          </a:prstGeom>
          <a:solidFill>
            <a:srgbClr val="77B9B0"/>
          </a:solidFill>
          <a:ln w="9525">
            <a:solidFill>
              <a:srgbClr val="77B9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5" name="文本框 1144"/>
          <p:cNvSpPr txBox="1"/>
          <p:nvPr/>
        </p:nvSpPr>
        <p:spPr>
          <a:xfrm>
            <a:off x="1304007" y="3173240"/>
            <a:ext cx="1474397" cy="415627"/>
          </a:xfrm>
          <a:prstGeom prst="rect">
            <a:avLst/>
          </a:prstGeom>
          <a:noFill/>
        </p:spPr>
        <p:txBody>
          <a:bodyPr wrap="square" lIns="0" tIns="0" rIns="0" bIns="0" rtlCol="0" anchor="ctr" anchorCtr="0">
            <a:noAutofit/>
          </a:bodyPr>
          <a:lstStyle/>
          <a:p>
            <a:pPr algn="ctr"/>
            <a:r>
              <a:rPr lang="zh-CN" altLang="en-US" sz="1600" b="1" dirty="0">
                <a:solidFill>
                  <a:srgbClr val="ECC345"/>
                </a:solidFill>
                <a:latin typeface="微软雅黑" panose="020B0503020204020204" pitchFamily="34" charset="-122"/>
                <a:ea typeface="微软雅黑" panose="020B0503020204020204" pitchFamily="34" charset="-122"/>
              </a:rPr>
              <a:t>添加文字</a:t>
            </a:r>
          </a:p>
        </p:txBody>
      </p:sp>
      <p:sp>
        <p:nvSpPr>
          <p:cNvPr id="1147" name="文本框 1146"/>
          <p:cNvSpPr txBox="1"/>
          <p:nvPr/>
        </p:nvSpPr>
        <p:spPr>
          <a:xfrm>
            <a:off x="3958257" y="3173240"/>
            <a:ext cx="1474397" cy="415627"/>
          </a:xfrm>
          <a:prstGeom prst="rect">
            <a:avLst/>
          </a:prstGeom>
          <a:noFill/>
        </p:spPr>
        <p:txBody>
          <a:bodyPr wrap="square" lIns="0" tIns="0" rIns="0" bIns="0" rtlCol="0" anchor="ctr" anchorCtr="0">
            <a:noAutofit/>
          </a:bodyPr>
          <a:lstStyle/>
          <a:p>
            <a:pPr algn="ctr"/>
            <a:r>
              <a:rPr lang="zh-CN" altLang="en-US" sz="1600" b="1" dirty="0" smtClean="0">
                <a:solidFill>
                  <a:srgbClr val="E96151"/>
                </a:solidFill>
                <a:latin typeface="微软雅黑" panose="020B0503020204020204" pitchFamily="34" charset="-122"/>
                <a:ea typeface="微软雅黑" panose="020B0503020204020204" pitchFamily="34" charset="-122"/>
              </a:rPr>
              <a:t>添加文字</a:t>
            </a:r>
            <a:endParaRPr lang="zh-CN" altLang="en-US" sz="1600" b="1" dirty="0">
              <a:solidFill>
                <a:srgbClr val="E96151"/>
              </a:solidFill>
              <a:latin typeface="微软雅黑" panose="020B0503020204020204" pitchFamily="34" charset="-122"/>
              <a:ea typeface="微软雅黑" panose="020B0503020204020204" pitchFamily="34" charset="-122"/>
            </a:endParaRPr>
          </a:p>
        </p:txBody>
      </p:sp>
      <p:sp>
        <p:nvSpPr>
          <p:cNvPr id="1148" name="文本框 1147"/>
          <p:cNvSpPr txBox="1"/>
          <p:nvPr/>
        </p:nvSpPr>
        <p:spPr>
          <a:xfrm>
            <a:off x="6612506" y="3173240"/>
            <a:ext cx="1474397" cy="415627"/>
          </a:xfrm>
          <a:prstGeom prst="rect">
            <a:avLst/>
          </a:prstGeom>
          <a:noFill/>
        </p:spPr>
        <p:txBody>
          <a:bodyPr wrap="square" lIns="0" tIns="0" rIns="0" bIns="0" rtlCol="0" anchor="ctr" anchorCtr="0">
            <a:noAutofit/>
          </a:bodyPr>
          <a:lstStyle/>
          <a:p>
            <a:pPr algn="ctr"/>
            <a:r>
              <a:rPr lang="zh-CN" altLang="en-US" sz="1600" b="1" dirty="0" smtClean="0">
                <a:solidFill>
                  <a:srgbClr val="77B9B0"/>
                </a:solidFill>
                <a:latin typeface="微软雅黑" panose="020B0503020204020204" pitchFamily="34" charset="-122"/>
                <a:ea typeface="微软雅黑" panose="020B0503020204020204" pitchFamily="34" charset="-122"/>
              </a:rPr>
              <a:t>添加文字</a:t>
            </a:r>
            <a:endParaRPr lang="zh-CN" altLang="en-US" sz="1600" b="1" dirty="0">
              <a:solidFill>
                <a:srgbClr val="77B9B0"/>
              </a:solidFill>
              <a:latin typeface="微软雅黑" panose="020B0503020204020204" pitchFamily="34" charset="-122"/>
              <a:ea typeface="微软雅黑" panose="020B0503020204020204" pitchFamily="34" charset="-122"/>
            </a:endParaRPr>
          </a:p>
        </p:txBody>
      </p:sp>
      <p:sp>
        <p:nvSpPr>
          <p:cNvPr id="1149" name="椭圆 1148"/>
          <p:cNvSpPr/>
          <p:nvPr/>
        </p:nvSpPr>
        <p:spPr>
          <a:xfrm>
            <a:off x="9266757" y="1415950"/>
            <a:ext cx="1474396" cy="1474396"/>
          </a:xfrm>
          <a:prstGeom prst="ellipse">
            <a:avLst/>
          </a:prstGeom>
          <a:solidFill>
            <a:schemeClr val="bg1"/>
          </a:solidFill>
          <a:ln w="9525">
            <a:solidFill>
              <a:srgbClr val="ECC3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50" name="饼形 1149"/>
          <p:cNvSpPr/>
          <p:nvPr/>
        </p:nvSpPr>
        <p:spPr>
          <a:xfrm>
            <a:off x="9266757" y="1415950"/>
            <a:ext cx="1474396" cy="1474396"/>
          </a:xfrm>
          <a:prstGeom prst="pie">
            <a:avLst>
              <a:gd name="adj1" fmla="val 14326138"/>
              <a:gd name="adj2" fmla="val 16200000"/>
            </a:avLst>
          </a:prstGeom>
          <a:solidFill>
            <a:srgbClr val="ECC345"/>
          </a:solidFill>
          <a:ln w="9525">
            <a:solidFill>
              <a:srgbClr val="ECC3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2" name="文本框 1151"/>
          <p:cNvSpPr txBox="1"/>
          <p:nvPr/>
        </p:nvSpPr>
        <p:spPr>
          <a:xfrm>
            <a:off x="9266756" y="3173240"/>
            <a:ext cx="1474397" cy="415627"/>
          </a:xfrm>
          <a:prstGeom prst="rect">
            <a:avLst/>
          </a:prstGeom>
          <a:noFill/>
        </p:spPr>
        <p:txBody>
          <a:bodyPr wrap="square" lIns="0" tIns="0" rIns="0" bIns="0" rtlCol="0" anchor="ctr" anchorCtr="0">
            <a:noAutofit/>
          </a:bodyPr>
          <a:lstStyle/>
          <a:p>
            <a:pPr algn="ctr"/>
            <a:r>
              <a:rPr lang="zh-CN" altLang="en-US" sz="1600" b="1" dirty="0" smtClean="0">
                <a:solidFill>
                  <a:srgbClr val="ECC345"/>
                </a:solidFill>
                <a:latin typeface="微软雅黑" panose="020B0503020204020204" pitchFamily="34" charset="-122"/>
                <a:ea typeface="微软雅黑" panose="020B0503020204020204" pitchFamily="34" charset="-122"/>
              </a:rPr>
              <a:t>添加文字</a:t>
            </a:r>
            <a:endParaRPr lang="zh-CN" altLang="en-US" sz="1600" b="1" dirty="0">
              <a:solidFill>
                <a:srgbClr val="ECC345"/>
              </a:solidFill>
              <a:latin typeface="微软雅黑" panose="020B0503020204020204" pitchFamily="34" charset="-122"/>
              <a:ea typeface="微软雅黑" panose="020B0503020204020204" pitchFamily="34" charset="-122"/>
            </a:endParaRPr>
          </a:p>
        </p:txBody>
      </p:sp>
      <p:sp>
        <p:nvSpPr>
          <p:cNvPr id="1154" name="TextBox 15"/>
          <p:cNvSpPr txBox="1"/>
          <p:nvPr/>
        </p:nvSpPr>
        <p:spPr>
          <a:xfrm>
            <a:off x="2041205" y="4771184"/>
            <a:ext cx="8043578" cy="923330"/>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55" name="矩形 1154"/>
          <p:cNvSpPr/>
          <p:nvPr/>
        </p:nvSpPr>
        <p:spPr>
          <a:xfrm>
            <a:off x="4253960" y="4072663"/>
            <a:ext cx="3570208" cy="461665"/>
          </a:xfrm>
          <a:prstGeom prst="rect">
            <a:avLst/>
          </a:prstGeom>
        </p:spPr>
        <p:txBody>
          <a:bodyPr wrap="none">
            <a:spAutoFit/>
          </a:bodyPr>
          <a:lstStyle/>
          <a:p>
            <a:r>
              <a:rPr lang="zh-CN" altLang="en-US" sz="2400" b="1" dirty="0">
                <a:solidFill>
                  <a:srgbClr val="ECC345"/>
                </a:solidFill>
                <a:latin typeface="微软雅黑" panose="020B0503020204020204" pitchFamily="34" charset="-122"/>
                <a:ea typeface="微软雅黑" panose="020B0503020204020204" pitchFamily="34" charset="-122"/>
              </a:rPr>
              <a:t>这里输入简单的文字概述</a:t>
            </a:r>
            <a:endParaRPr lang="zh-CN" altLang="en-US" sz="2400" b="1" dirty="0">
              <a:solidFill>
                <a:srgbClr val="ECC345"/>
              </a:solidFill>
            </a:endParaRPr>
          </a:p>
        </p:txBody>
      </p:sp>
      <p:sp>
        <p:nvSpPr>
          <p:cNvPr id="20" name="椭圆 19"/>
          <p:cNvSpPr/>
          <p:nvPr/>
        </p:nvSpPr>
        <p:spPr>
          <a:xfrm>
            <a:off x="4098197" y="1555889"/>
            <a:ext cx="1194518" cy="1194518"/>
          </a:xfrm>
          <a:prstGeom prst="ellipse">
            <a:avLst/>
          </a:prstGeom>
          <a:solidFill>
            <a:schemeClr val="bg1"/>
          </a:solidFill>
          <a:ln w="9525">
            <a:solidFill>
              <a:srgbClr val="E9615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smtClean="0">
                <a:solidFill>
                  <a:srgbClr val="E31C4E"/>
                </a:solidFill>
                <a:latin typeface="Impact" panose="020B0806030902050204" pitchFamily="34" charset="0"/>
              </a:rPr>
              <a:t>38 </a:t>
            </a:r>
            <a:r>
              <a:rPr lang="en-US" altLang="zh-CN" sz="2000" dirty="0" smtClean="0">
                <a:solidFill>
                  <a:srgbClr val="E31C4E"/>
                </a:solidFill>
                <a:latin typeface="Impact" panose="020B0806030902050204" pitchFamily="34" charset="0"/>
              </a:rPr>
              <a:t>%</a:t>
            </a:r>
            <a:endParaRPr lang="zh-CN" altLang="en-US" sz="2000" dirty="0">
              <a:solidFill>
                <a:srgbClr val="E31C4E"/>
              </a:solidFill>
              <a:latin typeface="Impact" panose="020B0806030902050204" pitchFamily="34" charset="0"/>
            </a:endParaRPr>
          </a:p>
        </p:txBody>
      </p:sp>
      <p:sp>
        <p:nvSpPr>
          <p:cNvPr id="21" name="椭圆 20"/>
          <p:cNvSpPr/>
          <p:nvPr/>
        </p:nvSpPr>
        <p:spPr>
          <a:xfrm>
            <a:off x="6752446" y="1555889"/>
            <a:ext cx="1194518" cy="1194518"/>
          </a:xfrm>
          <a:prstGeom prst="ellipse">
            <a:avLst/>
          </a:prstGeom>
          <a:solidFill>
            <a:schemeClr val="bg1"/>
          </a:solidFill>
          <a:ln w="9525">
            <a:solidFill>
              <a:srgbClr val="77B9B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smtClean="0">
                <a:solidFill>
                  <a:srgbClr val="E31C4E"/>
                </a:solidFill>
                <a:latin typeface="Impact" panose="020B0806030902050204" pitchFamily="34" charset="0"/>
              </a:rPr>
              <a:t>15 </a:t>
            </a:r>
            <a:r>
              <a:rPr lang="en-US" altLang="zh-CN" sz="2000" dirty="0" smtClean="0">
                <a:solidFill>
                  <a:srgbClr val="E31C4E"/>
                </a:solidFill>
                <a:latin typeface="Impact" panose="020B0806030902050204" pitchFamily="34" charset="0"/>
              </a:rPr>
              <a:t>%</a:t>
            </a:r>
            <a:endParaRPr lang="zh-CN" altLang="en-US" sz="2000" dirty="0">
              <a:solidFill>
                <a:srgbClr val="E31C4E"/>
              </a:solidFill>
              <a:latin typeface="Impact" panose="020B0806030902050204" pitchFamily="34" charset="0"/>
            </a:endParaRPr>
          </a:p>
        </p:txBody>
      </p:sp>
      <p:sp>
        <p:nvSpPr>
          <p:cNvPr id="22" name="椭圆 21"/>
          <p:cNvSpPr/>
          <p:nvPr/>
        </p:nvSpPr>
        <p:spPr>
          <a:xfrm>
            <a:off x="9406696" y="1555889"/>
            <a:ext cx="1194518" cy="1194518"/>
          </a:xfrm>
          <a:prstGeom prst="ellipse">
            <a:avLst/>
          </a:prstGeom>
          <a:solidFill>
            <a:schemeClr val="bg1"/>
          </a:solidFill>
          <a:ln w="9525">
            <a:solidFill>
              <a:srgbClr val="ECC3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smtClean="0">
                <a:solidFill>
                  <a:srgbClr val="E31C4E"/>
                </a:solidFill>
                <a:latin typeface="Impact" panose="020B0806030902050204" pitchFamily="34" charset="0"/>
              </a:rPr>
              <a:t>7 </a:t>
            </a:r>
            <a:r>
              <a:rPr lang="en-US" altLang="zh-CN" sz="2000" dirty="0" smtClean="0">
                <a:solidFill>
                  <a:srgbClr val="E31C4E"/>
                </a:solidFill>
                <a:latin typeface="Impact" panose="020B0806030902050204" pitchFamily="34" charset="0"/>
              </a:rPr>
              <a:t>%</a:t>
            </a:r>
            <a:endParaRPr lang="zh-CN" altLang="en-US" sz="2000" dirty="0">
              <a:solidFill>
                <a:srgbClr val="E31C4E"/>
              </a:solidFill>
              <a:latin typeface="Impact" panose="020B0806030902050204" pitchFamily="34" charset="0"/>
            </a:endParaRPr>
          </a:p>
        </p:txBody>
      </p:sp>
    </p:spTree>
    <p:extLst>
      <p:ext uri="{BB962C8B-B14F-4D97-AF65-F5344CB8AC3E}">
        <p14:creationId xmlns:p14="http://schemas.microsoft.com/office/powerpoint/2010/main" val="3701572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60377" y="1600970"/>
            <a:ext cx="2553468" cy="1609347"/>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7478156" y="1600972"/>
            <a:ext cx="2553468" cy="1609345"/>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27606" y="1600972"/>
            <a:ext cx="2536789" cy="1609345"/>
          </a:xfrm>
          <a:prstGeom prst="rect">
            <a:avLst/>
          </a:prstGeom>
        </p:spPr>
      </p:pic>
      <p:sp>
        <p:nvSpPr>
          <p:cNvPr id="5" name="矩形 4"/>
          <p:cNvSpPr/>
          <p:nvPr/>
        </p:nvSpPr>
        <p:spPr>
          <a:xfrm>
            <a:off x="2160377" y="3210317"/>
            <a:ext cx="2553468" cy="292605"/>
          </a:xfrm>
          <a:prstGeom prst="rect">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827605" y="3210317"/>
            <a:ext cx="2536789" cy="292605"/>
          </a:xfrm>
          <a:prstGeom prst="rect">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478156" y="3210317"/>
            <a:ext cx="2553468" cy="292605"/>
          </a:xfrm>
          <a:prstGeom prst="rect">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5"/>
          <p:cNvSpPr txBox="1"/>
          <p:nvPr/>
        </p:nvSpPr>
        <p:spPr>
          <a:xfrm>
            <a:off x="2475473" y="3780519"/>
            <a:ext cx="1924805"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626632" y="3173081"/>
            <a:ext cx="1620957"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a:t>
            </a:r>
            <a:endParaRPr lang="zh-CN" altLang="en-US" sz="1600" b="1" dirty="0">
              <a:solidFill>
                <a:schemeClr val="bg1"/>
              </a:solidFill>
            </a:endParaRPr>
          </a:p>
        </p:txBody>
      </p:sp>
      <p:sp>
        <p:nvSpPr>
          <p:cNvPr id="15" name="矩形 14"/>
          <p:cNvSpPr/>
          <p:nvPr/>
        </p:nvSpPr>
        <p:spPr>
          <a:xfrm>
            <a:off x="5293576" y="3182454"/>
            <a:ext cx="1620957"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a:t>
            </a:r>
            <a:endParaRPr lang="zh-CN" altLang="en-US" sz="1600" b="1" dirty="0">
              <a:solidFill>
                <a:schemeClr val="bg1"/>
              </a:solidFill>
            </a:endParaRPr>
          </a:p>
        </p:txBody>
      </p:sp>
      <p:sp>
        <p:nvSpPr>
          <p:cNvPr id="16" name="矩形 15"/>
          <p:cNvSpPr/>
          <p:nvPr/>
        </p:nvSpPr>
        <p:spPr>
          <a:xfrm>
            <a:off x="7947263" y="3187342"/>
            <a:ext cx="1620957" cy="338554"/>
          </a:xfrm>
          <a:prstGeom prst="rect">
            <a:avLst/>
          </a:prstGeom>
        </p:spPr>
        <p:txBody>
          <a:bodyPr wrap="non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输入</a:t>
            </a:r>
            <a:r>
              <a:rPr lang="zh-CN" altLang="en-US" sz="1600" b="1" dirty="0">
                <a:solidFill>
                  <a:schemeClr val="bg1"/>
                </a:solidFill>
                <a:latin typeface="微软雅黑" panose="020B0503020204020204" pitchFamily="34" charset="-122"/>
                <a:ea typeface="微软雅黑" panose="020B0503020204020204" pitchFamily="34" charset="-122"/>
              </a:rPr>
              <a:t>简单的</a:t>
            </a:r>
            <a:r>
              <a:rPr lang="zh-CN" altLang="en-US" sz="1600" b="1" dirty="0" smtClean="0">
                <a:solidFill>
                  <a:schemeClr val="bg1"/>
                </a:solidFill>
                <a:latin typeface="微软雅黑" panose="020B0503020204020204" pitchFamily="34" charset="-122"/>
                <a:ea typeface="微软雅黑" panose="020B0503020204020204" pitchFamily="34" charset="-122"/>
              </a:rPr>
              <a:t>文字</a:t>
            </a:r>
            <a:endParaRPr lang="zh-CN" altLang="en-US" sz="1600" b="1" dirty="0">
              <a:solidFill>
                <a:schemeClr val="bg1"/>
              </a:solidFill>
            </a:endParaRPr>
          </a:p>
        </p:txBody>
      </p:sp>
      <p:sp>
        <p:nvSpPr>
          <p:cNvPr id="17" name="TextBox 15"/>
          <p:cNvSpPr txBox="1"/>
          <p:nvPr/>
        </p:nvSpPr>
        <p:spPr>
          <a:xfrm>
            <a:off x="5150408" y="3780519"/>
            <a:ext cx="1924805"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15"/>
          <p:cNvSpPr txBox="1"/>
          <p:nvPr/>
        </p:nvSpPr>
        <p:spPr>
          <a:xfrm>
            <a:off x="7825343" y="3780519"/>
            <a:ext cx="1924805" cy="1477328"/>
          </a:xfrm>
          <a:prstGeom prst="rect">
            <a:avLst/>
          </a:prstGeom>
          <a:noFill/>
        </p:spPr>
        <p:txBody>
          <a:bodyPr wrap="square" rtlCol="0">
            <a:spAutoFit/>
          </a:bodyPr>
          <a:lstStyle/>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简单的文字概述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a:t>
            </a:r>
            <a:r>
              <a:rPr lang="zh-CN" altLang="en-US" sz="1200" dirty="0">
                <a:solidFill>
                  <a:schemeClr val="bg1"/>
                </a:solidFill>
                <a:latin typeface="微软雅黑" panose="020B0503020204020204" pitchFamily="34" charset="-122"/>
                <a:ea typeface="微软雅黑" panose="020B0503020204020204" pitchFamily="34" charset="-122"/>
              </a:rPr>
              <a:t>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4590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3" name="椭圆 2302"/>
          <p:cNvSpPr/>
          <p:nvPr/>
        </p:nvSpPr>
        <p:spPr>
          <a:xfrm>
            <a:off x="3827001" y="1215256"/>
            <a:ext cx="1831137" cy="584589"/>
          </a:xfrm>
          <a:prstGeom prst="ellipse">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5" name="椭圆 2304"/>
          <p:cNvSpPr/>
          <p:nvPr/>
        </p:nvSpPr>
        <p:spPr>
          <a:xfrm>
            <a:off x="9240723" y="1215256"/>
            <a:ext cx="1831137" cy="584589"/>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6" name="椭圆 2305"/>
          <p:cNvSpPr/>
          <p:nvPr/>
        </p:nvSpPr>
        <p:spPr>
          <a:xfrm>
            <a:off x="1120140" y="1215256"/>
            <a:ext cx="1831137" cy="584589"/>
          </a:xfrm>
          <a:prstGeom prst="ellipse">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7" name="椭圆 2306"/>
          <p:cNvSpPr/>
          <p:nvPr/>
        </p:nvSpPr>
        <p:spPr>
          <a:xfrm>
            <a:off x="6533862" y="1215256"/>
            <a:ext cx="1831137" cy="584589"/>
          </a:xfrm>
          <a:prstGeom prst="ellipse">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8" name="TextBox 4"/>
          <p:cNvSpPr txBox="1">
            <a:spLocks noChangeArrowheads="1"/>
          </p:cNvSpPr>
          <p:nvPr/>
        </p:nvSpPr>
        <p:spPr bwMode="auto">
          <a:xfrm>
            <a:off x="1177499" y="1267283"/>
            <a:ext cx="1716417" cy="41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点击添加文字</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2319" name="TextBox 4"/>
          <p:cNvSpPr txBox="1">
            <a:spLocks noChangeArrowheads="1"/>
          </p:cNvSpPr>
          <p:nvPr/>
        </p:nvSpPr>
        <p:spPr bwMode="auto">
          <a:xfrm>
            <a:off x="3900349" y="1248329"/>
            <a:ext cx="1716417" cy="41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点击添加文字</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2320" name="TextBox 4"/>
          <p:cNvSpPr txBox="1">
            <a:spLocks noChangeArrowheads="1"/>
          </p:cNvSpPr>
          <p:nvPr/>
        </p:nvSpPr>
        <p:spPr bwMode="auto">
          <a:xfrm>
            <a:off x="6596311" y="1248330"/>
            <a:ext cx="1716417" cy="41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点击添加文字</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2321" name="TextBox 4"/>
          <p:cNvSpPr txBox="1">
            <a:spLocks noChangeArrowheads="1"/>
          </p:cNvSpPr>
          <p:nvPr/>
        </p:nvSpPr>
        <p:spPr bwMode="auto">
          <a:xfrm>
            <a:off x="9298082" y="1248331"/>
            <a:ext cx="1716417" cy="41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b="1" dirty="0" smtClean="0">
                <a:solidFill>
                  <a:schemeClr val="bg1"/>
                </a:solidFill>
                <a:latin typeface="Franklin Gothic Book" panose="020B0503020102020204" pitchFamily="34" charset="0"/>
                <a:ea typeface="微软雅黑" panose="020B0503020204020204" pitchFamily="34" charset="-122"/>
              </a:rPr>
              <a:t>点击添加文字</a:t>
            </a:r>
            <a:endParaRPr lang="en-US" altLang="zh-CN" b="1" dirty="0" smtClean="0">
              <a:solidFill>
                <a:schemeClr val="bg1"/>
              </a:solidFill>
              <a:latin typeface="Franklin Gothic Book" panose="020B0503020102020204" pitchFamily="34" charset="0"/>
              <a:ea typeface="微软雅黑" panose="020B0503020204020204" pitchFamily="34" charset="-122"/>
            </a:endParaRPr>
          </a:p>
        </p:txBody>
      </p:sp>
      <p:sp>
        <p:nvSpPr>
          <p:cNvPr id="2322" name="矩形 2321"/>
          <p:cNvSpPr/>
          <p:nvPr/>
        </p:nvSpPr>
        <p:spPr>
          <a:xfrm>
            <a:off x="948178" y="2256050"/>
            <a:ext cx="2784658"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这里输入简单文字概述这里输入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输入简单的</a:t>
            </a:r>
            <a:r>
              <a:rPr lang="zh-CN" altLang="en-US" sz="12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200" dirty="0">
              <a:solidFill>
                <a:schemeClr val="bg1"/>
              </a:solidFill>
            </a:endParaRPr>
          </a:p>
        </p:txBody>
      </p:sp>
      <p:sp>
        <p:nvSpPr>
          <p:cNvPr id="2327" name="矩形 2326"/>
          <p:cNvSpPr/>
          <p:nvPr/>
        </p:nvSpPr>
        <p:spPr>
          <a:xfrm>
            <a:off x="3671028" y="2256050"/>
            <a:ext cx="2784658"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这里输入简单文字概述这里输入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输入简单的</a:t>
            </a:r>
            <a:r>
              <a:rPr lang="zh-CN" altLang="en-US" sz="12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200" dirty="0">
              <a:solidFill>
                <a:schemeClr val="bg1"/>
              </a:solidFill>
            </a:endParaRPr>
          </a:p>
        </p:txBody>
      </p:sp>
      <p:sp>
        <p:nvSpPr>
          <p:cNvPr id="2328" name="矩形 2327"/>
          <p:cNvSpPr/>
          <p:nvPr/>
        </p:nvSpPr>
        <p:spPr>
          <a:xfrm>
            <a:off x="6361901" y="2241868"/>
            <a:ext cx="2784658"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这里输入简单文字概述这里输入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输入简单的</a:t>
            </a:r>
            <a:r>
              <a:rPr lang="zh-CN" altLang="en-US" sz="12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200" dirty="0">
              <a:solidFill>
                <a:schemeClr val="bg1"/>
              </a:solidFill>
            </a:endParaRPr>
          </a:p>
        </p:txBody>
      </p:sp>
      <p:sp>
        <p:nvSpPr>
          <p:cNvPr id="2329" name="矩形 2328"/>
          <p:cNvSpPr/>
          <p:nvPr/>
        </p:nvSpPr>
        <p:spPr>
          <a:xfrm>
            <a:off x="9178536" y="2241868"/>
            <a:ext cx="2784658"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这里输入简单文字概述这里输入</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输入简单的</a:t>
            </a:r>
            <a:r>
              <a:rPr lang="zh-CN" altLang="en-US" sz="1200" dirty="0">
                <a:solidFill>
                  <a:schemeClr val="bg1"/>
                </a:solidFill>
                <a:latin typeface="微软雅黑" panose="020B0503020204020204" pitchFamily="34" charset="-122"/>
                <a:ea typeface="微软雅黑" panose="020B0503020204020204" pitchFamily="34" charset="-122"/>
              </a:rPr>
              <a:t>文字概述简单的文字</a:t>
            </a:r>
            <a:endParaRPr lang="zh-CN" altLang="en-US" sz="1200" dirty="0">
              <a:solidFill>
                <a:schemeClr val="bg1"/>
              </a:solidFill>
            </a:endParaRPr>
          </a:p>
        </p:txBody>
      </p:sp>
      <p:sp>
        <p:nvSpPr>
          <p:cNvPr id="2330" name="TextBox 15"/>
          <p:cNvSpPr txBox="1"/>
          <p:nvPr/>
        </p:nvSpPr>
        <p:spPr>
          <a:xfrm>
            <a:off x="2189055" y="4298511"/>
            <a:ext cx="8043578"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31" name="矩形 2330"/>
          <p:cNvSpPr/>
          <p:nvPr/>
        </p:nvSpPr>
        <p:spPr>
          <a:xfrm>
            <a:off x="3827001" y="3635944"/>
            <a:ext cx="4698722" cy="584775"/>
          </a:xfrm>
          <a:prstGeom prst="rect">
            <a:avLst/>
          </a:prstGeom>
          <a:solidFill>
            <a:srgbClr val="ECC345"/>
          </a:solidFill>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Tree>
    <p:extLst>
      <p:ext uri="{BB962C8B-B14F-4D97-AF65-F5344CB8AC3E}">
        <p14:creationId xmlns:p14="http://schemas.microsoft.com/office/powerpoint/2010/main" val="6633701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681669" y="1155192"/>
            <a:ext cx="8724203" cy="1365504"/>
          </a:xfrm>
          <a:prstGeom prst="roundRect">
            <a:avLst/>
          </a:prstGeom>
          <a:solidFill>
            <a:srgbClr val="E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1681669" y="2746248"/>
            <a:ext cx="8724203" cy="1365504"/>
          </a:xfrm>
          <a:prstGeom prst="roundRect">
            <a:avLst/>
          </a:prstGeom>
          <a:solidFill>
            <a:srgbClr val="77B9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1681669" y="4337304"/>
            <a:ext cx="8724203" cy="1365504"/>
          </a:xfrm>
          <a:prstGeom prst="roundRect">
            <a:avLst/>
          </a:prstGeom>
          <a:solidFill>
            <a:srgbClr val="E961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182112" y="2746248"/>
            <a:ext cx="6937248" cy="136550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182112" y="1163354"/>
            <a:ext cx="6937248" cy="136550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182112" y="4329142"/>
            <a:ext cx="6937248" cy="136550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KSO_Shape"/>
          <p:cNvSpPr/>
          <p:nvPr/>
        </p:nvSpPr>
        <p:spPr>
          <a:xfrm>
            <a:off x="2150298" y="1334981"/>
            <a:ext cx="563185" cy="979452"/>
          </a:xfrm>
          <a:custGeom>
            <a:avLst/>
            <a:gdLst>
              <a:gd name="connsiteX0" fmla="*/ 703180 w 3238500"/>
              <a:gd name="connsiteY0" fmla="*/ 4435548 h 5638341"/>
              <a:gd name="connsiteX1" fmla="*/ 2535317 w 3238500"/>
              <a:gd name="connsiteY1" fmla="*/ 4435548 h 5638341"/>
              <a:gd name="connsiteX2" fmla="*/ 2535317 w 3238500"/>
              <a:gd name="connsiteY2" fmla="*/ 4838393 h 5638341"/>
              <a:gd name="connsiteX3" fmla="*/ 703180 w 3238500"/>
              <a:gd name="connsiteY3" fmla="*/ 4838393 h 5638341"/>
              <a:gd name="connsiteX4" fmla="*/ 703181 w 3238500"/>
              <a:gd name="connsiteY4" fmla="*/ 3675025 h 5638341"/>
              <a:gd name="connsiteX5" fmla="*/ 2535318 w 3238500"/>
              <a:gd name="connsiteY5" fmla="*/ 3675025 h 5638341"/>
              <a:gd name="connsiteX6" fmla="*/ 2535318 w 3238500"/>
              <a:gd name="connsiteY6" fmla="*/ 4077870 h 5638341"/>
              <a:gd name="connsiteX7" fmla="*/ 703181 w 3238500"/>
              <a:gd name="connsiteY7" fmla="*/ 4077870 h 5638341"/>
              <a:gd name="connsiteX8" fmla="*/ 703181 w 3238500"/>
              <a:gd name="connsiteY8" fmla="*/ 2914502 h 5638341"/>
              <a:gd name="connsiteX9" fmla="*/ 2535318 w 3238500"/>
              <a:gd name="connsiteY9" fmla="*/ 2914502 h 5638341"/>
              <a:gd name="connsiteX10" fmla="*/ 2535318 w 3238500"/>
              <a:gd name="connsiteY10" fmla="*/ 3317347 h 5638341"/>
              <a:gd name="connsiteX11" fmla="*/ 703181 w 3238500"/>
              <a:gd name="connsiteY11" fmla="*/ 3317347 h 5638341"/>
              <a:gd name="connsiteX12" fmla="*/ 703181 w 3238500"/>
              <a:gd name="connsiteY12" fmla="*/ 2153979 h 5638341"/>
              <a:gd name="connsiteX13" fmla="*/ 2535318 w 3238500"/>
              <a:gd name="connsiteY13" fmla="*/ 2153979 h 5638341"/>
              <a:gd name="connsiteX14" fmla="*/ 2535318 w 3238500"/>
              <a:gd name="connsiteY14" fmla="*/ 2556824 h 5638341"/>
              <a:gd name="connsiteX15" fmla="*/ 703181 w 3238500"/>
              <a:gd name="connsiteY15" fmla="*/ 2556824 h 5638341"/>
              <a:gd name="connsiteX16" fmla="*/ 703181 w 3238500"/>
              <a:gd name="connsiteY16" fmla="*/ 1393456 h 5638341"/>
              <a:gd name="connsiteX17" fmla="*/ 2535318 w 3238500"/>
              <a:gd name="connsiteY17" fmla="*/ 1393456 h 5638341"/>
              <a:gd name="connsiteX18" fmla="*/ 2535318 w 3238500"/>
              <a:gd name="connsiteY18" fmla="*/ 1796301 h 5638341"/>
              <a:gd name="connsiteX19" fmla="*/ 703181 w 3238500"/>
              <a:gd name="connsiteY19" fmla="*/ 1796301 h 5638341"/>
              <a:gd name="connsiteX20" fmla="*/ 545879 w 3238500"/>
              <a:gd name="connsiteY20" fmla="*/ 854765 h 5638341"/>
              <a:gd name="connsiteX21" fmla="*/ 355211 w 3238500"/>
              <a:gd name="connsiteY21" fmla="*/ 1045433 h 5638341"/>
              <a:gd name="connsiteX22" fmla="*/ 355211 w 3238500"/>
              <a:gd name="connsiteY22" fmla="*/ 5115447 h 5638341"/>
              <a:gd name="connsiteX23" fmla="*/ 545879 w 3238500"/>
              <a:gd name="connsiteY23" fmla="*/ 5306115 h 5638341"/>
              <a:gd name="connsiteX24" fmla="*/ 2692622 w 3238500"/>
              <a:gd name="connsiteY24" fmla="*/ 5306115 h 5638341"/>
              <a:gd name="connsiteX25" fmla="*/ 2883290 w 3238500"/>
              <a:gd name="connsiteY25" fmla="*/ 5115447 h 5638341"/>
              <a:gd name="connsiteX26" fmla="*/ 2883290 w 3238500"/>
              <a:gd name="connsiteY26" fmla="*/ 1045433 h 5638341"/>
              <a:gd name="connsiteX27" fmla="*/ 2692622 w 3238500"/>
              <a:gd name="connsiteY27" fmla="*/ 854765 h 5638341"/>
              <a:gd name="connsiteX28" fmla="*/ 1055257 w 3238500"/>
              <a:gd name="connsiteY28" fmla="*/ 0 h 5638341"/>
              <a:gd name="connsiteX29" fmla="*/ 2197532 w 3238500"/>
              <a:gd name="connsiteY29" fmla="*/ 0 h 5638341"/>
              <a:gd name="connsiteX30" fmla="*/ 2331244 w 3238500"/>
              <a:gd name="connsiteY30" fmla="*/ 133712 h 5638341"/>
              <a:gd name="connsiteX31" fmla="*/ 2331244 w 3238500"/>
              <a:gd name="connsiteY31" fmla="*/ 522540 h 5638341"/>
              <a:gd name="connsiteX32" fmla="*/ 2718105 w 3238500"/>
              <a:gd name="connsiteY32" fmla="*/ 522540 h 5638341"/>
              <a:gd name="connsiteX33" fmla="*/ 3238500 w 3238500"/>
              <a:gd name="connsiteY33" fmla="*/ 1042935 h 5638341"/>
              <a:gd name="connsiteX34" fmla="*/ 3238500 w 3238500"/>
              <a:gd name="connsiteY34" fmla="*/ 5117946 h 5638341"/>
              <a:gd name="connsiteX35" fmla="*/ 2718105 w 3238500"/>
              <a:gd name="connsiteY35" fmla="*/ 5638341 h 5638341"/>
              <a:gd name="connsiteX36" fmla="*/ 520395 w 3238500"/>
              <a:gd name="connsiteY36" fmla="*/ 5638341 h 5638341"/>
              <a:gd name="connsiteX37" fmla="*/ 0 w 3238500"/>
              <a:gd name="connsiteY37" fmla="*/ 5117946 h 5638341"/>
              <a:gd name="connsiteX38" fmla="*/ 0 w 3238500"/>
              <a:gd name="connsiteY38" fmla="*/ 1042935 h 5638341"/>
              <a:gd name="connsiteX39" fmla="*/ 520395 w 3238500"/>
              <a:gd name="connsiteY39" fmla="*/ 522540 h 5638341"/>
              <a:gd name="connsiteX40" fmla="*/ 921545 w 3238500"/>
              <a:gd name="connsiteY40" fmla="*/ 522540 h 5638341"/>
              <a:gd name="connsiteX41" fmla="*/ 921545 w 3238500"/>
              <a:gd name="connsiteY41" fmla="*/ 133712 h 5638341"/>
              <a:gd name="connsiteX42" fmla="*/ 1055257 w 3238500"/>
              <a:gd name="connsiteY42" fmla="*/ 0 h 5638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38500" h="5638341">
                <a:moveTo>
                  <a:pt x="703180" y="4435548"/>
                </a:moveTo>
                <a:lnTo>
                  <a:pt x="2535317" y="4435548"/>
                </a:lnTo>
                <a:lnTo>
                  <a:pt x="2535317" y="4838393"/>
                </a:lnTo>
                <a:lnTo>
                  <a:pt x="703180" y="4838393"/>
                </a:lnTo>
                <a:close/>
                <a:moveTo>
                  <a:pt x="703181" y="3675025"/>
                </a:moveTo>
                <a:lnTo>
                  <a:pt x="2535318" y="3675025"/>
                </a:lnTo>
                <a:lnTo>
                  <a:pt x="2535318" y="4077870"/>
                </a:lnTo>
                <a:lnTo>
                  <a:pt x="703181" y="4077870"/>
                </a:lnTo>
                <a:close/>
                <a:moveTo>
                  <a:pt x="703181" y="2914502"/>
                </a:moveTo>
                <a:lnTo>
                  <a:pt x="2535318" y="2914502"/>
                </a:lnTo>
                <a:lnTo>
                  <a:pt x="2535318" y="3317347"/>
                </a:lnTo>
                <a:lnTo>
                  <a:pt x="703181" y="3317347"/>
                </a:lnTo>
                <a:close/>
                <a:moveTo>
                  <a:pt x="703181" y="2153979"/>
                </a:moveTo>
                <a:lnTo>
                  <a:pt x="2535318" y="2153979"/>
                </a:lnTo>
                <a:lnTo>
                  <a:pt x="2535318" y="2556824"/>
                </a:lnTo>
                <a:lnTo>
                  <a:pt x="703181" y="2556824"/>
                </a:lnTo>
                <a:close/>
                <a:moveTo>
                  <a:pt x="703181" y="1393456"/>
                </a:moveTo>
                <a:lnTo>
                  <a:pt x="2535318" y="1393456"/>
                </a:lnTo>
                <a:lnTo>
                  <a:pt x="2535318" y="1796301"/>
                </a:lnTo>
                <a:lnTo>
                  <a:pt x="703181" y="1796301"/>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2" name="KSO_Shape"/>
          <p:cNvSpPr>
            <a:spLocks/>
          </p:cNvSpPr>
          <p:nvPr/>
        </p:nvSpPr>
        <p:spPr bwMode="auto">
          <a:xfrm>
            <a:off x="2100134" y="2988253"/>
            <a:ext cx="795466" cy="778231"/>
          </a:xfrm>
          <a:custGeom>
            <a:avLst/>
            <a:gdLst>
              <a:gd name="T0" fmla="*/ 1597279 w 2787650"/>
              <a:gd name="T1" fmla="*/ 1636046 h 2727325"/>
              <a:gd name="T2" fmla="*/ 1627294 w 2787650"/>
              <a:gd name="T3" fmla="*/ 2215059 h 2727325"/>
              <a:gd name="T4" fmla="*/ 1883633 w 2787650"/>
              <a:gd name="T5" fmla="*/ 2097942 h 2727325"/>
              <a:gd name="T6" fmla="*/ 2087561 w 2787650"/>
              <a:gd name="T7" fmla="*/ 1909413 h 2727325"/>
              <a:gd name="T8" fmla="*/ 2223831 w 2787650"/>
              <a:gd name="T9" fmla="*/ 1665024 h 2727325"/>
              <a:gd name="T10" fmla="*/ 529196 w 2787650"/>
              <a:gd name="T11" fmla="*/ 1544733 h 2727325"/>
              <a:gd name="T12" fmla="*/ 630842 w 2787650"/>
              <a:gd name="T13" fmla="*/ 1808483 h 2727325"/>
              <a:gd name="T14" fmla="*/ 807453 w 2787650"/>
              <a:gd name="T15" fmla="*/ 2023673 h 2727325"/>
              <a:gd name="T16" fmla="*/ 1042827 w 2787650"/>
              <a:gd name="T17" fmla="*/ 2173481 h 2727325"/>
              <a:gd name="T18" fmla="*/ 1292972 w 2787650"/>
              <a:gd name="T19" fmla="*/ 1687822 h 2727325"/>
              <a:gd name="T20" fmla="*/ 1095077 w 2787650"/>
              <a:gd name="T21" fmla="*/ 1525504 h 2727325"/>
              <a:gd name="T22" fmla="*/ 1297101 w 2787650"/>
              <a:gd name="T23" fmla="*/ 1184350 h 2727325"/>
              <a:gd name="T24" fmla="*/ 1199583 w 2787650"/>
              <a:gd name="T25" fmla="*/ 1302832 h 2727325"/>
              <a:gd name="T26" fmla="*/ 1214830 w 2787650"/>
              <a:gd name="T27" fmla="*/ 1460386 h 2727325"/>
              <a:gd name="T28" fmla="*/ 1333631 w 2787650"/>
              <a:gd name="T29" fmla="*/ 1557904 h 2727325"/>
              <a:gd name="T30" fmla="*/ 1491184 w 2787650"/>
              <a:gd name="T31" fmla="*/ 1542657 h 2727325"/>
              <a:gd name="T32" fmla="*/ 1588385 w 2787650"/>
              <a:gd name="T33" fmla="*/ 1424174 h 2727325"/>
              <a:gd name="T34" fmla="*/ 1572820 w 2787650"/>
              <a:gd name="T35" fmla="*/ 1266303 h 2727325"/>
              <a:gd name="T36" fmla="*/ 1454655 w 2787650"/>
              <a:gd name="T37" fmla="*/ 1168785 h 2727325"/>
              <a:gd name="T38" fmla="*/ 1570279 w 2787650"/>
              <a:gd name="T39" fmla="*/ 1073173 h 2727325"/>
              <a:gd name="T40" fmla="*/ 1723068 w 2787650"/>
              <a:gd name="T41" fmla="*/ 1278691 h 2727325"/>
              <a:gd name="T42" fmla="*/ 2197149 w 2787650"/>
              <a:gd name="T43" fmla="*/ 996602 h 2727325"/>
              <a:gd name="T44" fmla="*/ 2042138 w 2787650"/>
              <a:gd name="T45" fmla="*/ 764591 h 2727325"/>
              <a:gd name="T46" fmla="*/ 1823916 w 2787650"/>
              <a:gd name="T47" fmla="*/ 592566 h 2727325"/>
              <a:gd name="T48" fmla="*/ 1557095 w 2787650"/>
              <a:gd name="T49" fmla="*/ 496397 h 2727325"/>
              <a:gd name="T50" fmla="*/ 1042827 w 2787650"/>
              <a:gd name="T51" fmla="*/ 553527 h 2727325"/>
              <a:gd name="T52" fmla="*/ 807453 w 2787650"/>
              <a:gd name="T53" fmla="*/ 703652 h 2727325"/>
              <a:gd name="T54" fmla="*/ 630842 w 2787650"/>
              <a:gd name="T55" fmla="*/ 918842 h 2727325"/>
              <a:gd name="T56" fmla="*/ 529196 w 2787650"/>
              <a:gd name="T57" fmla="*/ 1182909 h 2727325"/>
              <a:gd name="T58" fmla="*/ 1153524 w 2787650"/>
              <a:gd name="T59" fmla="*/ 1123361 h 2727325"/>
              <a:gd name="T60" fmla="*/ 1107627 w 2787650"/>
              <a:gd name="T61" fmla="*/ 952 h 2727325"/>
              <a:gd name="T62" fmla="*/ 1311873 w 2787650"/>
              <a:gd name="T63" fmla="*/ 257403 h 2727325"/>
              <a:gd name="T64" fmla="*/ 1636823 w 2787650"/>
              <a:gd name="T65" fmla="*/ 28882 h 2727325"/>
              <a:gd name="T66" fmla="*/ 1947798 w 2787650"/>
              <a:gd name="T67" fmla="*/ 80617 h 2727325"/>
              <a:gd name="T68" fmla="*/ 1925880 w 2787650"/>
              <a:gd name="T69" fmla="*/ 390389 h 2727325"/>
              <a:gd name="T70" fmla="*/ 2357242 w 2787650"/>
              <a:gd name="T71" fmla="*/ 435775 h 2727325"/>
              <a:gd name="T72" fmla="*/ 2452853 w 2787650"/>
              <a:gd name="T73" fmla="*/ 451327 h 2727325"/>
              <a:gd name="T74" fmla="*/ 2580228 w 2787650"/>
              <a:gd name="T75" fmla="*/ 730630 h 2727325"/>
              <a:gd name="T76" fmla="*/ 2480805 w 2787650"/>
              <a:gd name="T77" fmla="*/ 1138158 h 2727325"/>
              <a:gd name="T78" fmla="*/ 2784474 w 2787650"/>
              <a:gd name="T79" fmla="*/ 1226709 h 2727325"/>
              <a:gd name="T80" fmla="*/ 2745403 w 2787650"/>
              <a:gd name="T81" fmla="*/ 1543146 h 2727325"/>
              <a:gd name="T82" fmla="*/ 2428712 w 2787650"/>
              <a:gd name="T83" fmla="*/ 1764684 h 2727325"/>
              <a:gd name="T84" fmla="*/ 2602781 w 2787650"/>
              <a:gd name="T85" fmla="*/ 2050334 h 2727325"/>
              <a:gd name="T86" fmla="*/ 2401712 w 2787650"/>
              <a:gd name="T87" fmla="*/ 2304245 h 2727325"/>
              <a:gd name="T88" fmla="*/ 2046585 w 2787650"/>
              <a:gd name="T89" fmla="*/ 2260446 h 2727325"/>
              <a:gd name="T90" fmla="*/ 1977656 w 2787650"/>
              <a:gd name="T91" fmla="*/ 2612113 h 2727325"/>
              <a:gd name="T92" fmla="*/ 1673670 w 2787650"/>
              <a:gd name="T93" fmla="*/ 2724786 h 2727325"/>
              <a:gd name="T94" fmla="*/ 1455448 w 2787650"/>
              <a:gd name="T95" fmla="*/ 2470875 h 2727325"/>
              <a:gd name="T96" fmla="*/ 1147015 w 2787650"/>
              <a:gd name="T97" fmla="*/ 2703521 h 2727325"/>
              <a:gd name="T98" fmla="*/ 834135 w 2787650"/>
              <a:gd name="T99" fmla="*/ 2642900 h 2727325"/>
              <a:gd name="T100" fmla="*/ 843982 w 2787650"/>
              <a:gd name="T101" fmla="*/ 2327097 h 2727325"/>
              <a:gd name="T102" fmla="*/ 424691 w 2787650"/>
              <a:gd name="T103" fmla="*/ 2295041 h 2727325"/>
              <a:gd name="T104" fmla="*/ 197575 w 2787650"/>
              <a:gd name="T105" fmla="*/ 2087786 h 2727325"/>
              <a:gd name="T106" fmla="*/ 213139 w 2787650"/>
              <a:gd name="T107" fmla="*/ 1992252 h 2727325"/>
              <a:gd name="T108" fmla="*/ 303033 w 2787650"/>
              <a:gd name="T109" fmla="*/ 1568855 h 2727325"/>
              <a:gd name="T110" fmla="*/ 1588 w 2787650"/>
              <a:gd name="T111" fmla="*/ 1493951 h 2727325"/>
              <a:gd name="T112" fmla="*/ 48282 w 2787650"/>
              <a:gd name="T113" fmla="*/ 1181640 h 2727325"/>
              <a:gd name="T114" fmla="*/ 366244 w 2787650"/>
              <a:gd name="T115" fmla="*/ 943598 h 2727325"/>
              <a:gd name="T116" fmla="*/ 185187 w 2787650"/>
              <a:gd name="T117" fmla="*/ 670326 h 2727325"/>
              <a:gd name="T118" fmla="*/ 392609 w 2787650"/>
              <a:gd name="T119" fmla="*/ 422762 h 2727325"/>
              <a:gd name="T120" fmla="*/ 757900 w 2787650"/>
              <a:gd name="T121" fmla="*/ 454501 h 2727325"/>
              <a:gd name="T122" fmla="*/ 812217 w 2787650"/>
              <a:gd name="T123" fmla="*/ 109499 h 272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3" name="KSO_Shape"/>
          <p:cNvSpPr/>
          <p:nvPr/>
        </p:nvSpPr>
        <p:spPr>
          <a:xfrm>
            <a:off x="2100134" y="4504653"/>
            <a:ext cx="816055" cy="1030806"/>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en-US">
              <a:solidFill>
                <a:srgbClr val="FFFFFF"/>
              </a:solidFill>
            </a:endParaRPr>
          </a:p>
        </p:txBody>
      </p:sp>
      <p:sp>
        <p:nvSpPr>
          <p:cNvPr id="34" name="矩形 33"/>
          <p:cNvSpPr/>
          <p:nvPr/>
        </p:nvSpPr>
        <p:spPr>
          <a:xfrm>
            <a:off x="4491083" y="1664766"/>
            <a:ext cx="4535424" cy="738664"/>
          </a:xfrm>
          <a:prstGeom prst="rect">
            <a:avLst/>
          </a:prstGeom>
        </p:spPr>
        <p:txBody>
          <a:bodyPr wrap="square">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输入简单的</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文字概述简单的文字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简单的文字概述简单的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p>
        </p:txBody>
      </p:sp>
      <p:sp>
        <p:nvSpPr>
          <p:cNvPr id="35" name="TextBox 4"/>
          <p:cNvSpPr txBox="1">
            <a:spLocks noChangeArrowheads="1"/>
          </p:cNvSpPr>
          <p:nvPr/>
        </p:nvSpPr>
        <p:spPr bwMode="auto">
          <a:xfrm>
            <a:off x="4428293" y="1155192"/>
            <a:ext cx="171641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latin typeface="Franklin Gothic Book" panose="020B0503020102020204" pitchFamily="34" charset="0"/>
                <a:ea typeface="微软雅黑" panose="020B0503020204020204" pitchFamily="34" charset="-122"/>
              </a:rPr>
              <a:t>点击添加标题</a:t>
            </a:r>
            <a:endParaRPr lang="en-US" altLang="zh-CN" sz="1800" b="1" dirty="0" smtClean="0">
              <a:latin typeface="Franklin Gothic Book" panose="020B0503020102020204" pitchFamily="34" charset="0"/>
              <a:ea typeface="微软雅黑" panose="020B0503020204020204" pitchFamily="34" charset="-122"/>
            </a:endParaRPr>
          </a:p>
        </p:txBody>
      </p:sp>
      <p:sp>
        <p:nvSpPr>
          <p:cNvPr id="36" name="矩形 35"/>
          <p:cNvSpPr/>
          <p:nvPr/>
        </p:nvSpPr>
        <p:spPr>
          <a:xfrm>
            <a:off x="4491083" y="3243784"/>
            <a:ext cx="4535424" cy="738664"/>
          </a:xfrm>
          <a:prstGeom prst="rect">
            <a:avLst/>
          </a:prstGeom>
        </p:spPr>
        <p:txBody>
          <a:bodyPr wrap="square">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输入简单的</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文字概述简单的文字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简单的文字概述简单的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p>
        </p:txBody>
      </p:sp>
      <p:sp>
        <p:nvSpPr>
          <p:cNvPr id="37" name="TextBox 4"/>
          <p:cNvSpPr txBox="1">
            <a:spLocks noChangeArrowheads="1"/>
          </p:cNvSpPr>
          <p:nvPr/>
        </p:nvSpPr>
        <p:spPr bwMode="auto">
          <a:xfrm>
            <a:off x="4428293" y="2734210"/>
            <a:ext cx="171641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latin typeface="Franklin Gothic Book" panose="020B0503020102020204" pitchFamily="34" charset="0"/>
                <a:ea typeface="微软雅黑" panose="020B0503020204020204" pitchFamily="34" charset="-122"/>
              </a:rPr>
              <a:t>点击添加标题</a:t>
            </a:r>
            <a:endParaRPr lang="en-US" altLang="zh-CN" sz="1800" b="1" dirty="0" smtClean="0">
              <a:latin typeface="Franklin Gothic Book" panose="020B0503020102020204" pitchFamily="34" charset="0"/>
              <a:ea typeface="微软雅黑" panose="020B0503020204020204" pitchFamily="34" charset="-122"/>
            </a:endParaRPr>
          </a:p>
        </p:txBody>
      </p:sp>
      <p:sp>
        <p:nvSpPr>
          <p:cNvPr id="38" name="矩形 37"/>
          <p:cNvSpPr/>
          <p:nvPr/>
        </p:nvSpPr>
        <p:spPr>
          <a:xfrm>
            <a:off x="4553873" y="4828982"/>
            <a:ext cx="4535424" cy="738664"/>
          </a:xfrm>
          <a:prstGeom prst="rect">
            <a:avLst/>
          </a:prstGeom>
        </p:spPr>
        <p:txBody>
          <a:bodyPr wrap="square">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输入简单的</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文字概述简单的文字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简单的文字概述简单的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p>
        </p:txBody>
      </p:sp>
      <p:sp>
        <p:nvSpPr>
          <p:cNvPr id="39" name="TextBox 4"/>
          <p:cNvSpPr txBox="1">
            <a:spLocks noChangeArrowheads="1"/>
          </p:cNvSpPr>
          <p:nvPr/>
        </p:nvSpPr>
        <p:spPr bwMode="auto">
          <a:xfrm>
            <a:off x="4491083" y="4319408"/>
            <a:ext cx="171641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latin typeface="Franklin Gothic Book" panose="020B0503020102020204" pitchFamily="34" charset="0"/>
                <a:ea typeface="微软雅黑" panose="020B0503020204020204" pitchFamily="34" charset="-122"/>
              </a:rPr>
              <a:t>点击添加标题</a:t>
            </a:r>
            <a:endParaRPr lang="en-US" altLang="zh-CN" sz="1800" b="1" dirty="0" smtClean="0">
              <a:latin typeface="Franklin Gothic Book" panose="020B0503020102020204" pitchFamily="34" charset="0"/>
              <a:ea typeface="微软雅黑" panose="020B0503020204020204" pitchFamily="34" charset="-122"/>
            </a:endParaRPr>
          </a:p>
        </p:txBody>
      </p:sp>
    </p:spTree>
    <p:extLst>
      <p:ext uri="{BB962C8B-B14F-4D97-AF65-F5344CB8AC3E}">
        <p14:creationId xmlns:p14="http://schemas.microsoft.com/office/powerpoint/2010/main" val="1571611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783215" y="3480118"/>
            <a:ext cx="4698722" cy="584775"/>
          </a:xfrm>
          <a:prstGeom prst="rect">
            <a:avLst/>
          </a:prstGeom>
        </p:spPr>
        <p:txBody>
          <a:bodyPr wrap="none">
            <a:spAutoFit/>
          </a:bodyPr>
          <a:lstStyle/>
          <a:p>
            <a:r>
              <a:rPr lang="zh-CN" altLang="en-US" sz="3200" b="1" dirty="0">
                <a:solidFill>
                  <a:srgbClr val="384E5E"/>
                </a:solidFill>
                <a:latin typeface="微软雅黑" panose="020B0503020204020204" pitchFamily="34" charset="-122"/>
                <a:ea typeface="微软雅黑" panose="020B0503020204020204" pitchFamily="34" charset="-122"/>
              </a:rPr>
              <a:t>这里输入简单的文字概述</a:t>
            </a:r>
            <a:endParaRPr lang="zh-CN" altLang="en-US" sz="3200" b="1" dirty="0">
              <a:solidFill>
                <a:srgbClr val="384E5E"/>
              </a:solidFill>
            </a:endParaRPr>
          </a:p>
        </p:txBody>
      </p:sp>
      <p:sp>
        <p:nvSpPr>
          <p:cNvPr id="10" name="矩形 9"/>
          <p:cNvSpPr/>
          <p:nvPr/>
        </p:nvSpPr>
        <p:spPr>
          <a:xfrm>
            <a:off x="3797237" y="4574467"/>
            <a:ext cx="4535424" cy="523220"/>
          </a:xfrm>
          <a:prstGeom prst="rect">
            <a:avLst/>
          </a:prstGeom>
        </p:spPr>
        <p:txBody>
          <a:bodyPr wrap="square">
            <a:spAutoFit/>
          </a:bodyPr>
          <a:lstStyle/>
          <a:p>
            <a:r>
              <a:rPr lang="zh-CN" altLang="en-US" sz="1400" dirty="0" smtClean="0">
                <a:solidFill>
                  <a:srgbClr val="384E5E"/>
                </a:solidFill>
                <a:latin typeface="微软雅黑" panose="020B0503020204020204" pitchFamily="34" charset="-122"/>
                <a:ea typeface="微软雅黑" panose="020B0503020204020204" pitchFamily="34" charset="-122"/>
              </a:rPr>
              <a:t>这里输入简单字概述这里输入简单简单的文字概述这里</a:t>
            </a:r>
            <a:endParaRPr lang="en-US" altLang="zh-CN" sz="1400" dirty="0" smtClean="0">
              <a:solidFill>
                <a:srgbClr val="384E5E"/>
              </a:solidFill>
              <a:latin typeface="微软雅黑" panose="020B0503020204020204" pitchFamily="34" charset="-122"/>
              <a:ea typeface="微软雅黑" panose="020B0503020204020204" pitchFamily="34" charset="-122"/>
            </a:endParaRPr>
          </a:p>
          <a:p>
            <a:r>
              <a:rPr lang="zh-CN" altLang="en-US" sz="1400" dirty="0" smtClean="0">
                <a:solidFill>
                  <a:srgbClr val="384E5E"/>
                </a:solidFill>
                <a:latin typeface="微软雅黑" panose="020B0503020204020204" pitchFamily="34" charset="-122"/>
                <a:ea typeface="微软雅黑" panose="020B0503020204020204" pitchFamily="34" charset="-122"/>
              </a:rPr>
              <a:t>输入简单的</a:t>
            </a:r>
            <a:r>
              <a:rPr lang="zh-CN" altLang="en-US" sz="1400" dirty="0">
                <a:solidFill>
                  <a:srgbClr val="384E5E"/>
                </a:solidFill>
                <a:latin typeface="微软雅黑" panose="020B0503020204020204" pitchFamily="34" charset="-122"/>
                <a:ea typeface="微软雅黑" panose="020B0503020204020204" pitchFamily="34" charset="-122"/>
              </a:rPr>
              <a:t>文字概述简单的文字</a:t>
            </a:r>
            <a:endParaRPr lang="zh-CN" altLang="en-US" sz="1400" dirty="0">
              <a:solidFill>
                <a:srgbClr val="384E5E"/>
              </a:solidFill>
            </a:endParaRPr>
          </a:p>
        </p:txBody>
      </p:sp>
      <p:sp>
        <p:nvSpPr>
          <p:cNvPr id="11" name="TextBox 4"/>
          <p:cNvSpPr txBox="1">
            <a:spLocks noChangeArrowheads="1"/>
          </p:cNvSpPr>
          <p:nvPr/>
        </p:nvSpPr>
        <p:spPr bwMode="auto">
          <a:xfrm>
            <a:off x="3710063" y="4016125"/>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800" b="1" dirty="0" smtClean="0">
                <a:solidFill>
                  <a:srgbClr val="384E5E"/>
                </a:solidFill>
                <a:latin typeface="Franklin Gothic Book" panose="020B0503020102020204" pitchFamily="34" charset="0"/>
                <a:ea typeface="微软雅黑" panose="020B0503020204020204" pitchFamily="34" charset="-122"/>
              </a:rPr>
              <a:t>点击添加标题</a:t>
            </a:r>
            <a:endParaRPr lang="en-US" altLang="zh-CN" sz="1800" b="1" dirty="0" smtClean="0">
              <a:solidFill>
                <a:srgbClr val="384E5E"/>
              </a:solidFill>
              <a:latin typeface="Franklin Gothic Book" panose="020B0503020102020204" pitchFamily="34" charset="0"/>
              <a:ea typeface="微软雅黑" panose="020B0503020204020204" pitchFamily="34" charset="-122"/>
            </a:endParaRPr>
          </a:p>
        </p:txBody>
      </p:sp>
      <p:sp>
        <p:nvSpPr>
          <p:cNvPr id="12" name="矩形 11"/>
          <p:cNvSpPr/>
          <p:nvPr/>
        </p:nvSpPr>
        <p:spPr>
          <a:xfrm>
            <a:off x="4997501" y="1303113"/>
            <a:ext cx="2196998" cy="2215991"/>
          </a:xfrm>
          <a:prstGeom prst="rect">
            <a:avLst/>
          </a:prstGeom>
        </p:spPr>
        <p:txBody>
          <a:bodyPr wrap="square">
            <a:spAutoFit/>
          </a:bodyPr>
          <a:lstStyle/>
          <a:p>
            <a:pPr algn="ctr"/>
            <a:r>
              <a:rPr lang="en-US" altLang="zh-CN" sz="13800" dirty="0">
                <a:solidFill>
                  <a:srgbClr val="384E5E"/>
                </a:solidFill>
                <a:latin typeface="Impact" panose="020B0806030902050204" pitchFamily="34" charset="0"/>
              </a:rPr>
              <a:t>02</a:t>
            </a:r>
            <a:endParaRPr lang="zh-CN" altLang="en-US" sz="13800" dirty="0">
              <a:solidFill>
                <a:srgbClr val="384E5E"/>
              </a:solidFill>
              <a:latin typeface="Impact" panose="020B0806030902050204" pitchFamily="34" charset="0"/>
            </a:endParaRPr>
          </a:p>
        </p:txBody>
      </p:sp>
    </p:spTree>
    <p:extLst>
      <p:ext uri="{BB962C8B-B14F-4D97-AF65-F5344CB8AC3E}">
        <p14:creationId xmlns:p14="http://schemas.microsoft.com/office/powerpoint/2010/main" val="3528285991"/>
      </p:ext>
    </p:extLst>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21147</TotalTime>
  <Words>4408</Words>
  <Application>Microsoft Office PowerPoint</Application>
  <PresentationFormat>自定义</PresentationFormat>
  <Paragraphs>323</Paragraphs>
  <Slides>31</Slides>
  <Notes>2</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彩色气球</dc:title>
  <dc:creator>第一PPT</dc:creator>
  <cp:keywords>www.1ppt.com</cp:keywords>
  <cp:lastModifiedBy>Windows User</cp:lastModifiedBy>
  <cp:revision>1187</cp:revision>
  <dcterms:created xsi:type="dcterms:W3CDTF">2014-11-18T07:27:48Z</dcterms:created>
  <dcterms:modified xsi:type="dcterms:W3CDTF">2018-07-26T00:52:17Z</dcterms:modified>
</cp:coreProperties>
</file>