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223">
          <p15:clr>
            <a:srgbClr val="A4A3A4"/>
          </p15:clr>
        </p15:guide>
        <p15:guide id="2" orient="horz" pos="1620">
          <p15:clr>
            <a:srgbClr val="A4A3A4"/>
          </p15:clr>
        </p15:guide>
        <p15:guide id="3" orient="horz" pos="2017">
          <p15:clr>
            <a:srgbClr val="A4A3A4"/>
          </p15:clr>
        </p15:guide>
        <p15:guide id="4" pos="2256">
          <p15:clr>
            <a:srgbClr val="A4A3A4"/>
          </p15:clr>
        </p15:guide>
        <p15:guide id="5" pos="158">
          <p15:clr>
            <a:srgbClr val="A4A3A4"/>
          </p15:clr>
        </p15:guide>
        <p15:guide id="6" pos="5602">
          <p15:clr>
            <a:srgbClr val="A4A3A4"/>
          </p15:clr>
        </p15:guide>
        <p15:guide id="7" pos="2880">
          <p15:clr>
            <a:srgbClr val="A4A3A4"/>
          </p15:clr>
        </p15:guide>
        <p15:guide id="8" pos="35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EC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5" d="100"/>
          <a:sy n="25" d="100"/>
        </p:scale>
        <p:origin x="-1602" y="-2286"/>
      </p:cViewPr>
      <p:guideLst>
        <p:guide orient="horz" pos="1223"/>
        <p:guide orient="horz" pos="1620"/>
        <p:guide orient="horz" pos="2017"/>
        <p:guide pos="2256"/>
        <p:guide pos="158"/>
        <p:guide pos="5602"/>
        <p:guide pos="2880"/>
        <p:guide pos="35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1"/>
            <c:bubble3D val="0"/>
            <c:spPr>
              <a:solidFill>
                <a:schemeClr val="accent2">
                  <a:lumMod val="50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83</c:v>
                </c:pt>
                <c:pt idx="1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6.5</c:v>
                </c:pt>
                <c:pt idx="1">
                  <c:v>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53</c:v>
                </c:pt>
                <c:pt idx="1">
                  <c:v>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76</c:v>
                </c:pt>
                <c:pt idx="1">
                  <c:v>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cat>
            <c:strRef>
              <c:f>Sheet1!$A$2:$A$5</c:f>
              <c:strCache>
                <c:ptCount val="4"/>
                <c:pt idx="0">
                  <c:v>Airplane</c:v>
                </c:pt>
                <c:pt idx="1">
                  <c:v>UFO</c:v>
                </c:pt>
                <c:pt idx="2">
                  <c:v>Bus</c:v>
                </c:pt>
                <c:pt idx="3">
                  <c:v>Bike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Airplane</c:v>
                </c:pt>
                <c:pt idx="1">
                  <c:v>UFO</c:v>
                </c:pt>
                <c:pt idx="2">
                  <c:v>Bus</c:v>
                </c:pt>
                <c:pt idx="3">
                  <c:v>Bike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9"/>
        <c:overlap val="100"/>
        <c:axId val="127074304"/>
        <c:axId val="127075840"/>
      </c:barChart>
      <c:catAx>
        <c:axId val="12707430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900" b="1">
                <a:latin typeface="Ebrima" pitchFamily="2" charset="0"/>
                <a:ea typeface="Ebrima" pitchFamily="2" charset="0"/>
                <a:cs typeface="Ebrima" pitchFamily="2" charset="0"/>
              </a:defRPr>
            </a:pPr>
            <a:endParaRPr lang="zh-CN"/>
          </a:p>
        </c:txPr>
        <c:crossAx val="127075840"/>
        <c:crosses val="autoZero"/>
        <c:auto val="1"/>
        <c:lblAlgn val="ctr"/>
        <c:lblOffset val="100"/>
        <c:noMultiLvlLbl val="0"/>
      </c:catAx>
      <c:valAx>
        <c:axId val="127075840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one"/>
        <c:crossAx val="1270743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38094-7CF6-4F37-A62C-5872A179C9A7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16A8B-C028-46BE-B865-3845F0F179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0494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15913260" y="1562320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64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71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2551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064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6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214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850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607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321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430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884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EC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345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1151273" y="1491630"/>
            <a:ext cx="68414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4800" b="1" dirty="0" smtClean="0">
                <a:solidFill>
                  <a:schemeClr val="tx2">
                    <a:lumMod val="50000"/>
                  </a:schemeClr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201X</a:t>
            </a:r>
            <a:r>
              <a:rPr lang="en-US" altLang="zh-CN" sz="4800" b="1" dirty="0" smtClean="0">
                <a:solidFill>
                  <a:schemeClr val="accent3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  </a:t>
            </a:r>
            <a:r>
              <a:rPr lang="en-US" altLang="zh-CN" sz="4800" b="1" dirty="0" smtClean="0">
                <a:solidFill>
                  <a:schemeClr val="accent3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Business  </a:t>
            </a:r>
            <a:r>
              <a:rPr lang="en-US" altLang="zh-CN" sz="4800" b="1" dirty="0" smtClean="0">
                <a:solidFill>
                  <a:schemeClr val="tx2">
                    <a:lumMod val="50000"/>
                  </a:schemeClr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Plan</a:t>
            </a:r>
          </a:p>
          <a:p>
            <a:pPr algn="ctr"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tx2">
                    <a:lumMod val="50000"/>
                  </a:schemeClr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It’s  Never  Too  Late  To  Change  Yourself</a:t>
            </a:r>
            <a:endParaRPr lang="zh-CN" altLang="en-US" sz="1600" dirty="0">
              <a:solidFill>
                <a:schemeClr val="tx2">
                  <a:lumMod val="50000"/>
                </a:schemeClr>
              </a:solidFill>
              <a:latin typeface="Ebrima" pitchFamily="2" charset="0"/>
              <a:cs typeface="Ebrima" pitchFamily="2" charset="0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736685" y="2445367"/>
            <a:ext cx="5715635" cy="225025"/>
            <a:chOff x="1736685" y="2445367"/>
            <a:chExt cx="5715635" cy="225025"/>
          </a:xfrm>
        </p:grpSpPr>
        <p:sp>
          <p:nvSpPr>
            <p:cNvPr id="11" name="椭圆 10"/>
            <p:cNvSpPr/>
            <p:nvPr/>
          </p:nvSpPr>
          <p:spPr>
            <a:xfrm>
              <a:off x="1736685" y="2445367"/>
              <a:ext cx="225025" cy="225025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2235831" y="2445367"/>
              <a:ext cx="225025" cy="22502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2734977" y="2445367"/>
              <a:ext cx="225025" cy="22502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3234123" y="2445367"/>
              <a:ext cx="225025" cy="225025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3733269" y="2445367"/>
              <a:ext cx="225025" cy="225025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4232415" y="2445367"/>
              <a:ext cx="225025" cy="22502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4731561" y="2445367"/>
              <a:ext cx="225025" cy="22502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5230707" y="2445367"/>
              <a:ext cx="225025" cy="225025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5729853" y="2445367"/>
              <a:ext cx="225025" cy="22502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6228999" y="2445367"/>
              <a:ext cx="225025" cy="22502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6728145" y="2445367"/>
              <a:ext cx="225025" cy="22502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7227295" y="2445367"/>
              <a:ext cx="225025" cy="225025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0886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8185" y="1740753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latin typeface="Ebrima" pitchFamily="2" charset="0"/>
                <a:ea typeface="Ebrima" pitchFamily="2" charset="0"/>
                <a:cs typeface="Ebrima" pitchFamily="2" charset="0"/>
              </a:rPr>
              <a:t>THANKS</a:t>
            </a:r>
            <a:endParaRPr lang="zh-CN" altLang="en-US" sz="4800" b="1" dirty="0" smtClean="0">
              <a:latin typeface="Ebrima" pitchFamily="2" charset="0"/>
              <a:ea typeface="微软雅黑" pitchFamily="34" charset="-122"/>
              <a:cs typeface="Ebri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487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603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/>
          <p:cNvGrpSpPr/>
          <p:nvPr/>
        </p:nvGrpSpPr>
        <p:grpSpPr>
          <a:xfrm>
            <a:off x="65780" y="298997"/>
            <a:ext cx="2762276" cy="787588"/>
            <a:chOff x="65780" y="298997"/>
            <a:chExt cx="2762276" cy="787588"/>
          </a:xfrm>
        </p:grpSpPr>
        <p:sp>
          <p:nvSpPr>
            <p:cNvPr id="5" name="TextBox 4"/>
            <p:cNvSpPr txBox="1"/>
            <p:nvPr/>
          </p:nvSpPr>
          <p:spPr>
            <a:xfrm>
              <a:off x="340835" y="298997"/>
              <a:ext cx="15758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 smtClean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点击添加主要标题</a:t>
              </a:r>
              <a:endParaRPr lang="zh-CN" altLang="en-US" sz="1200" b="1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40834" y="559735"/>
              <a:ext cx="23409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点击添加次级标题</a:t>
              </a:r>
              <a:endParaRPr lang="zh-CN" altLang="en-US" sz="2000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1540" y="974072"/>
              <a:ext cx="1265453" cy="112513"/>
              <a:chOff x="268709" y="861560"/>
              <a:chExt cx="1265453" cy="112513"/>
            </a:xfrm>
          </p:grpSpPr>
          <p:sp>
            <p:nvSpPr>
              <p:cNvPr id="8" name="椭圆 7"/>
              <p:cNvSpPr>
                <a:spLocks/>
              </p:cNvSpPr>
              <p:nvPr/>
            </p:nvSpPr>
            <p:spPr>
              <a:xfrm>
                <a:off x="268709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>
                <a:spLocks/>
              </p:cNvSpPr>
              <p:nvPr/>
            </p:nvSpPr>
            <p:spPr>
              <a:xfrm>
                <a:off x="499297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>
                <a:spLocks/>
              </p:cNvSpPr>
              <p:nvPr/>
            </p:nvSpPr>
            <p:spPr>
              <a:xfrm>
                <a:off x="729885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>
                <a:spLocks/>
              </p:cNvSpPr>
              <p:nvPr/>
            </p:nvSpPr>
            <p:spPr>
              <a:xfrm>
                <a:off x="960473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>
                <a:spLocks/>
              </p:cNvSpPr>
              <p:nvPr/>
            </p:nvSpPr>
            <p:spPr>
              <a:xfrm>
                <a:off x="1191061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>
                <a:spLocks/>
              </p:cNvSpPr>
              <p:nvPr/>
            </p:nvSpPr>
            <p:spPr>
              <a:xfrm>
                <a:off x="1421650" y="861561"/>
                <a:ext cx="112512" cy="112512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" name="直角三角形 20"/>
            <p:cNvSpPr/>
            <p:nvPr/>
          </p:nvSpPr>
          <p:spPr>
            <a:xfrm flipH="1">
              <a:off x="65780" y="331708"/>
              <a:ext cx="292532" cy="292532"/>
            </a:xfrm>
            <a:prstGeom prst="rtTriangl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直角三角形 21"/>
            <p:cNvSpPr/>
            <p:nvPr/>
          </p:nvSpPr>
          <p:spPr>
            <a:xfrm>
              <a:off x="2535524" y="587426"/>
              <a:ext cx="292532" cy="292532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050" name="Picture 2" descr="D:\WorkFile\PPT素材\苹果产品png图片加高光渐变\电脑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3487" y="1443050"/>
            <a:ext cx="4797474" cy="293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4053" y="1709289"/>
            <a:ext cx="3188448" cy="1793502"/>
          </a:xfrm>
          <a:prstGeom prst="rect">
            <a:avLst/>
          </a:prstGeom>
        </p:spPr>
      </p:pic>
      <p:pic>
        <p:nvPicPr>
          <p:cNvPr id="49" name="图片 48" descr="iPhone6 金色 正面 竖立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5646" y="2184051"/>
            <a:ext cx="1116354" cy="2190789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95689" y="2549839"/>
            <a:ext cx="838731" cy="1473735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4592755" y="1572348"/>
            <a:ext cx="4300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572000" y="2108682"/>
            <a:ext cx="43211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晴朗的天空，飘散着几缕白云</a:t>
            </a:r>
            <a:r>
              <a:rPr lang="zh-CN" altLang="en-US" sz="14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1400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风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已逝去，额际卷起的发丝落下</a:t>
            </a:r>
            <a:r>
              <a:rPr lang="zh-CN" altLang="en-US" sz="14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1400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这时候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的你，在哪儿</a:t>
            </a:r>
            <a:r>
              <a:rPr lang="zh-CN" altLang="en-US" sz="14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？</a:t>
            </a:r>
            <a:endParaRPr lang="en-US" altLang="zh-CN" sz="1400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都说，美好的爱是付出后的回报；</a:t>
            </a: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可是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，避而不见是谁的回应？</a:t>
            </a: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这时候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的你，又在哪儿？</a:t>
            </a:r>
            <a:endParaRPr lang="zh-CN" altLang="en-US" sz="1400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306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5780" y="298997"/>
            <a:ext cx="2762276" cy="787588"/>
            <a:chOff x="65780" y="298997"/>
            <a:chExt cx="2762276" cy="787588"/>
          </a:xfrm>
        </p:grpSpPr>
        <p:sp>
          <p:nvSpPr>
            <p:cNvPr id="3" name="TextBox 2"/>
            <p:cNvSpPr txBox="1"/>
            <p:nvPr/>
          </p:nvSpPr>
          <p:spPr>
            <a:xfrm>
              <a:off x="340835" y="298997"/>
              <a:ext cx="15758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 smtClean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点击添加主要标题</a:t>
              </a:r>
              <a:endParaRPr lang="zh-CN" altLang="en-US" sz="1200" b="1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40834" y="559735"/>
              <a:ext cx="23409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点击添加次级标题</a:t>
              </a:r>
              <a:endParaRPr lang="zh-CN" altLang="en-US" sz="2000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31540" y="974072"/>
              <a:ext cx="1265453" cy="112513"/>
              <a:chOff x="268709" y="861560"/>
              <a:chExt cx="1265453" cy="112513"/>
            </a:xfrm>
          </p:grpSpPr>
          <p:sp>
            <p:nvSpPr>
              <p:cNvPr id="8" name="椭圆 7"/>
              <p:cNvSpPr>
                <a:spLocks/>
              </p:cNvSpPr>
              <p:nvPr/>
            </p:nvSpPr>
            <p:spPr>
              <a:xfrm>
                <a:off x="268709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>
                <a:spLocks/>
              </p:cNvSpPr>
              <p:nvPr/>
            </p:nvSpPr>
            <p:spPr>
              <a:xfrm>
                <a:off x="499297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>
                <a:spLocks/>
              </p:cNvSpPr>
              <p:nvPr/>
            </p:nvSpPr>
            <p:spPr>
              <a:xfrm>
                <a:off x="729885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>
                <a:spLocks/>
              </p:cNvSpPr>
              <p:nvPr/>
            </p:nvSpPr>
            <p:spPr>
              <a:xfrm>
                <a:off x="960473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>
                <a:spLocks/>
              </p:cNvSpPr>
              <p:nvPr/>
            </p:nvSpPr>
            <p:spPr>
              <a:xfrm>
                <a:off x="1191061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>
                <a:spLocks/>
              </p:cNvSpPr>
              <p:nvPr/>
            </p:nvSpPr>
            <p:spPr>
              <a:xfrm>
                <a:off x="1421650" y="861561"/>
                <a:ext cx="112512" cy="112512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直角三角形 5"/>
            <p:cNvSpPr/>
            <p:nvPr/>
          </p:nvSpPr>
          <p:spPr>
            <a:xfrm flipH="1">
              <a:off x="65780" y="331708"/>
              <a:ext cx="292532" cy="292532"/>
            </a:xfrm>
            <a:prstGeom prst="rtTriangl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直角三角形 6"/>
            <p:cNvSpPr/>
            <p:nvPr/>
          </p:nvSpPr>
          <p:spPr>
            <a:xfrm>
              <a:off x="2535524" y="587426"/>
              <a:ext cx="292532" cy="292532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椭圆 13"/>
          <p:cNvSpPr/>
          <p:nvPr/>
        </p:nvSpPr>
        <p:spPr>
          <a:xfrm>
            <a:off x="408689" y="1581640"/>
            <a:ext cx="1440160" cy="144016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solidFill>
                  <a:schemeClr val="bg1"/>
                </a:solidFill>
                <a:sym typeface="Wingdings"/>
              </a:rPr>
              <a:t>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2711793" y="1581640"/>
            <a:ext cx="1440160" cy="144016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sym typeface="Webdings"/>
              </a:rPr>
              <a:t></a:t>
            </a:r>
            <a:endParaRPr lang="zh-CN" altLang="en-US" sz="6000" dirty="0"/>
          </a:p>
        </p:txBody>
      </p:sp>
      <p:sp>
        <p:nvSpPr>
          <p:cNvPr id="16" name="椭圆 15"/>
          <p:cNvSpPr/>
          <p:nvPr/>
        </p:nvSpPr>
        <p:spPr>
          <a:xfrm>
            <a:off x="4992046" y="1581640"/>
            <a:ext cx="1440160" cy="144016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sym typeface="Webdings"/>
              </a:rPr>
              <a:t>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272300" y="1581640"/>
            <a:ext cx="1440160" cy="144016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sym typeface="Wingdings"/>
              </a:rPr>
              <a:t></a:t>
            </a:r>
            <a:endParaRPr lang="zh-CN" altLang="en-US" sz="6000" dirty="0"/>
          </a:p>
        </p:txBody>
      </p:sp>
      <p:sp>
        <p:nvSpPr>
          <p:cNvPr id="18" name="TextBox 17"/>
          <p:cNvSpPr txBox="1"/>
          <p:nvPr/>
        </p:nvSpPr>
        <p:spPr>
          <a:xfrm>
            <a:off x="611337" y="3169722"/>
            <a:ext cx="1034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b="1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14440" y="3169722"/>
            <a:ext cx="1034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b="1" dirty="0" smtClean="0">
              <a:solidFill>
                <a:schemeClr val="tx2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94693" y="3169722"/>
            <a:ext cx="1034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b="1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74947" y="3169722"/>
            <a:ext cx="1034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b="1" dirty="0" smtClean="0">
              <a:solidFill>
                <a:schemeClr val="tx2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9077" y="3603826"/>
            <a:ext cx="21993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心若有灵，只愿你回眸一眼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1200" dirty="0" smtClean="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不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需答复，一眼就好，</a:t>
            </a:r>
            <a:br>
              <a:rPr lang="zh-CN" altLang="en-US" sz="12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这时候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的你，在我心里！</a:t>
            </a:r>
          </a:p>
        </p:txBody>
      </p:sp>
      <p:sp>
        <p:nvSpPr>
          <p:cNvPr id="23" name="矩形 22"/>
          <p:cNvSpPr/>
          <p:nvPr/>
        </p:nvSpPr>
        <p:spPr>
          <a:xfrm>
            <a:off x="2332179" y="3603826"/>
            <a:ext cx="21993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心若有灵，只愿你回眸一眼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1200" dirty="0" smtClean="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不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需答复，一眼就好，</a:t>
            </a:r>
            <a:br>
              <a:rPr lang="zh-CN" altLang="en-US" sz="12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这时候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的你，在我心里！</a:t>
            </a:r>
          </a:p>
        </p:txBody>
      </p:sp>
      <p:sp>
        <p:nvSpPr>
          <p:cNvPr id="24" name="矩形 23"/>
          <p:cNvSpPr/>
          <p:nvPr/>
        </p:nvSpPr>
        <p:spPr>
          <a:xfrm>
            <a:off x="4612432" y="3603826"/>
            <a:ext cx="21993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心若有灵，只愿你回眸一眼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1200" dirty="0" smtClean="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不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需答复，一眼就好，</a:t>
            </a:r>
            <a:br>
              <a:rPr lang="zh-CN" altLang="en-US" sz="12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这时候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的你，在我心里！</a:t>
            </a:r>
          </a:p>
        </p:txBody>
      </p:sp>
      <p:sp>
        <p:nvSpPr>
          <p:cNvPr id="25" name="矩形 24"/>
          <p:cNvSpPr/>
          <p:nvPr/>
        </p:nvSpPr>
        <p:spPr>
          <a:xfrm>
            <a:off x="6892686" y="3603826"/>
            <a:ext cx="21993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心若有灵，只愿你回眸一眼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1200" dirty="0" smtClean="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不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需答复，一眼就好，</a:t>
            </a:r>
            <a:br>
              <a:rPr lang="zh-CN" altLang="en-US" sz="12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这时候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的你，在我心里！</a:t>
            </a:r>
          </a:p>
        </p:txBody>
      </p:sp>
    </p:spTree>
    <p:extLst>
      <p:ext uri="{BB962C8B-B14F-4D97-AF65-F5344CB8AC3E}">
        <p14:creationId xmlns:p14="http://schemas.microsoft.com/office/powerpoint/2010/main" val="2449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3"/>
          <a:stretch/>
        </p:blipFill>
        <p:spPr>
          <a:xfrm>
            <a:off x="-108520" y="0"/>
            <a:ext cx="9252520" cy="51435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65780" y="298997"/>
            <a:ext cx="2762276" cy="787588"/>
            <a:chOff x="65780" y="298997"/>
            <a:chExt cx="2762276" cy="787588"/>
          </a:xfrm>
        </p:grpSpPr>
        <p:sp>
          <p:nvSpPr>
            <p:cNvPr id="3" name="TextBox 2"/>
            <p:cNvSpPr txBox="1"/>
            <p:nvPr/>
          </p:nvSpPr>
          <p:spPr>
            <a:xfrm>
              <a:off x="340835" y="298997"/>
              <a:ext cx="15758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 smtClean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点击添加主要标题</a:t>
              </a:r>
              <a:endParaRPr lang="zh-CN" altLang="en-US" sz="1200" b="1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40834" y="559735"/>
              <a:ext cx="23409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点击添加次级标题</a:t>
              </a:r>
              <a:endParaRPr lang="zh-CN" altLang="en-US" sz="2000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31540" y="974072"/>
              <a:ext cx="1265453" cy="112513"/>
              <a:chOff x="268709" y="861560"/>
              <a:chExt cx="1265453" cy="112513"/>
            </a:xfrm>
          </p:grpSpPr>
          <p:sp>
            <p:nvSpPr>
              <p:cNvPr id="8" name="椭圆 7"/>
              <p:cNvSpPr>
                <a:spLocks/>
              </p:cNvSpPr>
              <p:nvPr/>
            </p:nvSpPr>
            <p:spPr>
              <a:xfrm>
                <a:off x="268709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>
                <a:spLocks/>
              </p:cNvSpPr>
              <p:nvPr/>
            </p:nvSpPr>
            <p:spPr>
              <a:xfrm>
                <a:off x="499297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>
                <a:spLocks/>
              </p:cNvSpPr>
              <p:nvPr/>
            </p:nvSpPr>
            <p:spPr>
              <a:xfrm>
                <a:off x="729885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>
                <a:spLocks/>
              </p:cNvSpPr>
              <p:nvPr/>
            </p:nvSpPr>
            <p:spPr>
              <a:xfrm>
                <a:off x="960473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>
                <a:spLocks/>
              </p:cNvSpPr>
              <p:nvPr/>
            </p:nvSpPr>
            <p:spPr>
              <a:xfrm>
                <a:off x="1191061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>
                <a:spLocks/>
              </p:cNvSpPr>
              <p:nvPr/>
            </p:nvSpPr>
            <p:spPr>
              <a:xfrm>
                <a:off x="1421650" y="861561"/>
                <a:ext cx="112512" cy="112512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直角三角形 5"/>
            <p:cNvSpPr/>
            <p:nvPr/>
          </p:nvSpPr>
          <p:spPr>
            <a:xfrm flipH="1">
              <a:off x="65780" y="331708"/>
              <a:ext cx="292532" cy="292532"/>
            </a:xfrm>
            <a:prstGeom prst="rtTriangl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直角三角形 6"/>
            <p:cNvSpPr/>
            <p:nvPr/>
          </p:nvSpPr>
          <p:spPr>
            <a:xfrm>
              <a:off x="2535524" y="587426"/>
              <a:ext cx="292532" cy="292532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50825" y="1485900"/>
            <a:ext cx="4321175" cy="3149110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txBody>
          <a:bodyPr wrap="square" rtlCol="0" anchor="ctr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晴朗的天空，飘散着几缕白云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风已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逝去，额际卷起的发丝落下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这时候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的你，在哪儿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？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都说，美好的爱是付出后的回报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；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可是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，避而不见是谁的回应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？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这时候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的你，又在哪儿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？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心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若有灵，只愿你回眸一眼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需答复，一眼就好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这时候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的你，在我心里！</a:t>
            </a:r>
            <a:endParaRPr lang="zh-CN" altLang="en-US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562600" y="1485900"/>
            <a:ext cx="3149110" cy="3149110"/>
            <a:chOff x="5562600" y="1485900"/>
            <a:chExt cx="3149110" cy="3149110"/>
          </a:xfrm>
        </p:grpSpPr>
        <p:sp>
          <p:nvSpPr>
            <p:cNvPr id="16" name="矩形 15"/>
            <p:cNvSpPr>
              <a:spLocks/>
            </p:cNvSpPr>
            <p:nvPr/>
          </p:nvSpPr>
          <p:spPr>
            <a:xfrm>
              <a:off x="5562600" y="1491630"/>
              <a:ext cx="990110" cy="990110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dirty="0">
                  <a:solidFill>
                    <a:schemeClr val="bg1"/>
                  </a:solidFill>
                  <a:sym typeface="Wingdings"/>
                </a:rPr>
                <a:t></a:t>
              </a:r>
              <a:endParaRPr lang="zh-CN" altLang="en-US" sz="4400" dirty="0">
                <a:solidFill>
                  <a:schemeClr val="bg1"/>
                </a:solidFill>
              </a:endParaRPr>
            </a:p>
          </p:txBody>
        </p:sp>
        <p:sp>
          <p:nvSpPr>
            <p:cNvPr id="29" name="矩形 28"/>
            <p:cNvSpPr>
              <a:spLocks/>
            </p:cNvSpPr>
            <p:nvPr/>
          </p:nvSpPr>
          <p:spPr>
            <a:xfrm>
              <a:off x="6642100" y="1485900"/>
              <a:ext cx="990110" cy="990110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dirty="0" smtClean="0">
                  <a:solidFill>
                    <a:schemeClr val="bg1"/>
                  </a:solidFill>
                  <a:sym typeface="Webdings"/>
                </a:rPr>
                <a:t></a:t>
              </a:r>
              <a:endParaRPr lang="zh-CN" altLang="en-US" sz="4400" dirty="0">
                <a:solidFill>
                  <a:schemeClr val="bg1"/>
                </a:solidFill>
              </a:endParaRPr>
            </a:p>
          </p:txBody>
        </p:sp>
        <p:sp>
          <p:nvSpPr>
            <p:cNvPr id="30" name="矩形 29"/>
            <p:cNvSpPr>
              <a:spLocks/>
            </p:cNvSpPr>
            <p:nvPr/>
          </p:nvSpPr>
          <p:spPr>
            <a:xfrm>
              <a:off x="7721600" y="1485900"/>
              <a:ext cx="990110" cy="990110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dirty="0" smtClean="0">
                  <a:solidFill>
                    <a:schemeClr val="bg1"/>
                  </a:solidFill>
                  <a:sym typeface="Webdings"/>
                </a:rPr>
                <a:t></a:t>
              </a:r>
              <a:endParaRPr lang="zh-CN" altLang="en-US" sz="4400" dirty="0">
                <a:solidFill>
                  <a:schemeClr val="bg1"/>
                </a:solidFill>
              </a:endParaRPr>
            </a:p>
          </p:txBody>
        </p:sp>
        <p:sp>
          <p:nvSpPr>
            <p:cNvPr id="31" name="矩形 30"/>
            <p:cNvSpPr>
              <a:spLocks/>
            </p:cNvSpPr>
            <p:nvPr/>
          </p:nvSpPr>
          <p:spPr>
            <a:xfrm>
              <a:off x="5562600" y="2565400"/>
              <a:ext cx="990110" cy="990110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dirty="0" smtClean="0">
                  <a:solidFill>
                    <a:schemeClr val="bg1"/>
                  </a:solidFill>
                  <a:sym typeface="Webdings"/>
                </a:rPr>
                <a:t></a:t>
              </a:r>
              <a:endParaRPr lang="zh-CN" altLang="en-US" sz="4400" dirty="0">
                <a:solidFill>
                  <a:schemeClr val="bg1"/>
                </a:solidFill>
              </a:endParaRPr>
            </a:p>
          </p:txBody>
        </p:sp>
        <p:sp>
          <p:nvSpPr>
            <p:cNvPr id="33" name="矩形 32"/>
            <p:cNvSpPr>
              <a:spLocks/>
            </p:cNvSpPr>
            <p:nvPr/>
          </p:nvSpPr>
          <p:spPr>
            <a:xfrm>
              <a:off x="7721600" y="2565400"/>
              <a:ext cx="990110" cy="990110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dirty="0" smtClean="0">
                  <a:solidFill>
                    <a:schemeClr val="bg1"/>
                  </a:solidFill>
                  <a:sym typeface="Webdings"/>
                </a:rPr>
                <a:t></a:t>
              </a:r>
              <a:endParaRPr lang="zh-CN" altLang="en-US" sz="4400" dirty="0">
                <a:solidFill>
                  <a:schemeClr val="bg1"/>
                </a:solidFill>
              </a:endParaRPr>
            </a:p>
          </p:txBody>
        </p:sp>
        <p:sp>
          <p:nvSpPr>
            <p:cNvPr id="34" name="矩形 33"/>
            <p:cNvSpPr>
              <a:spLocks/>
            </p:cNvSpPr>
            <p:nvPr/>
          </p:nvSpPr>
          <p:spPr>
            <a:xfrm>
              <a:off x="5562600" y="3644900"/>
              <a:ext cx="990110" cy="990110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dirty="0" smtClean="0">
                  <a:solidFill>
                    <a:schemeClr val="bg1"/>
                  </a:solidFill>
                  <a:sym typeface="Wingdings"/>
                </a:rPr>
                <a:t></a:t>
              </a:r>
              <a:endParaRPr lang="zh-CN" altLang="en-US" sz="4400" dirty="0">
                <a:solidFill>
                  <a:schemeClr val="bg1"/>
                </a:solidFill>
              </a:endParaRPr>
            </a:p>
          </p:txBody>
        </p:sp>
        <p:sp>
          <p:nvSpPr>
            <p:cNvPr id="35" name="矩形 34"/>
            <p:cNvSpPr>
              <a:spLocks/>
            </p:cNvSpPr>
            <p:nvPr/>
          </p:nvSpPr>
          <p:spPr>
            <a:xfrm>
              <a:off x="6642100" y="3644900"/>
              <a:ext cx="990110" cy="990110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dirty="0" smtClean="0">
                  <a:solidFill>
                    <a:schemeClr val="bg1"/>
                  </a:solidFill>
                  <a:sym typeface="Webdings"/>
                </a:rPr>
                <a:t></a:t>
              </a:r>
              <a:endParaRPr lang="zh-CN" altLang="en-US" sz="4400" dirty="0">
                <a:solidFill>
                  <a:schemeClr val="bg1"/>
                </a:solidFill>
              </a:endParaRPr>
            </a:p>
          </p:txBody>
        </p:sp>
        <p:sp>
          <p:nvSpPr>
            <p:cNvPr id="36" name="矩形 35"/>
            <p:cNvSpPr>
              <a:spLocks/>
            </p:cNvSpPr>
            <p:nvPr/>
          </p:nvSpPr>
          <p:spPr>
            <a:xfrm>
              <a:off x="7721600" y="3644900"/>
              <a:ext cx="990110" cy="990110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dirty="0" smtClean="0">
                  <a:solidFill>
                    <a:schemeClr val="bg1"/>
                  </a:solidFill>
                  <a:sym typeface="Webdings"/>
                </a:rPr>
                <a:t></a:t>
              </a:r>
              <a:endParaRPr lang="zh-CN" altLang="en-US" sz="4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289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43925" y="1356615"/>
            <a:ext cx="1664695" cy="144891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6535" y="1356615"/>
            <a:ext cx="1664695" cy="144891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65780" y="298997"/>
            <a:ext cx="2762276" cy="787588"/>
            <a:chOff x="65780" y="298997"/>
            <a:chExt cx="2762276" cy="787588"/>
          </a:xfrm>
        </p:grpSpPr>
        <p:sp>
          <p:nvSpPr>
            <p:cNvPr id="3" name="TextBox 2"/>
            <p:cNvSpPr txBox="1"/>
            <p:nvPr/>
          </p:nvSpPr>
          <p:spPr>
            <a:xfrm>
              <a:off x="340835" y="298997"/>
              <a:ext cx="15758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 smtClean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点击添加主要标题</a:t>
              </a:r>
              <a:endParaRPr lang="zh-CN" altLang="en-US" sz="1200" b="1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40834" y="559735"/>
              <a:ext cx="23409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点击添加次级标题</a:t>
              </a:r>
              <a:endParaRPr lang="zh-CN" altLang="en-US" sz="2000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31540" y="974072"/>
              <a:ext cx="1265453" cy="112513"/>
              <a:chOff x="268709" y="861560"/>
              <a:chExt cx="1265453" cy="112513"/>
            </a:xfrm>
          </p:grpSpPr>
          <p:sp>
            <p:nvSpPr>
              <p:cNvPr id="8" name="椭圆 7"/>
              <p:cNvSpPr>
                <a:spLocks/>
              </p:cNvSpPr>
              <p:nvPr/>
            </p:nvSpPr>
            <p:spPr>
              <a:xfrm>
                <a:off x="268709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>
                <a:spLocks/>
              </p:cNvSpPr>
              <p:nvPr/>
            </p:nvSpPr>
            <p:spPr>
              <a:xfrm>
                <a:off x="499297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>
                <a:spLocks/>
              </p:cNvSpPr>
              <p:nvPr/>
            </p:nvSpPr>
            <p:spPr>
              <a:xfrm>
                <a:off x="729885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>
                <a:spLocks/>
              </p:cNvSpPr>
              <p:nvPr/>
            </p:nvSpPr>
            <p:spPr>
              <a:xfrm>
                <a:off x="960473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>
                <a:spLocks/>
              </p:cNvSpPr>
              <p:nvPr/>
            </p:nvSpPr>
            <p:spPr>
              <a:xfrm>
                <a:off x="1191061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>
                <a:spLocks/>
              </p:cNvSpPr>
              <p:nvPr/>
            </p:nvSpPr>
            <p:spPr>
              <a:xfrm>
                <a:off x="1421650" y="861561"/>
                <a:ext cx="112512" cy="112512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直角三角形 5"/>
            <p:cNvSpPr/>
            <p:nvPr/>
          </p:nvSpPr>
          <p:spPr>
            <a:xfrm flipH="1">
              <a:off x="65780" y="331708"/>
              <a:ext cx="292532" cy="292532"/>
            </a:xfrm>
            <a:prstGeom prst="rtTriangl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直角三角形 6"/>
            <p:cNvSpPr/>
            <p:nvPr/>
          </p:nvSpPr>
          <p:spPr>
            <a:xfrm>
              <a:off x="2535524" y="587426"/>
              <a:ext cx="292532" cy="292532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矩形 23"/>
          <p:cNvSpPr/>
          <p:nvPr/>
        </p:nvSpPr>
        <p:spPr>
          <a:xfrm>
            <a:off x="386535" y="2805525"/>
            <a:ext cx="1665880" cy="16576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晴朗的天空，飘散着几缕白云，</a:t>
            </a: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风已逝去，额际卷起的发丝落下，</a:t>
            </a: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这时候的你，在哪儿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？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051230" y="1356615"/>
            <a:ext cx="1665880" cy="16576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zh-CN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ctr">
              <a:lnSpc>
                <a:spcPct val="15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晴朗的天空，飘散着几缕白云，</a:t>
            </a:r>
          </a:p>
          <a:p>
            <a:pPr lvl="0" algn="ctr">
              <a:lnSpc>
                <a:spcPct val="15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风已逝去，额际卷起的发丝落下，</a:t>
            </a:r>
          </a:p>
          <a:p>
            <a:pPr lvl="0" algn="ctr">
              <a:lnSpc>
                <a:spcPct val="15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这时候的你，在哪儿？</a:t>
            </a:r>
            <a:endParaRPr lang="zh-CN" altLang="en-US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717110" y="2805525"/>
            <a:ext cx="1665880" cy="16576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zh-CN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ctr">
              <a:lnSpc>
                <a:spcPct val="15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晴朗的天空，飘散着几缕白云，</a:t>
            </a:r>
          </a:p>
          <a:p>
            <a:pPr lvl="0" algn="ctr">
              <a:lnSpc>
                <a:spcPct val="15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风已逝去，额际卷起的发丝落下，</a:t>
            </a:r>
          </a:p>
          <a:p>
            <a:pPr lvl="0" algn="ctr">
              <a:lnSpc>
                <a:spcPct val="15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这时候的你，在哪儿？</a:t>
            </a:r>
            <a:endParaRPr lang="zh-CN" altLang="en-US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382990" y="1356615"/>
            <a:ext cx="1665880" cy="16576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zh-CN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ctr">
              <a:lnSpc>
                <a:spcPct val="15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晴朗的天空，飘散着几缕白云，</a:t>
            </a:r>
          </a:p>
          <a:p>
            <a:pPr lvl="0" algn="ctr">
              <a:lnSpc>
                <a:spcPct val="15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风已逝去，额际卷起的发丝落下，</a:t>
            </a:r>
          </a:p>
          <a:p>
            <a:pPr lvl="0" algn="ctr">
              <a:lnSpc>
                <a:spcPct val="15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这时候的你，在哪儿？</a:t>
            </a:r>
            <a:endParaRPr lang="zh-CN" altLang="en-US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048870" y="2805525"/>
            <a:ext cx="1665880" cy="16576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zh-CN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ctr">
              <a:lnSpc>
                <a:spcPct val="15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晴朗的天空，飘散着几缕白云，</a:t>
            </a:r>
          </a:p>
          <a:p>
            <a:pPr lvl="0" algn="ctr">
              <a:lnSpc>
                <a:spcPct val="15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风已逝去，额际卷起的发丝落下，</a:t>
            </a:r>
          </a:p>
          <a:p>
            <a:pPr lvl="0" algn="ctr">
              <a:lnSpc>
                <a:spcPct val="15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这时候的你，在哪儿？</a:t>
            </a:r>
            <a:endParaRPr lang="zh-CN" altLang="en-US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1230" y="3014279"/>
            <a:ext cx="1664695" cy="1448910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15925" y="1356615"/>
            <a:ext cx="1674735" cy="1448910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82991" y="3014279"/>
            <a:ext cx="1665880" cy="1448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92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肘形连接符 2"/>
          <p:cNvCxnSpPr/>
          <p:nvPr/>
        </p:nvCxnSpPr>
        <p:spPr>
          <a:xfrm rot="5400000" flipH="1" flipV="1">
            <a:off x="813999" y="2594169"/>
            <a:ext cx="2205412" cy="900100"/>
          </a:xfrm>
          <a:prstGeom prst="bentConnector3">
            <a:avLst>
              <a:gd name="adj1" fmla="val 72389"/>
            </a:avLst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肘形连接符 3"/>
          <p:cNvCxnSpPr/>
          <p:nvPr/>
        </p:nvCxnSpPr>
        <p:spPr>
          <a:xfrm>
            <a:off x="2366755" y="1941513"/>
            <a:ext cx="4050450" cy="12604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肘形连接符 4"/>
          <p:cNvCxnSpPr/>
          <p:nvPr/>
        </p:nvCxnSpPr>
        <p:spPr>
          <a:xfrm rot="5400000" flipH="1" flipV="1">
            <a:off x="6439540" y="1964184"/>
            <a:ext cx="1260475" cy="1215135"/>
          </a:xfrm>
          <a:prstGeom prst="bentConnector3">
            <a:avLst>
              <a:gd name="adj1" fmla="val -55"/>
            </a:avLst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1421650" y="4101920"/>
            <a:ext cx="90010" cy="90010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421650" y="2526745"/>
            <a:ext cx="90010" cy="90010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321750" y="2526745"/>
            <a:ext cx="90010" cy="90010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321750" y="1896508"/>
            <a:ext cx="90010" cy="90010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346975" y="1896508"/>
            <a:ext cx="90010" cy="90010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346975" y="3156983"/>
            <a:ext cx="90010" cy="90010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6417205" y="3156983"/>
            <a:ext cx="90010" cy="90010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632340" y="1896508"/>
            <a:ext cx="90010" cy="90010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601670" y="4011910"/>
            <a:ext cx="270030" cy="27003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15" name="椭圆 14"/>
          <p:cNvSpPr/>
          <p:nvPr/>
        </p:nvSpPr>
        <p:spPr>
          <a:xfrm>
            <a:off x="1061610" y="2436735"/>
            <a:ext cx="270030" cy="27003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16" name="椭圆 15"/>
          <p:cNvSpPr/>
          <p:nvPr/>
        </p:nvSpPr>
        <p:spPr>
          <a:xfrm>
            <a:off x="2501770" y="2436735"/>
            <a:ext cx="270030" cy="27003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17" name="椭圆 16"/>
          <p:cNvSpPr/>
          <p:nvPr/>
        </p:nvSpPr>
        <p:spPr>
          <a:xfrm>
            <a:off x="2231740" y="1536635"/>
            <a:ext cx="270030" cy="27003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4</a:t>
            </a:r>
            <a:endParaRPr lang="zh-CN" altLang="en-US" dirty="0"/>
          </a:p>
        </p:txBody>
      </p:sp>
      <p:sp>
        <p:nvSpPr>
          <p:cNvPr id="18" name="椭圆 17"/>
          <p:cNvSpPr/>
          <p:nvPr/>
        </p:nvSpPr>
        <p:spPr>
          <a:xfrm>
            <a:off x="4526995" y="1806498"/>
            <a:ext cx="270030" cy="27003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5</a:t>
            </a:r>
            <a:endParaRPr lang="zh-CN" altLang="en-US" dirty="0"/>
          </a:p>
        </p:txBody>
      </p:sp>
      <p:sp>
        <p:nvSpPr>
          <p:cNvPr id="19" name="椭圆 18"/>
          <p:cNvSpPr/>
          <p:nvPr/>
        </p:nvSpPr>
        <p:spPr>
          <a:xfrm>
            <a:off x="4256965" y="3336835"/>
            <a:ext cx="270030" cy="27003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6</a:t>
            </a:r>
            <a:endParaRPr lang="zh-CN" altLang="en-US" dirty="0"/>
          </a:p>
        </p:txBody>
      </p:sp>
      <p:sp>
        <p:nvSpPr>
          <p:cNvPr id="20" name="椭圆 19"/>
          <p:cNvSpPr/>
          <p:nvPr/>
        </p:nvSpPr>
        <p:spPr>
          <a:xfrm>
            <a:off x="6327195" y="3291830"/>
            <a:ext cx="270030" cy="27003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7</a:t>
            </a:r>
            <a:endParaRPr lang="zh-CN" altLang="en-US" dirty="0"/>
          </a:p>
        </p:txBody>
      </p:sp>
      <p:sp>
        <p:nvSpPr>
          <p:cNvPr id="21" name="椭圆 20"/>
          <p:cNvSpPr/>
          <p:nvPr/>
        </p:nvSpPr>
        <p:spPr>
          <a:xfrm>
            <a:off x="7812360" y="1806498"/>
            <a:ext cx="270030" cy="27003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8</a:t>
            </a:r>
            <a:endParaRPr lang="zh-CN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76545" y="2433250"/>
            <a:ext cx="540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65780" y="298997"/>
            <a:ext cx="2762276" cy="787588"/>
            <a:chOff x="65780" y="298997"/>
            <a:chExt cx="2762276" cy="787588"/>
          </a:xfrm>
        </p:grpSpPr>
        <p:sp>
          <p:nvSpPr>
            <p:cNvPr id="37" name="TextBox 36"/>
            <p:cNvSpPr txBox="1"/>
            <p:nvPr/>
          </p:nvSpPr>
          <p:spPr>
            <a:xfrm>
              <a:off x="340835" y="298997"/>
              <a:ext cx="15758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 smtClean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点击添加主要标题</a:t>
              </a:r>
              <a:endParaRPr lang="zh-CN" altLang="en-US" sz="1200" b="1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40834" y="559735"/>
              <a:ext cx="23409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点击添加次级标题</a:t>
              </a:r>
              <a:endParaRPr lang="zh-CN" altLang="en-US" sz="2000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431540" y="974072"/>
              <a:ext cx="1265453" cy="112513"/>
              <a:chOff x="268709" y="861560"/>
              <a:chExt cx="1265453" cy="112513"/>
            </a:xfrm>
          </p:grpSpPr>
          <p:sp>
            <p:nvSpPr>
              <p:cNvPr id="42" name="椭圆 41"/>
              <p:cNvSpPr>
                <a:spLocks/>
              </p:cNvSpPr>
              <p:nvPr/>
            </p:nvSpPr>
            <p:spPr>
              <a:xfrm>
                <a:off x="268709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椭圆 42"/>
              <p:cNvSpPr>
                <a:spLocks/>
              </p:cNvSpPr>
              <p:nvPr/>
            </p:nvSpPr>
            <p:spPr>
              <a:xfrm>
                <a:off x="499297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椭圆 43"/>
              <p:cNvSpPr>
                <a:spLocks/>
              </p:cNvSpPr>
              <p:nvPr/>
            </p:nvSpPr>
            <p:spPr>
              <a:xfrm>
                <a:off x="729885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椭圆 44"/>
              <p:cNvSpPr>
                <a:spLocks/>
              </p:cNvSpPr>
              <p:nvPr/>
            </p:nvSpPr>
            <p:spPr>
              <a:xfrm>
                <a:off x="960473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椭圆 45"/>
              <p:cNvSpPr>
                <a:spLocks/>
              </p:cNvSpPr>
              <p:nvPr/>
            </p:nvSpPr>
            <p:spPr>
              <a:xfrm>
                <a:off x="1191061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椭圆 46"/>
              <p:cNvSpPr>
                <a:spLocks/>
              </p:cNvSpPr>
              <p:nvPr/>
            </p:nvSpPr>
            <p:spPr>
              <a:xfrm>
                <a:off x="1421650" y="861561"/>
                <a:ext cx="112512" cy="112512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0" name="直角三角形 39"/>
            <p:cNvSpPr/>
            <p:nvPr/>
          </p:nvSpPr>
          <p:spPr>
            <a:xfrm flipH="1">
              <a:off x="65780" y="331708"/>
              <a:ext cx="292532" cy="292532"/>
            </a:xfrm>
            <a:prstGeom prst="rtTriangl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直角三角形 40"/>
            <p:cNvSpPr/>
            <p:nvPr/>
          </p:nvSpPr>
          <p:spPr>
            <a:xfrm>
              <a:off x="2535524" y="587426"/>
              <a:ext cx="292532" cy="292532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1916705" y="4004941"/>
            <a:ext cx="540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828056" y="2429766"/>
            <a:ext cx="540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535524" y="1536635"/>
            <a:ext cx="540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842030" y="1799696"/>
            <a:ext cx="540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572000" y="3336835"/>
            <a:ext cx="540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642230" y="3291830"/>
            <a:ext cx="540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8127395" y="1806665"/>
            <a:ext cx="540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6" name="矩形 55"/>
          <p:cNvSpPr/>
          <p:nvPr/>
        </p:nvSpPr>
        <p:spPr>
          <a:xfrm>
            <a:off x="1916705" y="4236935"/>
            <a:ext cx="22409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晴朗的天空，飘散着几缕白云，</a:t>
            </a:r>
          </a:p>
          <a:p>
            <a:pPr lvl="0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风已逝去，额际卷起的发丝落下，</a:t>
            </a:r>
          </a:p>
          <a:p>
            <a:pPr lvl="0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这时候的你，在哪儿？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3045782" y="1014866"/>
            <a:ext cx="22409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晴朗的天空，飘散着几缕白云，</a:t>
            </a:r>
          </a:p>
          <a:p>
            <a:pPr lvl="0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风已逝去，额际卷起的发丝落下，</a:t>
            </a:r>
          </a:p>
          <a:p>
            <a:pPr lvl="0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这时候的你，在哪儿？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4875565" y="2045520"/>
            <a:ext cx="22409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晴朗的天空，飘散着几缕白云，</a:t>
            </a:r>
          </a:p>
          <a:p>
            <a:pPr lvl="0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风已逝去，额际卷起的发丝落下，</a:t>
            </a:r>
          </a:p>
          <a:p>
            <a:pPr lvl="0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这时候的你，在哪儿？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6673630" y="3516855"/>
            <a:ext cx="22409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晴朗的天空，飘散着几缕白云，</a:t>
            </a:r>
          </a:p>
          <a:p>
            <a:pPr lvl="0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风已逝去，额际卷起的发丝落下，</a:t>
            </a:r>
          </a:p>
          <a:p>
            <a:pPr lvl="0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这时候的你，在哪儿？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980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5780" y="298997"/>
            <a:ext cx="2762276" cy="787588"/>
            <a:chOff x="65780" y="298997"/>
            <a:chExt cx="2762276" cy="787588"/>
          </a:xfrm>
        </p:grpSpPr>
        <p:sp>
          <p:nvSpPr>
            <p:cNvPr id="3" name="TextBox 2"/>
            <p:cNvSpPr txBox="1"/>
            <p:nvPr/>
          </p:nvSpPr>
          <p:spPr>
            <a:xfrm>
              <a:off x="340835" y="298997"/>
              <a:ext cx="15758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 smtClean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点击添加主要标题</a:t>
              </a:r>
              <a:endParaRPr lang="zh-CN" altLang="en-US" sz="1200" b="1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40834" y="559735"/>
              <a:ext cx="23409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点击添加次级标题</a:t>
              </a:r>
              <a:endParaRPr lang="zh-CN" altLang="en-US" sz="2000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31540" y="974072"/>
              <a:ext cx="1265453" cy="112513"/>
              <a:chOff x="268709" y="861560"/>
              <a:chExt cx="1265453" cy="112513"/>
            </a:xfrm>
          </p:grpSpPr>
          <p:sp>
            <p:nvSpPr>
              <p:cNvPr id="8" name="椭圆 7"/>
              <p:cNvSpPr>
                <a:spLocks/>
              </p:cNvSpPr>
              <p:nvPr/>
            </p:nvSpPr>
            <p:spPr>
              <a:xfrm>
                <a:off x="268709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>
                <a:spLocks/>
              </p:cNvSpPr>
              <p:nvPr/>
            </p:nvSpPr>
            <p:spPr>
              <a:xfrm>
                <a:off x="499297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>
                <a:spLocks/>
              </p:cNvSpPr>
              <p:nvPr/>
            </p:nvSpPr>
            <p:spPr>
              <a:xfrm>
                <a:off x="729885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>
                <a:spLocks/>
              </p:cNvSpPr>
              <p:nvPr/>
            </p:nvSpPr>
            <p:spPr>
              <a:xfrm>
                <a:off x="960473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>
                <a:spLocks/>
              </p:cNvSpPr>
              <p:nvPr/>
            </p:nvSpPr>
            <p:spPr>
              <a:xfrm>
                <a:off x="1191061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>
                <a:spLocks/>
              </p:cNvSpPr>
              <p:nvPr/>
            </p:nvSpPr>
            <p:spPr>
              <a:xfrm>
                <a:off x="1421650" y="861561"/>
                <a:ext cx="112512" cy="112512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直角三角形 5"/>
            <p:cNvSpPr/>
            <p:nvPr/>
          </p:nvSpPr>
          <p:spPr>
            <a:xfrm flipH="1">
              <a:off x="65780" y="331708"/>
              <a:ext cx="292532" cy="292532"/>
            </a:xfrm>
            <a:prstGeom prst="rtTriangl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直角三角形 6"/>
            <p:cNvSpPr/>
            <p:nvPr/>
          </p:nvSpPr>
          <p:spPr>
            <a:xfrm>
              <a:off x="2535524" y="587426"/>
              <a:ext cx="292532" cy="292532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68905" y="2445427"/>
            <a:ext cx="252645" cy="252645"/>
            <a:chOff x="327025" y="2647950"/>
            <a:chExt cx="252645" cy="252645"/>
          </a:xfrm>
        </p:grpSpPr>
        <p:sp>
          <p:nvSpPr>
            <p:cNvPr id="15" name="椭圆 14"/>
            <p:cNvSpPr/>
            <p:nvPr/>
          </p:nvSpPr>
          <p:spPr>
            <a:xfrm>
              <a:off x="327025" y="2647950"/>
              <a:ext cx="252645" cy="252645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362990" y="2683915"/>
              <a:ext cx="180715" cy="18071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椭圆 16"/>
          <p:cNvSpPr/>
          <p:nvPr/>
        </p:nvSpPr>
        <p:spPr>
          <a:xfrm>
            <a:off x="1910516" y="2481392"/>
            <a:ext cx="180715" cy="180715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 smtClean="0">
                <a:sym typeface="Webdings"/>
              </a:rPr>
              <a:t></a:t>
            </a:r>
            <a:endParaRPr lang="zh-CN" altLang="en-US" sz="1100" dirty="0"/>
          </a:p>
        </p:txBody>
      </p:sp>
      <p:sp>
        <p:nvSpPr>
          <p:cNvPr id="18" name="椭圆 17"/>
          <p:cNvSpPr/>
          <p:nvPr/>
        </p:nvSpPr>
        <p:spPr>
          <a:xfrm>
            <a:off x="3624600" y="2481392"/>
            <a:ext cx="180715" cy="18071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 smtClean="0">
                <a:sym typeface="Webdings"/>
              </a:rPr>
              <a:t></a:t>
            </a:r>
            <a:endParaRPr lang="zh-CN" altLang="en-US" sz="1100" dirty="0"/>
          </a:p>
        </p:txBody>
      </p:sp>
      <p:sp>
        <p:nvSpPr>
          <p:cNvPr id="19" name="椭圆 18"/>
          <p:cNvSpPr/>
          <p:nvPr/>
        </p:nvSpPr>
        <p:spPr>
          <a:xfrm>
            <a:off x="5338684" y="2481392"/>
            <a:ext cx="180715" cy="18071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 smtClean="0">
                <a:sym typeface="Webdings"/>
              </a:rPr>
              <a:t></a:t>
            </a:r>
            <a:endParaRPr lang="zh-CN" altLang="en-US" sz="1100" dirty="0"/>
          </a:p>
        </p:txBody>
      </p:sp>
      <p:sp>
        <p:nvSpPr>
          <p:cNvPr id="20" name="椭圆 19"/>
          <p:cNvSpPr/>
          <p:nvPr/>
        </p:nvSpPr>
        <p:spPr>
          <a:xfrm>
            <a:off x="7052768" y="2481392"/>
            <a:ext cx="180715" cy="180715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 smtClean="0">
                <a:sym typeface="Webdings"/>
              </a:rPr>
              <a:t></a:t>
            </a:r>
            <a:endParaRPr lang="zh-CN" altLang="en-US" sz="1100" dirty="0"/>
          </a:p>
        </p:txBody>
      </p:sp>
      <p:grpSp>
        <p:nvGrpSpPr>
          <p:cNvPr id="21" name="组合 20"/>
          <p:cNvGrpSpPr/>
          <p:nvPr/>
        </p:nvGrpSpPr>
        <p:grpSpPr>
          <a:xfrm>
            <a:off x="8622450" y="2445427"/>
            <a:ext cx="252645" cy="252645"/>
            <a:chOff x="327025" y="2647950"/>
            <a:chExt cx="252645" cy="252645"/>
          </a:xfrm>
        </p:grpSpPr>
        <p:sp>
          <p:nvSpPr>
            <p:cNvPr id="22" name="椭圆 21"/>
            <p:cNvSpPr/>
            <p:nvPr/>
          </p:nvSpPr>
          <p:spPr>
            <a:xfrm>
              <a:off x="327025" y="2647950"/>
              <a:ext cx="252645" cy="252645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362990" y="2683915"/>
              <a:ext cx="180715" cy="18071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4" name="直接连接符 23"/>
          <p:cNvCxnSpPr>
            <a:stCxn id="15" idx="6"/>
            <a:endCxn id="17" idx="2"/>
          </p:cNvCxnSpPr>
          <p:nvPr/>
        </p:nvCxnSpPr>
        <p:spPr>
          <a:xfrm>
            <a:off x="521550" y="2571750"/>
            <a:ext cx="138896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stCxn id="17" idx="6"/>
            <a:endCxn id="18" idx="2"/>
          </p:cNvCxnSpPr>
          <p:nvPr/>
        </p:nvCxnSpPr>
        <p:spPr>
          <a:xfrm>
            <a:off x="2091231" y="2571750"/>
            <a:ext cx="153336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stCxn id="18" idx="6"/>
            <a:endCxn id="19" idx="2"/>
          </p:cNvCxnSpPr>
          <p:nvPr/>
        </p:nvCxnSpPr>
        <p:spPr>
          <a:xfrm>
            <a:off x="3805315" y="2571750"/>
            <a:ext cx="153336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stCxn id="19" idx="6"/>
            <a:endCxn id="20" idx="2"/>
          </p:cNvCxnSpPr>
          <p:nvPr/>
        </p:nvCxnSpPr>
        <p:spPr>
          <a:xfrm>
            <a:off x="5519399" y="2571750"/>
            <a:ext cx="153336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20" idx="6"/>
            <a:endCxn id="22" idx="2"/>
          </p:cNvCxnSpPr>
          <p:nvPr/>
        </p:nvCxnSpPr>
        <p:spPr>
          <a:xfrm>
            <a:off x="7233483" y="2571750"/>
            <a:ext cx="138896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1501" y="2740323"/>
            <a:ext cx="6750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b="1" dirty="0" smtClean="0">
                <a:latin typeface="Ebrima" pitchFamily="2" charset="0"/>
                <a:cs typeface="Ebrima" pitchFamily="2" charset="0"/>
              </a:rPr>
              <a:t>Start</a:t>
            </a:r>
            <a:endParaRPr lang="zh-CN" altLang="en-US" sz="1100" b="1" dirty="0">
              <a:latin typeface="Ebrima" pitchFamily="2" charset="0"/>
              <a:cs typeface="Ebrima" pitchFamily="2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442431" y="2740323"/>
            <a:ext cx="6750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b="1" dirty="0" smtClean="0">
                <a:latin typeface="Ebrima" pitchFamily="2" charset="0"/>
                <a:cs typeface="Ebrima" pitchFamily="2" charset="0"/>
              </a:rPr>
              <a:t>Finish</a:t>
            </a:r>
            <a:endParaRPr lang="zh-CN" altLang="en-US" sz="1100" b="1" dirty="0">
              <a:latin typeface="Ebrima" pitchFamily="2" charset="0"/>
              <a:cs typeface="Ebrima" pitchFamily="2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56665" y="1975070"/>
            <a:ext cx="855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01</a:t>
            </a:r>
          </a:p>
          <a:p>
            <a:pPr algn="ctr"/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标题</a:t>
            </a:r>
            <a:endParaRPr lang="zh-CN" altLang="en-US" sz="1200" b="1" dirty="0">
              <a:latin typeface="微软雅黑" pitchFamily="34" charset="-122"/>
              <a:ea typeface="微软雅黑" pitchFamily="34" charset="-122"/>
              <a:cs typeface="Ebrima" pitchFamily="2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311860" y="2740323"/>
            <a:ext cx="855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latin typeface="Ebrima" pitchFamily="2" charset="0"/>
                <a:ea typeface="Ebrima" pitchFamily="2" charset="0"/>
                <a:cs typeface="Ebrima" pitchFamily="2" charset="0"/>
              </a:rPr>
              <a:t>02</a:t>
            </a:r>
          </a:p>
          <a:p>
            <a:pPr lvl="0" algn="ctr"/>
            <a:r>
              <a:rPr lang="zh-CN" altLang="en-US" sz="12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Ebrima" pitchFamily="2" charset="0"/>
              </a:rPr>
              <a:t>标题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022050" y="1975070"/>
            <a:ext cx="855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latin typeface="Ebrima" pitchFamily="2" charset="0"/>
                <a:ea typeface="Ebrima" pitchFamily="2" charset="0"/>
                <a:cs typeface="Ebrima" pitchFamily="2" charset="0"/>
              </a:rPr>
              <a:t>03</a:t>
            </a:r>
          </a:p>
          <a:p>
            <a:pPr lvl="0" algn="ctr"/>
            <a:r>
              <a:rPr lang="zh-CN" altLang="en-US" sz="12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Ebrima" pitchFamily="2" charset="0"/>
              </a:rPr>
              <a:t>标题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777245" y="2740323"/>
            <a:ext cx="855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latin typeface="Ebrima" pitchFamily="2" charset="0"/>
                <a:ea typeface="Ebrima" pitchFamily="2" charset="0"/>
                <a:cs typeface="Ebrima" pitchFamily="2" charset="0"/>
              </a:rPr>
              <a:t>04</a:t>
            </a:r>
          </a:p>
          <a:p>
            <a:pPr lvl="0" algn="ctr"/>
            <a:r>
              <a:rPr lang="zh-CN" altLang="en-US" sz="12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Ebrima" pitchFamily="2" charset="0"/>
              </a:rPr>
              <a:t>标题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656565" y="2740323"/>
            <a:ext cx="2732965" cy="1821977"/>
            <a:chOff x="656565" y="2841780"/>
            <a:chExt cx="2732965" cy="1821977"/>
          </a:xfrm>
        </p:grpSpPr>
        <p:graphicFrame>
          <p:nvGraphicFramePr>
            <p:cNvPr id="36" name="图表 35"/>
            <p:cNvGraphicFramePr/>
            <p:nvPr>
              <p:extLst>
                <p:ext uri="{D42A27DB-BD31-4B8C-83A1-F6EECF244321}">
                  <p14:modId xmlns:p14="http://schemas.microsoft.com/office/powerpoint/2010/main" val="1673080934"/>
                </p:ext>
              </p:extLst>
            </p:nvPr>
          </p:nvGraphicFramePr>
          <p:xfrm>
            <a:off x="656565" y="2841780"/>
            <a:ext cx="2732965" cy="182197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7" name="TextBox 36"/>
            <p:cNvSpPr txBox="1"/>
            <p:nvPr/>
          </p:nvSpPr>
          <p:spPr>
            <a:xfrm>
              <a:off x="1437982" y="3310339"/>
              <a:ext cx="1170130" cy="1023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latin typeface="Impact" pitchFamily="34" charset="0"/>
                  <a:ea typeface="Ebrima" pitchFamily="2" charset="0"/>
                  <a:cs typeface="Ebrima" pitchFamily="2" charset="0"/>
                </a:rPr>
                <a:t>83</a:t>
              </a:r>
              <a:r>
                <a:rPr lang="zh-CN" altLang="en-US" sz="2000" b="1" dirty="0" smtClean="0">
                  <a:latin typeface="Impact" pitchFamily="34" charset="0"/>
                  <a:ea typeface="Ebrima" pitchFamily="2" charset="0"/>
                  <a:cs typeface="Ebrima" pitchFamily="2" charset="0"/>
                </a:rPr>
                <a:t>％</a:t>
              </a:r>
              <a:endParaRPr lang="en-US" altLang="zh-CN" sz="1200" b="1" dirty="0" smtClean="0">
                <a:latin typeface="Impact" pitchFamily="34" charset="0"/>
                <a:ea typeface="Ebrima" pitchFamily="2" charset="0"/>
                <a:cs typeface="Ebrima" pitchFamily="2" charset="0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latin typeface="微软雅黑" pitchFamily="34" charset="-122"/>
                  <a:ea typeface="微软雅黑" pitchFamily="34" charset="-122"/>
                  <a:cs typeface="Ebrima" pitchFamily="2" charset="0"/>
                </a:rPr>
                <a:t>晴朗的天空，飘散着几缕白云，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latin typeface="微软雅黑" pitchFamily="34" charset="-122"/>
                  <a:ea typeface="微软雅黑" pitchFamily="34" charset="-122"/>
                  <a:cs typeface="Ebrima" pitchFamily="2" charset="0"/>
                </a:rPr>
                <a:t>风已逝去</a:t>
              </a:r>
              <a:r>
                <a:rPr lang="zh-CN" altLang="en-US" sz="900" dirty="0" smtClean="0">
                  <a:latin typeface="微软雅黑" pitchFamily="34" charset="-122"/>
                  <a:ea typeface="微软雅黑" pitchFamily="34" charset="-122"/>
                  <a:cs typeface="Ebrima" pitchFamily="2" charset="0"/>
                </a:rPr>
                <a:t>，</a:t>
              </a:r>
              <a:endParaRPr lang="zh-CN" altLang="en-US" sz="900" dirty="0">
                <a:latin typeface="微软雅黑" pitchFamily="34" charset="-122"/>
                <a:ea typeface="微软雅黑" pitchFamily="34" charset="-122"/>
                <a:cs typeface="Ebrima" pitchFamily="2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321750" y="614758"/>
            <a:ext cx="2732965" cy="1821977"/>
            <a:chOff x="656565" y="2841780"/>
            <a:chExt cx="2732965" cy="1821977"/>
          </a:xfrm>
        </p:grpSpPr>
        <p:graphicFrame>
          <p:nvGraphicFramePr>
            <p:cNvPr id="39" name="图表 38"/>
            <p:cNvGraphicFramePr/>
            <p:nvPr/>
          </p:nvGraphicFramePr>
          <p:xfrm>
            <a:off x="656565" y="2841780"/>
            <a:ext cx="2732965" cy="182197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0" name="TextBox 39"/>
            <p:cNvSpPr txBox="1"/>
            <p:nvPr/>
          </p:nvSpPr>
          <p:spPr>
            <a:xfrm>
              <a:off x="1437982" y="3310339"/>
              <a:ext cx="1170130" cy="1023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latin typeface="Impact" pitchFamily="34" charset="0"/>
                  <a:ea typeface="Ebrima" pitchFamily="2" charset="0"/>
                  <a:cs typeface="Ebrima" pitchFamily="2" charset="0"/>
                </a:rPr>
                <a:t>65</a:t>
              </a:r>
              <a:r>
                <a:rPr lang="zh-CN" altLang="en-US" sz="2000" b="1" dirty="0" smtClean="0">
                  <a:latin typeface="Impact" pitchFamily="34" charset="0"/>
                  <a:ea typeface="Ebrima" pitchFamily="2" charset="0"/>
                  <a:cs typeface="Ebrima" pitchFamily="2" charset="0"/>
                </a:rPr>
                <a:t>％</a:t>
              </a:r>
              <a:endParaRPr lang="en-US" altLang="zh-CN" sz="1200" b="1" dirty="0" smtClean="0">
                <a:latin typeface="Impact" pitchFamily="34" charset="0"/>
                <a:ea typeface="Ebrima" pitchFamily="2" charset="0"/>
                <a:cs typeface="Ebrima" pitchFamily="2" charset="0"/>
              </a:endParaRPr>
            </a:p>
            <a:p>
              <a:pPr lvl="0"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Ebrima" pitchFamily="2" charset="0"/>
                </a:rPr>
                <a:t>晴朗的天空，飘散着几缕白云，</a:t>
              </a:r>
            </a:p>
            <a:p>
              <a:pPr lvl="0"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Ebrima" pitchFamily="2" charset="0"/>
                </a:rPr>
                <a:t>风已逝去，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044280" y="2740323"/>
            <a:ext cx="2732965" cy="1821977"/>
            <a:chOff x="656565" y="2841780"/>
            <a:chExt cx="2732965" cy="1821977"/>
          </a:xfrm>
        </p:grpSpPr>
        <p:graphicFrame>
          <p:nvGraphicFramePr>
            <p:cNvPr id="42" name="图表 41"/>
            <p:cNvGraphicFramePr/>
            <p:nvPr/>
          </p:nvGraphicFramePr>
          <p:xfrm>
            <a:off x="656565" y="2841780"/>
            <a:ext cx="2732965" cy="182197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43" name="TextBox 42"/>
            <p:cNvSpPr txBox="1"/>
            <p:nvPr/>
          </p:nvSpPr>
          <p:spPr>
            <a:xfrm>
              <a:off x="1437982" y="3310339"/>
              <a:ext cx="1170130" cy="1023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latin typeface="Impact" pitchFamily="34" charset="0"/>
                  <a:ea typeface="Ebrima" pitchFamily="2" charset="0"/>
                  <a:cs typeface="Ebrima" pitchFamily="2" charset="0"/>
                </a:rPr>
                <a:t>53</a:t>
              </a:r>
              <a:r>
                <a:rPr lang="zh-CN" altLang="en-US" sz="2000" b="1" dirty="0" smtClean="0">
                  <a:latin typeface="Impact" pitchFamily="34" charset="0"/>
                  <a:ea typeface="Ebrima" pitchFamily="2" charset="0"/>
                  <a:cs typeface="Ebrima" pitchFamily="2" charset="0"/>
                </a:rPr>
                <a:t>％</a:t>
              </a:r>
              <a:endParaRPr lang="en-US" altLang="zh-CN" sz="1200" b="1" dirty="0" smtClean="0">
                <a:latin typeface="Impact" pitchFamily="34" charset="0"/>
                <a:ea typeface="Ebrima" pitchFamily="2" charset="0"/>
                <a:cs typeface="Ebrima" pitchFamily="2" charset="0"/>
              </a:endParaRPr>
            </a:p>
            <a:p>
              <a:pPr lvl="0"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Ebrima" pitchFamily="2" charset="0"/>
                </a:rPr>
                <a:t>晴朗的天空，飘散着几缕白云，</a:t>
              </a:r>
            </a:p>
            <a:p>
              <a:pPr lvl="0"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Ebrima" pitchFamily="2" charset="0"/>
                </a:rPr>
                <a:t>风已逝去，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832140" y="614758"/>
            <a:ext cx="2732965" cy="1821977"/>
            <a:chOff x="656565" y="2841780"/>
            <a:chExt cx="2732965" cy="1821977"/>
          </a:xfrm>
        </p:grpSpPr>
        <p:graphicFrame>
          <p:nvGraphicFramePr>
            <p:cNvPr id="45" name="图表 44"/>
            <p:cNvGraphicFramePr/>
            <p:nvPr/>
          </p:nvGraphicFramePr>
          <p:xfrm>
            <a:off x="656565" y="2841780"/>
            <a:ext cx="2732965" cy="182197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46" name="TextBox 45"/>
            <p:cNvSpPr txBox="1"/>
            <p:nvPr/>
          </p:nvSpPr>
          <p:spPr>
            <a:xfrm>
              <a:off x="1437982" y="3310339"/>
              <a:ext cx="1170130" cy="1023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latin typeface="Impact" pitchFamily="34" charset="0"/>
                  <a:ea typeface="Ebrima" pitchFamily="2" charset="0"/>
                  <a:cs typeface="Ebrima" pitchFamily="2" charset="0"/>
                </a:rPr>
                <a:t>76</a:t>
              </a:r>
              <a:r>
                <a:rPr lang="zh-CN" altLang="en-US" sz="2000" b="1" dirty="0" smtClean="0">
                  <a:latin typeface="Impact" pitchFamily="34" charset="0"/>
                  <a:ea typeface="Ebrima" pitchFamily="2" charset="0"/>
                  <a:cs typeface="Ebrima" pitchFamily="2" charset="0"/>
                </a:rPr>
                <a:t>％</a:t>
              </a:r>
              <a:endParaRPr lang="en-US" altLang="zh-CN" sz="1200" b="1" dirty="0" smtClean="0">
                <a:latin typeface="Impact" pitchFamily="34" charset="0"/>
                <a:ea typeface="Ebrima" pitchFamily="2" charset="0"/>
                <a:cs typeface="Ebrima" pitchFamily="2" charset="0"/>
              </a:endParaRPr>
            </a:p>
            <a:p>
              <a:pPr lvl="0"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Ebrima" pitchFamily="2" charset="0"/>
                </a:rPr>
                <a:t>晴朗的天空，飘散着几缕白云，</a:t>
              </a:r>
            </a:p>
            <a:p>
              <a:pPr lvl="0"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Ebrima" pitchFamily="2" charset="0"/>
                </a:rPr>
                <a:t>风已逝去，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7389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76545" y="1311610"/>
            <a:ext cx="1485165" cy="1485165"/>
            <a:chOff x="1421650" y="951570"/>
            <a:chExt cx="1485165" cy="1485165"/>
          </a:xfrm>
        </p:grpSpPr>
        <p:sp>
          <p:nvSpPr>
            <p:cNvPr id="3" name="椭圆 2"/>
            <p:cNvSpPr/>
            <p:nvPr/>
          </p:nvSpPr>
          <p:spPr>
            <a:xfrm>
              <a:off x="1421650" y="951570"/>
              <a:ext cx="1485165" cy="148516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  <a:sym typeface="Webdings"/>
                </a:rPr>
                <a:t></a:t>
              </a:r>
              <a:endParaRPr lang="zh-CN" altLang="en-US" sz="8000" dirty="0"/>
            </a:p>
          </p:txBody>
        </p:sp>
        <p:sp>
          <p:nvSpPr>
            <p:cNvPr id="4" name="弦形 3"/>
            <p:cNvSpPr/>
            <p:nvPr/>
          </p:nvSpPr>
          <p:spPr>
            <a:xfrm>
              <a:off x="1421650" y="951570"/>
              <a:ext cx="1485165" cy="1485165"/>
            </a:xfrm>
            <a:prstGeom prst="chord">
              <a:avLst>
                <a:gd name="adj1" fmla="val 1101354"/>
                <a:gd name="adj2" fmla="val 9702926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200" b="1" dirty="0" smtClean="0">
                <a:solidFill>
                  <a:schemeClr val="accent2">
                    <a:lumMod val="75000"/>
                  </a:schemeClr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endParaRPr lang="en-US" altLang="zh-CN" sz="1200" b="1" dirty="0" smtClean="0">
                <a:solidFill>
                  <a:schemeClr val="accent2">
                    <a:lumMod val="75000"/>
                  </a:schemeClr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endParaRPr lang="en-US" altLang="zh-CN" sz="1200" b="1" dirty="0" smtClean="0">
                <a:solidFill>
                  <a:schemeClr val="accent2">
                    <a:lumMod val="75000"/>
                  </a:schemeClr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endParaRPr lang="en-US" altLang="zh-CN" sz="1200" b="1" dirty="0" smtClean="0">
                <a:solidFill>
                  <a:schemeClr val="accent2">
                    <a:lumMod val="75000"/>
                  </a:schemeClr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r>
                <a:rPr lang="en-US" altLang="zh-CN" sz="1200" b="1" dirty="0" smtClean="0">
                  <a:solidFill>
                    <a:schemeClr val="accent2">
                      <a:lumMod val="75000"/>
                    </a:schemeClr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Motorcycle</a:t>
              </a:r>
              <a:endParaRPr lang="zh-CN" altLang="en-US" sz="1200" dirty="0">
                <a:solidFill>
                  <a:schemeClr val="accent2">
                    <a:lumMod val="75000"/>
                  </a:schemeClr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092280" y="2796775"/>
            <a:ext cx="1485165" cy="1485165"/>
            <a:chOff x="5562600" y="2211710"/>
            <a:chExt cx="1485165" cy="1485165"/>
          </a:xfrm>
        </p:grpSpPr>
        <p:sp>
          <p:nvSpPr>
            <p:cNvPr id="6" name="椭圆 5"/>
            <p:cNvSpPr/>
            <p:nvPr/>
          </p:nvSpPr>
          <p:spPr>
            <a:xfrm>
              <a:off x="5562600" y="2211710"/>
              <a:ext cx="1485165" cy="1485165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8000" dirty="0" smtClean="0">
                  <a:solidFill>
                    <a:schemeClr val="bg1"/>
                  </a:solidFill>
                  <a:sym typeface="Wingdings"/>
                </a:rPr>
                <a:t>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  <p:sp>
          <p:nvSpPr>
            <p:cNvPr id="7" name="弦形 6"/>
            <p:cNvSpPr/>
            <p:nvPr/>
          </p:nvSpPr>
          <p:spPr>
            <a:xfrm>
              <a:off x="5562600" y="2211710"/>
              <a:ext cx="1485165" cy="1485165"/>
            </a:xfrm>
            <a:prstGeom prst="chord">
              <a:avLst>
                <a:gd name="adj1" fmla="val 1101354"/>
                <a:gd name="adj2" fmla="val 9702926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200" b="1" dirty="0" smtClean="0">
                <a:solidFill>
                  <a:srgbClr val="00B050"/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endParaRPr lang="en-US" altLang="zh-CN" sz="1200" b="1" dirty="0" smtClean="0">
                <a:solidFill>
                  <a:srgbClr val="00B050"/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endParaRPr lang="en-US" altLang="zh-CN" sz="1200" b="1" dirty="0" smtClean="0">
                <a:solidFill>
                  <a:srgbClr val="00B050"/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endParaRPr lang="en-US" altLang="zh-CN" sz="1200" b="1" dirty="0" smtClean="0">
                <a:solidFill>
                  <a:srgbClr val="00B050"/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endParaRPr lang="en-US" altLang="zh-CN" sz="1200" b="1" dirty="0" smtClean="0">
                <a:solidFill>
                  <a:srgbClr val="00B050"/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r>
                <a:rPr lang="en-US" altLang="zh-CN" sz="1200" b="1" dirty="0" smtClean="0">
                  <a:solidFill>
                    <a:srgbClr val="00B05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Airplane</a:t>
              </a:r>
              <a:endParaRPr lang="zh-CN" altLang="en-US" sz="1200" dirty="0">
                <a:solidFill>
                  <a:srgbClr val="00B050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006714" y="1536635"/>
            <a:ext cx="31508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标题</a:t>
            </a:r>
            <a:endParaRPr lang="en-US" altLang="zh-CN" sz="1600" b="1" dirty="0" smtClean="0">
              <a:latin typeface="微软雅黑" pitchFamily="34" charset="-122"/>
              <a:ea typeface="微软雅黑" pitchFamily="34" charset="-122"/>
              <a:cs typeface="Ebrima" pitchFamily="2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晴朗的天空，飘散着几缕白云，</a:t>
            </a:r>
          </a:p>
          <a:p>
            <a:pPr>
              <a:lnSpc>
                <a:spcPct val="150000"/>
              </a:lnSpc>
            </a:pPr>
            <a:r>
              <a:rPr lang="zh-CN" altLang="en-US" sz="1200" b="1" dirty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风已逝去，</a:t>
            </a:r>
          </a:p>
        </p:txBody>
      </p:sp>
      <p:sp>
        <p:nvSpPr>
          <p:cNvPr id="9" name="矩形 8"/>
          <p:cNvSpPr/>
          <p:nvPr/>
        </p:nvSpPr>
        <p:spPr>
          <a:xfrm>
            <a:off x="3896925" y="3201988"/>
            <a:ext cx="31508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  <a:cs typeface="Ebrima" pitchFamily="2" charset="0"/>
              </a:rPr>
              <a:t>标题</a:t>
            </a:r>
          </a:p>
          <a:p>
            <a:pPr algn="r"/>
            <a:r>
              <a:rPr lang="zh-CN" altLang="en-US" sz="120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  <a:cs typeface="Ebrima" pitchFamily="2" charset="0"/>
              </a:rPr>
              <a:t>晴朗的天空，飘散着几缕白云，</a:t>
            </a:r>
          </a:p>
          <a:p>
            <a:pPr algn="r"/>
            <a:r>
              <a:rPr lang="zh-CN" altLang="en-US" sz="120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  <a:cs typeface="Ebrima" pitchFamily="2" charset="0"/>
              </a:rPr>
              <a:t>风已逝去，</a:t>
            </a:r>
          </a:p>
        </p:txBody>
      </p:sp>
      <p:cxnSp>
        <p:nvCxnSpPr>
          <p:cNvPr id="10" name="直接连接符 9"/>
          <p:cNvCxnSpPr>
            <a:stCxn id="8" idx="3"/>
            <a:endCxn id="9" idx="0"/>
          </p:cNvCxnSpPr>
          <p:nvPr/>
        </p:nvCxnSpPr>
        <p:spPr>
          <a:xfrm>
            <a:off x="5157555" y="2044467"/>
            <a:ext cx="314791" cy="1157521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65780" y="298997"/>
            <a:ext cx="2762276" cy="787588"/>
            <a:chOff x="65780" y="298997"/>
            <a:chExt cx="2762276" cy="787588"/>
          </a:xfrm>
        </p:grpSpPr>
        <p:sp>
          <p:nvSpPr>
            <p:cNvPr id="12" name="TextBox 11"/>
            <p:cNvSpPr txBox="1"/>
            <p:nvPr/>
          </p:nvSpPr>
          <p:spPr>
            <a:xfrm>
              <a:off x="340835" y="298997"/>
              <a:ext cx="15758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 smtClean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点击添加主要标题</a:t>
              </a:r>
              <a:endParaRPr lang="zh-CN" altLang="en-US" sz="1200" b="1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40834" y="559735"/>
              <a:ext cx="23409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点击添加次级标题</a:t>
              </a:r>
              <a:endParaRPr lang="zh-CN" altLang="en-US" sz="2000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431540" y="974072"/>
              <a:ext cx="1265453" cy="112513"/>
              <a:chOff x="268709" y="861560"/>
              <a:chExt cx="1265453" cy="112513"/>
            </a:xfrm>
          </p:grpSpPr>
          <p:sp>
            <p:nvSpPr>
              <p:cNvPr id="17" name="椭圆 16"/>
              <p:cNvSpPr>
                <a:spLocks/>
              </p:cNvSpPr>
              <p:nvPr/>
            </p:nvSpPr>
            <p:spPr>
              <a:xfrm>
                <a:off x="268709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椭圆 17"/>
              <p:cNvSpPr>
                <a:spLocks/>
              </p:cNvSpPr>
              <p:nvPr/>
            </p:nvSpPr>
            <p:spPr>
              <a:xfrm>
                <a:off x="499297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>
                <a:spLocks/>
              </p:cNvSpPr>
              <p:nvPr/>
            </p:nvSpPr>
            <p:spPr>
              <a:xfrm>
                <a:off x="729885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>
                <a:spLocks/>
              </p:cNvSpPr>
              <p:nvPr/>
            </p:nvSpPr>
            <p:spPr>
              <a:xfrm>
                <a:off x="960473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>
                <a:spLocks/>
              </p:cNvSpPr>
              <p:nvPr/>
            </p:nvSpPr>
            <p:spPr>
              <a:xfrm>
                <a:off x="1191061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椭圆 21"/>
              <p:cNvSpPr>
                <a:spLocks/>
              </p:cNvSpPr>
              <p:nvPr/>
            </p:nvSpPr>
            <p:spPr>
              <a:xfrm>
                <a:off x="1421650" y="861561"/>
                <a:ext cx="112512" cy="112512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直角三角形 14"/>
            <p:cNvSpPr/>
            <p:nvPr/>
          </p:nvSpPr>
          <p:spPr>
            <a:xfrm flipH="1">
              <a:off x="65780" y="331708"/>
              <a:ext cx="292532" cy="292532"/>
            </a:xfrm>
            <a:prstGeom prst="rtTriangl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直角三角形 15"/>
            <p:cNvSpPr/>
            <p:nvPr/>
          </p:nvSpPr>
          <p:spPr>
            <a:xfrm>
              <a:off x="2535524" y="587426"/>
              <a:ext cx="292532" cy="292532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3318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11560" y="1559138"/>
            <a:ext cx="1485165" cy="1485165"/>
            <a:chOff x="7258490" y="2949175"/>
            <a:chExt cx="1485165" cy="1485165"/>
          </a:xfrm>
        </p:grpSpPr>
        <p:sp>
          <p:nvSpPr>
            <p:cNvPr id="3" name="椭圆 2"/>
            <p:cNvSpPr/>
            <p:nvPr/>
          </p:nvSpPr>
          <p:spPr>
            <a:xfrm>
              <a:off x="7258490" y="2949175"/>
              <a:ext cx="1485165" cy="1485165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8000" dirty="0" smtClean="0">
                  <a:solidFill>
                    <a:schemeClr val="bg1"/>
                  </a:solidFill>
                  <a:sym typeface="Wingdings"/>
                </a:rPr>
                <a:t>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  <p:sp>
          <p:nvSpPr>
            <p:cNvPr id="4" name="弦形 3"/>
            <p:cNvSpPr/>
            <p:nvPr/>
          </p:nvSpPr>
          <p:spPr>
            <a:xfrm>
              <a:off x="7258490" y="2949175"/>
              <a:ext cx="1485165" cy="1485165"/>
            </a:xfrm>
            <a:prstGeom prst="chord">
              <a:avLst>
                <a:gd name="adj1" fmla="val 1101354"/>
                <a:gd name="adj2" fmla="val 9702926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200" b="1" dirty="0" smtClean="0">
                <a:solidFill>
                  <a:srgbClr val="00B050"/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endParaRPr lang="en-US" altLang="zh-CN" sz="1200" b="1" dirty="0" smtClean="0">
                <a:solidFill>
                  <a:srgbClr val="00B050"/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endParaRPr lang="en-US" altLang="zh-CN" sz="1200" b="1" dirty="0" smtClean="0">
                <a:solidFill>
                  <a:srgbClr val="00B050"/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endParaRPr lang="en-US" altLang="zh-CN" sz="1200" b="1" dirty="0" smtClean="0">
                <a:solidFill>
                  <a:srgbClr val="00B050"/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endParaRPr lang="en-US" altLang="zh-CN" sz="1200" b="1" dirty="0" smtClean="0">
                <a:solidFill>
                  <a:srgbClr val="00B050"/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r>
                <a:rPr lang="en-US" altLang="zh-CN" sz="1200" b="1" dirty="0" smtClean="0">
                  <a:solidFill>
                    <a:srgbClr val="00B05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Airplane</a:t>
              </a:r>
              <a:endParaRPr lang="zh-CN" altLang="en-US" sz="1200" dirty="0">
                <a:solidFill>
                  <a:srgbClr val="00B050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321750" y="1041580"/>
            <a:ext cx="6390710" cy="2520280"/>
            <a:chOff x="3041830" y="1311611"/>
            <a:chExt cx="5670630" cy="2520280"/>
          </a:xfrm>
        </p:grpSpPr>
        <p:graphicFrame>
          <p:nvGraphicFramePr>
            <p:cNvPr id="6" name="图表 5"/>
            <p:cNvGraphicFramePr/>
            <p:nvPr/>
          </p:nvGraphicFramePr>
          <p:xfrm>
            <a:off x="3041830" y="1311611"/>
            <a:ext cx="5085565" cy="25202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" name="TextBox 6"/>
            <p:cNvSpPr txBox="1"/>
            <p:nvPr/>
          </p:nvSpPr>
          <p:spPr>
            <a:xfrm>
              <a:off x="8082390" y="1536635"/>
              <a:ext cx="6300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chemeClr val="accent6">
                      <a:lumMod val="75000"/>
                    </a:schemeClr>
                  </a:solidFill>
                  <a:latin typeface="Impact" pitchFamily="34" charset="0"/>
                </a:rPr>
                <a:t>74</a:t>
              </a:r>
              <a:r>
                <a:rPr lang="zh-CN" altLang="en-US" sz="1400" dirty="0" smtClean="0">
                  <a:solidFill>
                    <a:schemeClr val="accent6">
                      <a:lumMod val="75000"/>
                    </a:schemeClr>
                  </a:solidFill>
                  <a:latin typeface="Impact" pitchFamily="34" charset="0"/>
                </a:rPr>
                <a:t>％</a:t>
              </a:r>
              <a:endParaRPr lang="zh-CN" altLang="en-US" sz="1400" dirty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082390" y="2121700"/>
              <a:ext cx="6300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chemeClr val="accent5">
                      <a:lumMod val="75000"/>
                    </a:schemeClr>
                  </a:solidFill>
                  <a:latin typeface="Impact" pitchFamily="34" charset="0"/>
                </a:rPr>
                <a:t>62</a:t>
              </a:r>
              <a:r>
                <a:rPr lang="zh-CN" altLang="en-US" sz="1400" dirty="0" smtClean="0">
                  <a:solidFill>
                    <a:schemeClr val="accent5">
                      <a:lumMod val="75000"/>
                    </a:schemeClr>
                  </a:solidFill>
                  <a:latin typeface="Impact" pitchFamily="34" charset="0"/>
                </a:rPr>
                <a:t>％</a:t>
              </a:r>
              <a:endParaRPr lang="zh-CN" altLang="en-US" sz="1400" dirty="0">
                <a:solidFill>
                  <a:schemeClr val="accent5">
                    <a:lumMod val="75000"/>
                  </a:schemeClr>
                </a:solidFill>
                <a:latin typeface="Impact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082390" y="2706765"/>
              <a:ext cx="6300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chemeClr val="accent2">
                      <a:lumMod val="75000"/>
                    </a:schemeClr>
                  </a:solidFill>
                  <a:latin typeface="Impact" pitchFamily="34" charset="0"/>
                </a:rPr>
                <a:t>57</a:t>
              </a:r>
              <a:r>
                <a:rPr lang="zh-CN" altLang="en-US" sz="1400" dirty="0" smtClean="0">
                  <a:solidFill>
                    <a:schemeClr val="accent2">
                      <a:lumMod val="75000"/>
                    </a:schemeClr>
                  </a:solidFill>
                  <a:latin typeface="Impact" pitchFamily="34" charset="0"/>
                </a:rPr>
                <a:t>％</a:t>
              </a:r>
              <a:endParaRPr lang="zh-CN" altLang="en-US" sz="1400" dirty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082390" y="3254083"/>
              <a:ext cx="6300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chemeClr val="tx2">
                      <a:lumMod val="75000"/>
                    </a:schemeClr>
                  </a:solidFill>
                  <a:latin typeface="Impact" pitchFamily="34" charset="0"/>
                </a:rPr>
                <a:t>61</a:t>
              </a:r>
              <a:r>
                <a:rPr lang="zh-CN" altLang="en-US" sz="1400" dirty="0" smtClean="0">
                  <a:solidFill>
                    <a:schemeClr val="tx2">
                      <a:lumMod val="75000"/>
                    </a:schemeClr>
                  </a:solidFill>
                  <a:latin typeface="Impact" pitchFamily="34" charset="0"/>
                </a:rPr>
                <a:t>％</a:t>
              </a:r>
              <a:endParaRPr lang="zh-CN" altLang="en-US" sz="1400" dirty="0">
                <a:solidFill>
                  <a:schemeClr val="tx2">
                    <a:lumMod val="75000"/>
                  </a:schemeClr>
                </a:solidFill>
                <a:latin typeface="Impact" pitchFamily="34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50825" y="3439328"/>
            <a:ext cx="864235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风已逝去</a:t>
            </a:r>
            <a:endParaRPr lang="en-US" altLang="zh-CN" sz="1600" b="1" dirty="0" smtClean="0">
              <a:latin typeface="微软雅黑" pitchFamily="34" charset="-122"/>
              <a:ea typeface="微软雅黑" pitchFamily="34" charset="-122"/>
              <a:cs typeface="Ebrima" pitchFamily="2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晴朗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的天空，飘散着几缕白云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，风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已逝去，额际卷起的发丝落下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，这时候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的你，在哪儿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？我们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都说，美好的爱是付出后的回报；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可是，避而不见是谁的回应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？这时候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的你，又在哪儿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？心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若有灵，只愿你回眸一眼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，不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需答复，一眼就好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，这时候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的你，在我心里！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65780" y="298997"/>
            <a:ext cx="2762276" cy="787588"/>
            <a:chOff x="65780" y="298997"/>
            <a:chExt cx="2762276" cy="787588"/>
          </a:xfrm>
        </p:grpSpPr>
        <p:sp>
          <p:nvSpPr>
            <p:cNvPr id="13" name="TextBox 12"/>
            <p:cNvSpPr txBox="1"/>
            <p:nvPr/>
          </p:nvSpPr>
          <p:spPr>
            <a:xfrm>
              <a:off x="340835" y="298997"/>
              <a:ext cx="15758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 smtClean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点击添加主要标题</a:t>
              </a:r>
              <a:endParaRPr lang="zh-CN" altLang="en-US" sz="1200" b="1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40834" y="559735"/>
              <a:ext cx="23409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点击添加次级标题</a:t>
              </a:r>
              <a:endParaRPr lang="zh-CN" altLang="en-US" sz="2000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1540" y="974072"/>
              <a:ext cx="1265453" cy="112513"/>
              <a:chOff x="268709" y="861560"/>
              <a:chExt cx="1265453" cy="112513"/>
            </a:xfrm>
          </p:grpSpPr>
          <p:sp>
            <p:nvSpPr>
              <p:cNvPr id="18" name="椭圆 17"/>
              <p:cNvSpPr>
                <a:spLocks/>
              </p:cNvSpPr>
              <p:nvPr/>
            </p:nvSpPr>
            <p:spPr>
              <a:xfrm>
                <a:off x="268709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>
                <a:spLocks/>
              </p:cNvSpPr>
              <p:nvPr/>
            </p:nvSpPr>
            <p:spPr>
              <a:xfrm>
                <a:off x="499297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>
                <a:spLocks/>
              </p:cNvSpPr>
              <p:nvPr/>
            </p:nvSpPr>
            <p:spPr>
              <a:xfrm>
                <a:off x="729885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>
                <a:spLocks/>
              </p:cNvSpPr>
              <p:nvPr/>
            </p:nvSpPr>
            <p:spPr>
              <a:xfrm>
                <a:off x="960473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椭圆 21"/>
              <p:cNvSpPr>
                <a:spLocks/>
              </p:cNvSpPr>
              <p:nvPr/>
            </p:nvSpPr>
            <p:spPr>
              <a:xfrm>
                <a:off x="1191061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椭圆 22"/>
              <p:cNvSpPr>
                <a:spLocks/>
              </p:cNvSpPr>
              <p:nvPr/>
            </p:nvSpPr>
            <p:spPr>
              <a:xfrm>
                <a:off x="1421650" y="861561"/>
                <a:ext cx="112512" cy="112512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直角三角形 15"/>
            <p:cNvSpPr/>
            <p:nvPr/>
          </p:nvSpPr>
          <p:spPr>
            <a:xfrm flipH="1">
              <a:off x="65780" y="331708"/>
              <a:ext cx="292532" cy="292532"/>
            </a:xfrm>
            <a:prstGeom prst="rtTriangl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直角三角形 16"/>
            <p:cNvSpPr/>
            <p:nvPr/>
          </p:nvSpPr>
          <p:spPr>
            <a:xfrm>
              <a:off x="2535524" y="587426"/>
              <a:ext cx="292532" cy="292532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5768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rgbClr val="000000"/>
      </a:dk1>
      <a:lt1>
        <a:srgbClr val="FFFFFF"/>
      </a:lt1>
      <a:dk2>
        <a:srgbClr val="104D5F"/>
      </a:dk2>
      <a:lt2>
        <a:srgbClr val="E2DFCC"/>
      </a:lt2>
      <a:accent1>
        <a:srgbClr val="229BBF"/>
      </a:accent1>
      <a:accent2>
        <a:srgbClr val="104D60"/>
      </a:accent2>
      <a:accent3>
        <a:srgbClr val="2DCFFF"/>
      </a:accent3>
      <a:accent4>
        <a:srgbClr val="1A7F9C"/>
      </a:accent4>
      <a:accent5>
        <a:srgbClr val="8E846C"/>
      </a:accent5>
      <a:accent6>
        <a:srgbClr val="BFBFBF"/>
      </a:accent6>
      <a:hlink>
        <a:srgbClr val="977B2D"/>
      </a:hlink>
      <a:folHlink>
        <a:srgbClr val="BFBF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04D5F"/>
    </a:dk2>
    <a:lt2>
      <a:srgbClr val="E2DFCC"/>
    </a:lt2>
    <a:accent1>
      <a:srgbClr val="229BBF"/>
    </a:accent1>
    <a:accent2>
      <a:srgbClr val="104D60"/>
    </a:accent2>
    <a:accent3>
      <a:srgbClr val="2DCFFF"/>
    </a:accent3>
    <a:accent4>
      <a:srgbClr val="1A7F9C"/>
    </a:accent4>
    <a:accent5>
      <a:srgbClr val="8E846C"/>
    </a:accent5>
    <a:accent6>
      <a:srgbClr val="BFBFBF"/>
    </a:accent6>
    <a:hlink>
      <a:srgbClr val="977B2D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1327</Words>
  <Application>Microsoft Office PowerPoint</Application>
  <PresentationFormat>全屏显示(16:9)</PresentationFormat>
  <Paragraphs>180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13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LOMO摄影</dc:title>
  <dc:creator>第一PPT</dc:creator>
  <cp:keywords>www.1ppt.com</cp:keywords>
  <cp:lastModifiedBy>Windows User</cp:lastModifiedBy>
  <cp:revision>25</cp:revision>
  <dcterms:modified xsi:type="dcterms:W3CDTF">2018-07-26T00:26:05Z</dcterms:modified>
</cp:coreProperties>
</file>